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88" r:id="rId2"/>
    <p:sldId id="289" r:id="rId3"/>
    <p:sldId id="290" r:id="rId4"/>
    <p:sldId id="296" r:id="rId5"/>
    <p:sldId id="304" r:id="rId6"/>
    <p:sldId id="301" r:id="rId7"/>
    <p:sldId id="308" r:id="rId8"/>
    <p:sldId id="305" r:id="rId9"/>
    <p:sldId id="291" r:id="rId10"/>
    <p:sldId id="300" r:id="rId11"/>
    <p:sldId id="309" r:id="rId12"/>
    <p:sldId id="311" r:id="rId13"/>
    <p:sldId id="303" r:id="rId14"/>
    <p:sldId id="302" r:id="rId15"/>
    <p:sldId id="292" r:id="rId16"/>
    <p:sldId id="297" r:id="rId17"/>
    <p:sldId id="298" r:id="rId18"/>
    <p:sldId id="306" r:id="rId19"/>
    <p:sldId id="310" r:id="rId20"/>
    <p:sldId id="294" r:id="rId21"/>
    <p:sldId id="293" r:id="rId22"/>
    <p:sldId id="295" r:id="rId23"/>
    <p:sldId id="299" r:id="rId24"/>
    <p:sldId id="307" r:id="rId25"/>
    <p:sldId id="312" r:id="rId26"/>
    <p:sldId id="313" r:id="rId27"/>
    <p:sldId id="314" r:id="rId28"/>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68" y="894"/>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39"/>
          <c:y val="8.800780708613401E-2"/>
          <c:w val="0.5386593257874015"/>
          <c:h val="0.80798893897705837"/>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bubble3D val="0"/>
            <c:spPr>
              <a:solidFill>
                <a:schemeClr val="bg1">
                  <a:lumMod val="85000"/>
                </a:schemeClr>
              </a:solidFill>
              <a:ln w="19050">
                <a:noFill/>
              </a:ln>
              <a:effectLst>
                <a:innerShdw blurRad="63500" dist="50800" dir="13500000">
                  <a:prstClr val="black">
                    <a:alpha val="50000"/>
                  </a:prstClr>
                </a:innerShdw>
              </a:effectLst>
            </c:spPr>
            <c:extLst>
              <c:ext xmlns:c16="http://schemas.microsoft.com/office/drawing/2014/chart" uri="{C3380CC4-5D6E-409C-BE32-E72D297353CC}">
                <c16:uniqueId val="{00000001-067B-49E1-AD80-2ABF9043A93C}"/>
              </c:ext>
            </c:extLst>
          </c:dPt>
          <c:dPt>
            <c:idx val="1"/>
            <c:bubble3D val="0"/>
            <c:spPr>
              <a:solidFill>
                <a:schemeClr val="accent1"/>
              </a:solidFill>
              <a:ln w="19050">
                <a:noFill/>
              </a:ln>
              <a:effectLst>
                <a:innerShdw blurRad="63500" dist="50800" dir="13500000">
                  <a:prstClr val="black">
                    <a:alpha val="50000"/>
                  </a:prstClr>
                </a:innerShdw>
              </a:effectLst>
            </c:spPr>
            <c:extLst>
              <c:ext xmlns:c16="http://schemas.microsoft.com/office/drawing/2014/chart" uri="{C3380CC4-5D6E-409C-BE32-E72D297353CC}">
                <c16:uniqueId val="{00000003-067B-49E1-AD80-2ABF9043A93C}"/>
              </c:ext>
            </c:extLst>
          </c:dPt>
          <c:dPt>
            <c:idx val="2"/>
            <c:bubble3D val="0"/>
            <c:spPr>
              <a:gradFill>
                <a:gsLst>
                  <a:gs pos="100000">
                    <a:schemeClr val="bg1">
                      <a:lumMod val="95000"/>
                    </a:schemeClr>
                  </a:gs>
                  <a:gs pos="0">
                    <a:schemeClr val="bg1">
                      <a:lumMod val="75000"/>
                    </a:schemeClr>
                  </a:gs>
                </a:gsLst>
                <a:lin ang="2700000" scaled="1"/>
              </a:gradFill>
              <a:ln w="19050">
                <a:noFill/>
              </a:ln>
              <a:effectLst/>
            </c:spPr>
            <c:extLst>
              <c:ext xmlns:c16="http://schemas.microsoft.com/office/drawing/2014/chart" uri="{C3380CC4-5D6E-409C-BE32-E72D297353CC}">
                <c16:uniqueId val="{00000005-067B-49E1-AD80-2ABF9043A93C}"/>
              </c:ext>
            </c:extLst>
          </c:dPt>
          <c:dPt>
            <c:idx val="3"/>
            <c:bubble3D val="0"/>
            <c:spPr>
              <a:gradFill>
                <a:gsLst>
                  <a:gs pos="100000">
                    <a:schemeClr val="bg1">
                      <a:lumMod val="95000"/>
                    </a:schemeClr>
                  </a:gs>
                  <a:gs pos="0">
                    <a:schemeClr val="bg1">
                      <a:lumMod val="75000"/>
                    </a:schemeClr>
                  </a:gs>
                </a:gsLst>
                <a:lin ang="2700000" scaled="1"/>
              </a:gradFill>
              <a:ln w="19050">
                <a:noFill/>
              </a:ln>
              <a:effectLst/>
            </c:spPr>
            <c:extLst>
              <c:ext xmlns:c16="http://schemas.microsoft.com/office/drawing/2014/chart" uri="{C3380CC4-5D6E-409C-BE32-E72D297353CC}">
                <c16:uniqueId val="{00000007-067B-49E1-AD80-2ABF9043A93C}"/>
              </c:ext>
            </c:extLst>
          </c:dPt>
          <c:cat>
            <c:strRef>
              <c:f>Sheet1!$A$2:$A$5</c:f>
              <c:strCache>
                <c:ptCount val="2"/>
                <c:pt idx="0">
                  <c:v>第一季度</c:v>
                </c:pt>
                <c:pt idx="1">
                  <c:v>第二季度</c:v>
                </c:pt>
              </c:strCache>
            </c:strRef>
          </c:cat>
          <c:val>
            <c:numRef>
              <c:f>Sheet1!$B$2:$B$5</c:f>
              <c:numCache>
                <c:formatCode>General</c:formatCode>
                <c:ptCount val="4"/>
                <c:pt idx="0">
                  <c:v>70</c:v>
                </c:pt>
                <c:pt idx="1">
                  <c:v>30</c:v>
                </c:pt>
              </c:numCache>
            </c:numRef>
          </c:val>
          <c:extLst>
            <c:ext xmlns:c16="http://schemas.microsoft.com/office/drawing/2014/chart" uri="{C3380CC4-5D6E-409C-BE32-E72D297353CC}">
              <c16:uniqueId val="{00000008-067B-49E1-AD80-2ABF9043A93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zh-CN"/>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39"/>
          <c:y val="8.800780708613401E-2"/>
          <c:w val="0.5386593257874015"/>
          <c:h val="0.80798893897705837"/>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bubble3D val="0"/>
            <c:spPr>
              <a:solidFill>
                <a:schemeClr val="bg1">
                  <a:lumMod val="85000"/>
                </a:schemeClr>
              </a:solidFill>
              <a:ln w="19050">
                <a:noFill/>
              </a:ln>
              <a:effectLst>
                <a:innerShdw blurRad="63500" dist="50800" dir="13500000">
                  <a:prstClr val="black">
                    <a:alpha val="50000"/>
                  </a:prstClr>
                </a:innerShdw>
              </a:effectLst>
            </c:spPr>
            <c:extLst>
              <c:ext xmlns:c16="http://schemas.microsoft.com/office/drawing/2014/chart" uri="{C3380CC4-5D6E-409C-BE32-E72D297353CC}">
                <c16:uniqueId val="{00000001-9B98-4676-B9DA-7D7890CF4589}"/>
              </c:ext>
            </c:extLst>
          </c:dPt>
          <c:dPt>
            <c:idx val="1"/>
            <c:bubble3D val="0"/>
            <c:spPr>
              <a:solidFill>
                <a:schemeClr val="accent2"/>
              </a:solidFill>
              <a:ln w="19050">
                <a:noFill/>
              </a:ln>
              <a:effectLst>
                <a:innerShdw blurRad="63500" dist="50800" dir="13500000">
                  <a:prstClr val="black">
                    <a:alpha val="50000"/>
                  </a:prstClr>
                </a:innerShdw>
              </a:effectLst>
            </c:spPr>
            <c:extLst>
              <c:ext xmlns:c16="http://schemas.microsoft.com/office/drawing/2014/chart" uri="{C3380CC4-5D6E-409C-BE32-E72D297353CC}">
                <c16:uniqueId val="{00000003-9B98-4676-B9DA-7D7890CF4589}"/>
              </c:ext>
            </c:extLst>
          </c:dPt>
          <c:dPt>
            <c:idx val="2"/>
            <c:bubble3D val="0"/>
            <c:spPr>
              <a:gradFill>
                <a:gsLst>
                  <a:gs pos="100000">
                    <a:schemeClr val="bg1">
                      <a:lumMod val="95000"/>
                    </a:schemeClr>
                  </a:gs>
                  <a:gs pos="0">
                    <a:schemeClr val="bg1">
                      <a:lumMod val="75000"/>
                    </a:schemeClr>
                  </a:gs>
                </a:gsLst>
                <a:lin ang="2700000" scaled="1"/>
              </a:gradFill>
              <a:ln w="19050">
                <a:noFill/>
              </a:ln>
              <a:effectLst/>
            </c:spPr>
            <c:extLst>
              <c:ext xmlns:c16="http://schemas.microsoft.com/office/drawing/2014/chart" uri="{C3380CC4-5D6E-409C-BE32-E72D297353CC}">
                <c16:uniqueId val="{00000005-9B98-4676-B9DA-7D7890CF4589}"/>
              </c:ext>
            </c:extLst>
          </c:dPt>
          <c:dPt>
            <c:idx val="3"/>
            <c:bubble3D val="0"/>
            <c:spPr>
              <a:gradFill>
                <a:gsLst>
                  <a:gs pos="100000">
                    <a:schemeClr val="bg1">
                      <a:lumMod val="95000"/>
                    </a:schemeClr>
                  </a:gs>
                  <a:gs pos="0">
                    <a:schemeClr val="bg1">
                      <a:lumMod val="75000"/>
                    </a:schemeClr>
                  </a:gs>
                </a:gsLst>
                <a:lin ang="2700000" scaled="1"/>
              </a:gradFill>
              <a:ln w="19050">
                <a:noFill/>
              </a:ln>
              <a:effectLst/>
            </c:spPr>
            <c:extLst>
              <c:ext xmlns:c16="http://schemas.microsoft.com/office/drawing/2014/chart" uri="{C3380CC4-5D6E-409C-BE32-E72D297353CC}">
                <c16:uniqueId val="{00000007-9B98-4676-B9DA-7D7890CF4589}"/>
              </c:ext>
            </c:extLst>
          </c:dPt>
          <c:cat>
            <c:strRef>
              <c:f>Sheet1!$A$2:$A$5</c:f>
              <c:strCache>
                <c:ptCount val="2"/>
                <c:pt idx="0">
                  <c:v>第一季度</c:v>
                </c:pt>
                <c:pt idx="1">
                  <c:v>第二季度</c:v>
                </c:pt>
              </c:strCache>
            </c:strRef>
          </c:cat>
          <c:val>
            <c:numRef>
              <c:f>Sheet1!$B$2:$B$5</c:f>
              <c:numCache>
                <c:formatCode>General</c:formatCode>
                <c:ptCount val="4"/>
                <c:pt idx="0">
                  <c:v>50</c:v>
                </c:pt>
                <c:pt idx="1">
                  <c:v>50</c:v>
                </c:pt>
              </c:numCache>
            </c:numRef>
          </c:val>
          <c:extLst>
            <c:ext xmlns:c16="http://schemas.microsoft.com/office/drawing/2014/chart" uri="{C3380CC4-5D6E-409C-BE32-E72D297353CC}">
              <c16:uniqueId val="{00000008-9B98-4676-B9DA-7D7890CF458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zh-CN"/>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39"/>
          <c:y val="8.800780708613401E-2"/>
          <c:w val="0.5386593257874015"/>
          <c:h val="0.80798893897705837"/>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bubble3D val="0"/>
            <c:spPr>
              <a:solidFill>
                <a:schemeClr val="bg1">
                  <a:lumMod val="85000"/>
                </a:schemeClr>
              </a:solidFill>
              <a:ln w="19050">
                <a:noFill/>
              </a:ln>
              <a:effectLst>
                <a:innerShdw blurRad="63500" dist="50800" dir="13500000">
                  <a:prstClr val="black">
                    <a:alpha val="50000"/>
                  </a:prstClr>
                </a:innerShdw>
              </a:effectLst>
            </c:spPr>
            <c:extLst>
              <c:ext xmlns:c16="http://schemas.microsoft.com/office/drawing/2014/chart" uri="{C3380CC4-5D6E-409C-BE32-E72D297353CC}">
                <c16:uniqueId val="{00000001-D658-41D9-9CA9-44E146DC0D7D}"/>
              </c:ext>
            </c:extLst>
          </c:dPt>
          <c:dPt>
            <c:idx val="1"/>
            <c:bubble3D val="0"/>
            <c:spPr>
              <a:solidFill>
                <a:schemeClr val="accent3"/>
              </a:solidFill>
              <a:ln w="19050">
                <a:noFill/>
              </a:ln>
              <a:effectLst>
                <a:innerShdw blurRad="63500" dist="50800" dir="13500000">
                  <a:prstClr val="black">
                    <a:alpha val="50000"/>
                  </a:prstClr>
                </a:innerShdw>
              </a:effectLst>
            </c:spPr>
            <c:extLst>
              <c:ext xmlns:c16="http://schemas.microsoft.com/office/drawing/2014/chart" uri="{C3380CC4-5D6E-409C-BE32-E72D297353CC}">
                <c16:uniqueId val="{00000003-D658-41D9-9CA9-44E146DC0D7D}"/>
              </c:ext>
            </c:extLst>
          </c:dPt>
          <c:dPt>
            <c:idx val="2"/>
            <c:bubble3D val="0"/>
            <c:spPr>
              <a:gradFill>
                <a:gsLst>
                  <a:gs pos="100000">
                    <a:schemeClr val="bg1">
                      <a:lumMod val="95000"/>
                    </a:schemeClr>
                  </a:gs>
                  <a:gs pos="0">
                    <a:schemeClr val="bg1">
                      <a:lumMod val="75000"/>
                    </a:schemeClr>
                  </a:gs>
                </a:gsLst>
                <a:lin ang="2700000" scaled="1"/>
              </a:gradFill>
              <a:ln w="19050">
                <a:noFill/>
              </a:ln>
              <a:effectLst/>
            </c:spPr>
            <c:extLst>
              <c:ext xmlns:c16="http://schemas.microsoft.com/office/drawing/2014/chart" uri="{C3380CC4-5D6E-409C-BE32-E72D297353CC}">
                <c16:uniqueId val="{00000005-D658-41D9-9CA9-44E146DC0D7D}"/>
              </c:ext>
            </c:extLst>
          </c:dPt>
          <c:dPt>
            <c:idx val="3"/>
            <c:bubble3D val="0"/>
            <c:spPr>
              <a:gradFill>
                <a:gsLst>
                  <a:gs pos="100000">
                    <a:schemeClr val="bg1">
                      <a:lumMod val="95000"/>
                    </a:schemeClr>
                  </a:gs>
                  <a:gs pos="0">
                    <a:schemeClr val="bg1">
                      <a:lumMod val="75000"/>
                    </a:schemeClr>
                  </a:gs>
                </a:gsLst>
                <a:lin ang="2700000" scaled="1"/>
              </a:gradFill>
              <a:ln w="19050">
                <a:noFill/>
              </a:ln>
              <a:effectLst/>
            </c:spPr>
            <c:extLst>
              <c:ext xmlns:c16="http://schemas.microsoft.com/office/drawing/2014/chart" uri="{C3380CC4-5D6E-409C-BE32-E72D297353CC}">
                <c16:uniqueId val="{00000007-D658-41D9-9CA9-44E146DC0D7D}"/>
              </c:ext>
            </c:extLst>
          </c:dPt>
          <c:cat>
            <c:strRef>
              <c:f>Sheet1!$A$2:$A$5</c:f>
              <c:strCache>
                <c:ptCount val="2"/>
                <c:pt idx="0">
                  <c:v>第一季度</c:v>
                </c:pt>
                <c:pt idx="1">
                  <c:v>第二季度</c:v>
                </c:pt>
              </c:strCache>
            </c:strRef>
          </c:cat>
          <c:val>
            <c:numRef>
              <c:f>Sheet1!$B$2:$B$5</c:f>
              <c:numCache>
                <c:formatCode>General</c:formatCode>
                <c:ptCount val="4"/>
                <c:pt idx="0">
                  <c:v>20</c:v>
                </c:pt>
                <c:pt idx="1">
                  <c:v>80</c:v>
                </c:pt>
              </c:numCache>
            </c:numRef>
          </c:val>
          <c:extLst>
            <c:ext xmlns:c16="http://schemas.microsoft.com/office/drawing/2014/chart" uri="{C3380CC4-5D6E-409C-BE32-E72D297353CC}">
              <c16:uniqueId val="{00000008-D658-41D9-9CA9-44E146DC0D7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zh-CN"/>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39"/>
          <c:y val="8.800780708613401E-2"/>
          <c:w val="0.5386593257874015"/>
          <c:h val="0.80798893897705837"/>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bubble3D val="0"/>
            <c:spPr>
              <a:solidFill>
                <a:schemeClr val="bg1">
                  <a:lumMod val="85000"/>
                </a:schemeClr>
              </a:solidFill>
              <a:ln w="19050">
                <a:noFill/>
              </a:ln>
              <a:effectLst>
                <a:innerShdw blurRad="63500" dist="50800" dir="13500000">
                  <a:prstClr val="black">
                    <a:alpha val="50000"/>
                  </a:prstClr>
                </a:innerShdw>
              </a:effectLst>
            </c:spPr>
            <c:extLst>
              <c:ext xmlns:c16="http://schemas.microsoft.com/office/drawing/2014/chart" uri="{C3380CC4-5D6E-409C-BE32-E72D297353CC}">
                <c16:uniqueId val="{00000001-856A-456C-9AE6-4B983FF49B16}"/>
              </c:ext>
            </c:extLst>
          </c:dPt>
          <c:dPt>
            <c:idx val="1"/>
            <c:bubble3D val="0"/>
            <c:spPr>
              <a:solidFill>
                <a:schemeClr val="accent4"/>
              </a:solidFill>
              <a:ln w="19050">
                <a:noFill/>
              </a:ln>
              <a:effectLst>
                <a:innerShdw blurRad="63500" dist="50800" dir="13500000">
                  <a:prstClr val="black">
                    <a:alpha val="50000"/>
                  </a:prstClr>
                </a:innerShdw>
              </a:effectLst>
            </c:spPr>
            <c:extLst>
              <c:ext xmlns:c16="http://schemas.microsoft.com/office/drawing/2014/chart" uri="{C3380CC4-5D6E-409C-BE32-E72D297353CC}">
                <c16:uniqueId val="{00000003-856A-456C-9AE6-4B983FF49B16}"/>
              </c:ext>
            </c:extLst>
          </c:dPt>
          <c:dPt>
            <c:idx val="2"/>
            <c:bubble3D val="0"/>
            <c:spPr>
              <a:gradFill>
                <a:gsLst>
                  <a:gs pos="100000">
                    <a:schemeClr val="bg1">
                      <a:lumMod val="95000"/>
                    </a:schemeClr>
                  </a:gs>
                  <a:gs pos="0">
                    <a:schemeClr val="bg1">
                      <a:lumMod val="75000"/>
                    </a:schemeClr>
                  </a:gs>
                </a:gsLst>
                <a:lin ang="2700000" scaled="1"/>
              </a:gradFill>
              <a:ln w="19050">
                <a:noFill/>
              </a:ln>
              <a:effectLst/>
            </c:spPr>
            <c:extLst>
              <c:ext xmlns:c16="http://schemas.microsoft.com/office/drawing/2014/chart" uri="{C3380CC4-5D6E-409C-BE32-E72D297353CC}">
                <c16:uniqueId val="{00000005-856A-456C-9AE6-4B983FF49B16}"/>
              </c:ext>
            </c:extLst>
          </c:dPt>
          <c:dPt>
            <c:idx val="3"/>
            <c:bubble3D val="0"/>
            <c:spPr>
              <a:gradFill>
                <a:gsLst>
                  <a:gs pos="100000">
                    <a:schemeClr val="bg1">
                      <a:lumMod val="95000"/>
                    </a:schemeClr>
                  </a:gs>
                  <a:gs pos="0">
                    <a:schemeClr val="bg1">
                      <a:lumMod val="75000"/>
                    </a:schemeClr>
                  </a:gs>
                </a:gsLst>
                <a:lin ang="2700000" scaled="1"/>
              </a:gradFill>
              <a:ln w="19050">
                <a:noFill/>
              </a:ln>
              <a:effectLst/>
            </c:spPr>
            <c:extLst>
              <c:ext xmlns:c16="http://schemas.microsoft.com/office/drawing/2014/chart" uri="{C3380CC4-5D6E-409C-BE32-E72D297353CC}">
                <c16:uniqueId val="{00000007-856A-456C-9AE6-4B983FF49B16}"/>
              </c:ext>
            </c:extLst>
          </c:dPt>
          <c:cat>
            <c:strRef>
              <c:f>Sheet1!$A$2:$A$5</c:f>
              <c:strCache>
                <c:ptCount val="2"/>
                <c:pt idx="0">
                  <c:v>第一季度</c:v>
                </c:pt>
                <c:pt idx="1">
                  <c:v>第二季度</c:v>
                </c:pt>
              </c:strCache>
            </c:strRef>
          </c:cat>
          <c:val>
            <c:numRef>
              <c:f>Sheet1!$B$2:$B$5</c:f>
              <c:numCache>
                <c:formatCode>General</c:formatCode>
                <c:ptCount val="4"/>
                <c:pt idx="0">
                  <c:v>0</c:v>
                </c:pt>
                <c:pt idx="1">
                  <c:v>100</c:v>
                </c:pt>
              </c:numCache>
            </c:numRef>
          </c:val>
          <c:extLst>
            <c:ext xmlns:c16="http://schemas.microsoft.com/office/drawing/2014/chart" uri="{C3380CC4-5D6E-409C-BE32-E72D297353CC}">
              <c16:uniqueId val="{00000008-856A-456C-9AE6-4B983FF49B1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zh-CN"/>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0.31089</cdr:x>
      <cdr:y>0.19211</cdr:y>
    </cdr:from>
    <cdr:to>
      <cdr:x>0.65356</cdr:x>
      <cdr:y>0.79287</cdr:y>
    </cdr:to>
    <cdr:sp macro="" textlink="">
      <cdr:nvSpPr>
        <cdr:cNvPr id="2"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drawings/drawing2.xml><?xml version="1.0" encoding="utf-8"?>
<c:userShapes xmlns:c="http://schemas.openxmlformats.org/drawingml/2006/chart">
  <cdr:relSizeAnchor xmlns:cdr="http://schemas.openxmlformats.org/drawingml/2006/chartDrawing">
    <cdr:from>
      <cdr:x>0.31089</cdr:x>
      <cdr:y>0.19211</cdr:y>
    </cdr:from>
    <cdr:to>
      <cdr:x>0.65356</cdr:x>
      <cdr:y>0.79287</cdr:y>
    </cdr:to>
    <cdr:sp macro="" textlink="">
      <cdr:nvSpPr>
        <cdr:cNvPr id="2"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drawings/drawing3.xml><?xml version="1.0" encoding="utf-8"?>
<c:userShapes xmlns:c="http://schemas.openxmlformats.org/drawingml/2006/chart">
  <cdr:relSizeAnchor xmlns:cdr="http://schemas.openxmlformats.org/drawingml/2006/chartDrawing">
    <cdr:from>
      <cdr:x>0.31089</cdr:x>
      <cdr:y>0.19211</cdr:y>
    </cdr:from>
    <cdr:to>
      <cdr:x>0.65356</cdr:x>
      <cdr:y>0.79287</cdr:y>
    </cdr:to>
    <cdr:sp macro="" textlink="">
      <cdr:nvSpPr>
        <cdr:cNvPr id="2"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drawings/drawing4.xml><?xml version="1.0" encoding="utf-8"?>
<c:userShapes xmlns:c="http://schemas.openxmlformats.org/drawingml/2006/chart">
  <cdr:relSizeAnchor xmlns:cdr="http://schemas.openxmlformats.org/drawingml/2006/chartDrawing">
    <cdr:from>
      <cdr:x>0.31089</cdr:x>
      <cdr:y>0.19211</cdr:y>
    </cdr:from>
    <cdr:to>
      <cdr:x>0.65356</cdr:x>
      <cdr:y>0.79287</cdr:y>
    </cdr:to>
    <cdr:sp macro="" textlink="">
      <cdr:nvSpPr>
        <cdr:cNvPr id="2" name="椭圆 1"/>
        <cdr:cNvSpPr/>
      </cdr:nvSpPr>
      <cdr:spPr>
        <a:xfrm xmlns:a="http://schemas.openxmlformats.org/drawingml/2006/main">
          <a:off x="1382713" y="487362"/>
          <a:ext cx="1524000" cy="1524000"/>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0.25128</cdr:x>
      <cdr:y>0.08573</cdr:y>
    </cdr:from>
    <cdr:to>
      <cdr:x>0.71459</cdr:x>
      <cdr:y>0.89987</cdr:y>
    </cdr:to>
    <cdr:sp macro="" textlink="">
      <cdr:nvSpPr>
        <cdr:cNvPr id="3" name="椭圆 2"/>
        <cdr:cNvSpPr/>
      </cdr:nvSpPr>
      <cdr:spPr>
        <a:xfrm xmlns:a="http://schemas.openxmlformats.org/drawingml/2006/main">
          <a:off x="1117600" y="217487"/>
          <a:ext cx="2060574" cy="2065337"/>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2019/7/28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pPr/>
              <a:t>10</a:t>
            </a:fld>
            <a:endParaRPr lang="zh-CN" altLang="en-US"/>
          </a:p>
        </p:txBody>
      </p:sp>
    </p:spTree>
    <p:extLst>
      <p:ext uri="{BB962C8B-B14F-4D97-AF65-F5344CB8AC3E}">
        <p14:creationId xmlns:p14="http://schemas.microsoft.com/office/powerpoint/2010/main" val="2923345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11</a:t>
            </a:fld>
            <a:endParaRPr lang="zh-CN" altLang="en-US"/>
          </a:p>
        </p:txBody>
      </p:sp>
    </p:spTree>
    <p:extLst>
      <p:ext uri="{BB962C8B-B14F-4D97-AF65-F5344CB8AC3E}">
        <p14:creationId xmlns:p14="http://schemas.microsoft.com/office/powerpoint/2010/main" val="1093247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12</a:t>
            </a:fld>
            <a:endParaRPr lang="zh-CN" altLang="en-US"/>
          </a:p>
        </p:txBody>
      </p:sp>
    </p:spTree>
    <p:extLst>
      <p:ext uri="{BB962C8B-B14F-4D97-AF65-F5344CB8AC3E}">
        <p14:creationId xmlns:p14="http://schemas.microsoft.com/office/powerpoint/2010/main" val="1077630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pPr/>
              <a:t>13</a:t>
            </a:fld>
            <a:endParaRPr lang="zh-CN" altLang="en-US"/>
          </a:p>
        </p:txBody>
      </p:sp>
    </p:spTree>
    <p:extLst>
      <p:ext uri="{BB962C8B-B14F-4D97-AF65-F5344CB8AC3E}">
        <p14:creationId xmlns:p14="http://schemas.microsoft.com/office/powerpoint/2010/main" val="376013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pPr/>
              <a:t>14</a:t>
            </a:fld>
            <a:endParaRPr lang="zh-CN" altLang="en-US"/>
          </a:p>
        </p:txBody>
      </p:sp>
    </p:spTree>
    <p:extLst>
      <p:ext uri="{BB962C8B-B14F-4D97-AF65-F5344CB8AC3E}">
        <p14:creationId xmlns:p14="http://schemas.microsoft.com/office/powerpoint/2010/main" val="1198100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113792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pPr/>
              <a:t>16</a:t>
            </a:fld>
            <a:endParaRPr lang="zh-CN" altLang="en-US"/>
          </a:p>
        </p:txBody>
      </p:sp>
    </p:spTree>
    <p:extLst>
      <p:ext uri="{BB962C8B-B14F-4D97-AF65-F5344CB8AC3E}">
        <p14:creationId xmlns:p14="http://schemas.microsoft.com/office/powerpoint/2010/main" val="350128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pPr/>
              <a:t>17</a:t>
            </a:fld>
            <a:endParaRPr lang="zh-CN" altLang="en-US"/>
          </a:p>
        </p:txBody>
      </p:sp>
    </p:spTree>
    <p:extLst>
      <p:ext uri="{BB962C8B-B14F-4D97-AF65-F5344CB8AC3E}">
        <p14:creationId xmlns:p14="http://schemas.microsoft.com/office/powerpoint/2010/main" val="11033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pPr/>
              <a:t>18</a:t>
            </a:fld>
            <a:endParaRPr lang="zh-CN" altLang="en-US"/>
          </a:p>
        </p:txBody>
      </p:sp>
    </p:spTree>
    <p:extLst>
      <p:ext uri="{BB962C8B-B14F-4D97-AF65-F5344CB8AC3E}">
        <p14:creationId xmlns:p14="http://schemas.microsoft.com/office/powerpoint/2010/main" val="4085460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19</a:t>
            </a:fld>
            <a:endParaRPr lang="zh-CN" altLang="en-US"/>
          </a:p>
        </p:txBody>
      </p:sp>
    </p:spTree>
    <p:extLst>
      <p:ext uri="{BB962C8B-B14F-4D97-AF65-F5344CB8AC3E}">
        <p14:creationId xmlns:p14="http://schemas.microsoft.com/office/powerpoint/2010/main" val="339133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507395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pPr/>
              <a:t>20</a:t>
            </a:fld>
            <a:endParaRPr lang="zh-CN" altLang="en-US"/>
          </a:p>
        </p:txBody>
      </p:sp>
    </p:spTree>
    <p:extLst>
      <p:ext uri="{BB962C8B-B14F-4D97-AF65-F5344CB8AC3E}">
        <p14:creationId xmlns:p14="http://schemas.microsoft.com/office/powerpoint/2010/main" val="3334405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670186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pPr/>
              <a:t>22</a:t>
            </a:fld>
            <a:endParaRPr lang="zh-CN" altLang="en-US"/>
          </a:p>
        </p:txBody>
      </p:sp>
    </p:spTree>
    <p:extLst>
      <p:ext uri="{BB962C8B-B14F-4D97-AF65-F5344CB8AC3E}">
        <p14:creationId xmlns:p14="http://schemas.microsoft.com/office/powerpoint/2010/main" val="3245649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pPr/>
              <a:t>23</a:t>
            </a:fld>
            <a:endParaRPr lang="zh-CN" altLang="en-US"/>
          </a:p>
        </p:txBody>
      </p:sp>
    </p:spTree>
    <p:extLst>
      <p:ext uri="{BB962C8B-B14F-4D97-AF65-F5344CB8AC3E}">
        <p14:creationId xmlns:p14="http://schemas.microsoft.com/office/powerpoint/2010/main" val="1067387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pPr/>
              <a:t>24</a:t>
            </a:fld>
            <a:endParaRPr lang="zh-CN" altLang="en-US"/>
          </a:p>
        </p:txBody>
      </p:sp>
    </p:spTree>
    <p:extLst>
      <p:ext uri="{BB962C8B-B14F-4D97-AF65-F5344CB8AC3E}">
        <p14:creationId xmlns:p14="http://schemas.microsoft.com/office/powerpoint/2010/main" val="3468736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25</a:t>
            </a:fld>
            <a:endParaRPr lang="zh-CN" altLang="en-US"/>
          </a:p>
        </p:txBody>
      </p:sp>
    </p:spTree>
    <p:extLst>
      <p:ext uri="{BB962C8B-B14F-4D97-AF65-F5344CB8AC3E}">
        <p14:creationId xmlns:p14="http://schemas.microsoft.com/office/powerpoint/2010/main" val="449465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26</a:t>
            </a:fld>
            <a:endParaRPr lang="zh-CN" altLang="en-US"/>
          </a:p>
        </p:txBody>
      </p:sp>
    </p:spTree>
    <p:extLst>
      <p:ext uri="{BB962C8B-B14F-4D97-AF65-F5344CB8AC3E}">
        <p14:creationId xmlns:p14="http://schemas.microsoft.com/office/powerpoint/2010/main" val="3046723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27</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005655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0783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EE0B30-C635-4C7C-98E8-12E41BE490BB}" type="slidenum">
              <a:rPr lang="zh-CN" altLang="en-US" smtClean="0"/>
              <a:pPr/>
              <a:t>4</a:t>
            </a:fld>
            <a:endParaRPr lang="zh-CN" altLang="en-US"/>
          </a:p>
        </p:txBody>
      </p:sp>
    </p:spTree>
    <p:extLst>
      <p:ext uri="{BB962C8B-B14F-4D97-AF65-F5344CB8AC3E}">
        <p14:creationId xmlns:p14="http://schemas.microsoft.com/office/powerpoint/2010/main" val="2781055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pPr/>
              <a:t>5</a:t>
            </a:fld>
            <a:endParaRPr lang="zh-CN" altLang="en-US"/>
          </a:p>
        </p:txBody>
      </p:sp>
    </p:spTree>
    <p:extLst>
      <p:ext uri="{BB962C8B-B14F-4D97-AF65-F5344CB8AC3E}">
        <p14:creationId xmlns:p14="http://schemas.microsoft.com/office/powerpoint/2010/main" val="2832958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pPr/>
              <a:t>6</a:t>
            </a:fld>
            <a:endParaRPr lang="zh-CN" altLang="en-US"/>
          </a:p>
        </p:txBody>
      </p:sp>
    </p:spTree>
    <p:extLst>
      <p:ext uri="{BB962C8B-B14F-4D97-AF65-F5344CB8AC3E}">
        <p14:creationId xmlns:p14="http://schemas.microsoft.com/office/powerpoint/2010/main" val="2528008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t>7</a:t>
            </a:fld>
            <a:endParaRPr lang="zh-CN" altLang="en-US"/>
          </a:p>
        </p:txBody>
      </p:sp>
    </p:spTree>
    <p:extLst>
      <p:ext uri="{BB962C8B-B14F-4D97-AF65-F5344CB8AC3E}">
        <p14:creationId xmlns:p14="http://schemas.microsoft.com/office/powerpoint/2010/main" val="3458580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560A08-AE14-4601-823B-EEE87F151D61}" type="slidenum">
              <a:rPr lang="zh-CN" altLang="en-US" smtClean="0"/>
              <a:pPr/>
              <a:t>8</a:t>
            </a:fld>
            <a:endParaRPr lang="zh-CN" altLang="en-US"/>
          </a:p>
        </p:txBody>
      </p:sp>
    </p:spTree>
    <p:extLst>
      <p:ext uri="{BB962C8B-B14F-4D97-AF65-F5344CB8AC3E}">
        <p14:creationId xmlns:p14="http://schemas.microsoft.com/office/powerpoint/2010/main" val="2688958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01442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2019/7/28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2019/7/28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2019/7/28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
        <p:nvSpPr>
          <p:cNvPr id="5" name="矩形 4"/>
          <p:cNvSpPr/>
          <p:nvPr userDrawn="1"/>
        </p:nvSpPr>
        <p:spPr>
          <a:xfrm>
            <a:off x="0" y="571500"/>
            <a:ext cx="9144000" cy="438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203200" y="120590"/>
            <a:ext cx="2749471" cy="40011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单击此处添加文字标题</a:t>
            </a:r>
          </a:p>
        </p:txBody>
      </p:sp>
    </p:spTree>
    <p:extLst>
      <p:ext uri="{BB962C8B-B14F-4D97-AF65-F5344CB8AC3E}">
        <p14:creationId xmlns:p14="http://schemas.microsoft.com/office/powerpoint/2010/main" val="313136640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grpSp>
        <p:nvGrpSpPr>
          <p:cNvPr id="2" name="组合 3"/>
          <p:cNvGrpSpPr/>
          <p:nvPr userDrawn="1"/>
        </p:nvGrpSpPr>
        <p:grpSpPr>
          <a:xfrm>
            <a:off x="3518883" y="250087"/>
            <a:ext cx="2106234" cy="432048"/>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TextBox 5"/>
            <p:cNvSpPr txBox="1"/>
            <p:nvPr userDrawn="1"/>
          </p:nvSpPr>
          <p:spPr>
            <a:xfrm>
              <a:off x="563501" y="442761"/>
              <a:ext cx="2554545" cy="430887"/>
            </a:xfrm>
            <a:prstGeom prst="rect">
              <a:avLst/>
            </a:prstGeom>
            <a:noFill/>
          </p:spPr>
          <p:txBody>
            <a:bodyPr wrap="none" rtlCol="0">
              <a:spAutoFit/>
            </a:bodyPr>
            <a:lstStyle/>
            <a:p>
              <a:r>
                <a:rPr lang="zh-CN" altLang="en-US" sz="1500" b="1" dirty="0">
                  <a:solidFill>
                    <a:srgbClr val="0070C0"/>
                  </a:solidFill>
                  <a:effectLst/>
                  <a:latin typeface="微软雅黑" panose="020B0503020204020204" pitchFamily="34" charset="-122"/>
                  <a:ea typeface="微软雅黑" panose="020B0503020204020204" pitchFamily="34" charset="-122"/>
                </a:rPr>
                <a:t>时尚微立体图表合集</a:t>
              </a:r>
            </a:p>
          </p:txBody>
        </p:sp>
      </p:grpSp>
      <p:cxnSp>
        <p:nvCxnSpPr>
          <p:cNvPr id="9" name="直接连接符 8"/>
          <p:cNvCxnSpPr/>
          <p:nvPr userDrawn="1"/>
        </p:nvCxnSpPr>
        <p:spPr>
          <a:xfrm flipH="1">
            <a:off x="-95250"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5629275"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170776"/>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grpSp>
        <p:nvGrpSpPr>
          <p:cNvPr id="2" name="组合 3"/>
          <p:cNvGrpSpPr/>
          <p:nvPr userDrawn="1"/>
        </p:nvGrpSpPr>
        <p:grpSpPr>
          <a:xfrm>
            <a:off x="3518883" y="250087"/>
            <a:ext cx="2106234" cy="432048"/>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TextBox 5"/>
            <p:cNvSpPr txBox="1"/>
            <p:nvPr userDrawn="1"/>
          </p:nvSpPr>
          <p:spPr>
            <a:xfrm>
              <a:off x="563501" y="442761"/>
              <a:ext cx="2554545" cy="430887"/>
            </a:xfrm>
            <a:prstGeom prst="rect">
              <a:avLst/>
            </a:prstGeom>
            <a:noFill/>
          </p:spPr>
          <p:txBody>
            <a:bodyPr wrap="none" rtlCol="0">
              <a:spAutoFit/>
            </a:bodyPr>
            <a:lstStyle/>
            <a:p>
              <a:r>
                <a:rPr lang="zh-CN" altLang="en-US" sz="1500" b="1" dirty="0">
                  <a:solidFill>
                    <a:srgbClr val="0070C0"/>
                  </a:solidFill>
                  <a:effectLst/>
                  <a:latin typeface="微软雅黑" panose="020B0503020204020204" pitchFamily="34" charset="-122"/>
                  <a:ea typeface="微软雅黑" panose="020B0503020204020204" pitchFamily="34" charset="-122"/>
                </a:rPr>
                <a:t>时尚微立体图表合集</a:t>
              </a:r>
            </a:p>
          </p:txBody>
        </p:sp>
      </p:grpSp>
      <p:cxnSp>
        <p:nvCxnSpPr>
          <p:cNvPr id="9" name="直接连接符 8"/>
          <p:cNvCxnSpPr/>
          <p:nvPr userDrawn="1"/>
        </p:nvCxnSpPr>
        <p:spPr>
          <a:xfrm flipH="1">
            <a:off x="-95250"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5629275"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55455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grpSp>
        <p:nvGrpSpPr>
          <p:cNvPr id="2" name="组合 3"/>
          <p:cNvGrpSpPr/>
          <p:nvPr userDrawn="1"/>
        </p:nvGrpSpPr>
        <p:grpSpPr>
          <a:xfrm>
            <a:off x="3518883" y="250087"/>
            <a:ext cx="2106234" cy="432048"/>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TextBox 5"/>
            <p:cNvSpPr txBox="1"/>
            <p:nvPr userDrawn="1"/>
          </p:nvSpPr>
          <p:spPr>
            <a:xfrm>
              <a:off x="563501" y="442761"/>
              <a:ext cx="2554545" cy="430887"/>
            </a:xfrm>
            <a:prstGeom prst="rect">
              <a:avLst/>
            </a:prstGeom>
            <a:noFill/>
          </p:spPr>
          <p:txBody>
            <a:bodyPr wrap="none" rtlCol="0">
              <a:spAutoFit/>
            </a:bodyPr>
            <a:lstStyle/>
            <a:p>
              <a:r>
                <a:rPr lang="zh-CN" altLang="en-US" sz="1500" b="1" dirty="0">
                  <a:solidFill>
                    <a:srgbClr val="0070C0"/>
                  </a:solidFill>
                  <a:effectLst/>
                  <a:latin typeface="微软雅黑" panose="020B0503020204020204" pitchFamily="34" charset="-122"/>
                  <a:ea typeface="微软雅黑" panose="020B0503020204020204" pitchFamily="34" charset="-122"/>
                </a:rPr>
                <a:t>时尚微立体图表合集</a:t>
              </a:r>
            </a:p>
          </p:txBody>
        </p:sp>
      </p:grpSp>
      <p:cxnSp>
        <p:nvCxnSpPr>
          <p:cNvPr id="9" name="直接连接符 8"/>
          <p:cNvCxnSpPr/>
          <p:nvPr userDrawn="1"/>
        </p:nvCxnSpPr>
        <p:spPr>
          <a:xfrm flipH="1">
            <a:off x="-95250"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5629275"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44701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grpSp>
        <p:nvGrpSpPr>
          <p:cNvPr id="2" name="组合 3"/>
          <p:cNvGrpSpPr/>
          <p:nvPr userDrawn="1"/>
        </p:nvGrpSpPr>
        <p:grpSpPr>
          <a:xfrm>
            <a:off x="3518883" y="250087"/>
            <a:ext cx="2106234" cy="432048"/>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TextBox 5"/>
            <p:cNvSpPr txBox="1"/>
            <p:nvPr userDrawn="1"/>
          </p:nvSpPr>
          <p:spPr>
            <a:xfrm>
              <a:off x="563501" y="442761"/>
              <a:ext cx="2554545" cy="430887"/>
            </a:xfrm>
            <a:prstGeom prst="rect">
              <a:avLst/>
            </a:prstGeom>
            <a:noFill/>
          </p:spPr>
          <p:txBody>
            <a:bodyPr wrap="none" rtlCol="0">
              <a:spAutoFit/>
            </a:bodyPr>
            <a:lstStyle/>
            <a:p>
              <a:r>
                <a:rPr lang="zh-CN" altLang="en-US" sz="1500" b="1" dirty="0">
                  <a:solidFill>
                    <a:srgbClr val="0070C0"/>
                  </a:solidFill>
                  <a:effectLst/>
                  <a:latin typeface="微软雅黑" panose="020B0503020204020204" pitchFamily="34" charset="-122"/>
                  <a:ea typeface="微软雅黑" panose="020B0503020204020204" pitchFamily="34" charset="-122"/>
                </a:rPr>
                <a:t>时尚微立体图表合集</a:t>
              </a:r>
            </a:p>
          </p:txBody>
        </p:sp>
      </p:grpSp>
      <p:cxnSp>
        <p:nvCxnSpPr>
          <p:cNvPr id="9" name="直接连接符 8"/>
          <p:cNvCxnSpPr/>
          <p:nvPr userDrawn="1"/>
        </p:nvCxnSpPr>
        <p:spPr>
          <a:xfrm flipH="1">
            <a:off x="-95250"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5629275"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70285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grpSp>
        <p:nvGrpSpPr>
          <p:cNvPr id="2" name="组合 3"/>
          <p:cNvGrpSpPr/>
          <p:nvPr userDrawn="1"/>
        </p:nvGrpSpPr>
        <p:grpSpPr>
          <a:xfrm>
            <a:off x="3518883" y="250087"/>
            <a:ext cx="2106234" cy="432048"/>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TextBox 5"/>
            <p:cNvSpPr txBox="1"/>
            <p:nvPr userDrawn="1"/>
          </p:nvSpPr>
          <p:spPr>
            <a:xfrm>
              <a:off x="563501" y="442761"/>
              <a:ext cx="2554545" cy="430887"/>
            </a:xfrm>
            <a:prstGeom prst="rect">
              <a:avLst/>
            </a:prstGeom>
            <a:noFill/>
          </p:spPr>
          <p:txBody>
            <a:bodyPr wrap="none" rtlCol="0">
              <a:spAutoFit/>
            </a:bodyPr>
            <a:lstStyle/>
            <a:p>
              <a:r>
                <a:rPr lang="zh-CN" altLang="en-US" sz="1500" b="1" dirty="0">
                  <a:solidFill>
                    <a:srgbClr val="0070C0"/>
                  </a:solidFill>
                  <a:effectLst/>
                  <a:latin typeface="微软雅黑" panose="020B0503020204020204" pitchFamily="34" charset="-122"/>
                  <a:ea typeface="微软雅黑" panose="020B0503020204020204" pitchFamily="34" charset="-122"/>
                </a:rPr>
                <a:t>时尚微立体图表合集</a:t>
              </a:r>
            </a:p>
          </p:txBody>
        </p:sp>
      </p:grpSp>
      <p:cxnSp>
        <p:nvCxnSpPr>
          <p:cNvPr id="9" name="直接连接符 8"/>
          <p:cNvCxnSpPr/>
          <p:nvPr userDrawn="1"/>
        </p:nvCxnSpPr>
        <p:spPr>
          <a:xfrm flipH="1">
            <a:off x="-95250"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5629275"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15542"/>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grpSp>
        <p:nvGrpSpPr>
          <p:cNvPr id="2" name="组合 3"/>
          <p:cNvGrpSpPr/>
          <p:nvPr userDrawn="1"/>
        </p:nvGrpSpPr>
        <p:grpSpPr>
          <a:xfrm>
            <a:off x="3518883" y="250087"/>
            <a:ext cx="2106234" cy="432048"/>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TextBox 5"/>
            <p:cNvSpPr txBox="1"/>
            <p:nvPr userDrawn="1"/>
          </p:nvSpPr>
          <p:spPr>
            <a:xfrm>
              <a:off x="563501" y="442761"/>
              <a:ext cx="2554545" cy="430887"/>
            </a:xfrm>
            <a:prstGeom prst="rect">
              <a:avLst/>
            </a:prstGeom>
            <a:noFill/>
          </p:spPr>
          <p:txBody>
            <a:bodyPr wrap="none" rtlCol="0">
              <a:spAutoFit/>
            </a:bodyPr>
            <a:lstStyle/>
            <a:p>
              <a:r>
                <a:rPr lang="zh-CN" altLang="en-US" sz="1500" b="1" dirty="0">
                  <a:solidFill>
                    <a:srgbClr val="0070C0"/>
                  </a:solidFill>
                  <a:effectLst/>
                  <a:latin typeface="微软雅黑" panose="020B0503020204020204" pitchFamily="34" charset="-122"/>
                  <a:ea typeface="微软雅黑" panose="020B0503020204020204" pitchFamily="34" charset="-122"/>
                </a:rPr>
                <a:t>时尚微立体图表合集</a:t>
              </a:r>
            </a:p>
          </p:txBody>
        </p:sp>
      </p:grpSp>
      <p:cxnSp>
        <p:nvCxnSpPr>
          <p:cNvPr id="9" name="直接连接符 8"/>
          <p:cNvCxnSpPr/>
          <p:nvPr userDrawn="1"/>
        </p:nvCxnSpPr>
        <p:spPr>
          <a:xfrm flipH="1">
            <a:off x="-95250"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5629275"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818070"/>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2019/7/28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grpSp>
        <p:nvGrpSpPr>
          <p:cNvPr id="2" name="组合 3"/>
          <p:cNvGrpSpPr/>
          <p:nvPr userDrawn="1"/>
        </p:nvGrpSpPr>
        <p:grpSpPr>
          <a:xfrm>
            <a:off x="3518883" y="250087"/>
            <a:ext cx="2106234" cy="432048"/>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TextBox 5"/>
            <p:cNvSpPr txBox="1"/>
            <p:nvPr userDrawn="1"/>
          </p:nvSpPr>
          <p:spPr>
            <a:xfrm>
              <a:off x="563501" y="442761"/>
              <a:ext cx="2554545" cy="430887"/>
            </a:xfrm>
            <a:prstGeom prst="rect">
              <a:avLst/>
            </a:prstGeom>
            <a:noFill/>
          </p:spPr>
          <p:txBody>
            <a:bodyPr wrap="none" rtlCol="0">
              <a:spAutoFit/>
            </a:bodyPr>
            <a:lstStyle/>
            <a:p>
              <a:r>
                <a:rPr lang="zh-CN" altLang="en-US" sz="1500" b="1" dirty="0">
                  <a:solidFill>
                    <a:srgbClr val="0070C0"/>
                  </a:solidFill>
                  <a:effectLst/>
                  <a:latin typeface="微软雅黑" panose="020B0503020204020204" pitchFamily="34" charset="-122"/>
                  <a:ea typeface="微软雅黑" panose="020B0503020204020204" pitchFamily="34" charset="-122"/>
                </a:rPr>
                <a:t>时尚微立体图表合集</a:t>
              </a:r>
            </a:p>
          </p:txBody>
        </p:sp>
      </p:grpSp>
      <p:cxnSp>
        <p:nvCxnSpPr>
          <p:cNvPr id="9" name="直接连接符 8"/>
          <p:cNvCxnSpPr/>
          <p:nvPr userDrawn="1"/>
        </p:nvCxnSpPr>
        <p:spPr>
          <a:xfrm flipH="1">
            <a:off x="-95250"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5629275"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41478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grpSp>
        <p:nvGrpSpPr>
          <p:cNvPr id="2" name="组合 3"/>
          <p:cNvGrpSpPr/>
          <p:nvPr userDrawn="1"/>
        </p:nvGrpSpPr>
        <p:grpSpPr>
          <a:xfrm>
            <a:off x="3518883" y="250087"/>
            <a:ext cx="2106234" cy="432048"/>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TextBox 5"/>
            <p:cNvSpPr txBox="1"/>
            <p:nvPr userDrawn="1"/>
          </p:nvSpPr>
          <p:spPr>
            <a:xfrm>
              <a:off x="563501" y="442761"/>
              <a:ext cx="2554545" cy="430887"/>
            </a:xfrm>
            <a:prstGeom prst="rect">
              <a:avLst/>
            </a:prstGeom>
            <a:noFill/>
          </p:spPr>
          <p:txBody>
            <a:bodyPr wrap="none" rtlCol="0">
              <a:spAutoFit/>
            </a:bodyPr>
            <a:lstStyle/>
            <a:p>
              <a:r>
                <a:rPr lang="zh-CN" altLang="en-US" sz="1500" b="1" dirty="0">
                  <a:solidFill>
                    <a:srgbClr val="0070C0"/>
                  </a:solidFill>
                  <a:effectLst/>
                  <a:latin typeface="微软雅黑" panose="020B0503020204020204" pitchFamily="34" charset="-122"/>
                  <a:ea typeface="微软雅黑" panose="020B0503020204020204" pitchFamily="34" charset="-122"/>
                </a:rPr>
                <a:t>时尚微立体图表合集</a:t>
              </a:r>
            </a:p>
          </p:txBody>
        </p:sp>
      </p:grpSp>
      <p:cxnSp>
        <p:nvCxnSpPr>
          <p:cNvPr id="9" name="直接连接符 8"/>
          <p:cNvCxnSpPr/>
          <p:nvPr userDrawn="1"/>
        </p:nvCxnSpPr>
        <p:spPr>
          <a:xfrm flipH="1">
            <a:off x="-95250"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5629275"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30422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grpSp>
        <p:nvGrpSpPr>
          <p:cNvPr id="2" name="组合 3"/>
          <p:cNvGrpSpPr/>
          <p:nvPr userDrawn="1"/>
        </p:nvGrpSpPr>
        <p:grpSpPr>
          <a:xfrm>
            <a:off x="3518883" y="250087"/>
            <a:ext cx="2106234" cy="432048"/>
            <a:chOff x="406574" y="333450"/>
            <a:chExt cx="2808312" cy="576064"/>
          </a:xfrm>
        </p:grpSpPr>
        <p:sp>
          <p:nvSpPr>
            <p:cNvPr id="5" name="圆角矩形 4"/>
            <p:cNvSpPr/>
            <p:nvPr userDrawn="1"/>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TextBox 5"/>
            <p:cNvSpPr txBox="1"/>
            <p:nvPr userDrawn="1"/>
          </p:nvSpPr>
          <p:spPr>
            <a:xfrm>
              <a:off x="563501" y="442761"/>
              <a:ext cx="2554545" cy="430887"/>
            </a:xfrm>
            <a:prstGeom prst="rect">
              <a:avLst/>
            </a:prstGeom>
            <a:noFill/>
          </p:spPr>
          <p:txBody>
            <a:bodyPr wrap="none" rtlCol="0">
              <a:spAutoFit/>
            </a:bodyPr>
            <a:lstStyle/>
            <a:p>
              <a:r>
                <a:rPr lang="zh-CN" altLang="en-US" sz="1500" b="1" dirty="0">
                  <a:solidFill>
                    <a:srgbClr val="0070C0"/>
                  </a:solidFill>
                  <a:effectLst/>
                  <a:latin typeface="微软雅黑" panose="020B0503020204020204" pitchFamily="34" charset="-122"/>
                  <a:ea typeface="微软雅黑" panose="020B0503020204020204" pitchFamily="34" charset="-122"/>
                </a:rPr>
                <a:t>时尚微立体图表合集</a:t>
              </a:r>
            </a:p>
          </p:txBody>
        </p:sp>
      </p:grpSp>
      <p:cxnSp>
        <p:nvCxnSpPr>
          <p:cNvPr id="9" name="直接连接符 8"/>
          <p:cNvCxnSpPr/>
          <p:nvPr userDrawn="1"/>
        </p:nvCxnSpPr>
        <p:spPr>
          <a:xfrm flipH="1">
            <a:off x="-95250"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flipH="1">
            <a:off x="5629275" y="466111"/>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34418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2019/7/28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2019/7/28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2019/7/28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2019/7/28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2019/7/28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2019/7/28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2019/7/28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2019/7/28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32.xml"/><Relationship Id="rId7" Type="http://schemas.openxmlformats.org/officeDocument/2006/relationships/slideLayout" Target="../slideLayouts/slideLayout7.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10" Type="http://schemas.openxmlformats.org/officeDocument/2006/relationships/image" Target="../media/image5.png"/><Relationship Id="rId4" Type="http://schemas.openxmlformats.org/officeDocument/2006/relationships/tags" Target="../tags/tag33.xml"/><Relationship Id="rId9" Type="http://schemas.openxmlformats.org/officeDocument/2006/relationships/image" Target="../media/image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notesSlide" Target="../notesSlides/notesSlide2.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7.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image" Target="../media/image5.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image" Target="../media/image1.jpe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38.xml"/><Relationship Id="rId7" Type="http://schemas.openxmlformats.org/officeDocument/2006/relationships/slideLayout" Target="../slideLayouts/slideLayout7.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10" Type="http://schemas.openxmlformats.org/officeDocument/2006/relationships/image" Target="../media/image5.png"/><Relationship Id="rId4" Type="http://schemas.openxmlformats.org/officeDocument/2006/relationships/tags" Target="../tags/tag39.xml"/><Relationship Id="rId9" Type="http://schemas.openxmlformats.org/officeDocument/2006/relationships/image" Target="../media/image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20.xml"/><Relationship Id="rId7" Type="http://schemas.openxmlformats.org/officeDocument/2006/relationships/slideLayout" Target="../slideLayouts/slideLayout7.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10" Type="http://schemas.openxmlformats.org/officeDocument/2006/relationships/image" Target="../media/image5.png"/><Relationship Id="rId4" Type="http://schemas.openxmlformats.org/officeDocument/2006/relationships/tags" Target="../tags/tag21.xml"/><Relationship Id="rId9"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26.xml"/><Relationship Id="rId7" Type="http://schemas.openxmlformats.org/officeDocument/2006/relationships/slideLayout" Target="../slideLayouts/slideLayout7.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10" Type="http://schemas.openxmlformats.org/officeDocument/2006/relationships/image" Target="../media/image5.png"/><Relationship Id="rId4" Type="http://schemas.openxmlformats.org/officeDocument/2006/relationships/tags" Target="../tags/tag27.xml"/><Relationship Id="rId9"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b="3900"/>
          <a:stretch/>
        </p:blipFill>
        <p:spPr>
          <a:xfrm>
            <a:off x="226927" y="763847"/>
            <a:ext cx="4432159" cy="4374210"/>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8971" y="393159"/>
            <a:ext cx="2927029" cy="1639456"/>
          </a:xfrm>
          <a:prstGeom prst="rect">
            <a:avLst/>
          </a:prstGeom>
        </p:spPr>
      </p:pic>
      <p:sp>
        <p:nvSpPr>
          <p:cNvPr id="5" name="文本框 4"/>
          <p:cNvSpPr txBox="1"/>
          <p:nvPr/>
        </p:nvSpPr>
        <p:spPr>
          <a:xfrm>
            <a:off x="5378367" y="2173347"/>
            <a:ext cx="2545762" cy="461665"/>
          </a:xfrm>
          <a:prstGeom prst="rect">
            <a:avLst/>
          </a:prstGeom>
          <a:noFill/>
        </p:spPr>
        <p:txBody>
          <a:bodyPr wrap="none" rtlCol="0">
            <a:spAutoFit/>
          </a:bodyPr>
          <a:lstStyle/>
          <a:p>
            <a:r>
              <a:rPr lang="en-US" altLang="zh-CN" sz="2400" dirty="0">
                <a:solidFill>
                  <a:schemeClr val="bg1"/>
                </a:solidFill>
              </a:rPr>
              <a:t>2038POWERPOINT</a:t>
            </a:r>
            <a:endParaRPr lang="zh-CN" altLang="en-US" sz="2400" dirty="0">
              <a:solidFill>
                <a:schemeClr val="bg1"/>
              </a:solidFill>
            </a:endParaRPr>
          </a:p>
        </p:txBody>
      </p:sp>
      <p:sp>
        <p:nvSpPr>
          <p:cNvPr id="6" name="文本框 5"/>
          <p:cNvSpPr txBox="1"/>
          <p:nvPr/>
        </p:nvSpPr>
        <p:spPr>
          <a:xfrm>
            <a:off x="5391929" y="3090369"/>
            <a:ext cx="2518638" cy="307777"/>
          </a:xfrm>
          <a:prstGeom prst="rect">
            <a:avLst/>
          </a:prstGeom>
          <a:noFill/>
        </p:spPr>
        <p:txBody>
          <a:bodyPr wrap="non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单击此处添加您的副标题文字</a:t>
            </a:r>
          </a:p>
        </p:txBody>
      </p:sp>
      <p:sp>
        <p:nvSpPr>
          <p:cNvPr id="7" name="文本框 6"/>
          <p:cNvSpPr txBox="1"/>
          <p:nvPr/>
        </p:nvSpPr>
        <p:spPr>
          <a:xfrm>
            <a:off x="4415700" y="2601081"/>
            <a:ext cx="4471096" cy="523220"/>
          </a:xfrm>
          <a:prstGeom prst="rect">
            <a:avLst/>
          </a:prstGeom>
          <a:noFill/>
        </p:spPr>
        <p:txBody>
          <a:bodyPr wrap="non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牙医牙科工作汇报</a:t>
            </a:r>
            <a:r>
              <a:rPr lang="en-US" altLang="zh-CN" sz="2800" b="1" dirty="0">
                <a:solidFill>
                  <a:schemeClr val="bg1"/>
                </a:solidFill>
                <a:latin typeface="微软雅黑" panose="020B0503020204020204" pitchFamily="34" charset="-122"/>
                <a:ea typeface="微软雅黑" panose="020B0503020204020204" pitchFamily="34" charset="-122"/>
              </a:rPr>
              <a:t>PPT</a:t>
            </a:r>
            <a:r>
              <a:rPr lang="zh-CN" altLang="en-US" sz="2800" b="1" dirty="0">
                <a:solidFill>
                  <a:schemeClr val="bg1"/>
                </a:solidFill>
                <a:latin typeface="微软雅黑" panose="020B0503020204020204" pitchFamily="34" charset="-122"/>
                <a:ea typeface="微软雅黑" panose="020B0503020204020204" pitchFamily="34" charset="-122"/>
              </a:rPr>
              <a:t>模板</a:t>
            </a:r>
          </a:p>
        </p:txBody>
      </p:sp>
      <p:pic>
        <p:nvPicPr>
          <p:cNvPr id="8" name="PA_Hari - 귀요미송">
            <a:hlinkClick r:id="" action="ppaction://media"/>
            <a:extLst>
              <a:ext uri="{FF2B5EF4-FFF2-40B4-BE49-F238E27FC236}">
                <a16:creationId xmlns:a16="http://schemas.microsoft.com/office/drawing/2014/main" id="{9A56E0A9-2C32-4927-9011-B952E03C61B3}"/>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9"/>
          <a:stretch>
            <a:fillRect/>
          </a:stretch>
        </p:blipFill>
        <p:spPr>
          <a:xfrm>
            <a:off x="6910914" y="-736774"/>
            <a:ext cx="609600" cy="609600"/>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50" presetClass="entr" presetSubtype="0" decel="10000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strVal val="#ppt_w+.3"/>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Effect transition="in" filter="fade">
                                      <p:cBhvr>
                                        <p:cTn id="11" dur="1000"/>
                                        <p:tgtEl>
                                          <p:spTgt spid="4"/>
                                        </p:tgtEl>
                                      </p:cBhvr>
                                    </p:animEffect>
                                  </p:childTnLst>
                                </p:cTn>
                              </p:par>
                            </p:childTnLst>
                          </p:cTn>
                        </p:par>
                        <p:par>
                          <p:cTn id="12" fill="hold">
                            <p:stCondLst>
                              <p:cond delay="1000"/>
                            </p:stCondLst>
                            <p:childTnLst>
                              <p:par>
                                <p:cTn id="13" presetID="26"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par>
                          <p:cTn id="29" fill="hold">
                            <p:stCondLst>
                              <p:cond delay="3000"/>
                            </p:stCondLst>
                            <p:childTnLst>
                              <p:par>
                                <p:cTn id="30" presetID="17" presetClass="entr" presetSubtype="1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strVal val="#ppt_h"/>
                                          </p:val>
                                        </p:tav>
                                        <p:tav tm="100000">
                                          <p:val>
                                            <p:strVal val="#ppt_h"/>
                                          </p:val>
                                        </p:tav>
                                      </p:tavLst>
                                    </p:anim>
                                  </p:childTnLst>
                                </p:cTn>
                              </p:par>
                            </p:childTnLst>
                          </p:cTn>
                        </p:par>
                        <p:par>
                          <p:cTn id="34" fill="hold">
                            <p:stCondLst>
                              <p:cond delay="3500"/>
                            </p:stCondLst>
                            <p:childTnLst>
                              <p:par>
                                <p:cTn id="35" presetID="10" presetClass="entr" presetSubtype="0" fill="hold" grpId="0" nodeType="afterEffect">
                                  <p:stCondLst>
                                    <p:cond delay="0"/>
                                  </p:stCondLst>
                                  <p:iterate type="lt">
                                    <p:tmPct val="13000"/>
                                  </p:iterate>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4845"/>
                            </p:stCondLst>
                            <p:childTnLst>
                              <p:par>
                                <p:cTn id="39" presetID="12" presetClass="entr" presetSubtype="4" fill="hold" grpId="0" nodeType="afterEffect">
                                  <p:stCondLst>
                                    <p:cond delay="0"/>
                                  </p:stCondLst>
                                  <p:iterate type="lt">
                                    <p:tmPct val="13000"/>
                                  </p:iterate>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p:tgtEl>
                                          <p:spTgt spid="7"/>
                                        </p:tgtEl>
                                        <p:attrNameLst>
                                          <p:attrName>ppt_y</p:attrName>
                                        </p:attrNameLst>
                                      </p:cBhvr>
                                      <p:tavLst>
                                        <p:tav tm="0">
                                          <p:val>
                                            <p:strVal val="#ppt_y+#ppt_h*1.125000"/>
                                          </p:val>
                                        </p:tav>
                                        <p:tav tm="100000">
                                          <p:val>
                                            <p:strVal val="#ppt_y"/>
                                          </p:val>
                                        </p:tav>
                                      </p:tavLst>
                                    </p:anim>
                                    <p:animEffect transition="in" filter="wipe(up)">
                                      <p:cBhvr>
                                        <p:cTn id="42" dur="500"/>
                                        <p:tgtEl>
                                          <p:spTgt spid="7"/>
                                        </p:tgtEl>
                                      </p:cBhvr>
                                    </p:animEffect>
                                  </p:childTnLst>
                                </p:cTn>
                              </p:par>
                            </p:childTnLst>
                          </p:cTn>
                        </p:par>
                        <p:par>
                          <p:cTn id="43" fill="hold">
                            <p:stCondLst>
                              <p:cond delay="6125"/>
                            </p:stCondLst>
                            <p:childTnLst>
                              <p:par>
                                <p:cTn id="44" presetID="16" presetClass="entr" presetSubtype="21"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7" repeatCount="indefinite" fill="hold" display="0">
                  <p:stCondLst>
                    <p:cond delay="indefinite"/>
                  </p:stCondLst>
                  <p:endCondLst>
                    <p:cond evt="onStopAudio" delay="0">
                      <p:tgtEl>
                        <p:sldTgt/>
                      </p:tgtEl>
                    </p:cond>
                  </p:endCondLst>
                </p:cTn>
                <p:tgtEl>
                  <p:spTgt spid="8"/>
                </p:tgtEl>
              </p:cMediaNode>
            </p:audio>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1858297" y="2160860"/>
            <a:ext cx="5202773" cy="992039"/>
          </a:xfrm>
          <a:custGeom>
            <a:avLst/>
            <a:gdLst>
              <a:gd name="connsiteX0" fmla="*/ 12232394 w 12583909"/>
              <a:gd name="connsiteY0" fmla="*/ 351517 h 2400301"/>
              <a:gd name="connsiteX1" fmla="*/ 12232394 w 12583909"/>
              <a:gd name="connsiteY1" fmla="*/ 2048785 h 2400301"/>
              <a:gd name="connsiteX2" fmla="*/ 10626274 w 12583909"/>
              <a:gd name="connsiteY2" fmla="*/ 2131172 h 2400301"/>
              <a:gd name="connsiteX3" fmla="*/ 10579657 w 12583909"/>
              <a:gd name="connsiteY3" fmla="*/ 2089037 h 2400301"/>
              <a:gd name="connsiteX4" fmla="*/ 10571832 w 12583909"/>
              <a:gd name="connsiteY4" fmla="*/ 2089037 h 2400301"/>
              <a:gd name="connsiteX5" fmla="*/ 10538493 w 12583909"/>
              <a:gd name="connsiteY5" fmla="*/ 2052152 h 2400301"/>
              <a:gd name="connsiteX6" fmla="*/ 8841225 w 12583909"/>
              <a:gd name="connsiteY6" fmla="*/ 2052152 h 2400301"/>
              <a:gd name="connsiteX7" fmla="*/ 8807885 w 12583909"/>
              <a:gd name="connsiteY7" fmla="*/ 2089036 h 2400301"/>
              <a:gd name="connsiteX8" fmla="*/ 8793324 w 12583909"/>
              <a:gd name="connsiteY8" fmla="*/ 2089037 h 2400301"/>
              <a:gd name="connsiteX9" fmla="*/ 8746708 w 12583909"/>
              <a:gd name="connsiteY9" fmla="*/ 2131172 h 2400301"/>
              <a:gd name="connsiteX10" fmla="*/ 7231737 w 12583909"/>
              <a:gd name="connsiteY10" fmla="*/ 2131172 h 2400301"/>
              <a:gd name="connsiteX11" fmla="*/ 7185121 w 12583909"/>
              <a:gd name="connsiteY11" fmla="*/ 2089037 h 2400301"/>
              <a:gd name="connsiteX12" fmla="*/ 7176648 w 12583909"/>
              <a:gd name="connsiteY12" fmla="*/ 2089037 h 2400301"/>
              <a:gd name="connsiteX13" fmla="*/ 7137221 w 12583909"/>
              <a:gd name="connsiteY13" fmla="*/ 2045416 h 2400301"/>
              <a:gd name="connsiteX14" fmla="*/ 5439952 w 12583909"/>
              <a:gd name="connsiteY14" fmla="*/ 2045416 h 2400301"/>
              <a:gd name="connsiteX15" fmla="*/ 5400527 w 12583909"/>
              <a:gd name="connsiteY15" fmla="*/ 2089035 h 2400301"/>
              <a:gd name="connsiteX16" fmla="*/ 5398788 w 12583909"/>
              <a:gd name="connsiteY16" fmla="*/ 2089035 h 2400301"/>
              <a:gd name="connsiteX17" fmla="*/ 5352171 w 12583909"/>
              <a:gd name="connsiteY17" fmla="*/ 2131171 h 2400301"/>
              <a:gd name="connsiteX18" fmla="*/ 3837201 w 12583909"/>
              <a:gd name="connsiteY18" fmla="*/ 2131171 h 2400301"/>
              <a:gd name="connsiteX19" fmla="*/ 3790584 w 12583909"/>
              <a:gd name="connsiteY19" fmla="*/ 2089036 h 2400301"/>
              <a:gd name="connsiteX20" fmla="*/ 3782759 w 12583909"/>
              <a:gd name="connsiteY20" fmla="*/ 2089036 h 2400301"/>
              <a:gd name="connsiteX21" fmla="*/ 3749420 w 12583909"/>
              <a:gd name="connsiteY21" fmla="*/ 2052152 h 2400301"/>
              <a:gd name="connsiteX22" fmla="*/ 2052151 w 12583909"/>
              <a:gd name="connsiteY22" fmla="*/ 2052152 h 2400301"/>
              <a:gd name="connsiteX23" fmla="*/ 2018814 w 12583909"/>
              <a:gd name="connsiteY23" fmla="*/ 2089035 h 2400301"/>
              <a:gd name="connsiteX24" fmla="*/ 2004252 w 12583909"/>
              <a:gd name="connsiteY24" fmla="*/ 2089035 h 2400301"/>
              <a:gd name="connsiteX25" fmla="*/ 1957634 w 12583909"/>
              <a:gd name="connsiteY25" fmla="*/ 2131171 h 2400301"/>
              <a:gd name="connsiteX26" fmla="*/ 351516 w 12583909"/>
              <a:gd name="connsiteY26" fmla="*/ 2048786 h 2400301"/>
              <a:gd name="connsiteX27" fmla="*/ 351516 w 12583909"/>
              <a:gd name="connsiteY27" fmla="*/ 351517 h 2400301"/>
              <a:gd name="connsiteX28" fmla="*/ 1957635 w 12583909"/>
              <a:gd name="connsiteY28" fmla="*/ 269131 h 2400301"/>
              <a:gd name="connsiteX29" fmla="*/ 2010995 w 12583909"/>
              <a:gd name="connsiteY29" fmla="*/ 317361 h 2400301"/>
              <a:gd name="connsiteX30" fmla="*/ 2018236 w 12583909"/>
              <a:gd name="connsiteY30" fmla="*/ 317361 h 2400301"/>
              <a:gd name="connsiteX31" fmla="*/ 2052152 w 12583909"/>
              <a:gd name="connsiteY31" fmla="*/ 354883 h 2400301"/>
              <a:gd name="connsiteX32" fmla="*/ 3749420 w 12583909"/>
              <a:gd name="connsiteY32" fmla="*/ 354883 h 2400301"/>
              <a:gd name="connsiteX33" fmla="*/ 3783336 w 12583909"/>
              <a:gd name="connsiteY33" fmla="*/ 317359 h 2400301"/>
              <a:gd name="connsiteX34" fmla="*/ 3783842 w 12583909"/>
              <a:gd name="connsiteY34" fmla="*/ 317359 h 2400301"/>
              <a:gd name="connsiteX35" fmla="*/ 3837202 w 12583909"/>
              <a:gd name="connsiteY35" fmla="*/ 269129 h 2400301"/>
              <a:gd name="connsiteX36" fmla="*/ 5352171 w 12583909"/>
              <a:gd name="connsiteY36" fmla="*/ 269130 h 2400301"/>
              <a:gd name="connsiteX37" fmla="*/ 5405530 w 12583909"/>
              <a:gd name="connsiteY37" fmla="*/ 317359 h 2400301"/>
              <a:gd name="connsiteX38" fmla="*/ 5413095 w 12583909"/>
              <a:gd name="connsiteY38" fmla="*/ 317360 h 2400301"/>
              <a:gd name="connsiteX39" fmla="*/ 5450056 w 12583909"/>
              <a:gd name="connsiteY39" fmla="*/ 358251 h 2400301"/>
              <a:gd name="connsiteX40" fmla="*/ 7147324 w 12583909"/>
              <a:gd name="connsiteY40" fmla="*/ 358251 h 2400301"/>
              <a:gd name="connsiteX41" fmla="*/ 7210650 w 12583909"/>
              <a:gd name="connsiteY41" fmla="*/ 288190 h 2400301"/>
              <a:gd name="connsiteX42" fmla="*/ 7231738 w 12583909"/>
              <a:gd name="connsiteY42" fmla="*/ 269129 h 2400301"/>
              <a:gd name="connsiteX43" fmla="*/ 8746706 w 12583909"/>
              <a:gd name="connsiteY43" fmla="*/ 269130 h 2400301"/>
              <a:gd name="connsiteX44" fmla="*/ 8800066 w 12583909"/>
              <a:gd name="connsiteY44" fmla="*/ 317360 h 2400301"/>
              <a:gd name="connsiteX45" fmla="*/ 8806660 w 12583909"/>
              <a:gd name="connsiteY45" fmla="*/ 317360 h 2400301"/>
              <a:gd name="connsiteX46" fmla="*/ 8834488 w 12583909"/>
              <a:gd name="connsiteY46" fmla="*/ 348148 h 2400301"/>
              <a:gd name="connsiteX47" fmla="*/ 10531757 w 12583909"/>
              <a:gd name="connsiteY47" fmla="*/ 348148 h 2400301"/>
              <a:gd name="connsiteX48" fmla="*/ 10559585 w 12583909"/>
              <a:gd name="connsiteY48" fmla="*/ 317359 h 2400301"/>
              <a:gd name="connsiteX49" fmla="*/ 10572914 w 12583909"/>
              <a:gd name="connsiteY49" fmla="*/ 317359 h 2400301"/>
              <a:gd name="connsiteX50" fmla="*/ 10626275 w 12583909"/>
              <a:gd name="connsiteY50" fmla="*/ 269130 h 2400301"/>
              <a:gd name="connsiteX51" fmla="*/ 12232394 w 12583909"/>
              <a:gd name="connsiteY51" fmla="*/ 351517 h 240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583909" h="2400301">
                <a:moveTo>
                  <a:pt x="12232394" y="351517"/>
                </a:moveTo>
                <a:cubicBezTo>
                  <a:pt x="12701082" y="820205"/>
                  <a:pt x="12701081" y="1580097"/>
                  <a:pt x="12232394" y="2048785"/>
                </a:cubicBezTo>
                <a:cubicBezTo>
                  <a:pt x="11792998" y="2488181"/>
                  <a:pt x="11097662" y="2515643"/>
                  <a:pt x="10626274" y="2131172"/>
                </a:cubicBezTo>
                <a:lnTo>
                  <a:pt x="10579657" y="2089037"/>
                </a:lnTo>
                <a:lnTo>
                  <a:pt x="10571832" y="2089037"/>
                </a:lnTo>
                <a:lnTo>
                  <a:pt x="10538493" y="2052152"/>
                </a:lnTo>
                <a:cubicBezTo>
                  <a:pt x="10069805" y="1583464"/>
                  <a:pt x="9309913" y="1583464"/>
                  <a:pt x="8841225" y="2052152"/>
                </a:cubicBezTo>
                <a:lnTo>
                  <a:pt x="8807885" y="2089036"/>
                </a:lnTo>
                <a:lnTo>
                  <a:pt x="8793324" y="2089037"/>
                </a:lnTo>
                <a:lnTo>
                  <a:pt x="8746708" y="2131172"/>
                </a:lnTo>
                <a:cubicBezTo>
                  <a:pt x="8306745" y="2490011"/>
                  <a:pt x="7671700" y="2490011"/>
                  <a:pt x="7231737" y="2131172"/>
                </a:cubicBezTo>
                <a:lnTo>
                  <a:pt x="7185121" y="2089037"/>
                </a:lnTo>
                <a:lnTo>
                  <a:pt x="7176648" y="2089037"/>
                </a:lnTo>
                <a:lnTo>
                  <a:pt x="7137221" y="2045416"/>
                </a:lnTo>
                <a:cubicBezTo>
                  <a:pt x="6668533" y="1576728"/>
                  <a:pt x="5908640" y="1576728"/>
                  <a:pt x="5439952" y="2045416"/>
                </a:cubicBezTo>
                <a:lnTo>
                  <a:pt x="5400527" y="2089035"/>
                </a:lnTo>
                <a:lnTo>
                  <a:pt x="5398788" y="2089035"/>
                </a:lnTo>
                <a:lnTo>
                  <a:pt x="5352171" y="2131171"/>
                </a:lnTo>
                <a:cubicBezTo>
                  <a:pt x="4912209" y="2490010"/>
                  <a:pt x="4277163" y="2490011"/>
                  <a:pt x="3837201" y="2131171"/>
                </a:cubicBezTo>
                <a:lnTo>
                  <a:pt x="3790584" y="2089036"/>
                </a:lnTo>
                <a:lnTo>
                  <a:pt x="3782759" y="2089036"/>
                </a:lnTo>
                <a:lnTo>
                  <a:pt x="3749420" y="2052152"/>
                </a:lnTo>
                <a:cubicBezTo>
                  <a:pt x="3280732" y="1583463"/>
                  <a:pt x="2520839" y="1583463"/>
                  <a:pt x="2052151" y="2052152"/>
                </a:cubicBezTo>
                <a:lnTo>
                  <a:pt x="2018814" y="2089035"/>
                </a:lnTo>
                <a:lnTo>
                  <a:pt x="2004252" y="2089035"/>
                </a:lnTo>
                <a:lnTo>
                  <a:pt x="1957634" y="2131171"/>
                </a:lnTo>
                <a:cubicBezTo>
                  <a:pt x="1486247" y="2515642"/>
                  <a:pt x="790911" y="2488181"/>
                  <a:pt x="351516" y="2048786"/>
                </a:cubicBezTo>
                <a:cubicBezTo>
                  <a:pt x="-117171" y="1580098"/>
                  <a:pt x="-117172" y="820205"/>
                  <a:pt x="351516" y="351517"/>
                </a:cubicBezTo>
                <a:cubicBezTo>
                  <a:pt x="790911" y="-87879"/>
                  <a:pt x="1486248" y="-115340"/>
                  <a:pt x="1957635" y="269131"/>
                </a:cubicBezTo>
                <a:lnTo>
                  <a:pt x="2010995" y="317361"/>
                </a:lnTo>
                <a:lnTo>
                  <a:pt x="2018236" y="317361"/>
                </a:lnTo>
                <a:lnTo>
                  <a:pt x="2052152" y="354883"/>
                </a:lnTo>
                <a:cubicBezTo>
                  <a:pt x="2520840" y="823572"/>
                  <a:pt x="3280732" y="823571"/>
                  <a:pt x="3749420" y="354883"/>
                </a:cubicBezTo>
                <a:lnTo>
                  <a:pt x="3783336" y="317359"/>
                </a:lnTo>
                <a:lnTo>
                  <a:pt x="3783842" y="317359"/>
                </a:lnTo>
                <a:lnTo>
                  <a:pt x="3837202" y="269129"/>
                </a:lnTo>
                <a:cubicBezTo>
                  <a:pt x="4277163" y="-89710"/>
                  <a:pt x="4912209" y="-89710"/>
                  <a:pt x="5352171" y="269130"/>
                </a:cubicBezTo>
                <a:lnTo>
                  <a:pt x="5405530" y="317359"/>
                </a:lnTo>
                <a:lnTo>
                  <a:pt x="5413095" y="317360"/>
                </a:lnTo>
                <a:lnTo>
                  <a:pt x="5450056" y="358251"/>
                </a:lnTo>
                <a:cubicBezTo>
                  <a:pt x="5918744" y="826940"/>
                  <a:pt x="6678636" y="826940"/>
                  <a:pt x="7147324" y="358251"/>
                </a:cubicBezTo>
                <a:lnTo>
                  <a:pt x="7210650" y="288190"/>
                </a:lnTo>
                <a:lnTo>
                  <a:pt x="7231738" y="269129"/>
                </a:lnTo>
                <a:cubicBezTo>
                  <a:pt x="7671700" y="-89709"/>
                  <a:pt x="8306745" y="-89709"/>
                  <a:pt x="8746706" y="269130"/>
                </a:cubicBezTo>
                <a:lnTo>
                  <a:pt x="8800066" y="317360"/>
                </a:lnTo>
                <a:lnTo>
                  <a:pt x="8806660" y="317360"/>
                </a:lnTo>
                <a:lnTo>
                  <a:pt x="8834488" y="348148"/>
                </a:lnTo>
                <a:cubicBezTo>
                  <a:pt x="9303177" y="816836"/>
                  <a:pt x="10063069" y="816836"/>
                  <a:pt x="10531757" y="348148"/>
                </a:cubicBezTo>
                <a:lnTo>
                  <a:pt x="10559585" y="317359"/>
                </a:lnTo>
                <a:lnTo>
                  <a:pt x="10572914" y="317359"/>
                </a:lnTo>
                <a:lnTo>
                  <a:pt x="10626275" y="269130"/>
                </a:lnTo>
                <a:cubicBezTo>
                  <a:pt x="11097663" y="-115341"/>
                  <a:pt x="11792998" y="-87879"/>
                  <a:pt x="12232394" y="351517"/>
                </a:cubicBezTo>
                <a:close/>
              </a:path>
            </a:pathLst>
          </a:custGeom>
          <a:gradFill flip="none" rotWithShape="1">
            <a:gsLst>
              <a:gs pos="100000">
                <a:schemeClr val="bg1"/>
              </a:gs>
              <a:gs pos="0">
                <a:schemeClr val="bg1">
                  <a:lumMod val="75000"/>
                </a:schemeClr>
              </a:gs>
            </a:gsLst>
            <a:lin ang="2700000" scaled="1"/>
            <a:tileRect/>
          </a:gradFill>
          <a:ln w="15875">
            <a:gradFill>
              <a:gsLst>
                <a:gs pos="0">
                  <a:schemeClr val="bg1"/>
                </a:gs>
                <a:gs pos="100000">
                  <a:schemeClr val="bg1">
                    <a:lumMod val="75000"/>
                  </a:schemeClr>
                </a:gs>
              </a:gsLst>
              <a:lin ang="5400000" scaled="1"/>
            </a:gradFill>
          </a:ln>
          <a:effectLst>
            <a:outerShdw blurRad="419100" dist="889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grpSp>
        <p:nvGrpSpPr>
          <p:cNvPr id="3" name="组合 42"/>
          <p:cNvGrpSpPr/>
          <p:nvPr/>
        </p:nvGrpSpPr>
        <p:grpSpPr>
          <a:xfrm>
            <a:off x="1947776" y="2251096"/>
            <a:ext cx="831204" cy="830903"/>
            <a:chOff x="3443288" y="4853200"/>
            <a:chExt cx="1108128" cy="1108128"/>
          </a:xfrm>
        </p:grpSpPr>
        <p:sp>
          <p:nvSpPr>
            <p:cNvPr id="5" name="圆角矩形 4"/>
            <p:cNvSpPr/>
            <p:nvPr/>
          </p:nvSpPr>
          <p:spPr>
            <a:xfrm>
              <a:off x="3443288" y="4853200"/>
              <a:ext cx="1108128" cy="1108128"/>
            </a:xfrm>
            <a:prstGeom prst="roundRect">
              <a:avLst>
                <a:gd name="adj" fmla="val 50000"/>
              </a:avLst>
            </a:prstGeom>
            <a:solidFill>
              <a:schemeClr val="accent1"/>
            </a:solidFill>
            <a:ln w="22225">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Group 41"/>
            <p:cNvGrpSpPr>
              <a:grpSpLocks noChangeAspect="1"/>
            </p:cNvGrpSpPr>
            <p:nvPr/>
          </p:nvGrpSpPr>
          <p:grpSpPr bwMode="auto">
            <a:xfrm>
              <a:off x="3773846" y="5132871"/>
              <a:ext cx="447011" cy="547203"/>
              <a:chOff x="3783" y="2089"/>
              <a:chExt cx="116" cy="142"/>
            </a:xfrm>
            <a:solidFill>
              <a:schemeClr val="bg1"/>
            </a:solidFill>
            <a:effectLst/>
          </p:grpSpPr>
          <p:sp>
            <p:nvSpPr>
              <p:cNvPr id="12" name="Freeform 42"/>
              <p:cNvSpPr>
                <a:spLocks/>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3" name="Freeform 43"/>
              <p:cNvSpPr>
                <a:spLocks/>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 name="Freeform 44"/>
              <p:cNvSpPr>
                <a:spLocks/>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5" name="Freeform 45"/>
              <p:cNvSpPr>
                <a:spLocks/>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6" name="Freeform 46"/>
              <p:cNvSpPr>
                <a:spLocks/>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7" name="Freeform 47"/>
              <p:cNvSpPr>
                <a:spLocks/>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8" name="Freeform 48"/>
              <p:cNvSpPr>
                <a:spLocks/>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9" name="Freeform 49"/>
              <p:cNvSpPr>
                <a:spLocks/>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7" name="组合 49"/>
          <p:cNvGrpSpPr/>
          <p:nvPr/>
        </p:nvGrpSpPr>
        <p:grpSpPr>
          <a:xfrm>
            <a:off x="4763390" y="2233939"/>
            <a:ext cx="831204" cy="830903"/>
            <a:chOff x="6102297" y="2204940"/>
            <a:chExt cx="1108128" cy="1108128"/>
          </a:xfrm>
        </p:grpSpPr>
        <p:sp>
          <p:nvSpPr>
            <p:cNvPr id="9" name="圆角矩形 8"/>
            <p:cNvSpPr/>
            <p:nvPr/>
          </p:nvSpPr>
          <p:spPr>
            <a:xfrm>
              <a:off x="6102297" y="2204940"/>
              <a:ext cx="1108128" cy="1108128"/>
            </a:xfrm>
            <a:prstGeom prst="roundRect">
              <a:avLst>
                <a:gd name="adj" fmla="val 50000"/>
              </a:avLst>
            </a:prstGeom>
            <a:solidFill>
              <a:schemeClr val="accent3"/>
            </a:solidFill>
            <a:ln w="22225">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Group 52"/>
            <p:cNvGrpSpPr>
              <a:grpSpLocks noChangeAspect="1"/>
            </p:cNvGrpSpPr>
            <p:nvPr/>
          </p:nvGrpSpPr>
          <p:grpSpPr bwMode="auto">
            <a:xfrm>
              <a:off x="6372767" y="2477855"/>
              <a:ext cx="567188" cy="562297"/>
              <a:chOff x="3783" y="2102"/>
              <a:chExt cx="116" cy="115"/>
            </a:xfrm>
            <a:solidFill>
              <a:schemeClr val="bg1"/>
            </a:solidFill>
            <a:effectLst/>
          </p:grpSpPr>
          <p:sp>
            <p:nvSpPr>
              <p:cNvPr id="21" name="Freeform 53"/>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2" name="Freeform 54"/>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3" name="Freeform 55"/>
              <p:cNvSpPr>
                <a:spLocks/>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4" name="Freeform 56"/>
              <p:cNvSpPr>
                <a:spLocks/>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5" name="Freeform 57"/>
              <p:cNvSpPr>
                <a:spLocks/>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58"/>
              <p:cNvSpPr>
                <a:spLocks/>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7" name="Freeform 59"/>
              <p:cNvSpPr>
                <a:spLocks/>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11" name="组合 44"/>
          <p:cNvGrpSpPr/>
          <p:nvPr/>
        </p:nvGrpSpPr>
        <p:grpSpPr>
          <a:xfrm>
            <a:off x="3338991" y="2244579"/>
            <a:ext cx="831204" cy="830903"/>
            <a:chOff x="4768646" y="3525740"/>
            <a:chExt cx="1108128" cy="1108128"/>
          </a:xfrm>
        </p:grpSpPr>
        <p:sp>
          <p:nvSpPr>
            <p:cNvPr id="6" name="圆角矩形 5"/>
            <p:cNvSpPr/>
            <p:nvPr/>
          </p:nvSpPr>
          <p:spPr>
            <a:xfrm>
              <a:off x="4768646" y="3525740"/>
              <a:ext cx="1108128" cy="1108128"/>
            </a:xfrm>
            <a:prstGeom prst="roundRect">
              <a:avLst>
                <a:gd name="adj" fmla="val 50000"/>
              </a:avLst>
            </a:prstGeom>
            <a:solidFill>
              <a:schemeClr val="accent2"/>
            </a:solidFill>
            <a:ln w="22225">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0" name="Group 62"/>
            <p:cNvGrpSpPr>
              <a:grpSpLocks noChangeAspect="1"/>
            </p:cNvGrpSpPr>
            <p:nvPr/>
          </p:nvGrpSpPr>
          <p:grpSpPr bwMode="auto">
            <a:xfrm>
              <a:off x="5047787" y="3860292"/>
              <a:ext cx="549846" cy="439024"/>
              <a:chOff x="3775" y="2110"/>
              <a:chExt cx="129" cy="103"/>
            </a:xfrm>
            <a:solidFill>
              <a:schemeClr val="bg1"/>
            </a:solidFill>
            <a:effectLst/>
          </p:grpSpPr>
          <p:sp>
            <p:nvSpPr>
              <p:cNvPr id="29" name="Freeform 63"/>
              <p:cNvSpPr>
                <a:spLocks/>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0" name="Freeform 64"/>
              <p:cNvSpPr>
                <a:spLocks/>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1"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28" name="组合 59"/>
          <p:cNvGrpSpPr/>
          <p:nvPr/>
        </p:nvGrpSpPr>
        <p:grpSpPr>
          <a:xfrm>
            <a:off x="6158324" y="2241428"/>
            <a:ext cx="831204" cy="830903"/>
            <a:chOff x="7418361" y="886700"/>
            <a:chExt cx="1108128" cy="1108128"/>
          </a:xfrm>
        </p:grpSpPr>
        <p:sp>
          <p:nvSpPr>
            <p:cNvPr id="10" name="圆角矩形 9"/>
            <p:cNvSpPr/>
            <p:nvPr/>
          </p:nvSpPr>
          <p:spPr>
            <a:xfrm>
              <a:off x="7418361" y="886700"/>
              <a:ext cx="1108128" cy="1108128"/>
            </a:xfrm>
            <a:prstGeom prst="roundRect">
              <a:avLst>
                <a:gd name="adj" fmla="val 50000"/>
              </a:avLst>
            </a:prstGeom>
            <a:solidFill>
              <a:schemeClr val="accent4"/>
            </a:solidFill>
            <a:ln w="22225">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2" name="Group 68"/>
            <p:cNvGrpSpPr>
              <a:grpSpLocks noChangeAspect="1"/>
            </p:cNvGrpSpPr>
            <p:nvPr/>
          </p:nvGrpSpPr>
          <p:grpSpPr bwMode="auto">
            <a:xfrm>
              <a:off x="7702659" y="1180843"/>
              <a:ext cx="539531" cy="519841"/>
              <a:chOff x="3770" y="2095"/>
              <a:chExt cx="137" cy="132"/>
            </a:xfrm>
            <a:solidFill>
              <a:schemeClr val="bg1"/>
            </a:solidFill>
            <a:effectLst/>
          </p:grpSpPr>
          <p:sp>
            <p:nvSpPr>
              <p:cNvPr id="33" name="Freeform 69"/>
              <p:cNvSpPr>
                <a:spLocks/>
              </p:cNvSpPr>
              <p:nvPr/>
            </p:nvSpPr>
            <p:spPr bwMode="auto">
              <a:xfrm>
                <a:off x="3770" y="2190"/>
                <a:ext cx="137" cy="37"/>
              </a:xfrm>
              <a:custGeom>
                <a:avLst/>
                <a:gdLst>
                  <a:gd name="T0" fmla="*/ 52 w 55"/>
                  <a:gd name="T1" fmla="*/ 6 h 15"/>
                  <a:gd name="T2" fmla="*/ 38 w 55"/>
                  <a:gd name="T3" fmla="*/ 6 h 15"/>
                  <a:gd name="T4" fmla="*/ 37 w 55"/>
                  <a:gd name="T5" fmla="*/ 6 h 15"/>
                  <a:gd name="T6" fmla="*/ 37 w 55"/>
                  <a:gd name="T7" fmla="*/ 3 h 15"/>
                  <a:gd name="T8" fmla="*/ 37 w 55"/>
                  <a:gd name="T9" fmla="*/ 1 h 15"/>
                  <a:gd name="T10" fmla="*/ 35 w 55"/>
                  <a:gd name="T11" fmla="*/ 0 h 15"/>
                  <a:gd name="T12" fmla="*/ 20 w 55"/>
                  <a:gd name="T13" fmla="*/ 0 h 15"/>
                  <a:gd name="T14" fmla="*/ 18 w 55"/>
                  <a:gd name="T15" fmla="*/ 3 h 15"/>
                  <a:gd name="T16" fmla="*/ 18 w 55"/>
                  <a:gd name="T17" fmla="*/ 6 h 15"/>
                  <a:gd name="T18" fmla="*/ 18 w 55"/>
                  <a:gd name="T19" fmla="*/ 6 h 15"/>
                  <a:gd name="T20" fmla="*/ 3 w 55"/>
                  <a:gd name="T21" fmla="*/ 6 h 15"/>
                  <a:gd name="T22" fmla="*/ 0 w 55"/>
                  <a:gd name="T23" fmla="*/ 8 h 15"/>
                  <a:gd name="T24" fmla="*/ 0 w 55"/>
                  <a:gd name="T25" fmla="*/ 14 h 15"/>
                  <a:gd name="T26" fmla="*/ 1 w 55"/>
                  <a:gd name="T27" fmla="*/ 15 h 15"/>
                  <a:gd name="T28" fmla="*/ 2 w 55"/>
                  <a:gd name="T29" fmla="*/ 14 h 15"/>
                  <a:gd name="T30" fmla="*/ 2 w 55"/>
                  <a:gd name="T31" fmla="*/ 8 h 15"/>
                  <a:gd name="T32" fmla="*/ 3 w 55"/>
                  <a:gd name="T33" fmla="*/ 8 h 15"/>
                  <a:gd name="T34" fmla="*/ 18 w 55"/>
                  <a:gd name="T35" fmla="*/ 8 h 15"/>
                  <a:gd name="T36" fmla="*/ 18 w 55"/>
                  <a:gd name="T37" fmla="*/ 8 h 15"/>
                  <a:gd name="T38" fmla="*/ 18 w 55"/>
                  <a:gd name="T39" fmla="*/ 9 h 15"/>
                  <a:gd name="T40" fmla="*/ 19 w 55"/>
                  <a:gd name="T41" fmla="*/ 9 h 15"/>
                  <a:gd name="T42" fmla="*/ 20 w 55"/>
                  <a:gd name="T43" fmla="*/ 9 h 15"/>
                  <a:gd name="T44" fmla="*/ 20 w 55"/>
                  <a:gd name="T45" fmla="*/ 8 h 15"/>
                  <a:gd name="T46" fmla="*/ 20 w 55"/>
                  <a:gd name="T47" fmla="*/ 3 h 15"/>
                  <a:gd name="T48" fmla="*/ 20 w 55"/>
                  <a:gd name="T49" fmla="*/ 2 h 15"/>
                  <a:gd name="T50" fmla="*/ 35 w 55"/>
                  <a:gd name="T51" fmla="*/ 2 h 15"/>
                  <a:gd name="T52" fmla="*/ 35 w 55"/>
                  <a:gd name="T53" fmla="*/ 3 h 15"/>
                  <a:gd name="T54" fmla="*/ 35 w 55"/>
                  <a:gd name="T55" fmla="*/ 8 h 15"/>
                  <a:gd name="T56" fmla="*/ 36 w 55"/>
                  <a:gd name="T57" fmla="*/ 9 h 15"/>
                  <a:gd name="T58" fmla="*/ 36 w 55"/>
                  <a:gd name="T59" fmla="*/ 9 h 15"/>
                  <a:gd name="T60" fmla="*/ 37 w 55"/>
                  <a:gd name="T61" fmla="*/ 9 h 15"/>
                  <a:gd name="T62" fmla="*/ 37 w 55"/>
                  <a:gd name="T63" fmla="*/ 8 h 15"/>
                  <a:gd name="T64" fmla="*/ 38 w 55"/>
                  <a:gd name="T65" fmla="*/ 8 h 15"/>
                  <a:gd name="T66" fmla="*/ 52 w 55"/>
                  <a:gd name="T67" fmla="*/ 8 h 15"/>
                  <a:gd name="T68" fmla="*/ 53 w 55"/>
                  <a:gd name="T69" fmla="*/ 8 h 15"/>
                  <a:gd name="T70" fmla="*/ 53 w 55"/>
                  <a:gd name="T71" fmla="*/ 14 h 15"/>
                  <a:gd name="T72" fmla="*/ 54 w 55"/>
                  <a:gd name="T73" fmla="*/ 15 h 15"/>
                  <a:gd name="T74" fmla="*/ 55 w 55"/>
                  <a:gd name="T75" fmla="*/ 14 h 15"/>
                  <a:gd name="T76" fmla="*/ 55 w 55"/>
                  <a:gd name="T77" fmla="*/ 8 h 15"/>
                  <a:gd name="T78" fmla="*/ 52 w 55"/>
                  <a:gd name="T7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15">
                    <a:moveTo>
                      <a:pt x="52" y="6"/>
                    </a:moveTo>
                    <a:cubicBezTo>
                      <a:pt x="38" y="6"/>
                      <a:pt x="38" y="6"/>
                      <a:pt x="38" y="6"/>
                    </a:cubicBezTo>
                    <a:cubicBezTo>
                      <a:pt x="38" y="6"/>
                      <a:pt x="37" y="6"/>
                      <a:pt x="37" y="6"/>
                    </a:cubicBezTo>
                    <a:cubicBezTo>
                      <a:pt x="37" y="3"/>
                      <a:pt x="37" y="3"/>
                      <a:pt x="37" y="3"/>
                    </a:cubicBezTo>
                    <a:cubicBezTo>
                      <a:pt x="37" y="2"/>
                      <a:pt x="37" y="1"/>
                      <a:pt x="37" y="1"/>
                    </a:cubicBezTo>
                    <a:cubicBezTo>
                      <a:pt x="36" y="0"/>
                      <a:pt x="36" y="0"/>
                      <a:pt x="35" y="0"/>
                    </a:cubicBezTo>
                    <a:cubicBezTo>
                      <a:pt x="20" y="0"/>
                      <a:pt x="20" y="0"/>
                      <a:pt x="20" y="0"/>
                    </a:cubicBezTo>
                    <a:cubicBezTo>
                      <a:pt x="19" y="0"/>
                      <a:pt x="18" y="1"/>
                      <a:pt x="18" y="3"/>
                    </a:cubicBezTo>
                    <a:cubicBezTo>
                      <a:pt x="18" y="6"/>
                      <a:pt x="18" y="6"/>
                      <a:pt x="18" y="6"/>
                    </a:cubicBezTo>
                    <a:cubicBezTo>
                      <a:pt x="18" y="6"/>
                      <a:pt x="18" y="6"/>
                      <a:pt x="18" y="6"/>
                    </a:cubicBezTo>
                    <a:cubicBezTo>
                      <a:pt x="3" y="6"/>
                      <a:pt x="3" y="6"/>
                      <a:pt x="3" y="6"/>
                    </a:cubicBezTo>
                    <a:cubicBezTo>
                      <a:pt x="2" y="6"/>
                      <a:pt x="0" y="7"/>
                      <a:pt x="0" y="8"/>
                    </a:cubicBezTo>
                    <a:cubicBezTo>
                      <a:pt x="0" y="14"/>
                      <a:pt x="0" y="14"/>
                      <a:pt x="0" y="14"/>
                    </a:cubicBezTo>
                    <a:cubicBezTo>
                      <a:pt x="0" y="14"/>
                      <a:pt x="1" y="15"/>
                      <a:pt x="1" y="15"/>
                    </a:cubicBezTo>
                    <a:cubicBezTo>
                      <a:pt x="2" y="15"/>
                      <a:pt x="2" y="14"/>
                      <a:pt x="2" y="14"/>
                    </a:cubicBezTo>
                    <a:cubicBezTo>
                      <a:pt x="2" y="8"/>
                      <a:pt x="2" y="8"/>
                      <a:pt x="2" y="8"/>
                    </a:cubicBezTo>
                    <a:cubicBezTo>
                      <a:pt x="2" y="8"/>
                      <a:pt x="3" y="8"/>
                      <a:pt x="3" y="8"/>
                    </a:cubicBezTo>
                    <a:cubicBezTo>
                      <a:pt x="18" y="8"/>
                      <a:pt x="18" y="8"/>
                      <a:pt x="18" y="8"/>
                    </a:cubicBezTo>
                    <a:cubicBezTo>
                      <a:pt x="18" y="8"/>
                      <a:pt x="18" y="8"/>
                      <a:pt x="18" y="8"/>
                    </a:cubicBezTo>
                    <a:cubicBezTo>
                      <a:pt x="18" y="8"/>
                      <a:pt x="18" y="8"/>
                      <a:pt x="18" y="9"/>
                    </a:cubicBezTo>
                    <a:cubicBezTo>
                      <a:pt x="18" y="9"/>
                      <a:pt x="19" y="9"/>
                      <a:pt x="19" y="9"/>
                    </a:cubicBezTo>
                    <a:cubicBezTo>
                      <a:pt x="19" y="9"/>
                      <a:pt x="19" y="9"/>
                      <a:pt x="20" y="9"/>
                    </a:cubicBezTo>
                    <a:cubicBezTo>
                      <a:pt x="20" y="8"/>
                      <a:pt x="20" y="8"/>
                      <a:pt x="20" y="8"/>
                    </a:cubicBezTo>
                    <a:cubicBezTo>
                      <a:pt x="20" y="3"/>
                      <a:pt x="20" y="3"/>
                      <a:pt x="20" y="3"/>
                    </a:cubicBezTo>
                    <a:cubicBezTo>
                      <a:pt x="20" y="2"/>
                      <a:pt x="20" y="2"/>
                      <a:pt x="20" y="2"/>
                    </a:cubicBezTo>
                    <a:cubicBezTo>
                      <a:pt x="35" y="2"/>
                      <a:pt x="35" y="2"/>
                      <a:pt x="35" y="2"/>
                    </a:cubicBezTo>
                    <a:cubicBezTo>
                      <a:pt x="35" y="2"/>
                      <a:pt x="35" y="2"/>
                      <a:pt x="35" y="3"/>
                    </a:cubicBezTo>
                    <a:cubicBezTo>
                      <a:pt x="35" y="8"/>
                      <a:pt x="35" y="8"/>
                      <a:pt x="35" y="8"/>
                    </a:cubicBezTo>
                    <a:cubicBezTo>
                      <a:pt x="35" y="8"/>
                      <a:pt x="35" y="8"/>
                      <a:pt x="36" y="9"/>
                    </a:cubicBezTo>
                    <a:cubicBezTo>
                      <a:pt x="36" y="9"/>
                      <a:pt x="36" y="9"/>
                      <a:pt x="36" y="9"/>
                    </a:cubicBezTo>
                    <a:cubicBezTo>
                      <a:pt x="37" y="9"/>
                      <a:pt x="37" y="9"/>
                      <a:pt x="37" y="9"/>
                    </a:cubicBezTo>
                    <a:cubicBezTo>
                      <a:pt x="37" y="8"/>
                      <a:pt x="37" y="8"/>
                      <a:pt x="37" y="8"/>
                    </a:cubicBezTo>
                    <a:cubicBezTo>
                      <a:pt x="37" y="8"/>
                      <a:pt x="37" y="8"/>
                      <a:pt x="38" y="8"/>
                    </a:cubicBezTo>
                    <a:cubicBezTo>
                      <a:pt x="52" y="8"/>
                      <a:pt x="52" y="8"/>
                      <a:pt x="52" y="8"/>
                    </a:cubicBezTo>
                    <a:cubicBezTo>
                      <a:pt x="53" y="8"/>
                      <a:pt x="53" y="8"/>
                      <a:pt x="53" y="8"/>
                    </a:cubicBezTo>
                    <a:cubicBezTo>
                      <a:pt x="53" y="14"/>
                      <a:pt x="53" y="14"/>
                      <a:pt x="53" y="14"/>
                    </a:cubicBezTo>
                    <a:cubicBezTo>
                      <a:pt x="53" y="14"/>
                      <a:pt x="53" y="15"/>
                      <a:pt x="54" y="15"/>
                    </a:cubicBezTo>
                    <a:cubicBezTo>
                      <a:pt x="54" y="15"/>
                      <a:pt x="55" y="14"/>
                      <a:pt x="55" y="14"/>
                    </a:cubicBezTo>
                    <a:cubicBezTo>
                      <a:pt x="55" y="8"/>
                      <a:pt x="55" y="8"/>
                      <a:pt x="55" y="8"/>
                    </a:cubicBezTo>
                    <a:cubicBezTo>
                      <a:pt x="55" y="7"/>
                      <a:pt x="54" y="6"/>
                      <a:pt x="5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4" name="Freeform 70"/>
              <p:cNvSpPr>
                <a:spLocks/>
              </p:cNvSpPr>
              <p:nvPr/>
            </p:nvSpPr>
            <p:spPr bwMode="auto">
              <a:xfrm>
                <a:off x="3820" y="2118"/>
                <a:ext cx="37" cy="69"/>
              </a:xfrm>
              <a:custGeom>
                <a:avLst/>
                <a:gdLst>
                  <a:gd name="T0" fmla="*/ 2 w 15"/>
                  <a:gd name="T1" fmla="*/ 14 h 28"/>
                  <a:gd name="T2" fmla="*/ 3 w 15"/>
                  <a:gd name="T3" fmla="*/ 13 h 28"/>
                  <a:gd name="T4" fmla="*/ 3 w 15"/>
                  <a:gd name="T5" fmla="*/ 8 h 28"/>
                  <a:gd name="T6" fmla="*/ 4 w 15"/>
                  <a:gd name="T7" fmla="*/ 4 h 28"/>
                  <a:gd name="T8" fmla="*/ 4 w 15"/>
                  <a:gd name="T9" fmla="*/ 4 h 28"/>
                  <a:gd name="T10" fmla="*/ 4 w 15"/>
                  <a:gd name="T11" fmla="*/ 12 h 28"/>
                  <a:gd name="T12" fmla="*/ 4 w 15"/>
                  <a:gd name="T13" fmla="*/ 13 h 28"/>
                  <a:gd name="T14" fmla="*/ 4 w 15"/>
                  <a:gd name="T15" fmla="*/ 26 h 28"/>
                  <a:gd name="T16" fmla="*/ 5 w 15"/>
                  <a:gd name="T17" fmla="*/ 28 h 28"/>
                  <a:gd name="T18" fmla="*/ 5 w 15"/>
                  <a:gd name="T19" fmla="*/ 28 h 28"/>
                  <a:gd name="T20" fmla="*/ 5 w 15"/>
                  <a:gd name="T21" fmla="*/ 28 h 28"/>
                  <a:gd name="T22" fmla="*/ 7 w 15"/>
                  <a:gd name="T23" fmla="*/ 26 h 28"/>
                  <a:gd name="T24" fmla="*/ 7 w 15"/>
                  <a:gd name="T25" fmla="*/ 14 h 28"/>
                  <a:gd name="T26" fmla="*/ 8 w 15"/>
                  <a:gd name="T27" fmla="*/ 14 h 28"/>
                  <a:gd name="T28" fmla="*/ 8 w 15"/>
                  <a:gd name="T29" fmla="*/ 26 h 28"/>
                  <a:gd name="T30" fmla="*/ 10 w 15"/>
                  <a:gd name="T31" fmla="*/ 28 h 28"/>
                  <a:gd name="T32" fmla="*/ 10 w 15"/>
                  <a:gd name="T33" fmla="*/ 28 h 28"/>
                  <a:gd name="T34" fmla="*/ 10 w 15"/>
                  <a:gd name="T35" fmla="*/ 28 h 28"/>
                  <a:gd name="T36" fmla="*/ 12 w 15"/>
                  <a:gd name="T37" fmla="*/ 26 h 28"/>
                  <a:gd name="T38" fmla="*/ 12 w 15"/>
                  <a:gd name="T39" fmla="*/ 13 h 28"/>
                  <a:gd name="T40" fmla="*/ 12 w 15"/>
                  <a:gd name="T41" fmla="*/ 12 h 28"/>
                  <a:gd name="T42" fmla="*/ 12 w 15"/>
                  <a:gd name="T43" fmla="*/ 4 h 28"/>
                  <a:gd name="T44" fmla="*/ 12 w 15"/>
                  <a:gd name="T45" fmla="*/ 4 h 28"/>
                  <a:gd name="T46" fmla="*/ 12 w 15"/>
                  <a:gd name="T47" fmla="*/ 8 h 28"/>
                  <a:gd name="T48" fmla="*/ 12 w 15"/>
                  <a:gd name="T49" fmla="*/ 13 h 28"/>
                  <a:gd name="T50" fmla="*/ 14 w 15"/>
                  <a:gd name="T51" fmla="*/ 14 h 28"/>
                  <a:gd name="T52" fmla="*/ 15 w 15"/>
                  <a:gd name="T53" fmla="*/ 13 h 28"/>
                  <a:gd name="T54" fmla="*/ 15 w 15"/>
                  <a:gd name="T55" fmla="*/ 8 h 28"/>
                  <a:gd name="T56" fmla="*/ 13 w 15"/>
                  <a:gd name="T57" fmla="*/ 1 h 28"/>
                  <a:gd name="T58" fmla="*/ 10 w 15"/>
                  <a:gd name="T59" fmla="*/ 0 h 28"/>
                  <a:gd name="T60" fmla="*/ 10 w 15"/>
                  <a:gd name="T61" fmla="*/ 0 h 28"/>
                  <a:gd name="T62" fmla="*/ 10 w 15"/>
                  <a:gd name="T63" fmla="*/ 0 h 28"/>
                  <a:gd name="T64" fmla="*/ 10 w 15"/>
                  <a:gd name="T65" fmla="*/ 0 h 28"/>
                  <a:gd name="T66" fmla="*/ 8 w 15"/>
                  <a:gd name="T67" fmla="*/ 4 h 28"/>
                  <a:gd name="T68" fmla="*/ 8 w 15"/>
                  <a:gd name="T69" fmla="*/ 1 h 28"/>
                  <a:gd name="T70" fmla="*/ 8 w 15"/>
                  <a:gd name="T71" fmla="*/ 1 h 28"/>
                  <a:gd name="T72" fmla="*/ 8 w 15"/>
                  <a:gd name="T73" fmla="*/ 0 h 28"/>
                  <a:gd name="T74" fmla="*/ 8 w 15"/>
                  <a:gd name="T75" fmla="*/ 0 h 28"/>
                  <a:gd name="T76" fmla="*/ 7 w 15"/>
                  <a:gd name="T77" fmla="*/ 0 h 28"/>
                  <a:gd name="T78" fmla="*/ 7 w 15"/>
                  <a:gd name="T79" fmla="*/ 0 h 28"/>
                  <a:gd name="T80" fmla="*/ 7 w 15"/>
                  <a:gd name="T81" fmla="*/ 1 h 28"/>
                  <a:gd name="T82" fmla="*/ 7 w 15"/>
                  <a:gd name="T83" fmla="*/ 1 h 28"/>
                  <a:gd name="T84" fmla="*/ 7 w 15"/>
                  <a:gd name="T85" fmla="*/ 4 h 28"/>
                  <a:gd name="T86" fmla="*/ 6 w 15"/>
                  <a:gd name="T87" fmla="*/ 0 h 28"/>
                  <a:gd name="T88" fmla="*/ 6 w 15"/>
                  <a:gd name="T89" fmla="*/ 0 h 28"/>
                  <a:gd name="T90" fmla="*/ 6 w 15"/>
                  <a:gd name="T91" fmla="*/ 0 h 28"/>
                  <a:gd name="T92" fmla="*/ 5 w 15"/>
                  <a:gd name="T93" fmla="*/ 0 h 28"/>
                  <a:gd name="T94" fmla="*/ 2 w 15"/>
                  <a:gd name="T95" fmla="*/ 1 h 28"/>
                  <a:gd name="T96" fmla="*/ 0 w 15"/>
                  <a:gd name="T97" fmla="*/ 8 h 28"/>
                  <a:gd name="T98" fmla="*/ 0 w 15"/>
                  <a:gd name="T99" fmla="*/ 13 h 28"/>
                  <a:gd name="T100" fmla="*/ 2 w 15"/>
                  <a:gd name="T10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 h="28">
                    <a:moveTo>
                      <a:pt x="2" y="14"/>
                    </a:moveTo>
                    <a:cubicBezTo>
                      <a:pt x="3" y="14"/>
                      <a:pt x="3" y="14"/>
                      <a:pt x="3" y="13"/>
                    </a:cubicBezTo>
                    <a:cubicBezTo>
                      <a:pt x="3" y="13"/>
                      <a:pt x="3" y="10"/>
                      <a:pt x="3" y="8"/>
                    </a:cubicBezTo>
                    <a:cubicBezTo>
                      <a:pt x="3" y="7"/>
                      <a:pt x="3" y="4"/>
                      <a:pt x="4" y="4"/>
                    </a:cubicBezTo>
                    <a:cubicBezTo>
                      <a:pt x="4" y="4"/>
                      <a:pt x="4" y="4"/>
                      <a:pt x="4" y="4"/>
                    </a:cubicBezTo>
                    <a:cubicBezTo>
                      <a:pt x="4" y="12"/>
                      <a:pt x="4" y="12"/>
                      <a:pt x="4" y="12"/>
                    </a:cubicBezTo>
                    <a:cubicBezTo>
                      <a:pt x="4" y="12"/>
                      <a:pt x="4" y="13"/>
                      <a:pt x="4" y="13"/>
                    </a:cubicBezTo>
                    <a:cubicBezTo>
                      <a:pt x="4" y="26"/>
                      <a:pt x="4" y="26"/>
                      <a:pt x="4" y="26"/>
                    </a:cubicBezTo>
                    <a:cubicBezTo>
                      <a:pt x="4" y="27"/>
                      <a:pt x="4" y="28"/>
                      <a:pt x="5" y="28"/>
                    </a:cubicBezTo>
                    <a:cubicBezTo>
                      <a:pt x="5" y="28"/>
                      <a:pt x="5" y="28"/>
                      <a:pt x="5" y="28"/>
                    </a:cubicBezTo>
                    <a:cubicBezTo>
                      <a:pt x="5" y="28"/>
                      <a:pt x="5" y="28"/>
                      <a:pt x="5" y="28"/>
                    </a:cubicBezTo>
                    <a:cubicBezTo>
                      <a:pt x="6" y="28"/>
                      <a:pt x="7" y="27"/>
                      <a:pt x="7" y="26"/>
                    </a:cubicBezTo>
                    <a:cubicBezTo>
                      <a:pt x="7" y="14"/>
                      <a:pt x="7" y="14"/>
                      <a:pt x="7" y="14"/>
                    </a:cubicBezTo>
                    <a:cubicBezTo>
                      <a:pt x="8" y="14"/>
                      <a:pt x="8" y="14"/>
                      <a:pt x="8" y="14"/>
                    </a:cubicBezTo>
                    <a:cubicBezTo>
                      <a:pt x="8" y="26"/>
                      <a:pt x="8" y="26"/>
                      <a:pt x="8" y="26"/>
                    </a:cubicBezTo>
                    <a:cubicBezTo>
                      <a:pt x="8" y="27"/>
                      <a:pt x="9" y="28"/>
                      <a:pt x="10" y="28"/>
                    </a:cubicBezTo>
                    <a:cubicBezTo>
                      <a:pt x="10" y="28"/>
                      <a:pt x="10" y="28"/>
                      <a:pt x="10" y="28"/>
                    </a:cubicBezTo>
                    <a:cubicBezTo>
                      <a:pt x="10" y="28"/>
                      <a:pt x="10" y="28"/>
                      <a:pt x="10" y="28"/>
                    </a:cubicBezTo>
                    <a:cubicBezTo>
                      <a:pt x="11" y="28"/>
                      <a:pt x="12" y="27"/>
                      <a:pt x="12" y="26"/>
                    </a:cubicBezTo>
                    <a:cubicBezTo>
                      <a:pt x="12" y="13"/>
                      <a:pt x="12" y="13"/>
                      <a:pt x="12" y="13"/>
                    </a:cubicBezTo>
                    <a:cubicBezTo>
                      <a:pt x="12" y="13"/>
                      <a:pt x="12" y="12"/>
                      <a:pt x="12" y="12"/>
                    </a:cubicBezTo>
                    <a:cubicBezTo>
                      <a:pt x="12" y="4"/>
                      <a:pt x="12" y="4"/>
                      <a:pt x="12" y="4"/>
                    </a:cubicBezTo>
                    <a:cubicBezTo>
                      <a:pt x="12" y="4"/>
                      <a:pt x="12" y="4"/>
                      <a:pt x="12" y="4"/>
                    </a:cubicBezTo>
                    <a:cubicBezTo>
                      <a:pt x="12" y="4"/>
                      <a:pt x="12" y="7"/>
                      <a:pt x="12" y="8"/>
                    </a:cubicBezTo>
                    <a:cubicBezTo>
                      <a:pt x="13" y="10"/>
                      <a:pt x="12" y="13"/>
                      <a:pt x="12" y="13"/>
                    </a:cubicBezTo>
                    <a:cubicBezTo>
                      <a:pt x="12" y="14"/>
                      <a:pt x="13" y="14"/>
                      <a:pt x="14" y="14"/>
                    </a:cubicBezTo>
                    <a:cubicBezTo>
                      <a:pt x="15" y="14"/>
                      <a:pt x="15" y="14"/>
                      <a:pt x="15" y="13"/>
                    </a:cubicBezTo>
                    <a:cubicBezTo>
                      <a:pt x="15" y="13"/>
                      <a:pt x="15" y="10"/>
                      <a:pt x="15" y="8"/>
                    </a:cubicBezTo>
                    <a:cubicBezTo>
                      <a:pt x="15" y="3"/>
                      <a:pt x="13" y="1"/>
                      <a:pt x="13" y="1"/>
                    </a:cubicBezTo>
                    <a:cubicBezTo>
                      <a:pt x="12" y="1"/>
                      <a:pt x="11" y="0"/>
                      <a:pt x="10" y="0"/>
                    </a:cubicBezTo>
                    <a:cubicBezTo>
                      <a:pt x="10" y="0"/>
                      <a:pt x="10" y="0"/>
                      <a:pt x="10" y="0"/>
                    </a:cubicBezTo>
                    <a:cubicBezTo>
                      <a:pt x="10" y="0"/>
                      <a:pt x="10" y="0"/>
                      <a:pt x="10" y="0"/>
                    </a:cubicBezTo>
                    <a:cubicBezTo>
                      <a:pt x="10" y="0"/>
                      <a:pt x="10" y="0"/>
                      <a:pt x="10" y="0"/>
                    </a:cubicBezTo>
                    <a:cubicBezTo>
                      <a:pt x="10" y="0"/>
                      <a:pt x="9" y="2"/>
                      <a:pt x="8" y="4"/>
                    </a:cubicBezTo>
                    <a:cubicBezTo>
                      <a:pt x="8" y="3"/>
                      <a:pt x="8" y="1"/>
                      <a:pt x="8" y="1"/>
                    </a:cubicBezTo>
                    <a:cubicBezTo>
                      <a:pt x="8" y="1"/>
                      <a:pt x="8" y="1"/>
                      <a:pt x="8" y="1"/>
                    </a:cubicBezTo>
                    <a:cubicBezTo>
                      <a:pt x="8" y="0"/>
                      <a:pt x="8" y="0"/>
                      <a:pt x="8" y="0"/>
                    </a:cubicBezTo>
                    <a:cubicBezTo>
                      <a:pt x="8" y="0"/>
                      <a:pt x="8" y="0"/>
                      <a:pt x="8" y="0"/>
                    </a:cubicBezTo>
                    <a:cubicBezTo>
                      <a:pt x="7" y="0"/>
                      <a:pt x="7" y="0"/>
                      <a:pt x="7" y="0"/>
                    </a:cubicBezTo>
                    <a:cubicBezTo>
                      <a:pt x="7" y="0"/>
                      <a:pt x="7" y="0"/>
                      <a:pt x="7" y="0"/>
                    </a:cubicBezTo>
                    <a:cubicBezTo>
                      <a:pt x="7" y="1"/>
                      <a:pt x="7" y="1"/>
                      <a:pt x="7" y="1"/>
                    </a:cubicBezTo>
                    <a:cubicBezTo>
                      <a:pt x="7" y="1"/>
                      <a:pt x="7" y="1"/>
                      <a:pt x="7" y="1"/>
                    </a:cubicBezTo>
                    <a:cubicBezTo>
                      <a:pt x="7" y="1"/>
                      <a:pt x="7" y="3"/>
                      <a:pt x="7" y="4"/>
                    </a:cubicBezTo>
                    <a:cubicBezTo>
                      <a:pt x="6" y="2"/>
                      <a:pt x="6" y="0"/>
                      <a:pt x="6" y="0"/>
                    </a:cubicBezTo>
                    <a:cubicBezTo>
                      <a:pt x="6" y="0"/>
                      <a:pt x="6" y="0"/>
                      <a:pt x="6" y="0"/>
                    </a:cubicBezTo>
                    <a:cubicBezTo>
                      <a:pt x="6" y="0"/>
                      <a:pt x="6" y="0"/>
                      <a:pt x="6" y="0"/>
                    </a:cubicBezTo>
                    <a:cubicBezTo>
                      <a:pt x="5" y="0"/>
                      <a:pt x="5" y="0"/>
                      <a:pt x="5" y="0"/>
                    </a:cubicBezTo>
                    <a:cubicBezTo>
                      <a:pt x="4" y="0"/>
                      <a:pt x="3" y="1"/>
                      <a:pt x="2" y="1"/>
                    </a:cubicBezTo>
                    <a:cubicBezTo>
                      <a:pt x="2" y="1"/>
                      <a:pt x="1" y="3"/>
                      <a:pt x="0" y="8"/>
                    </a:cubicBezTo>
                    <a:cubicBezTo>
                      <a:pt x="0" y="10"/>
                      <a:pt x="0" y="13"/>
                      <a:pt x="0" y="13"/>
                    </a:cubicBezTo>
                    <a:cubicBezTo>
                      <a:pt x="1" y="14"/>
                      <a:pt x="1" y="14"/>
                      <a:pt x="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5" name="Freeform 71"/>
              <p:cNvSpPr>
                <a:spLocks/>
              </p:cNvSpPr>
              <p:nvPr/>
            </p:nvSpPr>
            <p:spPr bwMode="auto">
              <a:xfrm>
                <a:off x="3830" y="2095"/>
                <a:ext cx="17" cy="20"/>
              </a:xfrm>
              <a:custGeom>
                <a:avLst/>
                <a:gdLst>
                  <a:gd name="T0" fmla="*/ 1 w 7"/>
                  <a:gd name="T1" fmla="*/ 5 h 8"/>
                  <a:gd name="T2" fmla="*/ 4 w 7"/>
                  <a:gd name="T3" fmla="*/ 8 h 8"/>
                  <a:gd name="T4" fmla="*/ 7 w 7"/>
                  <a:gd name="T5" fmla="*/ 5 h 8"/>
                  <a:gd name="T6" fmla="*/ 7 w 7"/>
                  <a:gd name="T7" fmla="*/ 4 h 8"/>
                  <a:gd name="T8" fmla="*/ 7 w 7"/>
                  <a:gd name="T9" fmla="*/ 4 h 8"/>
                  <a:gd name="T10" fmla="*/ 4 w 7"/>
                  <a:gd name="T11" fmla="*/ 0 h 8"/>
                  <a:gd name="T12" fmla="*/ 1 w 7"/>
                  <a:gd name="T13" fmla="*/ 4 h 8"/>
                  <a:gd name="T14" fmla="*/ 0 w 7"/>
                  <a:gd name="T15" fmla="*/ 4 h 8"/>
                  <a:gd name="T16" fmla="*/ 1 w 7"/>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1" y="5"/>
                    </a:moveTo>
                    <a:cubicBezTo>
                      <a:pt x="1" y="7"/>
                      <a:pt x="2" y="8"/>
                      <a:pt x="4" y="8"/>
                    </a:cubicBezTo>
                    <a:cubicBezTo>
                      <a:pt x="5" y="8"/>
                      <a:pt x="6" y="7"/>
                      <a:pt x="7" y="5"/>
                    </a:cubicBezTo>
                    <a:cubicBezTo>
                      <a:pt x="7" y="5"/>
                      <a:pt x="7" y="5"/>
                      <a:pt x="7" y="4"/>
                    </a:cubicBezTo>
                    <a:cubicBezTo>
                      <a:pt x="7" y="4"/>
                      <a:pt x="7" y="4"/>
                      <a:pt x="7" y="4"/>
                    </a:cubicBezTo>
                    <a:cubicBezTo>
                      <a:pt x="7" y="2"/>
                      <a:pt x="5" y="0"/>
                      <a:pt x="4" y="0"/>
                    </a:cubicBezTo>
                    <a:cubicBezTo>
                      <a:pt x="2" y="0"/>
                      <a:pt x="1" y="2"/>
                      <a:pt x="1" y="4"/>
                    </a:cubicBezTo>
                    <a:cubicBezTo>
                      <a:pt x="0" y="4"/>
                      <a:pt x="0" y="4"/>
                      <a:pt x="0" y="4"/>
                    </a:cubicBezTo>
                    <a:cubicBezTo>
                      <a:pt x="0" y="5"/>
                      <a:pt x="0" y="5"/>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72"/>
              <p:cNvSpPr>
                <a:spLocks/>
              </p:cNvSpPr>
              <p:nvPr/>
            </p:nvSpPr>
            <p:spPr bwMode="auto">
              <a:xfrm>
                <a:off x="3867"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3 w 14"/>
                  <a:gd name="T55" fmla="*/ 7 h 26"/>
                  <a:gd name="T56" fmla="*/ 12 w 14"/>
                  <a:gd name="T57" fmla="*/ 1 h 26"/>
                  <a:gd name="T58" fmla="*/ 9 w 14"/>
                  <a:gd name="T59" fmla="*/ 0 h 26"/>
                  <a:gd name="T60" fmla="*/ 8 w 14"/>
                  <a:gd name="T61" fmla="*/ 0 h 26"/>
                  <a:gd name="T62" fmla="*/ 8 w 14"/>
                  <a:gd name="T63" fmla="*/ 0 h 26"/>
                  <a:gd name="T64" fmla="*/ 8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1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5"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3" y="7"/>
                    </a:cubicBezTo>
                    <a:cubicBezTo>
                      <a:pt x="13" y="3"/>
                      <a:pt x="12" y="1"/>
                      <a:pt x="12" y="1"/>
                    </a:cubicBezTo>
                    <a:cubicBezTo>
                      <a:pt x="11" y="0"/>
                      <a:pt x="10" y="0"/>
                      <a:pt x="9" y="0"/>
                    </a:cubicBezTo>
                    <a:cubicBezTo>
                      <a:pt x="9" y="0"/>
                      <a:pt x="9" y="0"/>
                      <a:pt x="8" y="0"/>
                    </a:cubicBezTo>
                    <a:cubicBezTo>
                      <a:pt x="8" y="0"/>
                      <a:pt x="8" y="0"/>
                      <a:pt x="8" y="0"/>
                    </a:cubicBezTo>
                    <a:cubicBezTo>
                      <a:pt x="8" y="0"/>
                      <a:pt x="8" y="0"/>
                      <a:pt x="8" y="0"/>
                    </a:cubicBezTo>
                    <a:cubicBezTo>
                      <a:pt x="8"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4" y="0"/>
                      <a:pt x="4" y="0"/>
                      <a:pt x="4" y="0"/>
                    </a:cubicBezTo>
                    <a:cubicBezTo>
                      <a:pt x="3" y="0"/>
                      <a:pt x="2" y="0"/>
                      <a:pt x="1"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73"/>
              <p:cNvSpPr>
                <a:spLocks/>
              </p:cNvSpPr>
              <p:nvPr/>
            </p:nvSpPr>
            <p:spPr bwMode="auto">
              <a:xfrm>
                <a:off x="3875" y="2115"/>
                <a:ext cx="17" cy="18"/>
              </a:xfrm>
              <a:custGeom>
                <a:avLst/>
                <a:gdLst>
                  <a:gd name="T0" fmla="*/ 1 w 7"/>
                  <a:gd name="T1" fmla="*/ 5 h 7"/>
                  <a:gd name="T2" fmla="*/ 4 w 7"/>
                  <a:gd name="T3" fmla="*/ 7 h 7"/>
                  <a:gd name="T4" fmla="*/ 6 w 7"/>
                  <a:gd name="T5" fmla="*/ 4 h 7"/>
                  <a:gd name="T6" fmla="*/ 7 w 7"/>
                  <a:gd name="T7" fmla="*/ 3 h 7"/>
                  <a:gd name="T8" fmla="*/ 6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6" y="3"/>
                    </a:cubicBezTo>
                    <a:cubicBezTo>
                      <a:pt x="6" y="1"/>
                      <a:pt x="5" y="0"/>
                      <a:pt x="4" y="0"/>
                    </a:cubicBezTo>
                    <a:cubicBezTo>
                      <a:pt x="2" y="0"/>
                      <a:pt x="1" y="1"/>
                      <a:pt x="1" y="3"/>
                    </a:cubicBezTo>
                    <a:cubicBezTo>
                      <a:pt x="0" y="3"/>
                      <a:pt x="0" y="3"/>
                      <a:pt x="0" y="3"/>
                    </a:cubicBezTo>
                    <a:cubicBezTo>
                      <a:pt x="0" y="4"/>
                      <a:pt x="0" y="4"/>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74"/>
              <p:cNvSpPr>
                <a:spLocks/>
              </p:cNvSpPr>
              <p:nvPr/>
            </p:nvSpPr>
            <p:spPr bwMode="auto">
              <a:xfrm>
                <a:off x="3778"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4 w 14"/>
                  <a:gd name="T55" fmla="*/ 7 h 26"/>
                  <a:gd name="T56" fmla="*/ 12 w 14"/>
                  <a:gd name="T57" fmla="*/ 1 h 26"/>
                  <a:gd name="T58" fmla="*/ 9 w 14"/>
                  <a:gd name="T59" fmla="*/ 0 h 26"/>
                  <a:gd name="T60" fmla="*/ 9 w 14"/>
                  <a:gd name="T61" fmla="*/ 0 h 26"/>
                  <a:gd name="T62" fmla="*/ 9 w 14"/>
                  <a:gd name="T63" fmla="*/ 0 h 26"/>
                  <a:gd name="T64" fmla="*/ 9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2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6"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4" y="7"/>
                    </a:cubicBezTo>
                    <a:cubicBezTo>
                      <a:pt x="13" y="3"/>
                      <a:pt x="12" y="1"/>
                      <a:pt x="12" y="1"/>
                    </a:cubicBezTo>
                    <a:cubicBezTo>
                      <a:pt x="11" y="0"/>
                      <a:pt x="10" y="0"/>
                      <a:pt x="9" y="0"/>
                    </a:cubicBezTo>
                    <a:cubicBezTo>
                      <a:pt x="9" y="0"/>
                      <a:pt x="9" y="0"/>
                      <a:pt x="9" y="0"/>
                    </a:cubicBezTo>
                    <a:cubicBezTo>
                      <a:pt x="9" y="0"/>
                      <a:pt x="9" y="0"/>
                      <a:pt x="9" y="0"/>
                    </a:cubicBezTo>
                    <a:cubicBezTo>
                      <a:pt x="9" y="0"/>
                      <a:pt x="9" y="0"/>
                      <a:pt x="9" y="0"/>
                    </a:cubicBezTo>
                    <a:cubicBezTo>
                      <a:pt x="9"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5" y="0"/>
                      <a:pt x="4" y="0"/>
                      <a:pt x="4" y="0"/>
                    </a:cubicBezTo>
                    <a:cubicBezTo>
                      <a:pt x="3" y="0"/>
                      <a:pt x="2" y="0"/>
                      <a:pt x="2"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75"/>
              <p:cNvSpPr>
                <a:spLocks/>
              </p:cNvSpPr>
              <p:nvPr/>
            </p:nvSpPr>
            <p:spPr bwMode="auto">
              <a:xfrm>
                <a:off x="3785" y="2115"/>
                <a:ext cx="18" cy="18"/>
              </a:xfrm>
              <a:custGeom>
                <a:avLst/>
                <a:gdLst>
                  <a:gd name="T0" fmla="*/ 1 w 7"/>
                  <a:gd name="T1" fmla="*/ 5 h 7"/>
                  <a:gd name="T2" fmla="*/ 4 w 7"/>
                  <a:gd name="T3" fmla="*/ 7 h 7"/>
                  <a:gd name="T4" fmla="*/ 6 w 7"/>
                  <a:gd name="T5" fmla="*/ 4 h 7"/>
                  <a:gd name="T6" fmla="*/ 7 w 7"/>
                  <a:gd name="T7" fmla="*/ 3 h 7"/>
                  <a:gd name="T8" fmla="*/ 7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7" y="3"/>
                    </a:cubicBezTo>
                    <a:cubicBezTo>
                      <a:pt x="7" y="1"/>
                      <a:pt x="5" y="0"/>
                      <a:pt x="4" y="0"/>
                    </a:cubicBezTo>
                    <a:cubicBezTo>
                      <a:pt x="2" y="0"/>
                      <a:pt x="1" y="1"/>
                      <a:pt x="1" y="3"/>
                    </a:cubicBezTo>
                    <a:cubicBezTo>
                      <a:pt x="1" y="3"/>
                      <a:pt x="0" y="3"/>
                      <a:pt x="0" y="3"/>
                    </a:cubicBezTo>
                    <a:cubicBezTo>
                      <a:pt x="0" y="4"/>
                      <a:pt x="1" y="4"/>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40" name="组合 46"/>
          <p:cNvGrpSpPr/>
          <p:nvPr/>
        </p:nvGrpSpPr>
        <p:grpSpPr>
          <a:xfrm flipH="1" flipV="1">
            <a:off x="1200149" y="1200150"/>
            <a:ext cx="2576352" cy="942043"/>
            <a:chOff x="4012632" y="4340208"/>
            <a:chExt cx="3434690" cy="1256348"/>
          </a:xfrm>
        </p:grpSpPr>
        <p:sp>
          <p:nvSpPr>
            <p:cNvPr id="48" name="椭圆 47"/>
            <p:cNvSpPr/>
            <p:nvPr/>
          </p:nvSpPr>
          <p:spPr>
            <a:xfrm>
              <a:off x="4012632" y="4340208"/>
              <a:ext cx="118623" cy="1186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任意多边形 48"/>
            <p:cNvSpPr/>
            <p:nvPr/>
          </p:nvSpPr>
          <p:spPr>
            <a:xfrm>
              <a:off x="4065596" y="4394703"/>
              <a:ext cx="3381726" cy="1201853"/>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 fmla="*/ 0 w 4337572"/>
                <a:gd name="connsiteY0" fmla="*/ 0 h 930796"/>
                <a:gd name="connsiteX1" fmla="*/ 2247515 w 4337572"/>
                <a:gd name="connsiteY1" fmla="*/ 930796 h 930796"/>
                <a:gd name="connsiteX2" fmla="*/ 4337572 w 4337572"/>
                <a:gd name="connsiteY2" fmla="*/ 930796 h 930796"/>
                <a:gd name="connsiteX0" fmla="*/ 0 w 4337572"/>
                <a:gd name="connsiteY0" fmla="*/ 0 h 930796"/>
                <a:gd name="connsiteX1" fmla="*/ 1364871 w 4337572"/>
                <a:gd name="connsiteY1" fmla="*/ 930796 h 930796"/>
                <a:gd name="connsiteX2" fmla="*/ 4337572 w 4337572"/>
                <a:gd name="connsiteY2" fmla="*/ 930796 h 930796"/>
              </a:gdLst>
              <a:ahLst/>
              <a:cxnLst>
                <a:cxn ang="0">
                  <a:pos x="connsiteX0" y="connsiteY0"/>
                </a:cxn>
                <a:cxn ang="0">
                  <a:pos x="connsiteX1" y="connsiteY1"/>
                </a:cxn>
                <a:cxn ang="0">
                  <a:pos x="connsiteX2" y="connsiteY2"/>
                </a:cxn>
              </a:cxnLst>
              <a:rect l="l" t="t" r="r" b="b"/>
              <a:pathLst>
                <a:path w="4337572" h="930796">
                  <a:moveTo>
                    <a:pt x="0" y="0"/>
                  </a:moveTo>
                  <a:lnTo>
                    <a:pt x="1364871" y="930796"/>
                  </a:lnTo>
                  <a:lnTo>
                    <a:pt x="4337572" y="930796"/>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1" name="组合 56"/>
          <p:cNvGrpSpPr/>
          <p:nvPr/>
        </p:nvGrpSpPr>
        <p:grpSpPr>
          <a:xfrm>
            <a:off x="2255924" y="3190999"/>
            <a:ext cx="1829253" cy="549230"/>
            <a:chOff x="5246304" y="4593021"/>
            <a:chExt cx="2438687" cy="732476"/>
          </a:xfrm>
        </p:grpSpPr>
        <p:sp>
          <p:nvSpPr>
            <p:cNvPr id="58" name="椭圆 57"/>
            <p:cNvSpPr/>
            <p:nvPr/>
          </p:nvSpPr>
          <p:spPr>
            <a:xfrm>
              <a:off x="5246304" y="4593021"/>
              <a:ext cx="118623" cy="1186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任意多边形 58"/>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2" name="组合 65"/>
          <p:cNvGrpSpPr/>
          <p:nvPr/>
        </p:nvGrpSpPr>
        <p:grpSpPr>
          <a:xfrm>
            <a:off x="2727248" y="3800855"/>
            <a:ext cx="1699401" cy="695019"/>
            <a:chOff x="1324726" y="3439250"/>
            <a:chExt cx="2265573" cy="926905"/>
          </a:xfrm>
        </p:grpSpPr>
        <p:sp>
          <p:nvSpPr>
            <p:cNvPr id="44" name="文本框 75"/>
            <p:cNvSpPr txBox="1"/>
            <p:nvPr/>
          </p:nvSpPr>
          <p:spPr>
            <a:xfrm>
              <a:off x="1659757" y="3520391"/>
              <a:ext cx="1493849" cy="369417"/>
            </a:xfrm>
            <a:prstGeom prst="rect">
              <a:avLst/>
            </a:prstGeom>
            <a:noFill/>
          </p:spPr>
          <p:txBody>
            <a:bodyPr wrap="square" rtlCol="0">
              <a:spAutoFit/>
            </a:bodyPr>
            <a:lstStyle/>
            <a:p>
              <a:r>
                <a:rPr lang="zh-CN" altLang="en-US" sz="1200" b="1" dirty="0">
                  <a:solidFill>
                    <a:schemeClr val="accent1"/>
                  </a:solidFill>
                  <a:latin typeface="微软雅黑" panose="020B0503020204020204" pitchFamily="34" charset="-122"/>
                  <a:ea typeface="微软雅黑" panose="020B0503020204020204" pitchFamily="34" charset="-122"/>
                </a:rPr>
                <a:t>添加标题</a:t>
              </a:r>
            </a:p>
          </p:txBody>
        </p:sp>
        <p:sp>
          <p:nvSpPr>
            <p:cNvPr id="46" name="文本框 77"/>
            <p:cNvSpPr txBox="1"/>
            <p:nvPr/>
          </p:nvSpPr>
          <p:spPr>
            <a:xfrm>
              <a:off x="1324726" y="3439250"/>
              <a:ext cx="559676" cy="492556"/>
            </a:xfrm>
            <a:prstGeom prst="rect">
              <a:avLst/>
            </a:prstGeom>
            <a:noFill/>
          </p:spPr>
          <p:txBody>
            <a:bodyPr wrap="square" rtlCol="0">
              <a:spAutoFit/>
            </a:bodyPr>
            <a:lstStyle/>
            <a:p>
              <a:r>
                <a:rPr lang="en-US" altLang="zh-CN" sz="1800" dirty="0">
                  <a:solidFill>
                    <a:schemeClr val="accent1"/>
                  </a:solidFill>
                  <a:latin typeface="Impact" panose="020B0806030902050204" pitchFamily="34" charset="0"/>
                </a:rPr>
                <a:t>01</a:t>
              </a:r>
              <a:endParaRPr lang="zh-CN" altLang="en-US" sz="1800" dirty="0">
                <a:solidFill>
                  <a:schemeClr val="accent1"/>
                </a:solidFill>
                <a:latin typeface="Impact" panose="020B0806030902050204" pitchFamily="34" charset="0"/>
              </a:endParaRPr>
            </a:p>
          </p:txBody>
        </p:sp>
        <p:sp>
          <p:nvSpPr>
            <p:cNvPr id="68" name="文本框 113"/>
            <p:cNvSpPr txBox="1"/>
            <p:nvPr/>
          </p:nvSpPr>
          <p:spPr>
            <a:xfrm>
              <a:off x="1342678" y="3848971"/>
              <a:ext cx="2247621" cy="517184"/>
            </a:xfrm>
            <a:prstGeom prst="rect">
              <a:avLst/>
            </a:prstGeom>
            <a:noFill/>
          </p:spPr>
          <p:txBody>
            <a:bodyPr wrap="square" rtlCol="0">
              <a:spAutoFit/>
            </a:bodyPr>
            <a:lstStyle/>
            <a:p>
              <a:pPr>
                <a:lnSpc>
                  <a:spcPct val="120000"/>
                </a:lnSpc>
              </a:pPr>
              <a:r>
                <a:rPr lang="zh-CN" altLang="en-US" sz="800" dirty="0">
                  <a:latin typeface="微软雅黑" panose="020B0503020204020204" pitchFamily="34" charset="-122"/>
                  <a:ea typeface="微软雅黑" panose="020B0503020204020204" pitchFamily="34" charset="-122"/>
                </a:rPr>
                <a:t>单击添加详细文字说明，或复制文本黏贴自此右键只保留文字</a:t>
              </a:r>
            </a:p>
          </p:txBody>
        </p:sp>
      </p:grpSp>
      <p:grpSp>
        <p:nvGrpSpPr>
          <p:cNvPr id="43" name="组合 68"/>
          <p:cNvGrpSpPr/>
          <p:nvPr/>
        </p:nvGrpSpPr>
        <p:grpSpPr>
          <a:xfrm>
            <a:off x="1172854" y="1274525"/>
            <a:ext cx="1692715" cy="723039"/>
            <a:chOff x="6408112" y="5059574"/>
            <a:chExt cx="2256660" cy="964274"/>
          </a:xfrm>
        </p:grpSpPr>
        <p:sp>
          <p:nvSpPr>
            <p:cNvPr id="65" name="文本框 96"/>
            <p:cNvSpPr txBox="1"/>
            <p:nvPr/>
          </p:nvSpPr>
          <p:spPr>
            <a:xfrm>
              <a:off x="6743143" y="5140713"/>
              <a:ext cx="1493848" cy="369417"/>
            </a:xfrm>
            <a:prstGeom prst="rect">
              <a:avLst/>
            </a:prstGeom>
            <a:noFill/>
          </p:spPr>
          <p:txBody>
            <a:bodyPr wrap="square" rtlCol="0">
              <a:spAutoFit/>
            </a:bodyPr>
            <a:lstStyle/>
            <a:p>
              <a:r>
                <a:rPr lang="zh-CN" altLang="en-US" sz="1200" b="1" dirty="0">
                  <a:solidFill>
                    <a:schemeClr val="accent2"/>
                  </a:solidFill>
                  <a:latin typeface="微软雅黑" panose="020B0503020204020204" pitchFamily="34" charset="-122"/>
                  <a:ea typeface="微软雅黑" panose="020B0503020204020204" pitchFamily="34" charset="-122"/>
                </a:rPr>
                <a:t>添加标题</a:t>
              </a:r>
            </a:p>
          </p:txBody>
        </p:sp>
        <p:sp>
          <p:nvSpPr>
            <p:cNvPr id="67" name="文本框 98"/>
            <p:cNvSpPr txBox="1"/>
            <p:nvPr/>
          </p:nvSpPr>
          <p:spPr>
            <a:xfrm>
              <a:off x="6408112" y="5059574"/>
              <a:ext cx="631869" cy="492556"/>
            </a:xfrm>
            <a:prstGeom prst="rect">
              <a:avLst/>
            </a:prstGeom>
            <a:noFill/>
          </p:spPr>
          <p:txBody>
            <a:bodyPr wrap="square" rtlCol="0">
              <a:spAutoFit/>
            </a:bodyPr>
            <a:lstStyle/>
            <a:p>
              <a:r>
                <a:rPr lang="en-US" altLang="zh-CN" sz="1800" dirty="0">
                  <a:solidFill>
                    <a:schemeClr val="accent2"/>
                  </a:solidFill>
                  <a:latin typeface="Impact" panose="020B0806030902050204" pitchFamily="34" charset="0"/>
                </a:rPr>
                <a:t>02</a:t>
              </a:r>
              <a:endParaRPr lang="zh-CN" altLang="en-US" sz="1800" dirty="0">
                <a:solidFill>
                  <a:schemeClr val="accent2"/>
                </a:solidFill>
                <a:latin typeface="Impact" panose="020B0806030902050204" pitchFamily="34" charset="0"/>
              </a:endParaRPr>
            </a:p>
          </p:txBody>
        </p:sp>
        <p:sp>
          <p:nvSpPr>
            <p:cNvPr id="70" name="文本框 113"/>
            <p:cNvSpPr txBox="1"/>
            <p:nvPr/>
          </p:nvSpPr>
          <p:spPr>
            <a:xfrm>
              <a:off x="6417151" y="5506665"/>
              <a:ext cx="2247621" cy="517183"/>
            </a:xfrm>
            <a:prstGeom prst="rect">
              <a:avLst/>
            </a:prstGeom>
            <a:noFill/>
          </p:spPr>
          <p:txBody>
            <a:bodyPr wrap="square" rtlCol="0">
              <a:spAutoFit/>
            </a:bodyPr>
            <a:lstStyle/>
            <a:p>
              <a:pPr>
                <a:lnSpc>
                  <a:spcPct val="120000"/>
                </a:lnSpc>
              </a:pPr>
              <a:r>
                <a:rPr lang="zh-CN" altLang="en-US" sz="800" dirty="0">
                  <a:latin typeface="微软雅黑" panose="020B0503020204020204" pitchFamily="34" charset="-122"/>
                  <a:ea typeface="微软雅黑" panose="020B0503020204020204" pitchFamily="34" charset="-122"/>
                </a:rPr>
                <a:t>单击添加详细文字说明，或复制文本黏贴自此右键只保留文字</a:t>
              </a:r>
            </a:p>
          </p:txBody>
        </p:sp>
      </p:grpSp>
      <p:grpSp>
        <p:nvGrpSpPr>
          <p:cNvPr id="45" name="组合 71"/>
          <p:cNvGrpSpPr/>
          <p:nvPr/>
        </p:nvGrpSpPr>
        <p:grpSpPr>
          <a:xfrm>
            <a:off x="4798538" y="3765192"/>
            <a:ext cx="1716676" cy="742346"/>
            <a:chOff x="9063187" y="2410526"/>
            <a:chExt cx="2288603" cy="990023"/>
          </a:xfrm>
        </p:grpSpPr>
        <p:sp>
          <p:nvSpPr>
            <p:cNvPr id="61" name="文本框 92"/>
            <p:cNvSpPr txBox="1"/>
            <p:nvPr/>
          </p:nvSpPr>
          <p:spPr>
            <a:xfrm>
              <a:off x="9398218" y="2491665"/>
              <a:ext cx="1493849" cy="369417"/>
            </a:xfrm>
            <a:prstGeom prst="rect">
              <a:avLst/>
            </a:prstGeom>
            <a:noFill/>
          </p:spPr>
          <p:txBody>
            <a:bodyPr wrap="square" rtlCol="0">
              <a:spAutoFit/>
            </a:bodyPr>
            <a:lstStyle/>
            <a:p>
              <a:r>
                <a:rPr lang="zh-CN" altLang="en-US" sz="1200" b="1" dirty="0">
                  <a:solidFill>
                    <a:schemeClr val="accent4"/>
                  </a:solidFill>
                  <a:latin typeface="微软雅黑" panose="020B0503020204020204" pitchFamily="34" charset="-122"/>
                  <a:ea typeface="微软雅黑" panose="020B0503020204020204" pitchFamily="34" charset="-122"/>
                </a:rPr>
                <a:t>添加标题</a:t>
              </a:r>
            </a:p>
          </p:txBody>
        </p:sp>
        <p:sp>
          <p:nvSpPr>
            <p:cNvPr id="63" name="文本框 94"/>
            <p:cNvSpPr txBox="1"/>
            <p:nvPr/>
          </p:nvSpPr>
          <p:spPr>
            <a:xfrm>
              <a:off x="9063187" y="2410526"/>
              <a:ext cx="571635" cy="492556"/>
            </a:xfrm>
            <a:prstGeom prst="rect">
              <a:avLst/>
            </a:prstGeom>
            <a:noFill/>
          </p:spPr>
          <p:txBody>
            <a:bodyPr wrap="square" rtlCol="0">
              <a:spAutoFit/>
            </a:bodyPr>
            <a:lstStyle/>
            <a:p>
              <a:r>
                <a:rPr lang="en-US" altLang="zh-CN" sz="1800" dirty="0">
                  <a:solidFill>
                    <a:schemeClr val="accent4"/>
                  </a:solidFill>
                  <a:latin typeface="Impact" panose="020B0806030902050204" pitchFamily="34" charset="0"/>
                </a:rPr>
                <a:t>04</a:t>
              </a:r>
              <a:endParaRPr lang="zh-CN" altLang="en-US" sz="1800" dirty="0">
                <a:solidFill>
                  <a:schemeClr val="accent4"/>
                </a:solidFill>
                <a:latin typeface="Impact" panose="020B0806030902050204" pitchFamily="34" charset="0"/>
              </a:endParaRPr>
            </a:p>
          </p:txBody>
        </p:sp>
        <p:sp>
          <p:nvSpPr>
            <p:cNvPr id="71" name="文本框 113"/>
            <p:cNvSpPr txBox="1"/>
            <p:nvPr/>
          </p:nvSpPr>
          <p:spPr>
            <a:xfrm>
              <a:off x="9104170" y="2883366"/>
              <a:ext cx="2247620" cy="517183"/>
            </a:xfrm>
            <a:prstGeom prst="rect">
              <a:avLst/>
            </a:prstGeom>
            <a:noFill/>
          </p:spPr>
          <p:txBody>
            <a:bodyPr wrap="square" rtlCol="0">
              <a:spAutoFit/>
            </a:bodyPr>
            <a:lstStyle/>
            <a:p>
              <a:pPr>
                <a:lnSpc>
                  <a:spcPct val="120000"/>
                </a:lnSpc>
              </a:pPr>
              <a:r>
                <a:rPr lang="zh-CN" altLang="en-US" sz="800" dirty="0">
                  <a:latin typeface="微软雅黑" panose="020B0503020204020204" pitchFamily="34" charset="-122"/>
                  <a:ea typeface="微软雅黑" panose="020B0503020204020204" pitchFamily="34" charset="-122"/>
                </a:rPr>
                <a:t>单击添加详细文字说明，或复制文本黏贴自此右键只保留文字</a:t>
              </a:r>
            </a:p>
          </p:txBody>
        </p:sp>
      </p:grpSp>
      <p:grpSp>
        <p:nvGrpSpPr>
          <p:cNvPr id="47" name="组合 61"/>
          <p:cNvGrpSpPr/>
          <p:nvPr/>
        </p:nvGrpSpPr>
        <p:grpSpPr>
          <a:xfrm>
            <a:off x="6007275" y="1274525"/>
            <a:ext cx="1693013" cy="676219"/>
            <a:chOff x="3872062" y="812896"/>
            <a:chExt cx="2257057" cy="901835"/>
          </a:xfrm>
        </p:grpSpPr>
        <p:sp>
          <p:nvSpPr>
            <p:cNvPr id="51" name="文本框 82"/>
            <p:cNvSpPr txBox="1"/>
            <p:nvPr/>
          </p:nvSpPr>
          <p:spPr>
            <a:xfrm>
              <a:off x="4207093" y="894035"/>
              <a:ext cx="1493850" cy="369418"/>
            </a:xfrm>
            <a:prstGeom prst="rect">
              <a:avLst/>
            </a:prstGeom>
            <a:noFill/>
          </p:spPr>
          <p:txBody>
            <a:bodyPr wrap="square" rtlCol="0">
              <a:spAutoFit/>
            </a:bodyPr>
            <a:lstStyle/>
            <a:p>
              <a:r>
                <a:rPr lang="zh-CN" altLang="en-US" sz="1200" b="1" dirty="0">
                  <a:solidFill>
                    <a:schemeClr val="accent3"/>
                  </a:solidFill>
                  <a:latin typeface="微软雅黑" panose="020B0503020204020204" pitchFamily="34" charset="-122"/>
                  <a:ea typeface="微软雅黑" panose="020B0503020204020204" pitchFamily="34" charset="-122"/>
                </a:rPr>
                <a:t>添加标题</a:t>
              </a:r>
            </a:p>
          </p:txBody>
        </p:sp>
        <p:sp>
          <p:nvSpPr>
            <p:cNvPr id="53" name="文本框 84"/>
            <p:cNvSpPr txBox="1"/>
            <p:nvPr/>
          </p:nvSpPr>
          <p:spPr>
            <a:xfrm>
              <a:off x="3872062" y="812896"/>
              <a:ext cx="575425" cy="492557"/>
            </a:xfrm>
            <a:prstGeom prst="rect">
              <a:avLst/>
            </a:prstGeom>
            <a:noFill/>
          </p:spPr>
          <p:txBody>
            <a:bodyPr wrap="square" rtlCol="0">
              <a:spAutoFit/>
            </a:bodyPr>
            <a:lstStyle/>
            <a:p>
              <a:r>
                <a:rPr lang="en-US" altLang="zh-CN" sz="1800" dirty="0">
                  <a:solidFill>
                    <a:schemeClr val="accent3"/>
                  </a:solidFill>
                  <a:latin typeface="Impact" panose="020B0806030902050204" pitchFamily="34" charset="0"/>
                </a:rPr>
                <a:t>03</a:t>
              </a:r>
              <a:endParaRPr lang="zh-CN" altLang="en-US" sz="1800" dirty="0">
                <a:solidFill>
                  <a:schemeClr val="accent3"/>
                </a:solidFill>
                <a:latin typeface="Impact" panose="020B0806030902050204" pitchFamily="34" charset="0"/>
              </a:endParaRPr>
            </a:p>
          </p:txBody>
        </p:sp>
        <p:sp>
          <p:nvSpPr>
            <p:cNvPr id="64" name="文本框 113"/>
            <p:cNvSpPr txBox="1"/>
            <p:nvPr/>
          </p:nvSpPr>
          <p:spPr>
            <a:xfrm>
              <a:off x="3881498" y="1197547"/>
              <a:ext cx="2247621" cy="517184"/>
            </a:xfrm>
            <a:prstGeom prst="rect">
              <a:avLst/>
            </a:prstGeom>
            <a:noFill/>
          </p:spPr>
          <p:txBody>
            <a:bodyPr wrap="square" rtlCol="0">
              <a:spAutoFit/>
            </a:bodyPr>
            <a:lstStyle/>
            <a:p>
              <a:pPr>
                <a:lnSpc>
                  <a:spcPct val="120000"/>
                </a:lnSpc>
              </a:pPr>
              <a:r>
                <a:rPr lang="zh-CN" altLang="en-US" sz="800" dirty="0">
                  <a:latin typeface="微软雅黑" panose="020B0503020204020204" pitchFamily="34" charset="-122"/>
                  <a:ea typeface="微软雅黑" panose="020B0503020204020204" pitchFamily="34" charset="-122"/>
                </a:rPr>
                <a:t>单击添加详细文字说明，或复制文本黏贴自此右键只保留文字</a:t>
              </a:r>
            </a:p>
          </p:txBody>
        </p:sp>
      </p:grpSp>
      <p:grpSp>
        <p:nvGrpSpPr>
          <p:cNvPr id="50" name="组合 72"/>
          <p:cNvGrpSpPr/>
          <p:nvPr/>
        </p:nvGrpSpPr>
        <p:grpSpPr>
          <a:xfrm flipV="1">
            <a:off x="5124869" y="1200151"/>
            <a:ext cx="2638005" cy="942042"/>
            <a:chOff x="4012632" y="4340208"/>
            <a:chExt cx="3205989" cy="1256347"/>
          </a:xfrm>
        </p:grpSpPr>
        <p:sp>
          <p:nvSpPr>
            <p:cNvPr id="74" name="椭圆 73"/>
            <p:cNvSpPr/>
            <p:nvPr/>
          </p:nvSpPr>
          <p:spPr>
            <a:xfrm>
              <a:off x="4012632" y="4340208"/>
              <a:ext cx="118623" cy="1186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5" name="任意多边形 74"/>
            <p:cNvSpPr/>
            <p:nvPr/>
          </p:nvSpPr>
          <p:spPr>
            <a:xfrm>
              <a:off x="4065595" y="4394701"/>
              <a:ext cx="3153026" cy="120185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 fmla="*/ 0 w 4337572"/>
                <a:gd name="connsiteY0" fmla="*/ 0 h 930796"/>
                <a:gd name="connsiteX1" fmla="*/ 2247515 w 4337572"/>
                <a:gd name="connsiteY1" fmla="*/ 930796 h 930796"/>
                <a:gd name="connsiteX2" fmla="*/ 4337572 w 4337572"/>
                <a:gd name="connsiteY2" fmla="*/ 930796 h 930796"/>
                <a:gd name="connsiteX0" fmla="*/ 0 w 4337572"/>
                <a:gd name="connsiteY0" fmla="*/ 0 h 930796"/>
                <a:gd name="connsiteX1" fmla="*/ 1364871 w 4337572"/>
                <a:gd name="connsiteY1" fmla="*/ 930796 h 930796"/>
                <a:gd name="connsiteX2" fmla="*/ 4337572 w 4337572"/>
                <a:gd name="connsiteY2" fmla="*/ 930796 h 930796"/>
              </a:gdLst>
              <a:ahLst/>
              <a:cxnLst>
                <a:cxn ang="0">
                  <a:pos x="connsiteX0" y="connsiteY0"/>
                </a:cxn>
                <a:cxn ang="0">
                  <a:pos x="connsiteX1" y="connsiteY1"/>
                </a:cxn>
                <a:cxn ang="0">
                  <a:pos x="connsiteX2" y="connsiteY2"/>
                </a:cxn>
              </a:cxnLst>
              <a:rect l="l" t="t" r="r" b="b"/>
              <a:pathLst>
                <a:path w="4337572" h="930796">
                  <a:moveTo>
                    <a:pt x="0" y="0"/>
                  </a:moveTo>
                  <a:lnTo>
                    <a:pt x="1364871" y="930796"/>
                  </a:lnTo>
                  <a:lnTo>
                    <a:pt x="4337572" y="930796"/>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2" name="组合 75"/>
          <p:cNvGrpSpPr/>
          <p:nvPr/>
        </p:nvGrpSpPr>
        <p:grpSpPr>
          <a:xfrm flipH="1">
            <a:off x="4887215" y="3178558"/>
            <a:ext cx="1757836" cy="549230"/>
            <a:chOff x="5246304" y="4593021"/>
            <a:chExt cx="2438687" cy="732476"/>
          </a:xfrm>
        </p:grpSpPr>
        <p:sp>
          <p:nvSpPr>
            <p:cNvPr id="77" name="椭圆 76"/>
            <p:cNvSpPr/>
            <p:nvPr/>
          </p:nvSpPr>
          <p:spPr>
            <a:xfrm>
              <a:off x="5246304" y="4593021"/>
              <a:ext cx="118623" cy="1186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8" name="任意多边形 77"/>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2856756693"/>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anim calcmode="lin" valueType="num">
                                      <p:cBhvr>
                                        <p:cTn id="32" dur="500" fill="hold"/>
                                        <p:tgtEl>
                                          <p:spTgt spid="28"/>
                                        </p:tgtEl>
                                        <p:attrNameLst>
                                          <p:attrName>ppt_x</p:attrName>
                                        </p:attrNameLst>
                                      </p:cBhvr>
                                      <p:tavLst>
                                        <p:tav tm="0">
                                          <p:val>
                                            <p:strVal val="#ppt_x"/>
                                          </p:val>
                                        </p:tav>
                                        <p:tav tm="100000">
                                          <p:val>
                                            <p:strVal val="#ppt_x"/>
                                          </p:val>
                                        </p:tav>
                                      </p:tavLst>
                                    </p:anim>
                                    <p:anim calcmode="lin" valueType="num">
                                      <p:cBhvr>
                                        <p:cTn id="33" dur="500" fill="hold"/>
                                        <p:tgtEl>
                                          <p:spTgt spid="28"/>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2" presetClass="entr" presetSubtype="2" fill="hold"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right)">
                                      <p:cBhvr>
                                        <p:cTn id="37" dur="500"/>
                                        <p:tgtEl>
                                          <p:spTgt spid="40"/>
                                        </p:tgtEl>
                                      </p:cBhvr>
                                    </p:animEffect>
                                  </p:childTnLst>
                                </p:cTn>
                              </p:par>
                              <p:par>
                                <p:cTn id="38" presetID="22" presetClass="entr" presetSubtype="8"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par>
                          <p:cTn id="41" fill="hold">
                            <p:stCondLst>
                              <p:cond delay="3500"/>
                            </p:stCondLst>
                            <p:childTnLst>
                              <p:par>
                                <p:cTn id="42" presetID="22" presetClass="entr" presetSubtype="8" fill="hold"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left)">
                                      <p:cBhvr>
                                        <p:cTn id="44" dur="500"/>
                                        <p:tgtEl>
                                          <p:spTgt spid="52"/>
                                        </p:tgtEl>
                                      </p:cBhvr>
                                    </p:animEffect>
                                  </p:childTnLst>
                                </p:cTn>
                              </p:par>
                              <p:par>
                                <p:cTn id="45" presetID="14" presetClass="entr" presetSubtype="1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randombar(horizontal)">
                                      <p:cBhvr>
                                        <p:cTn id="47" dur="500"/>
                                        <p:tgtEl>
                                          <p:spTgt spid="45"/>
                                        </p:tgtEl>
                                      </p:cBhvr>
                                    </p:animEffect>
                                  </p:childTnLst>
                                </p:cTn>
                              </p:par>
                              <p:par>
                                <p:cTn id="48" presetID="22" presetClass="entr" presetSubtype="2"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ipe(right)">
                                      <p:cBhvr>
                                        <p:cTn id="50" dur="500"/>
                                        <p:tgtEl>
                                          <p:spTgt spid="50"/>
                                        </p:tgtEl>
                                      </p:cBhvr>
                                    </p:animEffect>
                                  </p:childTnLst>
                                </p:cTn>
                              </p:par>
                              <p:par>
                                <p:cTn id="51" presetID="14" presetClass="entr" presetSubtype="1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randombar(horizontal)">
                                      <p:cBhvr>
                                        <p:cTn id="53" dur="500"/>
                                        <p:tgtEl>
                                          <p:spTgt spid="47"/>
                                        </p:tgtEl>
                                      </p:cBhvr>
                                    </p:animEffect>
                                  </p:childTnLst>
                                </p:cTn>
                              </p:par>
                              <p:par>
                                <p:cTn id="54" presetID="14" presetClass="entr" presetSubtype="1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randombar(horizontal)">
                                      <p:cBhvr>
                                        <p:cTn id="56" dur="500"/>
                                        <p:tgtEl>
                                          <p:spTgt spid="42"/>
                                        </p:tgtEl>
                                      </p:cBhvr>
                                    </p:animEffect>
                                  </p:childTnLst>
                                </p:cTn>
                              </p:par>
                              <p:par>
                                <p:cTn id="57" presetID="14" presetClass="entr" presetSubtype="1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randombar(horizontal)">
                                      <p:cBhvr>
                                        <p:cTn id="5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任意多边形 45"/>
          <p:cNvSpPr/>
          <p:nvPr/>
        </p:nvSpPr>
        <p:spPr>
          <a:xfrm rot="2700000">
            <a:off x="5573904" y="1420622"/>
            <a:ext cx="160826" cy="235479"/>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7" name="任意多边形 46"/>
          <p:cNvSpPr/>
          <p:nvPr/>
        </p:nvSpPr>
        <p:spPr>
          <a:xfrm rot="18900000" flipH="1">
            <a:off x="3132172" y="1420623"/>
            <a:ext cx="160826" cy="235479"/>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8" name="任意多边形 47"/>
          <p:cNvSpPr/>
          <p:nvPr/>
        </p:nvSpPr>
        <p:spPr>
          <a:xfrm rot="18900000" flipV="1">
            <a:off x="5573904" y="3757534"/>
            <a:ext cx="160826" cy="235479"/>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49" name="任意多边形 48"/>
          <p:cNvSpPr/>
          <p:nvPr/>
        </p:nvSpPr>
        <p:spPr>
          <a:xfrm rot="2700000" flipH="1" flipV="1">
            <a:off x="3132172" y="3757535"/>
            <a:ext cx="160826" cy="235479"/>
          </a:xfrm>
          <a:custGeom>
            <a:avLst/>
            <a:gdLst>
              <a:gd name="connsiteX0" fmla="*/ 252423 w 507348"/>
              <a:gd name="connsiteY0" fmla="*/ 0 h 742850"/>
              <a:gd name="connsiteX1" fmla="*/ 431504 w 507348"/>
              <a:gd name="connsiteY1" fmla="*/ 308760 h 742850"/>
              <a:gd name="connsiteX2" fmla="*/ 433049 w 507348"/>
              <a:gd name="connsiteY2" fmla="*/ 309802 h 742850"/>
              <a:gd name="connsiteX3" fmla="*/ 448481 w 507348"/>
              <a:gd name="connsiteY3" fmla="*/ 328506 h 742850"/>
              <a:gd name="connsiteX4" fmla="*/ 490883 w 507348"/>
              <a:gd name="connsiteY4" fmla="*/ 401613 h 742850"/>
              <a:gd name="connsiteX5" fmla="*/ 502194 w 507348"/>
              <a:gd name="connsiteY5" fmla="*/ 438052 h 742850"/>
              <a:gd name="connsiteX6" fmla="*/ 507348 w 507348"/>
              <a:gd name="connsiteY6" fmla="*/ 489176 h 742850"/>
              <a:gd name="connsiteX7" fmla="*/ 503585 w 507348"/>
              <a:gd name="connsiteY7" fmla="*/ 526503 h 742850"/>
              <a:gd name="connsiteX8" fmla="*/ 502194 w 507348"/>
              <a:gd name="connsiteY8" fmla="*/ 540300 h 742850"/>
              <a:gd name="connsiteX9" fmla="*/ 253674 w 507348"/>
              <a:gd name="connsiteY9" fmla="*/ 742850 h 742850"/>
              <a:gd name="connsiteX10" fmla="*/ 5154 w 507348"/>
              <a:gd name="connsiteY10" fmla="*/ 540300 h 742850"/>
              <a:gd name="connsiteX11" fmla="*/ 3763 w 507348"/>
              <a:gd name="connsiteY11" fmla="*/ 526503 h 742850"/>
              <a:gd name="connsiteX12" fmla="*/ 0 w 507348"/>
              <a:gd name="connsiteY12" fmla="*/ 489176 h 742850"/>
              <a:gd name="connsiteX13" fmla="*/ 5154 w 507348"/>
              <a:gd name="connsiteY13" fmla="*/ 438052 h 742850"/>
              <a:gd name="connsiteX14" fmla="*/ 19346 w 507348"/>
              <a:gd name="connsiteY14" fmla="*/ 392332 h 742850"/>
              <a:gd name="connsiteX15" fmla="*/ 50443 w 507348"/>
              <a:gd name="connsiteY15" fmla="*/ 338717 h 742850"/>
              <a:gd name="connsiteX16" fmla="*/ 69042 w 507348"/>
              <a:gd name="connsiteY16" fmla="*/ 316175 h 74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7348" h="742850">
                <a:moveTo>
                  <a:pt x="252423" y="0"/>
                </a:moveTo>
                <a:lnTo>
                  <a:pt x="431504" y="308760"/>
                </a:lnTo>
                <a:lnTo>
                  <a:pt x="433049" y="309802"/>
                </a:lnTo>
                <a:lnTo>
                  <a:pt x="448481" y="328506"/>
                </a:lnTo>
                <a:lnTo>
                  <a:pt x="490883" y="401613"/>
                </a:lnTo>
                <a:lnTo>
                  <a:pt x="502194" y="438052"/>
                </a:lnTo>
                <a:cubicBezTo>
                  <a:pt x="505573" y="454566"/>
                  <a:pt x="507348" y="471664"/>
                  <a:pt x="507348" y="489176"/>
                </a:cubicBezTo>
                <a:lnTo>
                  <a:pt x="503585" y="526503"/>
                </a:lnTo>
                <a:lnTo>
                  <a:pt x="502194" y="540300"/>
                </a:lnTo>
                <a:cubicBezTo>
                  <a:pt x="478540" y="655895"/>
                  <a:pt x="376262" y="742850"/>
                  <a:pt x="253674" y="742850"/>
                </a:cubicBezTo>
                <a:cubicBezTo>
                  <a:pt x="131087" y="742850"/>
                  <a:pt x="28808" y="655895"/>
                  <a:pt x="5154" y="540300"/>
                </a:cubicBezTo>
                <a:lnTo>
                  <a:pt x="3763" y="526503"/>
                </a:lnTo>
                <a:lnTo>
                  <a:pt x="0" y="489176"/>
                </a:lnTo>
                <a:cubicBezTo>
                  <a:pt x="0" y="471664"/>
                  <a:pt x="1775" y="454566"/>
                  <a:pt x="5154" y="438052"/>
                </a:cubicBezTo>
                <a:lnTo>
                  <a:pt x="19346" y="392332"/>
                </a:lnTo>
                <a:lnTo>
                  <a:pt x="50443" y="338717"/>
                </a:lnTo>
                <a:lnTo>
                  <a:pt x="69042" y="31617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50" name="组合 49"/>
          <p:cNvGrpSpPr/>
          <p:nvPr/>
        </p:nvGrpSpPr>
        <p:grpSpPr>
          <a:xfrm>
            <a:off x="2683831" y="850925"/>
            <a:ext cx="3494368" cy="3575199"/>
            <a:chOff x="3752612" y="1386148"/>
            <a:chExt cx="4659157" cy="4766932"/>
          </a:xfrm>
        </p:grpSpPr>
        <p:grpSp>
          <p:nvGrpSpPr>
            <p:cNvPr id="51" name="组合 50"/>
            <p:cNvGrpSpPr/>
            <p:nvPr/>
          </p:nvGrpSpPr>
          <p:grpSpPr>
            <a:xfrm>
              <a:off x="4436369" y="2136478"/>
              <a:ext cx="3325661" cy="3306012"/>
              <a:chOff x="3401876" y="1085088"/>
              <a:chExt cx="4022744" cy="3998976"/>
            </a:xfrm>
            <a:effectLst>
              <a:outerShdw blurRad="63500" sx="107000" sy="107000" algn="ctr" rotWithShape="0">
                <a:prstClr val="black">
                  <a:alpha val="14000"/>
                </a:prstClr>
              </a:outerShdw>
            </a:effectLst>
          </p:grpSpPr>
          <p:sp>
            <p:nvSpPr>
              <p:cNvPr id="68" name="任意多边形 67"/>
              <p:cNvSpPr/>
              <p:nvPr/>
            </p:nvSpPr>
            <p:spPr>
              <a:xfrm>
                <a:off x="3401876" y="1085088"/>
                <a:ext cx="2011372" cy="1999488"/>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9" name="任意多边形 68"/>
              <p:cNvSpPr/>
              <p:nvPr/>
            </p:nvSpPr>
            <p:spPr>
              <a:xfrm flipH="1">
                <a:off x="5413248" y="1085088"/>
                <a:ext cx="2011372" cy="1999488"/>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0" name="任意多边形 69"/>
              <p:cNvSpPr/>
              <p:nvPr/>
            </p:nvSpPr>
            <p:spPr>
              <a:xfrm flipV="1">
                <a:off x="3401876" y="3084576"/>
                <a:ext cx="2011372" cy="1999488"/>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71" name="任意多边形 70"/>
              <p:cNvSpPr/>
              <p:nvPr/>
            </p:nvSpPr>
            <p:spPr>
              <a:xfrm flipH="1" flipV="1">
                <a:off x="5413248" y="3084576"/>
                <a:ext cx="2011372" cy="1999488"/>
              </a:xfrm>
              <a:custGeom>
                <a:avLst/>
                <a:gdLst>
                  <a:gd name="connsiteX0" fmla="*/ 2005276 w 2011372"/>
                  <a:gd name="connsiteY0" fmla="*/ 0 h 1999488"/>
                  <a:gd name="connsiteX1" fmla="*/ 2011372 w 2011372"/>
                  <a:gd name="connsiteY1" fmla="*/ 308 h 1999488"/>
                  <a:gd name="connsiteX2" fmla="*/ 2011372 w 2011372"/>
                  <a:gd name="connsiteY2" fmla="*/ 1999488 h 1999488"/>
                  <a:gd name="connsiteX3" fmla="*/ 0 w 2011372"/>
                  <a:gd name="connsiteY3" fmla="*/ 1999488 h 1999488"/>
                  <a:gd name="connsiteX4" fmla="*/ 10047 w 2011372"/>
                  <a:gd name="connsiteY4" fmla="*/ 1800525 h 1999488"/>
                  <a:gd name="connsiteX5" fmla="*/ 2005276 w 2011372"/>
                  <a:gd name="connsiteY5" fmla="*/ 0 h 199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372" h="1999488">
                    <a:moveTo>
                      <a:pt x="2005276" y="0"/>
                    </a:moveTo>
                    <a:lnTo>
                      <a:pt x="2011372" y="308"/>
                    </a:lnTo>
                    <a:lnTo>
                      <a:pt x="2011372" y="1999488"/>
                    </a:lnTo>
                    <a:lnTo>
                      <a:pt x="0" y="1999488"/>
                    </a:lnTo>
                    <a:lnTo>
                      <a:pt x="10047" y="1800525"/>
                    </a:lnTo>
                    <a:cubicBezTo>
                      <a:pt x="112753" y="789197"/>
                      <a:pt x="966852" y="0"/>
                      <a:pt x="200527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52" name="圆角矩形 51"/>
            <p:cNvSpPr/>
            <p:nvPr/>
          </p:nvSpPr>
          <p:spPr>
            <a:xfrm>
              <a:off x="5902443" y="1386148"/>
              <a:ext cx="359498" cy="4766932"/>
            </a:xfrm>
            <a:prstGeom prst="roundRect">
              <a:avLst/>
            </a:prstGeom>
            <a:gradFill>
              <a:gsLst>
                <a:gs pos="0">
                  <a:schemeClr val="bg1"/>
                </a:gs>
                <a:gs pos="37000">
                  <a:srgbClr val="FBFBFB"/>
                </a:gs>
                <a:gs pos="54000">
                  <a:srgbClr val="F8F8F8"/>
                </a:gs>
                <a:gs pos="83000">
                  <a:srgbClr val="E7E7E7"/>
                </a:gs>
              </a:gsLst>
              <a:path path="circle">
                <a:fillToRect l="50000" t="50000" r="50000" b="50000"/>
              </a:path>
            </a:gradFill>
            <a:ln>
              <a:noFill/>
            </a:ln>
            <a:effectLst>
              <a:outerShdw blurRad="152400" sx="101000" sy="101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3" name="圆角矩形 52"/>
            <p:cNvSpPr/>
            <p:nvPr/>
          </p:nvSpPr>
          <p:spPr>
            <a:xfrm rot="5400000">
              <a:off x="5902442" y="1461156"/>
              <a:ext cx="359498" cy="4659157"/>
            </a:xfrm>
            <a:prstGeom prst="roundRect">
              <a:avLst/>
            </a:prstGeom>
            <a:gradFill>
              <a:gsLst>
                <a:gs pos="0">
                  <a:schemeClr val="bg1"/>
                </a:gs>
                <a:gs pos="37000">
                  <a:srgbClr val="FBFBFB"/>
                </a:gs>
                <a:gs pos="54000">
                  <a:srgbClr val="F8F8F8"/>
                </a:gs>
                <a:gs pos="83000">
                  <a:srgbClr val="E7E7E7"/>
                </a:gs>
              </a:gsLst>
              <a:path path="circle">
                <a:fillToRect l="50000" t="50000" r="50000" b="50000"/>
              </a:path>
            </a:gradFill>
            <a:ln>
              <a:noFill/>
            </a:ln>
            <a:effectLst>
              <a:outerShdw blurRad="152400" sx="101000" sy="101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4" name="直角三角形 53"/>
            <p:cNvSpPr/>
            <p:nvPr/>
          </p:nvSpPr>
          <p:spPr>
            <a:xfrm rot="18900000">
              <a:off x="7251011" y="3457724"/>
              <a:ext cx="296583" cy="296583"/>
            </a:xfrm>
            <a:prstGeom prst="rtTriangle">
              <a:avLst/>
            </a:prstGeom>
            <a:solidFill>
              <a:schemeClr val="accent2"/>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5" name="直角三角形 54"/>
            <p:cNvSpPr/>
            <p:nvPr/>
          </p:nvSpPr>
          <p:spPr>
            <a:xfrm rot="2700000">
              <a:off x="6113649" y="4907286"/>
              <a:ext cx="296583" cy="296583"/>
            </a:xfrm>
            <a:prstGeom prst="rtTriangle">
              <a:avLst/>
            </a:prstGeom>
            <a:solidFill>
              <a:schemeClr val="accent3"/>
            </a:solidFill>
            <a:ln>
              <a:noFill/>
            </a:ln>
            <a:effectLst>
              <a:outerShdw blurRad="114300" dist="63500" dir="8100000" sx="91000" sy="910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6" name="直角三角形 55"/>
            <p:cNvSpPr/>
            <p:nvPr/>
          </p:nvSpPr>
          <p:spPr>
            <a:xfrm rot="8100000">
              <a:off x="4680916" y="3837168"/>
              <a:ext cx="296583" cy="296583"/>
            </a:xfrm>
            <a:prstGeom prst="rtTriangle">
              <a:avLst/>
            </a:prstGeom>
            <a:solidFill>
              <a:schemeClr val="accent4"/>
            </a:solidFill>
            <a:ln>
              <a:noFill/>
            </a:ln>
            <a:effectLst>
              <a:outerShdw blurRad="114300" dist="25400" dir="16200000" sx="97000" sy="97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57" name="直角三角形 56"/>
            <p:cNvSpPr/>
            <p:nvPr/>
          </p:nvSpPr>
          <p:spPr>
            <a:xfrm rot="18900000" flipH="1">
              <a:off x="5741192" y="2315601"/>
              <a:ext cx="296583" cy="296583"/>
            </a:xfrm>
            <a:prstGeom prst="rtTriangle">
              <a:avLst/>
            </a:prstGeom>
            <a:solidFill>
              <a:schemeClr val="accent1"/>
            </a:solidFill>
            <a:ln>
              <a:noFill/>
            </a:ln>
            <a:effectLst>
              <a:outerShdw blurRad="101600" dist="50800" sx="91000" sy="91000" algn="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58" name="组合 57"/>
            <p:cNvGrpSpPr/>
            <p:nvPr/>
          </p:nvGrpSpPr>
          <p:grpSpPr>
            <a:xfrm>
              <a:off x="8096792" y="3653853"/>
              <a:ext cx="209986" cy="231522"/>
              <a:chOff x="1917700" y="530225"/>
              <a:chExt cx="495300" cy="546100"/>
            </a:xfrm>
            <a:solidFill>
              <a:srgbClr val="3A3A3A"/>
            </a:solidFill>
          </p:grpSpPr>
          <p:sp>
            <p:nvSpPr>
              <p:cNvPr id="66" name="Freeform 23"/>
              <p:cNvSpPr>
                <a:spLocks noEditPoints="1"/>
              </p:cNvSpPr>
              <p:nvPr/>
            </p:nvSpPr>
            <p:spPr bwMode="auto">
              <a:xfrm>
                <a:off x="1917700" y="530225"/>
                <a:ext cx="495300" cy="546100"/>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p>
            </p:txBody>
          </p:sp>
          <p:sp>
            <p:nvSpPr>
              <p:cNvPr id="67" name="Freeform 24"/>
              <p:cNvSpPr>
                <a:spLocks/>
              </p:cNvSpPr>
              <p:nvPr/>
            </p:nvSpPr>
            <p:spPr bwMode="auto">
              <a:xfrm>
                <a:off x="1935163" y="690563"/>
                <a:ext cx="98425" cy="93663"/>
              </a:xfrm>
              <a:custGeom>
                <a:avLst/>
                <a:gdLst>
                  <a:gd name="T0" fmla="*/ 4 w 35"/>
                  <a:gd name="T1" fmla="*/ 0 h 33"/>
                  <a:gd name="T2" fmla="*/ 9 w 35"/>
                  <a:gd name="T3" fmla="*/ 26 h 33"/>
                  <a:gd name="T4" fmla="*/ 25 w 35"/>
                  <a:gd name="T5" fmla="*/ 33 h 33"/>
                  <a:gd name="T6" fmla="*/ 35 w 35"/>
                  <a:gd name="T7" fmla="*/ 31 h 33"/>
                  <a:gd name="T8" fmla="*/ 4 w 35"/>
                  <a:gd name="T9" fmla="*/ 0 h 33"/>
                </a:gdLst>
                <a:ahLst/>
                <a:cxnLst>
                  <a:cxn ang="0">
                    <a:pos x="T0" y="T1"/>
                  </a:cxn>
                  <a:cxn ang="0">
                    <a:pos x="T2" y="T3"/>
                  </a:cxn>
                  <a:cxn ang="0">
                    <a:pos x="T4" y="T5"/>
                  </a:cxn>
                  <a:cxn ang="0">
                    <a:pos x="T6" y="T7"/>
                  </a:cxn>
                  <a:cxn ang="0">
                    <a:pos x="T8" y="T9"/>
                  </a:cxn>
                </a:cxnLst>
                <a:rect l="0" t="0" r="r" b="b"/>
                <a:pathLst>
                  <a:path w="35" h="33">
                    <a:moveTo>
                      <a:pt x="4" y="0"/>
                    </a:moveTo>
                    <a:cubicBezTo>
                      <a:pt x="0" y="9"/>
                      <a:pt x="2" y="19"/>
                      <a:pt x="9" y="26"/>
                    </a:cubicBezTo>
                    <a:cubicBezTo>
                      <a:pt x="13" y="31"/>
                      <a:pt x="19" y="33"/>
                      <a:pt x="25" y="33"/>
                    </a:cubicBezTo>
                    <a:cubicBezTo>
                      <a:pt x="28" y="33"/>
                      <a:pt x="32" y="32"/>
                      <a:pt x="35" y="31"/>
                    </a:cubicBez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p>
            </p:txBody>
          </p:sp>
        </p:grpSp>
        <p:sp>
          <p:nvSpPr>
            <p:cNvPr id="59" name="Freeform 131"/>
            <p:cNvSpPr>
              <a:spLocks noEditPoints="1"/>
            </p:cNvSpPr>
            <p:nvPr/>
          </p:nvSpPr>
          <p:spPr bwMode="auto">
            <a:xfrm>
              <a:off x="6009952" y="1497155"/>
              <a:ext cx="178494" cy="204160"/>
            </a:xfrm>
            <a:custGeom>
              <a:avLst/>
              <a:gdLst>
                <a:gd name="T0" fmla="*/ 0 w 153"/>
                <a:gd name="T1" fmla="*/ 0 h 175"/>
                <a:gd name="T2" fmla="*/ 109 w 153"/>
                <a:gd name="T3" fmla="*/ 0 h 175"/>
                <a:gd name="T4" fmla="*/ 109 w 153"/>
                <a:gd name="T5" fmla="*/ 20 h 175"/>
                <a:gd name="T6" fmla="*/ 90 w 153"/>
                <a:gd name="T7" fmla="*/ 20 h 175"/>
                <a:gd name="T8" fmla="*/ 90 w 153"/>
                <a:gd name="T9" fmla="*/ 50 h 175"/>
                <a:gd name="T10" fmla="*/ 60 w 153"/>
                <a:gd name="T11" fmla="*/ 50 h 175"/>
                <a:gd name="T12" fmla="*/ 60 w 153"/>
                <a:gd name="T13" fmla="*/ 101 h 175"/>
                <a:gd name="T14" fmla="*/ 90 w 153"/>
                <a:gd name="T15" fmla="*/ 101 h 175"/>
                <a:gd name="T16" fmla="*/ 90 w 153"/>
                <a:gd name="T17" fmla="*/ 132 h 175"/>
                <a:gd name="T18" fmla="*/ 109 w 153"/>
                <a:gd name="T19" fmla="*/ 132 h 175"/>
                <a:gd name="T20" fmla="*/ 109 w 153"/>
                <a:gd name="T21" fmla="*/ 175 h 175"/>
                <a:gd name="T22" fmla="*/ 56 w 153"/>
                <a:gd name="T23" fmla="*/ 125 h 175"/>
                <a:gd name="T24" fmla="*/ 0 w 153"/>
                <a:gd name="T25" fmla="*/ 175 h 175"/>
                <a:gd name="T26" fmla="*/ 0 w 153"/>
                <a:gd name="T27" fmla="*/ 0 h 175"/>
                <a:gd name="T28" fmla="*/ 0 w 153"/>
                <a:gd name="T29" fmla="*/ 0 h 175"/>
                <a:gd name="T30" fmla="*/ 77 w 153"/>
                <a:gd name="T31" fmla="*/ 63 h 175"/>
                <a:gd name="T32" fmla="*/ 77 w 153"/>
                <a:gd name="T33" fmla="*/ 86 h 175"/>
                <a:gd name="T34" fmla="*/ 103 w 153"/>
                <a:gd name="T35" fmla="*/ 86 h 175"/>
                <a:gd name="T36" fmla="*/ 103 w 153"/>
                <a:gd name="T37" fmla="*/ 112 h 175"/>
                <a:gd name="T38" fmla="*/ 127 w 153"/>
                <a:gd name="T39" fmla="*/ 112 h 175"/>
                <a:gd name="T40" fmla="*/ 127 w 153"/>
                <a:gd name="T41" fmla="*/ 86 h 175"/>
                <a:gd name="T42" fmla="*/ 153 w 153"/>
                <a:gd name="T43" fmla="*/ 86 h 175"/>
                <a:gd name="T44" fmla="*/ 153 w 153"/>
                <a:gd name="T45" fmla="*/ 63 h 175"/>
                <a:gd name="T46" fmla="*/ 127 w 153"/>
                <a:gd name="T47" fmla="*/ 63 h 175"/>
                <a:gd name="T48" fmla="*/ 127 w 153"/>
                <a:gd name="T49" fmla="*/ 37 h 175"/>
                <a:gd name="T50" fmla="*/ 103 w 153"/>
                <a:gd name="T51" fmla="*/ 37 h 175"/>
                <a:gd name="T52" fmla="*/ 103 w 153"/>
                <a:gd name="T53" fmla="*/ 63 h 175"/>
                <a:gd name="T54" fmla="*/ 77 w 153"/>
                <a:gd name="T55" fmla="*/ 6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3" h="175">
                  <a:moveTo>
                    <a:pt x="0" y="0"/>
                  </a:moveTo>
                  <a:lnTo>
                    <a:pt x="109" y="0"/>
                  </a:lnTo>
                  <a:lnTo>
                    <a:pt x="109" y="20"/>
                  </a:lnTo>
                  <a:lnTo>
                    <a:pt x="90" y="20"/>
                  </a:lnTo>
                  <a:lnTo>
                    <a:pt x="90" y="50"/>
                  </a:lnTo>
                  <a:lnTo>
                    <a:pt x="60" y="50"/>
                  </a:lnTo>
                  <a:lnTo>
                    <a:pt x="60" y="101"/>
                  </a:lnTo>
                  <a:lnTo>
                    <a:pt x="90" y="101"/>
                  </a:lnTo>
                  <a:lnTo>
                    <a:pt x="90" y="132"/>
                  </a:lnTo>
                  <a:lnTo>
                    <a:pt x="109" y="132"/>
                  </a:lnTo>
                  <a:lnTo>
                    <a:pt x="109" y="175"/>
                  </a:lnTo>
                  <a:lnTo>
                    <a:pt x="56" y="125"/>
                  </a:lnTo>
                  <a:lnTo>
                    <a:pt x="0" y="175"/>
                  </a:lnTo>
                  <a:lnTo>
                    <a:pt x="0" y="0"/>
                  </a:lnTo>
                  <a:lnTo>
                    <a:pt x="0" y="0"/>
                  </a:lnTo>
                  <a:close/>
                  <a:moveTo>
                    <a:pt x="77" y="63"/>
                  </a:moveTo>
                  <a:lnTo>
                    <a:pt x="77" y="86"/>
                  </a:lnTo>
                  <a:lnTo>
                    <a:pt x="103" y="86"/>
                  </a:lnTo>
                  <a:lnTo>
                    <a:pt x="103" y="112"/>
                  </a:lnTo>
                  <a:lnTo>
                    <a:pt x="127" y="112"/>
                  </a:lnTo>
                  <a:lnTo>
                    <a:pt x="127" y="86"/>
                  </a:lnTo>
                  <a:lnTo>
                    <a:pt x="153" y="86"/>
                  </a:lnTo>
                  <a:lnTo>
                    <a:pt x="153" y="63"/>
                  </a:lnTo>
                  <a:lnTo>
                    <a:pt x="127" y="63"/>
                  </a:lnTo>
                  <a:lnTo>
                    <a:pt x="127" y="37"/>
                  </a:lnTo>
                  <a:lnTo>
                    <a:pt x="103" y="37"/>
                  </a:lnTo>
                  <a:lnTo>
                    <a:pt x="103" y="63"/>
                  </a:lnTo>
                  <a:lnTo>
                    <a:pt x="77" y="63"/>
                  </a:lnTo>
                  <a:close/>
                </a:path>
              </a:pathLst>
            </a:custGeom>
            <a:solidFill>
              <a:srgbClr val="3A3A3A"/>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60" name="Freeform 147"/>
            <p:cNvSpPr>
              <a:spLocks noEditPoints="1"/>
            </p:cNvSpPr>
            <p:nvPr/>
          </p:nvSpPr>
          <p:spPr bwMode="auto">
            <a:xfrm>
              <a:off x="5991493" y="5787620"/>
              <a:ext cx="169161" cy="267159"/>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3A3A3A"/>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61" name="Freeform 163"/>
            <p:cNvSpPr>
              <a:spLocks noEditPoints="1"/>
            </p:cNvSpPr>
            <p:nvPr/>
          </p:nvSpPr>
          <p:spPr bwMode="auto">
            <a:xfrm>
              <a:off x="3885794" y="3667040"/>
              <a:ext cx="292825" cy="188994"/>
            </a:xfrm>
            <a:custGeom>
              <a:avLst/>
              <a:gdLst>
                <a:gd name="T0" fmla="*/ 72 w 116"/>
                <a:gd name="T1" fmla="*/ 27 h 75"/>
                <a:gd name="T2" fmla="*/ 69 w 116"/>
                <a:gd name="T3" fmla="*/ 19 h 75"/>
                <a:gd name="T4" fmla="*/ 65 w 116"/>
                <a:gd name="T5" fmla="*/ 19 h 75"/>
                <a:gd name="T6" fmla="*/ 46 w 116"/>
                <a:gd name="T7" fmla="*/ 18 h 75"/>
                <a:gd name="T8" fmla="*/ 46 w 116"/>
                <a:gd name="T9" fmla="*/ 29 h 75"/>
                <a:gd name="T10" fmla="*/ 79 w 116"/>
                <a:gd name="T11" fmla="*/ 9 h 75"/>
                <a:gd name="T12" fmla="*/ 72 w 116"/>
                <a:gd name="T13" fmla="*/ 29 h 75"/>
                <a:gd name="T14" fmla="*/ 8 w 116"/>
                <a:gd name="T15" fmla="*/ 23 h 75"/>
                <a:gd name="T16" fmla="*/ 29 w 116"/>
                <a:gd name="T17" fmla="*/ 35 h 75"/>
                <a:gd name="T18" fmla="*/ 18 w 116"/>
                <a:gd name="T19" fmla="*/ 46 h 75"/>
                <a:gd name="T20" fmla="*/ 11 w 116"/>
                <a:gd name="T21" fmla="*/ 42 h 75"/>
                <a:gd name="T22" fmla="*/ 25 w 116"/>
                <a:gd name="T23" fmla="*/ 46 h 75"/>
                <a:gd name="T24" fmla="*/ 4 w 116"/>
                <a:gd name="T25" fmla="*/ 48 h 75"/>
                <a:gd name="T26" fmla="*/ 3 w 116"/>
                <a:gd name="T27" fmla="*/ 48 h 75"/>
                <a:gd name="T28" fmla="*/ 0 w 116"/>
                <a:gd name="T29" fmla="*/ 61 h 75"/>
                <a:gd name="T30" fmla="*/ 2 w 116"/>
                <a:gd name="T31" fmla="*/ 62 h 75"/>
                <a:gd name="T32" fmla="*/ 26 w 116"/>
                <a:gd name="T33" fmla="*/ 73 h 75"/>
                <a:gd name="T34" fmla="*/ 28 w 116"/>
                <a:gd name="T35" fmla="*/ 75 h 75"/>
                <a:gd name="T36" fmla="*/ 92 w 116"/>
                <a:gd name="T37" fmla="*/ 75 h 75"/>
                <a:gd name="T38" fmla="*/ 93 w 116"/>
                <a:gd name="T39" fmla="*/ 62 h 75"/>
                <a:gd name="T40" fmla="*/ 116 w 116"/>
                <a:gd name="T41" fmla="*/ 62 h 75"/>
                <a:gd name="T42" fmla="*/ 116 w 116"/>
                <a:gd name="T43" fmla="*/ 55 h 75"/>
                <a:gd name="T44" fmla="*/ 113 w 116"/>
                <a:gd name="T45" fmla="*/ 48 h 75"/>
                <a:gd name="T46" fmla="*/ 105 w 116"/>
                <a:gd name="T47" fmla="*/ 46 h 75"/>
                <a:gd name="T48" fmla="*/ 98 w 116"/>
                <a:gd name="T49" fmla="*/ 59 h 75"/>
                <a:gd name="T50" fmla="*/ 91 w 116"/>
                <a:gd name="T51" fmla="*/ 46 h 75"/>
                <a:gd name="T52" fmla="*/ 72 w 116"/>
                <a:gd name="T53" fmla="*/ 45 h 75"/>
                <a:gd name="T54" fmla="*/ 69 w 116"/>
                <a:gd name="T55" fmla="*/ 50 h 75"/>
                <a:gd name="T56" fmla="*/ 64 w 116"/>
                <a:gd name="T57" fmla="*/ 67 h 75"/>
                <a:gd name="T58" fmla="*/ 64 w 116"/>
                <a:gd name="T59" fmla="*/ 52 h 75"/>
                <a:gd name="T60" fmla="*/ 60 w 116"/>
                <a:gd name="T61" fmla="*/ 47 h 75"/>
                <a:gd name="T62" fmla="*/ 56 w 116"/>
                <a:gd name="T63" fmla="*/ 47 h 75"/>
                <a:gd name="T64" fmla="*/ 57 w 116"/>
                <a:gd name="T65" fmla="*/ 54 h 75"/>
                <a:gd name="T66" fmla="*/ 49 w 116"/>
                <a:gd name="T67" fmla="*/ 50 h 75"/>
                <a:gd name="T68" fmla="*/ 47 w 116"/>
                <a:gd name="T69" fmla="*/ 45 h 75"/>
                <a:gd name="T70" fmla="*/ 33 w 116"/>
                <a:gd name="T71" fmla="*/ 48 h 75"/>
                <a:gd name="T72" fmla="*/ 87 w 116"/>
                <a:gd name="T73" fmla="*/ 36 h 75"/>
                <a:gd name="T74" fmla="*/ 109 w 116"/>
                <a:gd name="T75" fmla="*/ 21 h 75"/>
                <a:gd name="T76" fmla="*/ 106 w 116"/>
                <a:gd name="T77" fmla="*/ 42 h 75"/>
                <a:gd name="T78" fmla="*/ 98 w 116"/>
                <a:gd name="T79" fmla="*/ 46 h 75"/>
                <a:gd name="T80" fmla="*/ 87 w 116"/>
                <a:gd name="T81"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75">
                  <a:moveTo>
                    <a:pt x="72" y="29"/>
                  </a:moveTo>
                  <a:cubicBezTo>
                    <a:pt x="72" y="28"/>
                    <a:pt x="72" y="27"/>
                    <a:pt x="72" y="27"/>
                  </a:cubicBezTo>
                  <a:cubicBezTo>
                    <a:pt x="72" y="19"/>
                    <a:pt x="72" y="19"/>
                    <a:pt x="72" y="19"/>
                  </a:cubicBezTo>
                  <a:cubicBezTo>
                    <a:pt x="71" y="19"/>
                    <a:pt x="70" y="19"/>
                    <a:pt x="69" y="19"/>
                  </a:cubicBezTo>
                  <a:cubicBezTo>
                    <a:pt x="68" y="14"/>
                    <a:pt x="68" y="14"/>
                    <a:pt x="68" y="14"/>
                  </a:cubicBezTo>
                  <a:cubicBezTo>
                    <a:pt x="65" y="19"/>
                    <a:pt x="65" y="19"/>
                    <a:pt x="65" y="19"/>
                  </a:cubicBezTo>
                  <a:cubicBezTo>
                    <a:pt x="60" y="21"/>
                    <a:pt x="56" y="22"/>
                    <a:pt x="47" y="18"/>
                  </a:cubicBezTo>
                  <a:cubicBezTo>
                    <a:pt x="46" y="18"/>
                    <a:pt x="46" y="18"/>
                    <a:pt x="46" y="18"/>
                  </a:cubicBezTo>
                  <a:cubicBezTo>
                    <a:pt x="46" y="27"/>
                    <a:pt x="46" y="27"/>
                    <a:pt x="46" y="27"/>
                  </a:cubicBezTo>
                  <a:cubicBezTo>
                    <a:pt x="46" y="27"/>
                    <a:pt x="46" y="28"/>
                    <a:pt x="46" y="29"/>
                  </a:cubicBezTo>
                  <a:cubicBezTo>
                    <a:pt x="38" y="23"/>
                    <a:pt x="41" y="20"/>
                    <a:pt x="39" y="9"/>
                  </a:cubicBezTo>
                  <a:cubicBezTo>
                    <a:pt x="45" y="0"/>
                    <a:pt x="75" y="0"/>
                    <a:pt x="79" y="9"/>
                  </a:cubicBezTo>
                  <a:cubicBezTo>
                    <a:pt x="78" y="17"/>
                    <a:pt x="79" y="24"/>
                    <a:pt x="73" y="29"/>
                  </a:cubicBezTo>
                  <a:cubicBezTo>
                    <a:pt x="72" y="29"/>
                    <a:pt x="72" y="29"/>
                    <a:pt x="72" y="29"/>
                  </a:cubicBezTo>
                  <a:close/>
                  <a:moveTo>
                    <a:pt x="8" y="36"/>
                  </a:moveTo>
                  <a:cubicBezTo>
                    <a:pt x="7" y="30"/>
                    <a:pt x="7" y="27"/>
                    <a:pt x="8" y="23"/>
                  </a:cubicBezTo>
                  <a:cubicBezTo>
                    <a:pt x="18" y="25"/>
                    <a:pt x="20" y="16"/>
                    <a:pt x="29" y="23"/>
                  </a:cubicBezTo>
                  <a:cubicBezTo>
                    <a:pt x="30" y="27"/>
                    <a:pt x="30" y="32"/>
                    <a:pt x="29" y="35"/>
                  </a:cubicBezTo>
                  <a:cubicBezTo>
                    <a:pt x="29" y="38"/>
                    <a:pt x="28" y="40"/>
                    <a:pt x="26" y="42"/>
                  </a:cubicBezTo>
                  <a:cubicBezTo>
                    <a:pt x="24" y="44"/>
                    <a:pt x="21" y="46"/>
                    <a:pt x="18" y="46"/>
                  </a:cubicBezTo>
                  <a:cubicBezTo>
                    <a:pt x="18" y="46"/>
                    <a:pt x="18" y="46"/>
                    <a:pt x="18" y="46"/>
                  </a:cubicBezTo>
                  <a:cubicBezTo>
                    <a:pt x="15" y="46"/>
                    <a:pt x="13" y="44"/>
                    <a:pt x="11" y="42"/>
                  </a:cubicBezTo>
                  <a:cubicBezTo>
                    <a:pt x="9" y="40"/>
                    <a:pt x="8" y="38"/>
                    <a:pt x="8" y="36"/>
                  </a:cubicBezTo>
                  <a:close/>
                  <a:moveTo>
                    <a:pt x="25" y="46"/>
                  </a:moveTo>
                  <a:cubicBezTo>
                    <a:pt x="22" y="52"/>
                    <a:pt x="14" y="52"/>
                    <a:pt x="12" y="46"/>
                  </a:cubicBezTo>
                  <a:cubicBezTo>
                    <a:pt x="4" y="48"/>
                    <a:pt x="4" y="48"/>
                    <a:pt x="4" y="48"/>
                  </a:cubicBezTo>
                  <a:cubicBezTo>
                    <a:pt x="4" y="48"/>
                    <a:pt x="4" y="48"/>
                    <a:pt x="4" y="48"/>
                  </a:cubicBezTo>
                  <a:cubicBezTo>
                    <a:pt x="3" y="48"/>
                    <a:pt x="3" y="48"/>
                    <a:pt x="3" y="48"/>
                  </a:cubicBezTo>
                  <a:cubicBezTo>
                    <a:pt x="2" y="50"/>
                    <a:pt x="1" y="51"/>
                    <a:pt x="0" y="54"/>
                  </a:cubicBezTo>
                  <a:cubicBezTo>
                    <a:pt x="0" y="56"/>
                    <a:pt x="0" y="58"/>
                    <a:pt x="0" y="61"/>
                  </a:cubicBezTo>
                  <a:cubicBezTo>
                    <a:pt x="1" y="62"/>
                    <a:pt x="1" y="62"/>
                    <a:pt x="1" y="62"/>
                  </a:cubicBezTo>
                  <a:cubicBezTo>
                    <a:pt x="2" y="62"/>
                    <a:pt x="2" y="62"/>
                    <a:pt x="2" y="62"/>
                  </a:cubicBezTo>
                  <a:cubicBezTo>
                    <a:pt x="26" y="62"/>
                    <a:pt x="26" y="62"/>
                    <a:pt x="26" y="62"/>
                  </a:cubicBezTo>
                  <a:cubicBezTo>
                    <a:pt x="25" y="65"/>
                    <a:pt x="26" y="69"/>
                    <a:pt x="26" y="73"/>
                  </a:cubicBezTo>
                  <a:cubicBezTo>
                    <a:pt x="27" y="75"/>
                    <a:pt x="27" y="75"/>
                    <a:pt x="27" y="75"/>
                  </a:cubicBezTo>
                  <a:cubicBezTo>
                    <a:pt x="28" y="75"/>
                    <a:pt x="28" y="75"/>
                    <a:pt x="28" y="75"/>
                  </a:cubicBezTo>
                  <a:cubicBezTo>
                    <a:pt x="90" y="75"/>
                    <a:pt x="90" y="75"/>
                    <a:pt x="90" y="75"/>
                  </a:cubicBezTo>
                  <a:cubicBezTo>
                    <a:pt x="92" y="75"/>
                    <a:pt x="92" y="75"/>
                    <a:pt x="92" y="75"/>
                  </a:cubicBezTo>
                  <a:cubicBezTo>
                    <a:pt x="92" y="73"/>
                    <a:pt x="92" y="73"/>
                    <a:pt x="92" y="73"/>
                  </a:cubicBezTo>
                  <a:cubicBezTo>
                    <a:pt x="93" y="69"/>
                    <a:pt x="93" y="66"/>
                    <a:pt x="93" y="62"/>
                  </a:cubicBezTo>
                  <a:cubicBezTo>
                    <a:pt x="115" y="62"/>
                    <a:pt x="115" y="62"/>
                    <a:pt x="115" y="62"/>
                  </a:cubicBezTo>
                  <a:cubicBezTo>
                    <a:pt x="116" y="62"/>
                    <a:pt x="116" y="62"/>
                    <a:pt x="116" y="62"/>
                  </a:cubicBezTo>
                  <a:cubicBezTo>
                    <a:pt x="116" y="61"/>
                    <a:pt x="116" y="61"/>
                    <a:pt x="116" y="61"/>
                  </a:cubicBezTo>
                  <a:cubicBezTo>
                    <a:pt x="116" y="59"/>
                    <a:pt x="116" y="57"/>
                    <a:pt x="116" y="55"/>
                  </a:cubicBezTo>
                  <a:cubicBezTo>
                    <a:pt x="116" y="52"/>
                    <a:pt x="115" y="50"/>
                    <a:pt x="114" y="49"/>
                  </a:cubicBezTo>
                  <a:cubicBezTo>
                    <a:pt x="113" y="48"/>
                    <a:pt x="113" y="48"/>
                    <a:pt x="113" y="48"/>
                  </a:cubicBezTo>
                  <a:cubicBezTo>
                    <a:pt x="113" y="48"/>
                    <a:pt x="113" y="48"/>
                    <a:pt x="113" y="48"/>
                  </a:cubicBezTo>
                  <a:cubicBezTo>
                    <a:pt x="105" y="46"/>
                    <a:pt x="105" y="46"/>
                    <a:pt x="105" y="46"/>
                  </a:cubicBezTo>
                  <a:cubicBezTo>
                    <a:pt x="103" y="47"/>
                    <a:pt x="103" y="47"/>
                    <a:pt x="103" y="47"/>
                  </a:cubicBezTo>
                  <a:cubicBezTo>
                    <a:pt x="98" y="59"/>
                    <a:pt x="98" y="59"/>
                    <a:pt x="98" y="59"/>
                  </a:cubicBezTo>
                  <a:cubicBezTo>
                    <a:pt x="93" y="47"/>
                    <a:pt x="93" y="47"/>
                    <a:pt x="93" y="47"/>
                  </a:cubicBezTo>
                  <a:cubicBezTo>
                    <a:pt x="91" y="46"/>
                    <a:pt x="91" y="46"/>
                    <a:pt x="91" y="46"/>
                  </a:cubicBezTo>
                  <a:cubicBezTo>
                    <a:pt x="84" y="48"/>
                    <a:pt x="84" y="48"/>
                    <a:pt x="84" y="48"/>
                  </a:cubicBezTo>
                  <a:cubicBezTo>
                    <a:pt x="72" y="45"/>
                    <a:pt x="72" y="45"/>
                    <a:pt x="72" y="45"/>
                  </a:cubicBezTo>
                  <a:cubicBezTo>
                    <a:pt x="69" y="47"/>
                    <a:pt x="69" y="47"/>
                    <a:pt x="69" y="47"/>
                  </a:cubicBezTo>
                  <a:cubicBezTo>
                    <a:pt x="69" y="50"/>
                    <a:pt x="69" y="50"/>
                    <a:pt x="69" y="50"/>
                  </a:cubicBezTo>
                  <a:cubicBezTo>
                    <a:pt x="64" y="67"/>
                    <a:pt x="64" y="67"/>
                    <a:pt x="64" y="67"/>
                  </a:cubicBezTo>
                  <a:cubicBezTo>
                    <a:pt x="64" y="67"/>
                    <a:pt x="64" y="67"/>
                    <a:pt x="64" y="67"/>
                  </a:cubicBezTo>
                  <a:cubicBezTo>
                    <a:pt x="62" y="54"/>
                    <a:pt x="62" y="54"/>
                    <a:pt x="62" y="54"/>
                  </a:cubicBezTo>
                  <a:cubicBezTo>
                    <a:pt x="64" y="52"/>
                    <a:pt x="64" y="52"/>
                    <a:pt x="64" y="52"/>
                  </a:cubicBezTo>
                  <a:cubicBezTo>
                    <a:pt x="63" y="47"/>
                    <a:pt x="63" y="47"/>
                    <a:pt x="63" y="47"/>
                  </a:cubicBezTo>
                  <a:cubicBezTo>
                    <a:pt x="60" y="47"/>
                    <a:pt x="60" y="47"/>
                    <a:pt x="60" y="47"/>
                  </a:cubicBezTo>
                  <a:cubicBezTo>
                    <a:pt x="59" y="47"/>
                    <a:pt x="59" y="47"/>
                    <a:pt x="59" y="47"/>
                  </a:cubicBezTo>
                  <a:cubicBezTo>
                    <a:pt x="56" y="47"/>
                    <a:pt x="56" y="47"/>
                    <a:pt x="56" y="47"/>
                  </a:cubicBezTo>
                  <a:cubicBezTo>
                    <a:pt x="55" y="52"/>
                    <a:pt x="55" y="52"/>
                    <a:pt x="55" y="52"/>
                  </a:cubicBezTo>
                  <a:cubicBezTo>
                    <a:pt x="57" y="54"/>
                    <a:pt x="57" y="54"/>
                    <a:pt x="57" y="54"/>
                  </a:cubicBezTo>
                  <a:cubicBezTo>
                    <a:pt x="54" y="67"/>
                    <a:pt x="54" y="67"/>
                    <a:pt x="54" y="67"/>
                  </a:cubicBezTo>
                  <a:cubicBezTo>
                    <a:pt x="49" y="50"/>
                    <a:pt x="49" y="50"/>
                    <a:pt x="49" y="50"/>
                  </a:cubicBezTo>
                  <a:cubicBezTo>
                    <a:pt x="49" y="47"/>
                    <a:pt x="49" y="47"/>
                    <a:pt x="49" y="47"/>
                  </a:cubicBezTo>
                  <a:cubicBezTo>
                    <a:pt x="47" y="45"/>
                    <a:pt x="47" y="45"/>
                    <a:pt x="47" y="45"/>
                  </a:cubicBezTo>
                  <a:cubicBezTo>
                    <a:pt x="33" y="48"/>
                    <a:pt x="33" y="48"/>
                    <a:pt x="33" y="48"/>
                  </a:cubicBezTo>
                  <a:cubicBezTo>
                    <a:pt x="33" y="48"/>
                    <a:pt x="33" y="48"/>
                    <a:pt x="33" y="48"/>
                  </a:cubicBezTo>
                  <a:cubicBezTo>
                    <a:pt x="25" y="46"/>
                    <a:pt x="25" y="46"/>
                    <a:pt x="25" y="46"/>
                  </a:cubicBezTo>
                  <a:close/>
                  <a:moveTo>
                    <a:pt x="87" y="36"/>
                  </a:moveTo>
                  <a:cubicBezTo>
                    <a:pt x="87" y="30"/>
                    <a:pt x="86" y="25"/>
                    <a:pt x="87" y="21"/>
                  </a:cubicBezTo>
                  <a:cubicBezTo>
                    <a:pt x="91" y="18"/>
                    <a:pt x="106" y="18"/>
                    <a:pt x="109" y="21"/>
                  </a:cubicBezTo>
                  <a:cubicBezTo>
                    <a:pt x="109" y="26"/>
                    <a:pt x="109" y="32"/>
                    <a:pt x="109" y="35"/>
                  </a:cubicBezTo>
                  <a:cubicBezTo>
                    <a:pt x="108" y="38"/>
                    <a:pt x="107" y="40"/>
                    <a:pt x="106" y="42"/>
                  </a:cubicBezTo>
                  <a:cubicBezTo>
                    <a:pt x="104" y="44"/>
                    <a:pt x="101" y="46"/>
                    <a:pt x="98" y="46"/>
                  </a:cubicBezTo>
                  <a:cubicBezTo>
                    <a:pt x="98" y="46"/>
                    <a:pt x="98" y="46"/>
                    <a:pt x="98" y="46"/>
                  </a:cubicBezTo>
                  <a:cubicBezTo>
                    <a:pt x="95" y="46"/>
                    <a:pt x="92" y="44"/>
                    <a:pt x="90" y="42"/>
                  </a:cubicBezTo>
                  <a:cubicBezTo>
                    <a:pt x="89" y="40"/>
                    <a:pt x="88" y="38"/>
                    <a:pt x="87" y="36"/>
                  </a:cubicBezTo>
                  <a:close/>
                </a:path>
              </a:pathLst>
            </a:custGeom>
            <a:solidFill>
              <a:srgbClr val="3A3A3A"/>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62" name="文本框 50"/>
            <p:cNvSpPr txBox="1"/>
            <p:nvPr/>
          </p:nvSpPr>
          <p:spPr>
            <a:xfrm rot="18836211">
              <a:off x="4696865" y="2694348"/>
              <a:ext cx="1015663" cy="430887"/>
            </a:xfrm>
            <a:prstGeom prst="rect">
              <a:avLst/>
            </a:prstGeom>
            <a:noFill/>
          </p:spPr>
          <p:txBody>
            <a:bodyPr wrap="non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关键词</a:t>
              </a:r>
            </a:p>
          </p:txBody>
        </p:sp>
        <p:sp>
          <p:nvSpPr>
            <p:cNvPr id="63" name="文本框 50"/>
            <p:cNvSpPr txBox="1"/>
            <p:nvPr/>
          </p:nvSpPr>
          <p:spPr>
            <a:xfrm rot="2873420">
              <a:off x="6528742" y="2700063"/>
              <a:ext cx="1015663" cy="430887"/>
            </a:xfrm>
            <a:prstGeom prst="rect">
              <a:avLst/>
            </a:prstGeom>
            <a:noFill/>
          </p:spPr>
          <p:txBody>
            <a:bodyPr wrap="non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关键词</a:t>
              </a:r>
            </a:p>
          </p:txBody>
        </p:sp>
        <p:sp>
          <p:nvSpPr>
            <p:cNvPr id="64" name="文本框 50"/>
            <p:cNvSpPr txBox="1"/>
            <p:nvPr/>
          </p:nvSpPr>
          <p:spPr>
            <a:xfrm rot="2726449">
              <a:off x="4655231" y="4400544"/>
              <a:ext cx="1015663" cy="430887"/>
            </a:xfrm>
            <a:prstGeom prst="rect">
              <a:avLst/>
            </a:prstGeom>
            <a:noFill/>
          </p:spPr>
          <p:txBody>
            <a:bodyPr wrap="non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关键词</a:t>
              </a:r>
            </a:p>
          </p:txBody>
        </p:sp>
        <p:sp>
          <p:nvSpPr>
            <p:cNvPr id="65" name="文本框 50"/>
            <p:cNvSpPr txBox="1"/>
            <p:nvPr/>
          </p:nvSpPr>
          <p:spPr>
            <a:xfrm rot="18983171">
              <a:off x="6476046" y="4453643"/>
              <a:ext cx="1015663" cy="430887"/>
            </a:xfrm>
            <a:prstGeom prst="rect">
              <a:avLst/>
            </a:prstGeom>
            <a:noFill/>
          </p:spPr>
          <p:txBody>
            <a:bodyPr wrap="non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关键词</a:t>
              </a:r>
            </a:p>
          </p:txBody>
        </p:sp>
      </p:grpSp>
      <p:sp>
        <p:nvSpPr>
          <p:cNvPr id="72" name="Rectangle 47"/>
          <p:cNvSpPr>
            <a:spLocks noChangeArrowheads="1"/>
          </p:cNvSpPr>
          <p:nvPr/>
        </p:nvSpPr>
        <p:spPr bwMode="auto">
          <a:xfrm>
            <a:off x="1218247" y="1473940"/>
            <a:ext cx="1486402" cy="61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在此点击添加图片的描述内容详情在此点击添加图片内容详情在此点击添加图片</a:t>
            </a: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3" name="Rectangle 48"/>
          <p:cNvSpPr>
            <a:spLocks noChangeArrowheads="1"/>
          </p:cNvSpPr>
          <p:nvPr/>
        </p:nvSpPr>
        <p:spPr bwMode="auto">
          <a:xfrm>
            <a:off x="1819250" y="1184948"/>
            <a:ext cx="9028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74" name="Rectangle 47"/>
          <p:cNvSpPr>
            <a:spLocks noChangeArrowheads="1"/>
          </p:cNvSpPr>
          <p:nvPr/>
        </p:nvSpPr>
        <p:spPr bwMode="auto">
          <a:xfrm>
            <a:off x="1328055" y="3760284"/>
            <a:ext cx="1486402" cy="61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在此点击添加图片的描述内容详情在此点击添加图片内容详情在此点击添加图片</a:t>
            </a: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5" name="Rectangle 48"/>
          <p:cNvSpPr>
            <a:spLocks noChangeArrowheads="1"/>
          </p:cNvSpPr>
          <p:nvPr/>
        </p:nvSpPr>
        <p:spPr bwMode="auto">
          <a:xfrm>
            <a:off x="1929058" y="3496482"/>
            <a:ext cx="9028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76" name="Rectangle 47"/>
          <p:cNvSpPr>
            <a:spLocks noChangeArrowheads="1"/>
          </p:cNvSpPr>
          <p:nvPr/>
        </p:nvSpPr>
        <p:spPr bwMode="auto">
          <a:xfrm>
            <a:off x="5991061" y="1473940"/>
            <a:ext cx="1563626" cy="61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在此点击添加图片的描述内容详情在此点击添加图片内容详情在此点击添加图片</a:t>
            </a: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7" name="Rectangle 48"/>
          <p:cNvSpPr>
            <a:spLocks noChangeArrowheads="1"/>
          </p:cNvSpPr>
          <p:nvPr/>
        </p:nvSpPr>
        <p:spPr bwMode="auto">
          <a:xfrm>
            <a:off x="5978816" y="1184948"/>
            <a:ext cx="9028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78" name="Rectangle 47"/>
          <p:cNvSpPr>
            <a:spLocks noChangeArrowheads="1"/>
          </p:cNvSpPr>
          <p:nvPr/>
        </p:nvSpPr>
        <p:spPr bwMode="auto">
          <a:xfrm>
            <a:off x="5967071" y="3760284"/>
            <a:ext cx="1563626" cy="61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在此点击添加图片的描述内容详情在此点击添加图片内容详情在此点击添加图片</a:t>
            </a: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9" name="Rectangle 48"/>
          <p:cNvSpPr>
            <a:spLocks noChangeArrowheads="1"/>
          </p:cNvSpPr>
          <p:nvPr/>
        </p:nvSpPr>
        <p:spPr bwMode="auto">
          <a:xfrm>
            <a:off x="5954826" y="3471292"/>
            <a:ext cx="9028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添加标题</a:t>
            </a:r>
          </a:p>
        </p:txBody>
      </p:sp>
      <p:grpSp>
        <p:nvGrpSpPr>
          <p:cNvPr id="80" name="组合 79"/>
          <p:cNvGrpSpPr/>
          <p:nvPr/>
        </p:nvGrpSpPr>
        <p:grpSpPr>
          <a:xfrm>
            <a:off x="3740741" y="1950396"/>
            <a:ext cx="1406063" cy="1406063"/>
            <a:chOff x="5161824" y="2852108"/>
            <a:chExt cx="1874751" cy="1874751"/>
          </a:xfrm>
        </p:grpSpPr>
        <p:sp>
          <p:nvSpPr>
            <p:cNvPr id="81" name="椭圆 80"/>
            <p:cNvSpPr/>
            <p:nvPr/>
          </p:nvSpPr>
          <p:spPr>
            <a:xfrm>
              <a:off x="5161824" y="2852108"/>
              <a:ext cx="1874751" cy="1874751"/>
            </a:xfrm>
            <a:prstGeom prst="ellipse">
              <a:avLst/>
            </a:prstGeom>
            <a:gradFill>
              <a:gsLst>
                <a:gs pos="0">
                  <a:schemeClr val="bg1"/>
                </a:gs>
                <a:gs pos="25000">
                  <a:srgbClr val="FBFBFB"/>
                </a:gs>
                <a:gs pos="41000">
                  <a:srgbClr val="F8F8F8"/>
                </a:gs>
                <a:gs pos="65000">
                  <a:srgbClr val="E7E7E7"/>
                </a:gs>
              </a:gsLst>
              <a:path path="circle">
                <a:fillToRect t="100000" r="100000"/>
              </a:path>
            </a:gradFill>
            <a:ln>
              <a:noFill/>
            </a:ln>
            <a:effectLst>
              <a:outerShdw blurRad="63500" sx="102000" sy="102000" algn="ctr" rotWithShape="0">
                <a:prstClr val="black">
                  <a:alpha val="40000"/>
                </a:prstClr>
              </a:outerShdw>
            </a:effectLst>
            <a:scene3d>
              <a:camera prst="orthographicFront"/>
              <a:lightRig rig="threePt" dir="t"/>
            </a:scene3d>
            <a:sp3d>
              <a:bevelT w="114300" h="1016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2" name="椭圆 81"/>
            <p:cNvSpPr/>
            <p:nvPr/>
          </p:nvSpPr>
          <p:spPr>
            <a:xfrm>
              <a:off x="5252538" y="2942822"/>
              <a:ext cx="1693323" cy="1693323"/>
            </a:xfrm>
            <a:prstGeom prst="ellipse">
              <a:avLst/>
            </a:prstGeom>
            <a:gradFill flip="none" rotWithShape="1">
              <a:gsLst>
                <a:gs pos="0">
                  <a:schemeClr val="bg1"/>
                </a:gs>
                <a:gs pos="25000">
                  <a:srgbClr val="FBFBFB"/>
                </a:gs>
                <a:gs pos="41000">
                  <a:srgbClr val="F8F8F8"/>
                </a:gs>
                <a:gs pos="65000">
                  <a:srgbClr val="DBDBDB"/>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83" name="Rectangle 48"/>
          <p:cNvSpPr>
            <a:spLocks noChangeArrowheads="1"/>
          </p:cNvSpPr>
          <p:nvPr/>
        </p:nvSpPr>
        <p:spPr bwMode="auto">
          <a:xfrm>
            <a:off x="4041706" y="2275648"/>
            <a:ext cx="72327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zh-CN" altLang="en-US" sz="2100" dirty="0">
                <a:solidFill>
                  <a:srgbClr val="0070C0"/>
                </a:solidFill>
                <a:latin typeface="微软雅黑" panose="020B0503020204020204" pitchFamily="34" charset="-122"/>
                <a:ea typeface="微软雅黑" panose="020B0503020204020204" pitchFamily="34" charset="-122"/>
              </a:rPr>
              <a:t>添加</a:t>
            </a:r>
            <a:endParaRPr lang="en-US" altLang="zh-CN" sz="2100" dirty="0">
              <a:solidFill>
                <a:srgbClr val="0070C0"/>
              </a:solidFill>
              <a:latin typeface="微软雅黑" panose="020B0503020204020204" pitchFamily="34" charset="-122"/>
              <a:ea typeface="微软雅黑" panose="020B0503020204020204" pitchFamily="34" charset="-122"/>
            </a:endParaRPr>
          </a:p>
          <a:p>
            <a:pPr algn="r"/>
            <a:r>
              <a:rPr lang="zh-CN" altLang="en-US" sz="2100" dirty="0">
                <a:solidFill>
                  <a:srgbClr val="0070C0"/>
                </a:solidFill>
                <a:latin typeface="微软雅黑" panose="020B0503020204020204" pitchFamily="34" charset="-122"/>
                <a:ea typeface="微软雅黑" panose="020B0503020204020204" pitchFamily="34" charset="-122"/>
              </a:rPr>
              <a:t>标题</a:t>
            </a:r>
          </a:p>
        </p:txBody>
      </p:sp>
    </p:spTree>
    <p:extLst>
      <p:ext uri="{BB962C8B-B14F-4D97-AF65-F5344CB8AC3E}">
        <p14:creationId xmlns:p14="http://schemas.microsoft.com/office/powerpoint/2010/main" val="241288456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00" fill="hold"/>
                                        <p:tgtEl>
                                          <p:spTgt spid="80"/>
                                        </p:tgtEl>
                                        <p:attrNameLst>
                                          <p:attrName>ppt_w</p:attrName>
                                        </p:attrNameLst>
                                      </p:cBhvr>
                                      <p:tavLst>
                                        <p:tav tm="0">
                                          <p:val>
                                            <p:fltVal val="0"/>
                                          </p:val>
                                        </p:tav>
                                        <p:tav tm="100000">
                                          <p:val>
                                            <p:strVal val="#ppt_w"/>
                                          </p:val>
                                        </p:tav>
                                      </p:tavLst>
                                    </p:anim>
                                    <p:anim calcmode="lin" valueType="num">
                                      <p:cBhvr>
                                        <p:cTn id="8" dur="100" fill="hold"/>
                                        <p:tgtEl>
                                          <p:spTgt spid="80"/>
                                        </p:tgtEl>
                                        <p:attrNameLst>
                                          <p:attrName>ppt_h</p:attrName>
                                        </p:attrNameLst>
                                      </p:cBhvr>
                                      <p:tavLst>
                                        <p:tav tm="0">
                                          <p:val>
                                            <p:fltVal val="0"/>
                                          </p:val>
                                        </p:tav>
                                        <p:tav tm="100000">
                                          <p:val>
                                            <p:strVal val="#ppt_h"/>
                                          </p:val>
                                        </p:tav>
                                      </p:tavLst>
                                    </p:anim>
                                    <p:animEffect transition="in" filter="fade">
                                      <p:cBhvr>
                                        <p:cTn id="9" dur="100"/>
                                        <p:tgtEl>
                                          <p:spTgt spid="80"/>
                                        </p:tgtEl>
                                      </p:cBhvr>
                                    </p:animEffect>
                                  </p:childTnLst>
                                </p:cTn>
                              </p:par>
                              <p:par>
                                <p:cTn id="10" presetID="6" presetClass="emph" presetSubtype="0" fill="hold" nodeType="withEffect">
                                  <p:stCondLst>
                                    <p:cond delay="100"/>
                                  </p:stCondLst>
                                  <p:childTnLst>
                                    <p:animScale>
                                      <p:cBhvr>
                                        <p:cTn id="11" dur="100" fill="hold"/>
                                        <p:tgtEl>
                                          <p:spTgt spid="80"/>
                                        </p:tgtEl>
                                      </p:cBhvr>
                                      <p:by x="110000" y="110000"/>
                                    </p:animScale>
                                  </p:childTnLst>
                                </p:cTn>
                              </p:par>
                              <p:par>
                                <p:cTn id="12" presetID="6" presetClass="emph" presetSubtype="0" fill="hold" nodeType="withEffect">
                                  <p:stCondLst>
                                    <p:cond delay="200"/>
                                  </p:stCondLst>
                                  <p:childTnLst>
                                    <p:animScale>
                                      <p:cBhvr>
                                        <p:cTn id="13" dur="200" fill="hold"/>
                                        <p:tgtEl>
                                          <p:spTgt spid="80"/>
                                        </p:tgtEl>
                                      </p:cBhvr>
                                      <p:by x="90000" y="90000"/>
                                    </p:animScale>
                                  </p:childTnLst>
                                </p:cTn>
                              </p:par>
                              <p:par>
                                <p:cTn id="14" presetID="6" presetClass="emph" presetSubtype="0" fill="hold" nodeType="withEffect">
                                  <p:stCondLst>
                                    <p:cond delay="400"/>
                                  </p:stCondLst>
                                  <p:childTnLst>
                                    <p:animScale>
                                      <p:cBhvr>
                                        <p:cTn id="15" dur="100" fill="hold"/>
                                        <p:tgtEl>
                                          <p:spTgt spid="80"/>
                                        </p:tgtEl>
                                      </p:cBhvr>
                                      <p:by x="105000" y="105000"/>
                                    </p:animScale>
                                  </p:childTnLst>
                                </p:cTn>
                              </p:par>
                              <p:par>
                                <p:cTn id="16" presetID="6" presetClass="emph" presetSubtype="0" fill="hold" nodeType="withEffect">
                                  <p:stCondLst>
                                    <p:cond delay="500"/>
                                  </p:stCondLst>
                                  <p:childTnLst>
                                    <p:animScale>
                                      <p:cBhvr>
                                        <p:cTn id="17" dur="200" fill="hold"/>
                                        <p:tgtEl>
                                          <p:spTgt spid="80"/>
                                        </p:tgtEl>
                                      </p:cBhvr>
                                      <p:by x="95000" y="95000"/>
                                    </p:animScale>
                                  </p:childTnLst>
                                </p:cTn>
                              </p:par>
                              <p:par>
                                <p:cTn id="18" presetID="21" presetClass="entr" presetSubtype="1" fill="hold" grpId="0" nodeType="with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wheel(1)">
                                      <p:cBhvr>
                                        <p:cTn id="20" dur="1000"/>
                                        <p:tgtEl>
                                          <p:spTgt spid="8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1000"/>
                                        <p:tgtEl>
                                          <p:spTgt spid="50"/>
                                        </p:tgtEl>
                                      </p:cBhvr>
                                    </p:animEffect>
                                  </p:childTnLst>
                                </p:cTn>
                              </p:par>
                              <p:par>
                                <p:cTn id="25" presetID="8" presetClass="emph" presetSubtype="0" fill="hold" nodeType="withEffect">
                                  <p:stCondLst>
                                    <p:cond delay="0"/>
                                  </p:stCondLst>
                                  <p:childTnLst>
                                    <p:animRot by="21600000">
                                      <p:cBhvr>
                                        <p:cTn id="26" dur="2000" fill="hold"/>
                                        <p:tgtEl>
                                          <p:spTgt spid="50"/>
                                        </p:tgtEl>
                                        <p:attrNameLst>
                                          <p:attrName>r</p:attrName>
                                        </p:attrNameLst>
                                      </p:cBhvr>
                                    </p:animRo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42" presetClass="path" presetSubtype="0" accel="50000" decel="50000" fill="hold" grpId="1" nodeType="withEffect">
                                  <p:stCondLst>
                                    <p:cond delay="0"/>
                                  </p:stCondLst>
                                  <p:childTnLst>
                                    <p:animMotion origin="layout" path="M 0.13454 0.20649 L 4.72222E-6 -4.07407E-6 " pathEditMode="relative" rAng="0" ptsTypes="AA">
                                      <p:cBhvr>
                                        <p:cTn id="32" dur="500" fill="hold"/>
                                        <p:tgtEl>
                                          <p:spTgt spid="47"/>
                                        </p:tgtEl>
                                        <p:attrNameLst>
                                          <p:attrName>ppt_x</p:attrName>
                                          <p:attrName>ppt_y</p:attrName>
                                        </p:attrNameLst>
                                      </p:cBhvr>
                                      <p:rCtr x="-6736" y="-10340"/>
                                    </p:animMotion>
                                  </p:childTnLst>
                                </p:cTn>
                              </p:par>
                              <p:par>
                                <p:cTn id="33" presetID="10"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par>
                                <p:cTn id="36" presetID="42" presetClass="path" presetSubtype="0" accel="50000" decel="50000" fill="hold" grpId="1" nodeType="withEffect">
                                  <p:stCondLst>
                                    <p:cond delay="0"/>
                                  </p:stCondLst>
                                  <p:childTnLst>
                                    <p:animMotion origin="layout" path="M -0.12674 0.20649 L 8.33333E-7 -4.07407E-6 " pathEditMode="relative" rAng="0" ptsTypes="AA">
                                      <p:cBhvr>
                                        <p:cTn id="37" dur="500" fill="hold"/>
                                        <p:tgtEl>
                                          <p:spTgt spid="46"/>
                                        </p:tgtEl>
                                        <p:attrNameLst>
                                          <p:attrName>ppt_x</p:attrName>
                                          <p:attrName>ppt_y</p:attrName>
                                        </p:attrNameLst>
                                      </p:cBhvr>
                                      <p:rCtr x="6337" y="-10340"/>
                                    </p:animMotion>
                                  </p:childTnLst>
                                </p:cTn>
                              </p:par>
                              <p:par>
                                <p:cTn id="38" presetID="10"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42" presetClass="path" presetSubtype="0" accel="50000" decel="50000" fill="hold" grpId="1" nodeType="withEffect">
                                  <p:stCondLst>
                                    <p:cond delay="0"/>
                                  </p:stCondLst>
                                  <p:childTnLst>
                                    <p:animMotion origin="layout" path="M -0.12674 -0.24784 L 8.33333E-7 4.93827E-6 " pathEditMode="relative" rAng="0" ptsTypes="AA">
                                      <p:cBhvr>
                                        <p:cTn id="42" dur="500" fill="hold"/>
                                        <p:tgtEl>
                                          <p:spTgt spid="48"/>
                                        </p:tgtEl>
                                        <p:attrNameLst>
                                          <p:attrName>ppt_x</p:attrName>
                                          <p:attrName>ppt_y</p:attrName>
                                        </p:attrNameLst>
                                      </p:cBhvr>
                                      <p:rCtr x="6337" y="12377"/>
                                    </p:animMotion>
                                  </p:childTnLst>
                                </p:cTn>
                              </p:par>
                              <p:par>
                                <p:cTn id="43" presetID="10"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par>
                                <p:cTn id="46" presetID="42" presetClass="path" presetSubtype="0" accel="50000" decel="50000" fill="hold" grpId="1" nodeType="withEffect">
                                  <p:stCondLst>
                                    <p:cond delay="0"/>
                                  </p:stCondLst>
                                  <p:childTnLst>
                                    <p:animMotion origin="layout" path="M 0.13454 -0.24784 L 4.72222E-6 4.93827E-6 " pathEditMode="relative" rAng="0" ptsTypes="AA">
                                      <p:cBhvr>
                                        <p:cTn id="47" dur="500" fill="hold"/>
                                        <p:tgtEl>
                                          <p:spTgt spid="49"/>
                                        </p:tgtEl>
                                        <p:attrNameLst>
                                          <p:attrName>ppt_x</p:attrName>
                                          <p:attrName>ppt_y</p:attrName>
                                        </p:attrNameLst>
                                      </p:cBhvr>
                                      <p:rCtr x="-6736" y="12377"/>
                                    </p:animMotion>
                                  </p:childTnLst>
                                </p:cTn>
                              </p:par>
                            </p:childTnLst>
                          </p:cTn>
                        </p:par>
                        <p:par>
                          <p:cTn id="48" fill="hold">
                            <p:stCondLst>
                              <p:cond delay="3500"/>
                            </p:stCondLst>
                            <p:childTnLst>
                              <p:par>
                                <p:cTn id="49" presetID="22" presetClass="entr" presetSubtype="2" fill="hold" grpId="0" nodeType="after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wipe(right)">
                                      <p:cBhvr>
                                        <p:cTn id="51" dur="500"/>
                                        <p:tgtEl>
                                          <p:spTgt spid="7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77"/>
                                        </p:tgtEl>
                                        <p:attrNameLst>
                                          <p:attrName>style.visibility</p:attrName>
                                        </p:attrNameLst>
                                      </p:cBhvr>
                                      <p:to>
                                        <p:strVal val="visible"/>
                                      </p:to>
                                    </p:set>
                                    <p:animEffect transition="in" filter="wipe(left)">
                                      <p:cBhvr>
                                        <p:cTn id="54" dur="500"/>
                                        <p:tgtEl>
                                          <p:spTgt spid="77"/>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wipe(right)">
                                      <p:cBhvr>
                                        <p:cTn id="57" dur="500"/>
                                        <p:tgtEl>
                                          <p:spTgt spid="7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wipe(left)">
                                      <p:cBhvr>
                                        <p:cTn id="60" dur="500"/>
                                        <p:tgtEl>
                                          <p:spTgt spid="79"/>
                                        </p:tgtEl>
                                      </p:cBhvr>
                                    </p:animEffect>
                                  </p:childTnLst>
                                </p:cTn>
                              </p:par>
                            </p:childTnLst>
                          </p:cTn>
                        </p:par>
                        <p:par>
                          <p:cTn id="61" fill="hold">
                            <p:stCondLst>
                              <p:cond delay="4000"/>
                            </p:stCondLst>
                            <p:childTnLst>
                              <p:par>
                                <p:cTn id="62" presetID="14" presetClass="entr" presetSubtype="10" fill="hold" grpId="0" nodeType="after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randombar(horizontal)">
                                      <p:cBhvr>
                                        <p:cTn id="64" dur="500"/>
                                        <p:tgtEl>
                                          <p:spTgt spid="7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randombar(horizontal)">
                                      <p:cBhvr>
                                        <p:cTn id="67" dur="500"/>
                                        <p:tgtEl>
                                          <p:spTgt spid="72"/>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74"/>
                                        </p:tgtEl>
                                        <p:attrNameLst>
                                          <p:attrName>style.visibility</p:attrName>
                                        </p:attrNameLst>
                                      </p:cBhvr>
                                      <p:to>
                                        <p:strVal val="visible"/>
                                      </p:to>
                                    </p:set>
                                    <p:animEffect transition="in" filter="randombar(horizontal)">
                                      <p:cBhvr>
                                        <p:cTn id="70" dur="500"/>
                                        <p:tgtEl>
                                          <p:spTgt spid="74"/>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78"/>
                                        </p:tgtEl>
                                        <p:attrNameLst>
                                          <p:attrName>style.visibility</p:attrName>
                                        </p:attrNameLst>
                                      </p:cBhvr>
                                      <p:to>
                                        <p:strVal val="visible"/>
                                      </p:to>
                                    </p:set>
                                    <p:animEffect transition="in" filter="randombar(horizontal)">
                                      <p:cBhvr>
                                        <p:cTn id="73"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72" grpId="0"/>
      <p:bldP spid="73" grpId="0"/>
      <p:bldP spid="74" grpId="0"/>
      <p:bldP spid="75" grpId="0"/>
      <p:bldP spid="76" grpId="0"/>
      <p:bldP spid="77" grpId="0"/>
      <p:bldP spid="78" grpId="0"/>
      <p:bldP spid="79" grpId="0"/>
      <p:bldP spid="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08627" y="1133475"/>
            <a:ext cx="7184496" cy="3286125"/>
            <a:chOff x="1344836" y="1511300"/>
            <a:chExt cx="9579328" cy="4381500"/>
          </a:xfrm>
        </p:grpSpPr>
        <p:sp>
          <p:nvSpPr>
            <p:cNvPr id="65" name="圆角矩形 64"/>
            <p:cNvSpPr/>
            <p:nvPr/>
          </p:nvSpPr>
          <p:spPr>
            <a:xfrm>
              <a:off x="1600200" y="1511300"/>
              <a:ext cx="1968500" cy="4381500"/>
            </a:xfrm>
            <a:prstGeom prst="roundRect">
              <a:avLst>
                <a:gd name="adj" fmla="val 6990"/>
              </a:avLst>
            </a:prstGeom>
            <a:solidFill>
              <a:schemeClr val="bg1">
                <a:lumMod val="95000"/>
              </a:schemeClr>
            </a:solidFill>
            <a:ln>
              <a:noFill/>
            </a:ln>
            <a:effectLst>
              <a:outerShdw blurRad="279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6" name="矩形 65"/>
            <p:cNvSpPr/>
            <p:nvPr/>
          </p:nvSpPr>
          <p:spPr>
            <a:xfrm>
              <a:off x="1600200" y="3683000"/>
              <a:ext cx="1968500" cy="838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7" name="矩形 66"/>
            <p:cNvSpPr/>
            <p:nvPr/>
          </p:nvSpPr>
          <p:spPr>
            <a:xfrm>
              <a:off x="1600200" y="3492500"/>
              <a:ext cx="1968500" cy="190500"/>
            </a:xfrm>
            <a:prstGeom prst="rect">
              <a:avLst/>
            </a:prstGeom>
            <a:solidFill>
              <a:schemeClr val="bg1">
                <a:lumMod val="95000"/>
              </a:schemeClr>
            </a:solidFill>
            <a:ln>
              <a:noFill/>
            </a:ln>
            <a:effectLst>
              <a:outerShdw blurRad="76200" dist="508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8" name="矩形 67"/>
            <p:cNvSpPr/>
            <p:nvPr/>
          </p:nvSpPr>
          <p:spPr>
            <a:xfrm rot="10800000">
              <a:off x="1600200" y="4521200"/>
              <a:ext cx="1968500" cy="190500"/>
            </a:xfrm>
            <a:prstGeom prst="rect">
              <a:avLst/>
            </a:prstGeom>
            <a:solidFill>
              <a:schemeClr val="bg1">
                <a:lumMod val="95000"/>
              </a:schemeClr>
            </a:solidFill>
            <a:ln>
              <a:noFill/>
            </a:ln>
            <a:effectLst>
              <a:outerShdw blurRad="76200" dist="50800" dir="16200000" sx="97000" sy="9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69" name="组合 68"/>
            <p:cNvGrpSpPr/>
            <p:nvPr/>
          </p:nvGrpSpPr>
          <p:grpSpPr>
            <a:xfrm flipV="1">
              <a:off x="1344836" y="1553386"/>
              <a:ext cx="2479228" cy="1113607"/>
              <a:chOff x="837732" y="2078700"/>
              <a:chExt cx="4394668" cy="1766999"/>
            </a:xfrm>
          </p:grpSpPr>
          <p:sp>
            <p:nvSpPr>
              <p:cNvPr id="70" name="椭圆 69"/>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71" name="椭圆 70"/>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72" name="矩形 71"/>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grpSp>
        <p:sp>
          <p:nvSpPr>
            <p:cNvPr id="73" name="文本框 10"/>
            <p:cNvSpPr txBox="1"/>
            <p:nvPr/>
          </p:nvSpPr>
          <p:spPr>
            <a:xfrm>
              <a:off x="2142831" y="1930204"/>
              <a:ext cx="938719" cy="330945"/>
            </a:xfrm>
            <a:prstGeom prst="rect">
              <a:avLst/>
            </a:prstGeom>
            <a:noFill/>
          </p:spPr>
          <p:txBody>
            <a:bodyPr wrap="none" rtlCol="0">
              <a:spAutoFit/>
            </a:bodyPr>
            <a:lstStyle/>
            <a:p>
              <a:r>
                <a:rPr lang="zh-CN" altLang="en-US" sz="1013" b="1" dirty="0">
                  <a:solidFill>
                    <a:schemeClr val="bg1">
                      <a:lumMod val="50000"/>
                    </a:schemeClr>
                  </a:solidFill>
                  <a:latin typeface="微软雅黑" panose="020B0503020204020204" pitchFamily="34" charset="-122"/>
                  <a:ea typeface="微软雅黑" panose="020B0503020204020204" pitchFamily="34" charset="-122"/>
                </a:rPr>
                <a:t>添加标题</a:t>
              </a:r>
            </a:p>
          </p:txBody>
        </p:sp>
        <p:grpSp>
          <p:nvGrpSpPr>
            <p:cNvPr id="76" name="组合 75"/>
            <p:cNvGrpSpPr/>
            <p:nvPr/>
          </p:nvGrpSpPr>
          <p:grpSpPr>
            <a:xfrm flipV="1">
              <a:off x="1344836" y="4540936"/>
              <a:ext cx="2479228" cy="1113607"/>
              <a:chOff x="837732" y="2078700"/>
              <a:chExt cx="4394668" cy="1766999"/>
            </a:xfrm>
          </p:grpSpPr>
          <p:sp>
            <p:nvSpPr>
              <p:cNvPr id="77" name="椭圆 76"/>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78" name="椭圆 77"/>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79" name="矩形 78"/>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grpSp>
        <p:sp>
          <p:nvSpPr>
            <p:cNvPr id="80" name="Freeform 123"/>
            <p:cNvSpPr>
              <a:spLocks noEditPoints="1"/>
            </p:cNvSpPr>
            <p:nvPr/>
          </p:nvSpPr>
          <p:spPr bwMode="auto">
            <a:xfrm>
              <a:off x="2426062" y="4887974"/>
              <a:ext cx="316777" cy="353035"/>
            </a:xfrm>
            <a:custGeom>
              <a:avLst/>
              <a:gdLst>
                <a:gd name="T0" fmla="*/ 13 w 77"/>
                <a:gd name="T1" fmla="*/ 8 h 86"/>
                <a:gd name="T2" fmla="*/ 38 w 77"/>
                <a:gd name="T3" fmla="*/ 1 h 86"/>
                <a:gd name="T4" fmla="*/ 59 w 77"/>
                <a:gd name="T5" fmla="*/ 13 h 86"/>
                <a:gd name="T6" fmla="*/ 66 w 77"/>
                <a:gd name="T7" fmla="*/ 38 h 86"/>
                <a:gd name="T8" fmla="*/ 58 w 77"/>
                <a:gd name="T9" fmla="*/ 55 h 86"/>
                <a:gd name="T10" fmla="*/ 64 w 77"/>
                <a:gd name="T11" fmla="*/ 59 h 86"/>
                <a:gd name="T12" fmla="*/ 74 w 77"/>
                <a:gd name="T13" fmla="*/ 72 h 86"/>
                <a:gd name="T14" fmla="*/ 73 w 77"/>
                <a:gd name="T15" fmla="*/ 84 h 86"/>
                <a:gd name="T16" fmla="*/ 73 w 77"/>
                <a:gd name="T17" fmla="*/ 84 h 86"/>
                <a:gd name="T18" fmla="*/ 62 w 77"/>
                <a:gd name="T19" fmla="*/ 82 h 86"/>
                <a:gd name="T20" fmla="*/ 51 w 77"/>
                <a:gd name="T21" fmla="*/ 68 h 86"/>
                <a:gd name="T22" fmla="*/ 49 w 77"/>
                <a:gd name="T23" fmla="*/ 63 h 86"/>
                <a:gd name="T24" fmla="*/ 30 w 77"/>
                <a:gd name="T25" fmla="*/ 66 h 86"/>
                <a:gd name="T26" fmla="*/ 8 w 77"/>
                <a:gd name="T27" fmla="*/ 54 h 86"/>
                <a:gd name="T28" fmla="*/ 1 w 77"/>
                <a:gd name="T29" fmla="*/ 30 h 86"/>
                <a:gd name="T30" fmla="*/ 13 w 77"/>
                <a:gd name="T31" fmla="*/ 8 h 86"/>
                <a:gd name="T32" fmla="*/ 30 w 77"/>
                <a:gd name="T33" fmla="*/ 49 h 86"/>
                <a:gd name="T34" fmla="*/ 38 w 77"/>
                <a:gd name="T35" fmla="*/ 49 h 86"/>
                <a:gd name="T36" fmla="*/ 38 w 77"/>
                <a:gd name="T37" fmla="*/ 40 h 86"/>
                <a:gd name="T38" fmla="*/ 47 w 77"/>
                <a:gd name="T39" fmla="*/ 40 h 86"/>
                <a:gd name="T40" fmla="*/ 47 w 77"/>
                <a:gd name="T41" fmla="*/ 32 h 86"/>
                <a:gd name="T42" fmla="*/ 38 w 77"/>
                <a:gd name="T43" fmla="*/ 32 h 86"/>
                <a:gd name="T44" fmla="*/ 38 w 77"/>
                <a:gd name="T45" fmla="*/ 23 h 86"/>
                <a:gd name="T46" fmla="*/ 30 w 77"/>
                <a:gd name="T47" fmla="*/ 23 h 86"/>
                <a:gd name="T48" fmla="*/ 30 w 77"/>
                <a:gd name="T49" fmla="*/ 32 h 86"/>
                <a:gd name="T50" fmla="*/ 21 w 77"/>
                <a:gd name="T51" fmla="*/ 32 h 86"/>
                <a:gd name="T52" fmla="*/ 21 w 77"/>
                <a:gd name="T53" fmla="*/ 40 h 86"/>
                <a:gd name="T54" fmla="*/ 30 w 77"/>
                <a:gd name="T55" fmla="*/ 40 h 86"/>
                <a:gd name="T56" fmla="*/ 30 w 77"/>
                <a:gd name="T57" fmla="*/ 49 h 86"/>
                <a:gd name="T58" fmla="*/ 18 w 77"/>
                <a:gd name="T59" fmla="*/ 36 h 86"/>
                <a:gd name="T60" fmla="*/ 43 w 77"/>
                <a:gd name="T61" fmla="*/ 19 h 86"/>
                <a:gd name="T62" fmla="*/ 18 w 77"/>
                <a:gd name="T63" fmla="*/ 36 h 86"/>
                <a:gd name="T64" fmla="*/ 36 w 77"/>
                <a:gd name="T65" fmla="*/ 12 h 86"/>
                <a:gd name="T66" fmla="*/ 20 w 77"/>
                <a:gd name="T67" fmla="*/ 16 h 86"/>
                <a:gd name="T68" fmla="*/ 12 w 77"/>
                <a:gd name="T69" fmla="*/ 31 h 86"/>
                <a:gd name="T70" fmla="*/ 16 w 77"/>
                <a:gd name="T71" fmla="*/ 47 h 86"/>
                <a:gd name="T72" fmla="*/ 31 w 77"/>
                <a:gd name="T73" fmla="*/ 55 h 86"/>
                <a:gd name="T74" fmla="*/ 47 w 77"/>
                <a:gd name="T75" fmla="*/ 51 h 86"/>
                <a:gd name="T76" fmla="*/ 55 w 77"/>
                <a:gd name="T77" fmla="*/ 36 h 86"/>
                <a:gd name="T78" fmla="*/ 51 w 77"/>
                <a:gd name="T79" fmla="*/ 20 h 86"/>
                <a:gd name="T80" fmla="*/ 36 w 77"/>
                <a:gd name="T81"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7" h="86">
                  <a:moveTo>
                    <a:pt x="13" y="8"/>
                  </a:moveTo>
                  <a:cubicBezTo>
                    <a:pt x="20" y="2"/>
                    <a:pt x="29" y="0"/>
                    <a:pt x="38" y="1"/>
                  </a:cubicBezTo>
                  <a:cubicBezTo>
                    <a:pt x="46" y="2"/>
                    <a:pt x="54" y="6"/>
                    <a:pt x="59" y="13"/>
                  </a:cubicBezTo>
                  <a:cubicBezTo>
                    <a:pt x="65" y="21"/>
                    <a:pt x="67" y="29"/>
                    <a:pt x="66" y="38"/>
                  </a:cubicBezTo>
                  <a:cubicBezTo>
                    <a:pt x="65" y="44"/>
                    <a:pt x="63" y="50"/>
                    <a:pt x="58" y="55"/>
                  </a:cubicBezTo>
                  <a:cubicBezTo>
                    <a:pt x="60" y="56"/>
                    <a:pt x="62" y="57"/>
                    <a:pt x="64" y="59"/>
                  </a:cubicBezTo>
                  <a:cubicBezTo>
                    <a:pt x="74" y="72"/>
                    <a:pt x="74" y="72"/>
                    <a:pt x="74" y="72"/>
                  </a:cubicBezTo>
                  <a:cubicBezTo>
                    <a:pt x="77" y="76"/>
                    <a:pt x="76" y="81"/>
                    <a:pt x="73" y="84"/>
                  </a:cubicBezTo>
                  <a:cubicBezTo>
                    <a:pt x="73" y="84"/>
                    <a:pt x="73" y="84"/>
                    <a:pt x="73" y="84"/>
                  </a:cubicBezTo>
                  <a:cubicBezTo>
                    <a:pt x="69" y="86"/>
                    <a:pt x="64" y="86"/>
                    <a:pt x="62" y="82"/>
                  </a:cubicBezTo>
                  <a:cubicBezTo>
                    <a:pt x="51" y="68"/>
                    <a:pt x="51" y="68"/>
                    <a:pt x="51" y="68"/>
                  </a:cubicBezTo>
                  <a:cubicBezTo>
                    <a:pt x="50" y="67"/>
                    <a:pt x="49" y="65"/>
                    <a:pt x="49" y="63"/>
                  </a:cubicBezTo>
                  <a:cubicBezTo>
                    <a:pt x="43" y="66"/>
                    <a:pt x="36" y="67"/>
                    <a:pt x="30" y="66"/>
                  </a:cubicBezTo>
                  <a:cubicBezTo>
                    <a:pt x="21" y="65"/>
                    <a:pt x="13" y="61"/>
                    <a:pt x="8" y="54"/>
                  </a:cubicBezTo>
                  <a:cubicBezTo>
                    <a:pt x="2" y="47"/>
                    <a:pt x="0" y="38"/>
                    <a:pt x="1" y="30"/>
                  </a:cubicBezTo>
                  <a:cubicBezTo>
                    <a:pt x="2" y="21"/>
                    <a:pt x="6" y="13"/>
                    <a:pt x="13" y="8"/>
                  </a:cubicBezTo>
                  <a:close/>
                  <a:moveTo>
                    <a:pt x="30" y="49"/>
                  </a:moveTo>
                  <a:cubicBezTo>
                    <a:pt x="38" y="49"/>
                    <a:pt x="38" y="49"/>
                    <a:pt x="38" y="49"/>
                  </a:cubicBezTo>
                  <a:cubicBezTo>
                    <a:pt x="38" y="40"/>
                    <a:pt x="38" y="40"/>
                    <a:pt x="38" y="40"/>
                  </a:cubicBezTo>
                  <a:cubicBezTo>
                    <a:pt x="47" y="40"/>
                    <a:pt x="47" y="40"/>
                    <a:pt x="47" y="40"/>
                  </a:cubicBezTo>
                  <a:cubicBezTo>
                    <a:pt x="47" y="32"/>
                    <a:pt x="47" y="32"/>
                    <a:pt x="47" y="32"/>
                  </a:cubicBezTo>
                  <a:cubicBezTo>
                    <a:pt x="38" y="32"/>
                    <a:pt x="38" y="32"/>
                    <a:pt x="38" y="32"/>
                  </a:cubicBezTo>
                  <a:cubicBezTo>
                    <a:pt x="38" y="23"/>
                    <a:pt x="38" y="23"/>
                    <a:pt x="38" y="23"/>
                  </a:cubicBezTo>
                  <a:cubicBezTo>
                    <a:pt x="30" y="23"/>
                    <a:pt x="30" y="23"/>
                    <a:pt x="30" y="23"/>
                  </a:cubicBezTo>
                  <a:cubicBezTo>
                    <a:pt x="30" y="32"/>
                    <a:pt x="30" y="32"/>
                    <a:pt x="30" y="32"/>
                  </a:cubicBezTo>
                  <a:cubicBezTo>
                    <a:pt x="21" y="32"/>
                    <a:pt x="21" y="32"/>
                    <a:pt x="21" y="32"/>
                  </a:cubicBezTo>
                  <a:cubicBezTo>
                    <a:pt x="21" y="40"/>
                    <a:pt x="21" y="40"/>
                    <a:pt x="21" y="40"/>
                  </a:cubicBezTo>
                  <a:cubicBezTo>
                    <a:pt x="30" y="40"/>
                    <a:pt x="30" y="40"/>
                    <a:pt x="30" y="40"/>
                  </a:cubicBezTo>
                  <a:cubicBezTo>
                    <a:pt x="30" y="49"/>
                    <a:pt x="30" y="49"/>
                    <a:pt x="30" y="49"/>
                  </a:cubicBezTo>
                  <a:close/>
                  <a:moveTo>
                    <a:pt x="18" y="36"/>
                  </a:moveTo>
                  <a:cubicBezTo>
                    <a:pt x="22" y="26"/>
                    <a:pt x="31" y="21"/>
                    <a:pt x="43" y="19"/>
                  </a:cubicBezTo>
                  <a:cubicBezTo>
                    <a:pt x="31" y="11"/>
                    <a:pt x="16" y="22"/>
                    <a:pt x="18" y="36"/>
                  </a:cubicBezTo>
                  <a:close/>
                  <a:moveTo>
                    <a:pt x="36" y="12"/>
                  </a:moveTo>
                  <a:cubicBezTo>
                    <a:pt x="31" y="11"/>
                    <a:pt x="25" y="13"/>
                    <a:pt x="20" y="16"/>
                  </a:cubicBezTo>
                  <a:cubicBezTo>
                    <a:pt x="15" y="20"/>
                    <a:pt x="13" y="25"/>
                    <a:pt x="12" y="31"/>
                  </a:cubicBezTo>
                  <a:cubicBezTo>
                    <a:pt x="11" y="37"/>
                    <a:pt x="13" y="42"/>
                    <a:pt x="16" y="47"/>
                  </a:cubicBezTo>
                  <a:cubicBezTo>
                    <a:pt x="20" y="52"/>
                    <a:pt x="25" y="55"/>
                    <a:pt x="31" y="55"/>
                  </a:cubicBezTo>
                  <a:cubicBezTo>
                    <a:pt x="36" y="56"/>
                    <a:pt x="42" y="55"/>
                    <a:pt x="47" y="51"/>
                  </a:cubicBezTo>
                  <a:cubicBezTo>
                    <a:pt x="52" y="47"/>
                    <a:pt x="55" y="42"/>
                    <a:pt x="55" y="36"/>
                  </a:cubicBezTo>
                  <a:cubicBezTo>
                    <a:pt x="56" y="31"/>
                    <a:pt x="54" y="25"/>
                    <a:pt x="51" y="20"/>
                  </a:cubicBezTo>
                  <a:cubicBezTo>
                    <a:pt x="47" y="15"/>
                    <a:pt x="42" y="13"/>
                    <a:pt x="36" y="12"/>
                  </a:cubicBez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81" name="文本框 18"/>
            <p:cNvSpPr txBox="1"/>
            <p:nvPr/>
          </p:nvSpPr>
          <p:spPr>
            <a:xfrm>
              <a:off x="2080893" y="3703361"/>
              <a:ext cx="1007115" cy="861775"/>
            </a:xfrm>
            <a:prstGeom prst="rect">
              <a:avLst/>
            </a:prstGeom>
            <a:noFill/>
          </p:spPr>
          <p:txBody>
            <a:bodyPr wrap="non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endPar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82" name="圆角矩形 81"/>
            <p:cNvSpPr/>
            <p:nvPr/>
          </p:nvSpPr>
          <p:spPr>
            <a:xfrm>
              <a:off x="3952794" y="1511300"/>
              <a:ext cx="1968500" cy="4381500"/>
            </a:xfrm>
            <a:prstGeom prst="roundRect">
              <a:avLst>
                <a:gd name="adj" fmla="val 6990"/>
              </a:avLst>
            </a:prstGeom>
            <a:solidFill>
              <a:schemeClr val="bg1">
                <a:lumMod val="95000"/>
              </a:schemeClr>
            </a:solidFill>
            <a:ln>
              <a:noFill/>
            </a:ln>
            <a:effectLst>
              <a:outerShdw blurRad="279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3" name="矩形 82"/>
            <p:cNvSpPr/>
            <p:nvPr/>
          </p:nvSpPr>
          <p:spPr>
            <a:xfrm>
              <a:off x="3952794" y="3683000"/>
              <a:ext cx="1968500" cy="838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4" name="矩形 83"/>
            <p:cNvSpPr/>
            <p:nvPr/>
          </p:nvSpPr>
          <p:spPr>
            <a:xfrm>
              <a:off x="3952794" y="3492500"/>
              <a:ext cx="1968500" cy="190500"/>
            </a:xfrm>
            <a:prstGeom prst="rect">
              <a:avLst/>
            </a:prstGeom>
            <a:solidFill>
              <a:schemeClr val="bg1">
                <a:lumMod val="95000"/>
              </a:schemeClr>
            </a:solidFill>
            <a:ln>
              <a:noFill/>
            </a:ln>
            <a:effectLst>
              <a:outerShdw blurRad="76200" dist="508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85" name="矩形 84"/>
            <p:cNvSpPr/>
            <p:nvPr/>
          </p:nvSpPr>
          <p:spPr>
            <a:xfrm rot="10800000">
              <a:off x="3952794" y="4521200"/>
              <a:ext cx="1968500" cy="190500"/>
            </a:xfrm>
            <a:prstGeom prst="rect">
              <a:avLst/>
            </a:prstGeom>
            <a:solidFill>
              <a:schemeClr val="bg1">
                <a:lumMod val="95000"/>
              </a:schemeClr>
            </a:solidFill>
            <a:ln>
              <a:noFill/>
            </a:ln>
            <a:effectLst>
              <a:outerShdw blurRad="76200" dist="50800" dir="16200000" sx="97000" sy="9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86" name="组合 85"/>
            <p:cNvGrpSpPr/>
            <p:nvPr/>
          </p:nvGrpSpPr>
          <p:grpSpPr>
            <a:xfrm flipV="1">
              <a:off x="3697430" y="1553386"/>
              <a:ext cx="2479228" cy="1113607"/>
              <a:chOff x="837732" y="2078700"/>
              <a:chExt cx="4394668" cy="1766999"/>
            </a:xfrm>
          </p:grpSpPr>
          <p:sp>
            <p:nvSpPr>
              <p:cNvPr id="87" name="椭圆 86"/>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88" name="椭圆 87"/>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89" name="矩形 88"/>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grpSp>
        <p:sp>
          <p:nvSpPr>
            <p:cNvPr id="90" name="文本框 32"/>
            <p:cNvSpPr txBox="1"/>
            <p:nvPr/>
          </p:nvSpPr>
          <p:spPr>
            <a:xfrm>
              <a:off x="4495424" y="1930204"/>
              <a:ext cx="938719" cy="330945"/>
            </a:xfrm>
            <a:prstGeom prst="rect">
              <a:avLst/>
            </a:prstGeom>
            <a:noFill/>
          </p:spPr>
          <p:txBody>
            <a:bodyPr wrap="none" rtlCol="0">
              <a:spAutoFit/>
            </a:bodyPr>
            <a:lstStyle/>
            <a:p>
              <a:r>
                <a:rPr lang="zh-CN" altLang="en-US" sz="1013" b="1" dirty="0">
                  <a:solidFill>
                    <a:schemeClr val="bg1">
                      <a:lumMod val="50000"/>
                    </a:schemeClr>
                  </a:solidFill>
                  <a:latin typeface="微软雅黑" panose="020B0503020204020204" pitchFamily="34" charset="-122"/>
                  <a:ea typeface="微软雅黑" panose="020B0503020204020204" pitchFamily="34" charset="-122"/>
                </a:rPr>
                <a:t>添加标题</a:t>
              </a:r>
            </a:p>
          </p:txBody>
        </p:sp>
        <p:grpSp>
          <p:nvGrpSpPr>
            <p:cNvPr id="93" name="组合 92"/>
            <p:cNvGrpSpPr/>
            <p:nvPr/>
          </p:nvGrpSpPr>
          <p:grpSpPr>
            <a:xfrm flipV="1">
              <a:off x="3697430" y="4540936"/>
              <a:ext cx="2479228" cy="1113607"/>
              <a:chOff x="837732" y="2078700"/>
              <a:chExt cx="4394668" cy="1766999"/>
            </a:xfrm>
          </p:grpSpPr>
          <p:sp>
            <p:nvSpPr>
              <p:cNvPr id="110" name="椭圆 109"/>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111" name="椭圆 110"/>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112" name="矩形 111"/>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grpSp>
        <p:sp>
          <p:nvSpPr>
            <p:cNvPr id="113" name="文本框 40"/>
            <p:cNvSpPr txBox="1"/>
            <p:nvPr/>
          </p:nvSpPr>
          <p:spPr>
            <a:xfrm>
              <a:off x="4433488" y="3703361"/>
              <a:ext cx="1007115" cy="861775"/>
            </a:xfrm>
            <a:prstGeom prst="rect">
              <a:avLst/>
            </a:prstGeom>
            <a:noFill/>
          </p:spPr>
          <p:txBody>
            <a:bodyPr wrap="non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a:t>
              </a:r>
              <a:endPar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4" name="圆角矩形 113"/>
            <p:cNvSpPr/>
            <p:nvPr/>
          </p:nvSpPr>
          <p:spPr>
            <a:xfrm>
              <a:off x="6326547" y="1511300"/>
              <a:ext cx="1968500" cy="4381500"/>
            </a:xfrm>
            <a:prstGeom prst="roundRect">
              <a:avLst>
                <a:gd name="adj" fmla="val 6990"/>
              </a:avLst>
            </a:prstGeom>
            <a:solidFill>
              <a:schemeClr val="bg1">
                <a:lumMod val="95000"/>
              </a:schemeClr>
            </a:solidFill>
            <a:ln>
              <a:noFill/>
            </a:ln>
            <a:effectLst>
              <a:outerShdw blurRad="279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5" name="矩形 114"/>
            <p:cNvSpPr/>
            <p:nvPr/>
          </p:nvSpPr>
          <p:spPr>
            <a:xfrm>
              <a:off x="6326547" y="3683000"/>
              <a:ext cx="1968500" cy="838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6" name="矩形 115"/>
            <p:cNvSpPr/>
            <p:nvPr/>
          </p:nvSpPr>
          <p:spPr>
            <a:xfrm>
              <a:off x="6326547" y="3492500"/>
              <a:ext cx="1968500" cy="190500"/>
            </a:xfrm>
            <a:prstGeom prst="rect">
              <a:avLst/>
            </a:prstGeom>
            <a:solidFill>
              <a:schemeClr val="bg1">
                <a:lumMod val="95000"/>
              </a:schemeClr>
            </a:solidFill>
            <a:ln>
              <a:noFill/>
            </a:ln>
            <a:effectLst>
              <a:outerShdw blurRad="76200" dist="508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7" name="矩形 116"/>
            <p:cNvSpPr/>
            <p:nvPr/>
          </p:nvSpPr>
          <p:spPr>
            <a:xfrm rot="10800000">
              <a:off x="6326547" y="4521200"/>
              <a:ext cx="1968500" cy="190500"/>
            </a:xfrm>
            <a:prstGeom prst="rect">
              <a:avLst/>
            </a:prstGeom>
            <a:solidFill>
              <a:schemeClr val="bg1">
                <a:lumMod val="95000"/>
              </a:schemeClr>
            </a:solidFill>
            <a:ln>
              <a:noFill/>
            </a:ln>
            <a:effectLst>
              <a:outerShdw blurRad="76200" dist="50800" dir="16200000" sx="97000" sy="9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118" name="组合 117"/>
            <p:cNvGrpSpPr/>
            <p:nvPr/>
          </p:nvGrpSpPr>
          <p:grpSpPr>
            <a:xfrm flipV="1">
              <a:off x="6071183" y="1553386"/>
              <a:ext cx="2479228" cy="1113607"/>
              <a:chOff x="837732" y="2078700"/>
              <a:chExt cx="4394668" cy="1766999"/>
            </a:xfrm>
          </p:grpSpPr>
          <p:sp>
            <p:nvSpPr>
              <p:cNvPr id="119" name="椭圆 118"/>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120" name="椭圆 119"/>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121" name="矩形 120"/>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grpSp>
        <p:sp>
          <p:nvSpPr>
            <p:cNvPr id="122" name="文本框 49"/>
            <p:cNvSpPr txBox="1"/>
            <p:nvPr/>
          </p:nvSpPr>
          <p:spPr>
            <a:xfrm>
              <a:off x="6869177" y="1930204"/>
              <a:ext cx="938719" cy="330945"/>
            </a:xfrm>
            <a:prstGeom prst="rect">
              <a:avLst/>
            </a:prstGeom>
            <a:noFill/>
          </p:spPr>
          <p:txBody>
            <a:bodyPr wrap="none" rtlCol="0">
              <a:spAutoFit/>
            </a:bodyPr>
            <a:lstStyle/>
            <a:p>
              <a:r>
                <a:rPr lang="zh-CN" altLang="en-US" sz="1013" b="1" dirty="0">
                  <a:solidFill>
                    <a:schemeClr val="bg1">
                      <a:lumMod val="50000"/>
                    </a:schemeClr>
                  </a:solidFill>
                  <a:latin typeface="微软雅黑" panose="020B0503020204020204" pitchFamily="34" charset="-122"/>
                  <a:ea typeface="微软雅黑" panose="020B0503020204020204" pitchFamily="34" charset="-122"/>
                </a:rPr>
                <a:t>添加标题</a:t>
              </a:r>
            </a:p>
          </p:txBody>
        </p:sp>
        <p:grpSp>
          <p:nvGrpSpPr>
            <p:cNvPr id="125" name="组合 124"/>
            <p:cNvGrpSpPr/>
            <p:nvPr/>
          </p:nvGrpSpPr>
          <p:grpSpPr>
            <a:xfrm flipV="1">
              <a:off x="6071183" y="4540936"/>
              <a:ext cx="2479228" cy="1113607"/>
              <a:chOff x="837732" y="2078700"/>
              <a:chExt cx="4394668" cy="1766999"/>
            </a:xfrm>
          </p:grpSpPr>
          <p:sp>
            <p:nvSpPr>
              <p:cNvPr id="126" name="椭圆 125"/>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127" name="椭圆 126"/>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128" name="矩形 127"/>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grpSp>
        <p:sp>
          <p:nvSpPr>
            <p:cNvPr id="129" name="文本框 57"/>
            <p:cNvSpPr txBox="1"/>
            <p:nvPr/>
          </p:nvSpPr>
          <p:spPr>
            <a:xfrm>
              <a:off x="6807241" y="3703361"/>
              <a:ext cx="1007115" cy="861775"/>
            </a:xfrm>
            <a:prstGeom prst="rect">
              <a:avLst/>
            </a:prstGeom>
            <a:noFill/>
          </p:spPr>
          <p:txBody>
            <a:bodyPr wrap="non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a:t>
              </a:r>
              <a:endPar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30" name="圆角矩形 129"/>
            <p:cNvSpPr/>
            <p:nvPr/>
          </p:nvSpPr>
          <p:spPr>
            <a:xfrm>
              <a:off x="8700300" y="1511300"/>
              <a:ext cx="1968500" cy="4381500"/>
            </a:xfrm>
            <a:prstGeom prst="roundRect">
              <a:avLst>
                <a:gd name="adj" fmla="val 6990"/>
              </a:avLst>
            </a:prstGeom>
            <a:solidFill>
              <a:schemeClr val="bg1">
                <a:lumMod val="95000"/>
              </a:schemeClr>
            </a:solidFill>
            <a:ln>
              <a:noFill/>
            </a:ln>
            <a:effectLst>
              <a:outerShdw blurRad="2794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1" name="矩形 130"/>
            <p:cNvSpPr/>
            <p:nvPr/>
          </p:nvSpPr>
          <p:spPr>
            <a:xfrm>
              <a:off x="8700300" y="3683000"/>
              <a:ext cx="1968500" cy="838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2" name="矩形 131"/>
            <p:cNvSpPr/>
            <p:nvPr/>
          </p:nvSpPr>
          <p:spPr>
            <a:xfrm>
              <a:off x="8700300" y="3492500"/>
              <a:ext cx="1968500" cy="190500"/>
            </a:xfrm>
            <a:prstGeom prst="rect">
              <a:avLst/>
            </a:prstGeom>
            <a:solidFill>
              <a:schemeClr val="bg1">
                <a:lumMod val="95000"/>
              </a:schemeClr>
            </a:solidFill>
            <a:ln>
              <a:noFill/>
            </a:ln>
            <a:effectLst>
              <a:outerShdw blurRad="76200" dist="50800" dir="5400000" sx="97000" sy="97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3" name="矩形 132"/>
            <p:cNvSpPr/>
            <p:nvPr/>
          </p:nvSpPr>
          <p:spPr>
            <a:xfrm rot="10800000">
              <a:off x="8700300" y="4521200"/>
              <a:ext cx="1968500" cy="190500"/>
            </a:xfrm>
            <a:prstGeom prst="rect">
              <a:avLst/>
            </a:prstGeom>
            <a:solidFill>
              <a:schemeClr val="bg1">
                <a:lumMod val="95000"/>
              </a:schemeClr>
            </a:solidFill>
            <a:ln>
              <a:noFill/>
            </a:ln>
            <a:effectLst>
              <a:outerShdw blurRad="76200" dist="50800" dir="16200000" sx="97000" sy="97000"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134" name="组合 133"/>
            <p:cNvGrpSpPr/>
            <p:nvPr/>
          </p:nvGrpSpPr>
          <p:grpSpPr>
            <a:xfrm flipV="1">
              <a:off x="8444936" y="1553386"/>
              <a:ext cx="2479228" cy="1113607"/>
              <a:chOff x="837732" y="2078700"/>
              <a:chExt cx="4394668" cy="1766999"/>
            </a:xfrm>
          </p:grpSpPr>
          <p:sp>
            <p:nvSpPr>
              <p:cNvPr id="135" name="椭圆 134"/>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136" name="椭圆 135"/>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137" name="矩形 136"/>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grpSp>
        <p:sp>
          <p:nvSpPr>
            <p:cNvPr id="138" name="文本框 66"/>
            <p:cNvSpPr txBox="1"/>
            <p:nvPr/>
          </p:nvSpPr>
          <p:spPr>
            <a:xfrm>
              <a:off x="9242931" y="1930204"/>
              <a:ext cx="938719" cy="330945"/>
            </a:xfrm>
            <a:prstGeom prst="rect">
              <a:avLst/>
            </a:prstGeom>
            <a:noFill/>
          </p:spPr>
          <p:txBody>
            <a:bodyPr wrap="none" rtlCol="0">
              <a:spAutoFit/>
            </a:bodyPr>
            <a:lstStyle/>
            <a:p>
              <a:r>
                <a:rPr lang="zh-CN" altLang="en-US" sz="1013" b="1" dirty="0">
                  <a:solidFill>
                    <a:schemeClr val="bg1">
                      <a:lumMod val="50000"/>
                    </a:schemeClr>
                  </a:solidFill>
                  <a:latin typeface="微软雅黑" panose="020B0503020204020204" pitchFamily="34" charset="-122"/>
                  <a:ea typeface="微软雅黑" panose="020B0503020204020204" pitchFamily="34" charset="-122"/>
                </a:rPr>
                <a:t>添加标题</a:t>
              </a:r>
            </a:p>
          </p:txBody>
        </p:sp>
        <p:grpSp>
          <p:nvGrpSpPr>
            <p:cNvPr id="141" name="组合 140"/>
            <p:cNvGrpSpPr/>
            <p:nvPr/>
          </p:nvGrpSpPr>
          <p:grpSpPr>
            <a:xfrm flipV="1">
              <a:off x="8444936" y="4540936"/>
              <a:ext cx="2479228" cy="1113607"/>
              <a:chOff x="837732" y="2078700"/>
              <a:chExt cx="4394668" cy="1766999"/>
            </a:xfrm>
          </p:grpSpPr>
          <p:sp>
            <p:nvSpPr>
              <p:cNvPr id="142" name="椭圆 141"/>
              <p:cNvSpPr/>
              <p:nvPr/>
            </p:nvSpPr>
            <p:spPr>
              <a:xfrm>
                <a:off x="837732" y="2078700"/>
                <a:ext cx="4394668" cy="1110829"/>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143" name="椭圆 142"/>
              <p:cNvSpPr/>
              <p:nvPr/>
            </p:nvSpPr>
            <p:spPr>
              <a:xfrm>
                <a:off x="837732" y="2734869"/>
                <a:ext cx="4394668" cy="1110830"/>
              </a:xfrm>
              <a:prstGeom prst="ellipse">
                <a:avLst/>
              </a:prstGeom>
              <a:gradFill flip="none" rotWithShape="1">
                <a:gsLst>
                  <a:gs pos="86000">
                    <a:schemeClr val="bg1">
                      <a:alpha val="0"/>
                    </a:schemeClr>
                  </a:gs>
                  <a:gs pos="15000">
                    <a:schemeClr val="tx1">
                      <a:lumMod val="50000"/>
                      <a:lumOff val="50000"/>
                    </a:scheme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sp>
            <p:nvSpPr>
              <p:cNvPr id="144" name="矩形 143"/>
              <p:cNvSpPr/>
              <p:nvPr/>
            </p:nvSpPr>
            <p:spPr>
              <a:xfrm>
                <a:off x="1290389" y="2513202"/>
                <a:ext cx="3489354" cy="953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tx1">
                      <a:lumMod val="65000"/>
                      <a:lumOff val="35000"/>
                    </a:schemeClr>
                  </a:solidFill>
                </a:endParaRPr>
              </a:p>
            </p:txBody>
          </p:sp>
        </p:grpSp>
        <p:sp>
          <p:nvSpPr>
            <p:cNvPr id="145" name="文本框 74"/>
            <p:cNvSpPr txBox="1"/>
            <p:nvPr/>
          </p:nvSpPr>
          <p:spPr>
            <a:xfrm>
              <a:off x="9180993" y="3703361"/>
              <a:ext cx="1007115" cy="861775"/>
            </a:xfrm>
            <a:prstGeom prst="rect">
              <a:avLst/>
            </a:prstGeom>
            <a:noFill/>
          </p:spPr>
          <p:txBody>
            <a:bodyPr wrap="non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04</a:t>
              </a:r>
              <a:endPar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46" name="Freeform 142"/>
            <p:cNvSpPr>
              <a:spLocks noEditPoints="1"/>
            </p:cNvSpPr>
            <p:nvPr/>
          </p:nvSpPr>
          <p:spPr bwMode="auto">
            <a:xfrm>
              <a:off x="9481989" y="4887974"/>
              <a:ext cx="405122" cy="388452"/>
            </a:xfrm>
            <a:custGeom>
              <a:avLst/>
              <a:gdLst>
                <a:gd name="T0" fmla="*/ 68 w 113"/>
                <a:gd name="T1" fmla="*/ 54 h 108"/>
                <a:gd name="T2" fmla="*/ 45 w 113"/>
                <a:gd name="T3" fmla="*/ 54 h 108"/>
                <a:gd name="T4" fmla="*/ 48 w 113"/>
                <a:gd name="T5" fmla="*/ 32 h 108"/>
                <a:gd name="T6" fmla="*/ 0 w 113"/>
                <a:gd name="T7" fmla="*/ 54 h 108"/>
                <a:gd name="T8" fmla="*/ 17 w 113"/>
                <a:gd name="T9" fmla="*/ 93 h 108"/>
                <a:gd name="T10" fmla="*/ 62 w 113"/>
                <a:gd name="T11" fmla="*/ 78 h 108"/>
                <a:gd name="T12" fmla="*/ 38 w 113"/>
                <a:gd name="T13" fmla="*/ 84 h 108"/>
                <a:gd name="T14" fmla="*/ 26 w 113"/>
                <a:gd name="T15" fmla="*/ 73 h 108"/>
                <a:gd name="T16" fmla="*/ 57 w 113"/>
                <a:gd name="T17" fmla="*/ 76 h 108"/>
                <a:gd name="T18" fmla="*/ 79 w 113"/>
                <a:gd name="T19" fmla="*/ 82 h 108"/>
                <a:gd name="T20" fmla="*/ 64 w 113"/>
                <a:gd name="T21" fmla="*/ 89 h 108"/>
                <a:gd name="T22" fmla="*/ 52 w 113"/>
                <a:gd name="T23" fmla="*/ 89 h 108"/>
                <a:gd name="T24" fmla="*/ 80 w 113"/>
                <a:gd name="T25" fmla="*/ 105 h 108"/>
                <a:gd name="T26" fmla="*/ 86 w 113"/>
                <a:gd name="T27" fmla="*/ 73 h 108"/>
                <a:gd name="T28" fmla="*/ 113 w 113"/>
                <a:gd name="T29" fmla="*/ 54 h 108"/>
                <a:gd name="T30" fmla="*/ 70 w 113"/>
                <a:gd name="T31" fmla="*/ 32 h 108"/>
                <a:gd name="T32" fmla="*/ 76 w 113"/>
                <a:gd name="T33" fmla="*/ 23 h 108"/>
                <a:gd name="T34" fmla="*/ 88 w 113"/>
                <a:gd name="T35" fmla="*/ 33 h 108"/>
                <a:gd name="T36" fmla="*/ 96 w 113"/>
                <a:gd name="T37" fmla="*/ 14 h 108"/>
                <a:gd name="T38" fmla="*/ 63 w 113"/>
                <a:gd name="T39" fmla="*/ 20 h 108"/>
                <a:gd name="T40" fmla="*/ 33 w 113"/>
                <a:gd name="T41" fmla="*/ 3 h 108"/>
                <a:gd name="T42" fmla="*/ 26 w 113"/>
                <a:gd name="T43" fmla="*/ 29 h 108"/>
                <a:gd name="T44" fmla="*/ 34 w 113"/>
                <a:gd name="T45" fmla="*/ 25 h 108"/>
                <a:gd name="T46" fmla="*/ 49 w 113"/>
                <a:gd name="T47" fmla="*/ 18 h 108"/>
                <a:gd name="T48" fmla="*/ 48 w 113"/>
                <a:gd name="T49" fmla="*/ 32 h 108"/>
                <a:gd name="T50" fmla="*/ 92 w 113"/>
                <a:gd name="T51" fmla="*/ 45 h 108"/>
                <a:gd name="T52" fmla="*/ 92 w 113"/>
                <a:gd name="T53" fmla="*/ 62 h 108"/>
                <a:gd name="T54" fmla="*/ 77 w 113"/>
                <a:gd name="T55" fmla="*/ 44 h 108"/>
                <a:gd name="T56" fmla="*/ 75 w 113"/>
                <a:gd name="T57" fmla="*/ 66 h 108"/>
                <a:gd name="T58" fmla="*/ 65 w 113"/>
                <a:gd name="T59" fmla="*/ 41 h 108"/>
                <a:gd name="T60" fmla="*/ 51 w 113"/>
                <a:gd name="T61" fmla="*/ 41 h 108"/>
                <a:gd name="T62" fmla="*/ 47 w 113"/>
                <a:gd name="T63" fmla="*/ 44 h 108"/>
                <a:gd name="T64" fmla="*/ 57 w 113"/>
                <a:gd name="T65" fmla="*/ 67 h 108"/>
                <a:gd name="T66" fmla="*/ 22 w 113"/>
                <a:gd name="T67" fmla="*/ 62 h 108"/>
                <a:gd name="T68" fmla="*/ 9 w 113"/>
                <a:gd name="T69" fmla="*/ 54 h 108"/>
                <a:gd name="T70" fmla="*/ 37 w 113"/>
                <a:gd name="T71" fmla="*/ 42 h 108"/>
                <a:gd name="T72" fmla="*/ 64 w 113"/>
                <a:gd name="T73" fmla="*/ 50 h 108"/>
                <a:gd name="T74" fmla="*/ 64 w 113"/>
                <a:gd name="T75" fmla="*/ 50 h 108"/>
                <a:gd name="T76" fmla="*/ 50 w 113"/>
                <a:gd name="T77" fmla="*/ 53 h 108"/>
                <a:gd name="T78" fmla="*/ 49 w 113"/>
                <a:gd name="T79" fmla="*/ 57 h 108"/>
                <a:gd name="T80" fmla="*/ 51 w 113"/>
                <a:gd name="T81" fmla="*/ 52 h 108"/>
                <a:gd name="T82" fmla="*/ 56 w 113"/>
                <a:gd name="T83" fmla="*/ 45 h 108"/>
                <a:gd name="T84" fmla="*/ 58 w 113"/>
                <a:gd name="T85" fmla="*/ 45 h 108"/>
                <a:gd name="T86" fmla="*/ 60 w 113"/>
                <a:gd name="T87" fmla="*/ 4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108">
                  <a:moveTo>
                    <a:pt x="57" y="42"/>
                  </a:moveTo>
                  <a:cubicBezTo>
                    <a:pt x="63" y="42"/>
                    <a:pt x="68" y="47"/>
                    <a:pt x="68" y="54"/>
                  </a:cubicBezTo>
                  <a:cubicBezTo>
                    <a:pt x="68" y="60"/>
                    <a:pt x="63" y="65"/>
                    <a:pt x="57" y="65"/>
                  </a:cubicBezTo>
                  <a:cubicBezTo>
                    <a:pt x="50" y="65"/>
                    <a:pt x="45" y="60"/>
                    <a:pt x="45" y="54"/>
                  </a:cubicBezTo>
                  <a:cubicBezTo>
                    <a:pt x="45" y="47"/>
                    <a:pt x="50" y="42"/>
                    <a:pt x="57" y="42"/>
                  </a:cubicBezTo>
                  <a:close/>
                  <a:moveTo>
                    <a:pt x="48" y="32"/>
                  </a:moveTo>
                  <a:cubicBezTo>
                    <a:pt x="36" y="32"/>
                    <a:pt x="26" y="34"/>
                    <a:pt x="19" y="37"/>
                  </a:cubicBezTo>
                  <a:cubicBezTo>
                    <a:pt x="7" y="41"/>
                    <a:pt x="0" y="47"/>
                    <a:pt x="0" y="54"/>
                  </a:cubicBezTo>
                  <a:cubicBezTo>
                    <a:pt x="0" y="60"/>
                    <a:pt x="7" y="66"/>
                    <a:pt x="17" y="70"/>
                  </a:cubicBezTo>
                  <a:cubicBezTo>
                    <a:pt x="13" y="80"/>
                    <a:pt x="12" y="89"/>
                    <a:pt x="17" y="93"/>
                  </a:cubicBezTo>
                  <a:cubicBezTo>
                    <a:pt x="22" y="98"/>
                    <a:pt x="31" y="98"/>
                    <a:pt x="42" y="92"/>
                  </a:cubicBezTo>
                  <a:cubicBezTo>
                    <a:pt x="48" y="89"/>
                    <a:pt x="55" y="84"/>
                    <a:pt x="62" y="78"/>
                  </a:cubicBezTo>
                  <a:cubicBezTo>
                    <a:pt x="48" y="78"/>
                    <a:pt x="48" y="78"/>
                    <a:pt x="48" y="78"/>
                  </a:cubicBezTo>
                  <a:cubicBezTo>
                    <a:pt x="44" y="81"/>
                    <a:pt x="41" y="83"/>
                    <a:pt x="38" y="84"/>
                  </a:cubicBezTo>
                  <a:cubicBezTo>
                    <a:pt x="31" y="88"/>
                    <a:pt x="25" y="89"/>
                    <a:pt x="23" y="87"/>
                  </a:cubicBezTo>
                  <a:cubicBezTo>
                    <a:pt x="21" y="85"/>
                    <a:pt x="23" y="80"/>
                    <a:pt x="26" y="73"/>
                  </a:cubicBezTo>
                  <a:cubicBezTo>
                    <a:pt x="26" y="73"/>
                    <a:pt x="26" y="73"/>
                    <a:pt x="26" y="73"/>
                  </a:cubicBezTo>
                  <a:cubicBezTo>
                    <a:pt x="35" y="75"/>
                    <a:pt x="45" y="76"/>
                    <a:pt x="57" y="76"/>
                  </a:cubicBezTo>
                  <a:cubicBezTo>
                    <a:pt x="64" y="76"/>
                    <a:pt x="71" y="75"/>
                    <a:pt x="77" y="74"/>
                  </a:cubicBezTo>
                  <a:cubicBezTo>
                    <a:pt x="78" y="77"/>
                    <a:pt x="78" y="80"/>
                    <a:pt x="79" y="82"/>
                  </a:cubicBezTo>
                  <a:cubicBezTo>
                    <a:pt x="79" y="90"/>
                    <a:pt x="79" y="95"/>
                    <a:pt x="76" y="96"/>
                  </a:cubicBezTo>
                  <a:cubicBezTo>
                    <a:pt x="74" y="98"/>
                    <a:pt x="69" y="95"/>
                    <a:pt x="64" y="89"/>
                  </a:cubicBezTo>
                  <a:cubicBezTo>
                    <a:pt x="62" y="88"/>
                    <a:pt x="61" y="86"/>
                    <a:pt x="60" y="84"/>
                  </a:cubicBezTo>
                  <a:cubicBezTo>
                    <a:pt x="52" y="89"/>
                    <a:pt x="52" y="89"/>
                    <a:pt x="52" y="89"/>
                  </a:cubicBezTo>
                  <a:cubicBezTo>
                    <a:pt x="54" y="91"/>
                    <a:pt x="56" y="93"/>
                    <a:pt x="57" y="95"/>
                  </a:cubicBezTo>
                  <a:cubicBezTo>
                    <a:pt x="65" y="104"/>
                    <a:pt x="74" y="108"/>
                    <a:pt x="80" y="105"/>
                  </a:cubicBezTo>
                  <a:cubicBezTo>
                    <a:pt x="86" y="102"/>
                    <a:pt x="89" y="93"/>
                    <a:pt x="88" y="81"/>
                  </a:cubicBezTo>
                  <a:cubicBezTo>
                    <a:pt x="87" y="79"/>
                    <a:pt x="87" y="76"/>
                    <a:pt x="86" y="73"/>
                  </a:cubicBezTo>
                  <a:cubicBezTo>
                    <a:pt x="89" y="72"/>
                    <a:pt x="92" y="71"/>
                    <a:pt x="95" y="70"/>
                  </a:cubicBezTo>
                  <a:cubicBezTo>
                    <a:pt x="106" y="67"/>
                    <a:pt x="113" y="61"/>
                    <a:pt x="113" y="54"/>
                  </a:cubicBezTo>
                  <a:cubicBezTo>
                    <a:pt x="113" y="47"/>
                    <a:pt x="106" y="41"/>
                    <a:pt x="95" y="37"/>
                  </a:cubicBezTo>
                  <a:cubicBezTo>
                    <a:pt x="88" y="35"/>
                    <a:pt x="80" y="33"/>
                    <a:pt x="70" y="32"/>
                  </a:cubicBezTo>
                  <a:cubicBezTo>
                    <a:pt x="69" y="31"/>
                    <a:pt x="69" y="29"/>
                    <a:pt x="68" y="28"/>
                  </a:cubicBezTo>
                  <a:cubicBezTo>
                    <a:pt x="70" y="26"/>
                    <a:pt x="73" y="24"/>
                    <a:pt x="76" y="23"/>
                  </a:cubicBezTo>
                  <a:cubicBezTo>
                    <a:pt x="83" y="20"/>
                    <a:pt x="88" y="18"/>
                    <a:pt x="90" y="20"/>
                  </a:cubicBezTo>
                  <a:cubicBezTo>
                    <a:pt x="92" y="22"/>
                    <a:pt x="91" y="27"/>
                    <a:pt x="88" y="33"/>
                  </a:cubicBezTo>
                  <a:cubicBezTo>
                    <a:pt x="97" y="35"/>
                    <a:pt x="97" y="35"/>
                    <a:pt x="97" y="35"/>
                  </a:cubicBezTo>
                  <a:cubicBezTo>
                    <a:pt x="101" y="26"/>
                    <a:pt x="101" y="18"/>
                    <a:pt x="96" y="14"/>
                  </a:cubicBezTo>
                  <a:cubicBezTo>
                    <a:pt x="91" y="9"/>
                    <a:pt x="82" y="10"/>
                    <a:pt x="72" y="15"/>
                  </a:cubicBezTo>
                  <a:cubicBezTo>
                    <a:pt x="69" y="16"/>
                    <a:pt x="66" y="18"/>
                    <a:pt x="63" y="20"/>
                  </a:cubicBezTo>
                  <a:cubicBezTo>
                    <a:pt x="60" y="17"/>
                    <a:pt x="58" y="15"/>
                    <a:pt x="56" y="12"/>
                  </a:cubicBezTo>
                  <a:cubicBezTo>
                    <a:pt x="48" y="4"/>
                    <a:pt x="39" y="0"/>
                    <a:pt x="33" y="3"/>
                  </a:cubicBezTo>
                  <a:cubicBezTo>
                    <a:pt x="27" y="6"/>
                    <a:pt x="24" y="14"/>
                    <a:pt x="26" y="26"/>
                  </a:cubicBezTo>
                  <a:cubicBezTo>
                    <a:pt x="26" y="27"/>
                    <a:pt x="26" y="28"/>
                    <a:pt x="26" y="29"/>
                  </a:cubicBezTo>
                  <a:cubicBezTo>
                    <a:pt x="35" y="29"/>
                    <a:pt x="35" y="29"/>
                    <a:pt x="35" y="29"/>
                  </a:cubicBezTo>
                  <a:cubicBezTo>
                    <a:pt x="35" y="27"/>
                    <a:pt x="35" y="26"/>
                    <a:pt x="34" y="25"/>
                  </a:cubicBezTo>
                  <a:cubicBezTo>
                    <a:pt x="34" y="17"/>
                    <a:pt x="34" y="12"/>
                    <a:pt x="37" y="11"/>
                  </a:cubicBezTo>
                  <a:cubicBezTo>
                    <a:pt x="39" y="10"/>
                    <a:pt x="44" y="13"/>
                    <a:pt x="49" y="18"/>
                  </a:cubicBezTo>
                  <a:cubicBezTo>
                    <a:pt x="51" y="20"/>
                    <a:pt x="53" y="23"/>
                    <a:pt x="55" y="25"/>
                  </a:cubicBezTo>
                  <a:cubicBezTo>
                    <a:pt x="53" y="27"/>
                    <a:pt x="50" y="30"/>
                    <a:pt x="48" y="32"/>
                  </a:cubicBezTo>
                  <a:close/>
                  <a:moveTo>
                    <a:pt x="75" y="42"/>
                  </a:moveTo>
                  <a:cubicBezTo>
                    <a:pt x="82" y="43"/>
                    <a:pt x="87" y="44"/>
                    <a:pt x="92" y="45"/>
                  </a:cubicBezTo>
                  <a:cubicBezTo>
                    <a:pt x="99" y="48"/>
                    <a:pt x="104" y="51"/>
                    <a:pt x="104" y="54"/>
                  </a:cubicBezTo>
                  <a:cubicBezTo>
                    <a:pt x="104" y="56"/>
                    <a:pt x="99" y="59"/>
                    <a:pt x="92" y="62"/>
                  </a:cubicBezTo>
                  <a:cubicBezTo>
                    <a:pt x="89" y="63"/>
                    <a:pt x="87" y="63"/>
                    <a:pt x="84" y="64"/>
                  </a:cubicBezTo>
                  <a:cubicBezTo>
                    <a:pt x="82" y="58"/>
                    <a:pt x="80" y="51"/>
                    <a:pt x="77" y="44"/>
                  </a:cubicBezTo>
                  <a:cubicBezTo>
                    <a:pt x="76" y="44"/>
                    <a:pt x="76" y="43"/>
                    <a:pt x="75" y="42"/>
                  </a:cubicBezTo>
                  <a:close/>
                  <a:moveTo>
                    <a:pt x="75" y="66"/>
                  </a:moveTo>
                  <a:cubicBezTo>
                    <a:pt x="73" y="60"/>
                    <a:pt x="71" y="54"/>
                    <a:pt x="69" y="48"/>
                  </a:cubicBezTo>
                  <a:cubicBezTo>
                    <a:pt x="67" y="46"/>
                    <a:pt x="66" y="43"/>
                    <a:pt x="65" y="41"/>
                  </a:cubicBezTo>
                  <a:cubicBezTo>
                    <a:pt x="62" y="41"/>
                    <a:pt x="59" y="41"/>
                    <a:pt x="57" y="41"/>
                  </a:cubicBezTo>
                  <a:cubicBezTo>
                    <a:pt x="55" y="41"/>
                    <a:pt x="53" y="41"/>
                    <a:pt x="51" y="41"/>
                  </a:cubicBezTo>
                  <a:cubicBezTo>
                    <a:pt x="50" y="42"/>
                    <a:pt x="49" y="43"/>
                    <a:pt x="47" y="44"/>
                  </a:cubicBezTo>
                  <a:cubicBezTo>
                    <a:pt x="47" y="44"/>
                    <a:pt x="47" y="44"/>
                    <a:pt x="47" y="44"/>
                  </a:cubicBezTo>
                  <a:cubicBezTo>
                    <a:pt x="41" y="51"/>
                    <a:pt x="35" y="58"/>
                    <a:pt x="31" y="64"/>
                  </a:cubicBezTo>
                  <a:cubicBezTo>
                    <a:pt x="38" y="66"/>
                    <a:pt x="47" y="67"/>
                    <a:pt x="57" y="67"/>
                  </a:cubicBezTo>
                  <a:cubicBezTo>
                    <a:pt x="63" y="67"/>
                    <a:pt x="69" y="66"/>
                    <a:pt x="75" y="66"/>
                  </a:cubicBezTo>
                  <a:close/>
                  <a:moveTo>
                    <a:pt x="22" y="62"/>
                  </a:moveTo>
                  <a:cubicBezTo>
                    <a:pt x="22" y="62"/>
                    <a:pt x="22" y="62"/>
                    <a:pt x="22" y="62"/>
                  </a:cubicBezTo>
                  <a:cubicBezTo>
                    <a:pt x="14" y="59"/>
                    <a:pt x="9" y="56"/>
                    <a:pt x="9" y="54"/>
                  </a:cubicBezTo>
                  <a:cubicBezTo>
                    <a:pt x="9" y="51"/>
                    <a:pt x="14" y="48"/>
                    <a:pt x="22" y="45"/>
                  </a:cubicBezTo>
                  <a:cubicBezTo>
                    <a:pt x="26" y="44"/>
                    <a:pt x="31" y="43"/>
                    <a:pt x="37" y="42"/>
                  </a:cubicBezTo>
                  <a:cubicBezTo>
                    <a:pt x="31" y="49"/>
                    <a:pt x="26" y="56"/>
                    <a:pt x="22" y="62"/>
                  </a:cubicBezTo>
                  <a:close/>
                  <a:moveTo>
                    <a:pt x="64" y="50"/>
                  </a:moveTo>
                  <a:cubicBezTo>
                    <a:pt x="63" y="55"/>
                    <a:pt x="61" y="59"/>
                    <a:pt x="57" y="62"/>
                  </a:cubicBezTo>
                  <a:cubicBezTo>
                    <a:pt x="63" y="62"/>
                    <a:pt x="66" y="55"/>
                    <a:pt x="64" y="50"/>
                  </a:cubicBezTo>
                  <a:close/>
                  <a:moveTo>
                    <a:pt x="49" y="57"/>
                  </a:moveTo>
                  <a:cubicBezTo>
                    <a:pt x="49" y="55"/>
                    <a:pt x="50" y="54"/>
                    <a:pt x="50" y="53"/>
                  </a:cubicBezTo>
                  <a:cubicBezTo>
                    <a:pt x="49" y="52"/>
                    <a:pt x="49" y="52"/>
                    <a:pt x="49" y="52"/>
                  </a:cubicBezTo>
                  <a:cubicBezTo>
                    <a:pt x="48" y="54"/>
                    <a:pt x="48" y="55"/>
                    <a:pt x="49" y="57"/>
                  </a:cubicBezTo>
                  <a:close/>
                  <a:moveTo>
                    <a:pt x="49" y="50"/>
                  </a:moveTo>
                  <a:cubicBezTo>
                    <a:pt x="51" y="52"/>
                    <a:pt x="51" y="52"/>
                    <a:pt x="51" y="52"/>
                  </a:cubicBezTo>
                  <a:cubicBezTo>
                    <a:pt x="53" y="50"/>
                    <a:pt x="55" y="49"/>
                    <a:pt x="57" y="47"/>
                  </a:cubicBezTo>
                  <a:cubicBezTo>
                    <a:pt x="56" y="45"/>
                    <a:pt x="56" y="45"/>
                    <a:pt x="56" y="45"/>
                  </a:cubicBezTo>
                  <a:cubicBezTo>
                    <a:pt x="53" y="45"/>
                    <a:pt x="50" y="47"/>
                    <a:pt x="49" y="50"/>
                  </a:cubicBezTo>
                  <a:close/>
                  <a:moveTo>
                    <a:pt x="58" y="45"/>
                  </a:moveTo>
                  <a:cubicBezTo>
                    <a:pt x="58" y="47"/>
                    <a:pt x="58" y="47"/>
                    <a:pt x="58" y="47"/>
                  </a:cubicBezTo>
                  <a:cubicBezTo>
                    <a:pt x="59" y="46"/>
                    <a:pt x="59" y="46"/>
                    <a:pt x="60" y="46"/>
                  </a:cubicBezTo>
                  <a:cubicBezTo>
                    <a:pt x="59" y="45"/>
                    <a:pt x="58" y="45"/>
                    <a:pt x="58" y="45"/>
                  </a:cubicBezTo>
                  <a:close/>
                </a:path>
              </a:pathLst>
            </a:custGeom>
            <a:solidFill>
              <a:srgbClr val="7F7F7F"/>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47" name="Freeform 147"/>
            <p:cNvSpPr>
              <a:spLocks noEditPoints="1"/>
            </p:cNvSpPr>
            <p:nvPr/>
          </p:nvSpPr>
          <p:spPr bwMode="auto">
            <a:xfrm>
              <a:off x="4816173" y="4867433"/>
              <a:ext cx="241739" cy="381783"/>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7F7F7F"/>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48" name="Freeform 203"/>
            <p:cNvSpPr>
              <a:spLocks noEditPoints="1"/>
            </p:cNvSpPr>
            <p:nvPr/>
          </p:nvSpPr>
          <p:spPr bwMode="auto">
            <a:xfrm>
              <a:off x="7163251" y="4960794"/>
              <a:ext cx="295090" cy="288422"/>
            </a:xfrm>
            <a:custGeom>
              <a:avLst/>
              <a:gdLst>
                <a:gd name="T0" fmla="*/ 74 w 82"/>
                <a:gd name="T1" fmla="*/ 6 h 80"/>
                <a:gd name="T2" fmla="*/ 67 w 82"/>
                <a:gd name="T3" fmla="*/ 27 h 80"/>
                <a:gd name="T4" fmla="*/ 65 w 82"/>
                <a:gd name="T5" fmla="*/ 30 h 80"/>
                <a:gd name="T6" fmla="*/ 75 w 82"/>
                <a:gd name="T7" fmla="*/ 71 h 80"/>
                <a:gd name="T8" fmla="*/ 66 w 82"/>
                <a:gd name="T9" fmla="*/ 80 h 80"/>
                <a:gd name="T10" fmla="*/ 44 w 82"/>
                <a:gd name="T11" fmla="*/ 50 h 80"/>
                <a:gd name="T12" fmla="*/ 36 w 82"/>
                <a:gd name="T13" fmla="*/ 57 h 80"/>
                <a:gd name="T14" fmla="*/ 39 w 82"/>
                <a:gd name="T15" fmla="*/ 70 h 80"/>
                <a:gd name="T16" fmla="*/ 34 w 82"/>
                <a:gd name="T17" fmla="*/ 75 h 80"/>
                <a:gd name="T18" fmla="*/ 26 w 82"/>
                <a:gd name="T19" fmla="*/ 61 h 80"/>
                <a:gd name="T20" fmla="*/ 21 w 82"/>
                <a:gd name="T21" fmla="*/ 67 h 80"/>
                <a:gd name="T22" fmla="*/ 16 w 82"/>
                <a:gd name="T23" fmla="*/ 62 h 80"/>
                <a:gd name="T24" fmla="*/ 21 w 82"/>
                <a:gd name="T25" fmla="*/ 57 h 80"/>
                <a:gd name="T26" fmla="*/ 7 w 82"/>
                <a:gd name="T27" fmla="*/ 50 h 80"/>
                <a:gd name="T28" fmla="*/ 12 w 82"/>
                <a:gd name="T29" fmla="*/ 44 h 80"/>
                <a:gd name="T30" fmla="*/ 25 w 82"/>
                <a:gd name="T31" fmla="*/ 47 h 80"/>
                <a:gd name="T32" fmla="*/ 32 w 82"/>
                <a:gd name="T33" fmla="*/ 39 h 80"/>
                <a:gd name="T34" fmla="*/ 0 w 82"/>
                <a:gd name="T35" fmla="*/ 18 h 80"/>
                <a:gd name="T36" fmla="*/ 9 w 82"/>
                <a:gd name="T37" fmla="*/ 8 h 80"/>
                <a:gd name="T38" fmla="*/ 51 w 82"/>
                <a:gd name="T39" fmla="*/ 16 h 80"/>
                <a:gd name="T40" fmla="*/ 53 w 82"/>
                <a:gd name="T41" fmla="*/ 13 h 80"/>
                <a:gd name="T42" fmla="*/ 74 w 82"/>
                <a:gd name="T43" fmla="*/ 6 h 80"/>
                <a:gd name="T44" fmla="*/ 82 w 82"/>
                <a:gd name="T45" fmla="*/ 50 h 80"/>
                <a:gd name="T46" fmla="*/ 74 w 82"/>
                <a:gd name="T47" fmla="*/ 42 h 80"/>
                <a:gd name="T48" fmla="*/ 72 w 82"/>
                <a:gd name="T49" fmla="*/ 44 h 80"/>
                <a:gd name="T50" fmla="*/ 76 w 82"/>
                <a:gd name="T51" fmla="*/ 57 h 80"/>
                <a:gd name="T52" fmla="*/ 82 w 82"/>
                <a:gd name="T53" fmla="*/ 50 h 80"/>
                <a:gd name="T54" fmla="*/ 29 w 82"/>
                <a:gd name="T55" fmla="*/ 0 h 80"/>
                <a:gd name="T56" fmla="*/ 23 w 82"/>
                <a:gd name="T57" fmla="*/ 7 h 80"/>
                <a:gd name="T58" fmla="*/ 36 w 82"/>
                <a:gd name="T59" fmla="*/ 10 h 80"/>
                <a:gd name="T60" fmla="*/ 37 w 82"/>
                <a:gd name="T61" fmla="*/ 8 h 80"/>
                <a:gd name="T62" fmla="*/ 29 w 82"/>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80">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rgbClr val="7F7F7F"/>
            </a:solidFill>
            <a:ln>
              <a:noFill/>
            </a:ln>
          </p:spPr>
          <p:txBody>
            <a:bodyPr vert="horz" wrap="square" lIns="68580" tIns="34290" rIns="68580" bIns="34290" numCol="1" anchor="t" anchorCtr="0" compatLnSpc="1">
              <a:prstTxWarp prst="textNoShape">
                <a:avLst/>
              </a:prstTxWarp>
            </a:bodyPr>
            <a:lstStyle/>
            <a:p>
              <a:endParaRPr lang="zh-CN" altLang="en-US" sz="1013"/>
            </a:p>
          </p:txBody>
        </p:sp>
        <p:grpSp>
          <p:nvGrpSpPr>
            <p:cNvPr id="149" name="组合 148"/>
            <p:cNvGrpSpPr/>
            <p:nvPr/>
          </p:nvGrpSpPr>
          <p:grpSpPr>
            <a:xfrm>
              <a:off x="3287194" y="2034407"/>
              <a:ext cx="905630" cy="203200"/>
              <a:chOff x="2819400" y="387818"/>
              <a:chExt cx="1384660" cy="310682"/>
            </a:xfrm>
          </p:grpSpPr>
          <p:sp>
            <p:nvSpPr>
              <p:cNvPr id="150" name="椭圆 149"/>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1" name="椭圆 150"/>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2" name="圆角矩形 151"/>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3" name="圆角矩形 152"/>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grpSp>
          <p:nvGrpSpPr>
            <p:cNvPr id="154" name="组合 153"/>
            <p:cNvGrpSpPr/>
            <p:nvPr/>
          </p:nvGrpSpPr>
          <p:grpSpPr>
            <a:xfrm>
              <a:off x="3287194" y="5034772"/>
              <a:ext cx="905630" cy="203200"/>
              <a:chOff x="2819400" y="387818"/>
              <a:chExt cx="1384660" cy="310682"/>
            </a:xfrm>
          </p:grpSpPr>
          <p:sp>
            <p:nvSpPr>
              <p:cNvPr id="155" name="椭圆 154"/>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6" name="椭圆 155"/>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7" name="圆角矩形 156"/>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58" name="圆角矩形 157"/>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grpSp>
          <p:nvGrpSpPr>
            <p:cNvPr id="159" name="组合 158"/>
            <p:cNvGrpSpPr/>
            <p:nvPr/>
          </p:nvGrpSpPr>
          <p:grpSpPr>
            <a:xfrm>
              <a:off x="5688458" y="2034407"/>
              <a:ext cx="905630" cy="203200"/>
              <a:chOff x="2819400" y="387818"/>
              <a:chExt cx="1384660" cy="310682"/>
            </a:xfrm>
          </p:grpSpPr>
          <p:sp>
            <p:nvSpPr>
              <p:cNvPr id="160" name="椭圆 159"/>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1" name="椭圆 160"/>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2" name="圆角矩形 161"/>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3" name="圆角矩形 162"/>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grpSp>
          <p:nvGrpSpPr>
            <p:cNvPr id="164" name="组合 163"/>
            <p:cNvGrpSpPr/>
            <p:nvPr/>
          </p:nvGrpSpPr>
          <p:grpSpPr>
            <a:xfrm>
              <a:off x="5688458" y="5034772"/>
              <a:ext cx="905630" cy="203200"/>
              <a:chOff x="2819400" y="387818"/>
              <a:chExt cx="1384660" cy="310682"/>
            </a:xfrm>
          </p:grpSpPr>
          <p:sp>
            <p:nvSpPr>
              <p:cNvPr id="165" name="椭圆 164"/>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6" name="椭圆 165"/>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7" name="圆角矩形 166"/>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8" name="圆角矩形 167"/>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grpSp>
          <p:nvGrpSpPr>
            <p:cNvPr id="169" name="组合 168"/>
            <p:cNvGrpSpPr/>
            <p:nvPr/>
          </p:nvGrpSpPr>
          <p:grpSpPr>
            <a:xfrm>
              <a:off x="8051622" y="2034407"/>
              <a:ext cx="905630" cy="203200"/>
              <a:chOff x="2819400" y="387818"/>
              <a:chExt cx="1384660" cy="310682"/>
            </a:xfrm>
          </p:grpSpPr>
          <p:sp>
            <p:nvSpPr>
              <p:cNvPr id="170" name="椭圆 169"/>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1" name="椭圆 170"/>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2" name="圆角矩形 171"/>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3" name="圆角矩形 172"/>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grpSp>
          <p:nvGrpSpPr>
            <p:cNvPr id="174" name="组合 173"/>
            <p:cNvGrpSpPr/>
            <p:nvPr/>
          </p:nvGrpSpPr>
          <p:grpSpPr>
            <a:xfrm>
              <a:off x="8051622" y="5034772"/>
              <a:ext cx="905630" cy="203200"/>
              <a:chOff x="2819400" y="387818"/>
              <a:chExt cx="1384660" cy="310682"/>
            </a:xfrm>
          </p:grpSpPr>
          <p:sp>
            <p:nvSpPr>
              <p:cNvPr id="175" name="椭圆 174"/>
              <p:cNvSpPr/>
              <p:nvPr/>
            </p:nvSpPr>
            <p:spPr>
              <a:xfrm>
                <a:off x="2819400" y="393700"/>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6" name="椭圆 175"/>
              <p:cNvSpPr/>
              <p:nvPr/>
            </p:nvSpPr>
            <p:spPr>
              <a:xfrm>
                <a:off x="3899260" y="387818"/>
                <a:ext cx="3048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7" name="圆角矩形 176"/>
              <p:cNvSpPr/>
              <p:nvPr/>
            </p:nvSpPr>
            <p:spPr>
              <a:xfrm>
                <a:off x="2883260" y="466379"/>
                <a:ext cx="1256939" cy="159442"/>
              </a:xfrm>
              <a:prstGeom prst="roundRect">
                <a:avLst>
                  <a:gd name="adj" fmla="val 50000"/>
                </a:avLst>
              </a:prstGeom>
              <a:gradFill>
                <a:gsLst>
                  <a:gs pos="0">
                    <a:schemeClr val="bg1"/>
                  </a:gs>
                  <a:gs pos="25000">
                    <a:srgbClr val="FBFBFB"/>
                  </a:gs>
                  <a:gs pos="37000">
                    <a:srgbClr val="F8F8F8"/>
                  </a:gs>
                  <a:gs pos="89000">
                    <a:schemeClr val="bg1">
                      <a:lumMod val="85000"/>
                    </a:schemeClr>
                  </a:gs>
                  <a:gs pos="78000">
                    <a:srgbClr val="E7E7E7"/>
                  </a:gs>
                </a:gsLst>
                <a:path path="circle">
                  <a:fillToRect l="50000" t="50000" r="50000" b="50000"/>
                </a:path>
              </a:gradFill>
              <a:ln>
                <a:noFill/>
              </a:ln>
              <a:effectLst>
                <a:outerShdw blurRad="889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8" name="圆角矩形 177"/>
              <p:cNvSpPr/>
              <p:nvPr/>
            </p:nvSpPr>
            <p:spPr>
              <a:xfrm>
                <a:off x="2883260" y="466379"/>
                <a:ext cx="1256939" cy="159442"/>
              </a:xfrm>
              <a:prstGeom prst="roundRect">
                <a:avLst>
                  <a:gd name="adj" fmla="val 50000"/>
                </a:avLst>
              </a:prstGeom>
              <a:gradFill flip="none" rotWithShape="1">
                <a:gsLst>
                  <a:gs pos="29000">
                    <a:schemeClr val="tx1">
                      <a:alpha val="2000"/>
                    </a:schemeClr>
                  </a:gs>
                  <a:gs pos="100000">
                    <a:schemeClr val="tx1">
                      <a:alpha val="13000"/>
                    </a:schemeClr>
                  </a:gs>
                </a:gsLst>
                <a:path path="rect">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179" name="Rectangle 47"/>
            <p:cNvSpPr>
              <a:spLocks noChangeArrowheads="1"/>
            </p:cNvSpPr>
            <p:nvPr/>
          </p:nvSpPr>
          <p:spPr bwMode="auto">
            <a:xfrm>
              <a:off x="1797883" y="2494759"/>
              <a:ext cx="1627087"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rPr>
                <a:t>在此点击添加图片的描述内容详情在此点击添加图片内容详情在此点击添加图片</a:t>
              </a:r>
              <a:endParaRPr lang="en-US" altLang="zh-CN" sz="82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5" name="Rectangle 47"/>
            <p:cNvSpPr>
              <a:spLocks noChangeArrowheads="1"/>
            </p:cNvSpPr>
            <p:nvPr/>
          </p:nvSpPr>
          <p:spPr bwMode="auto">
            <a:xfrm>
              <a:off x="4115839" y="2494759"/>
              <a:ext cx="1627087"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rPr>
                <a:t>在此点击添加图片的描述内容详情在此点击添加图片内容详情在此点击添加图片</a:t>
              </a:r>
              <a:endParaRPr lang="en-US" altLang="zh-CN" sz="82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6" name="Rectangle 47"/>
            <p:cNvSpPr>
              <a:spLocks noChangeArrowheads="1"/>
            </p:cNvSpPr>
            <p:nvPr/>
          </p:nvSpPr>
          <p:spPr bwMode="auto">
            <a:xfrm>
              <a:off x="6509636" y="2494759"/>
              <a:ext cx="1627087"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rPr>
                <a:t>在此点击添加图片的描述内容详情在此点击添加图片内容详情在此点击添加图片</a:t>
              </a:r>
              <a:endParaRPr lang="en-US" altLang="zh-CN" sz="82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7" name="Rectangle 47"/>
            <p:cNvSpPr>
              <a:spLocks noChangeArrowheads="1"/>
            </p:cNvSpPr>
            <p:nvPr/>
          </p:nvSpPr>
          <p:spPr bwMode="auto">
            <a:xfrm>
              <a:off x="8903791" y="2494759"/>
              <a:ext cx="1627087"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825" dirty="0">
                  <a:solidFill>
                    <a:schemeClr val="tx1">
                      <a:lumMod val="50000"/>
                      <a:lumOff val="50000"/>
                    </a:schemeClr>
                  </a:solidFill>
                  <a:latin typeface="微软雅黑" panose="020B0503020204020204" pitchFamily="34" charset="-122"/>
                  <a:ea typeface="微软雅黑" panose="020B0503020204020204" pitchFamily="34" charset="-122"/>
                </a:rPr>
                <a:t>在此点击添加图片的描述内容详情在此点击添加图片内容详情在此点击添加图片</a:t>
              </a:r>
              <a:endParaRPr lang="en-US" altLang="zh-CN" sz="82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43317125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93947" y="2178341"/>
            <a:ext cx="1771587" cy="2727100"/>
            <a:chOff x="5044281" y="2143125"/>
            <a:chExt cx="2103438" cy="3239106"/>
          </a:xfrm>
          <a:effectLst/>
        </p:grpSpPr>
        <p:sp>
          <p:nvSpPr>
            <p:cNvPr id="3" name="任意多边形 2"/>
            <p:cNvSpPr/>
            <p:nvPr/>
          </p:nvSpPr>
          <p:spPr>
            <a:xfrm>
              <a:off x="5117186" y="2143125"/>
              <a:ext cx="1957628" cy="685800"/>
            </a:xfrm>
            <a:custGeom>
              <a:avLst/>
              <a:gdLst>
                <a:gd name="connsiteX0" fmla="*/ 978814 w 1957628"/>
                <a:gd name="connsiteY0" fmla="*/ 0 h 685800"/>
                <a:gd name="connsiteX1" fmla="*/ 1950809 w 1957628"/>
                <a:gd name="connsiteY1" fmla="*/ 663189 h 685800"/>
                <a:gd name="connsiteX2" fmla="*/ 1957628 w 1957628"/>
                <a:gd name="connsiteY2" fmla="*/ 685800 h 685800"/>
                <a:gd name="connsiteX3" fmla="*/ 0 w 1957628"/>
                <a:gd name="connsiteY3" fmla="*/ 685800 h 685800"/>
                <a:gd name="connsiteX4" fmla="*/ 6819 w 1957628"/>
                <a:gd name="connsiteY4" fmla="*/ 663189 h 685800"/>
                <a:gd name="connsiteX5" fmla="*/ 978814 w 1957628"/>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628" h="685800">
                  <a:moveTo>
                    <a:pt x="978814" y="0"/>
                  </a:moveTo>
                  <a:cubicBezTo>
                    <a:pt x="1415766" y="0"/>
                    <a:pt x="1790668" y="273461"/>
                    <a:pt x="1950809" y="663189"/>
                  </a:cubicBezTo>
                  <a:lnTo>
                    <a:pt x="1957628" y="685800"/>
                  </a:lnTo>
                  <a:lnTo>
                    <a:pt x="0" y="685800"/>
                  </a:lnTo>
                  <a:lnTo>
                    <a:pt x="6819" y="663189"/>
                  </a:lnTo>
                  <a:cubicBezTo>
                    <a:pt x="166961" y="273461"/>
                    <a:pt x="541863" y="0"/>
                    <a:pt x="97881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任意多边形 3"/>
            <p:cNvSpPr/>
            <p:nvPr/>
          </p:nvSpPr>
          <p:spPr>
            <a:xfrm>
              <a:off x="5044281" y="2921000"/>
              <a:ext cx="2103438" cy="711200"/>
            </a:xfrm>
            <a:custGeom>
              <a:avLst/>
              <a:gdLst>
                <a:gd name="connsiteX0" fmla="*/ 30985 w 2103438"/>
                <a:gd name="connsiteY0" fmla="*/ 0 h 711200"/>
                <a:gd name="connsiteX1" fmla="*/ 2072453 w 2103438"/>
                <a:gd name="connsiteY1" fmla="*/ 0 h 711200"/>
                <a:gd name="connsiteX2" fmla="*/ 2082071 w 2103438"/>
                <a:gd name="connsiteY2" fmla="*/ 31989 h 711200"/>
                <a:gd name="connsiteX3" fmla="*/ 2103438 w 2103438"/>
                <a:gd name="connsiteY3" fmla="*/ 250825 h 711200"/>
                <a:gd name="connsiteX4" fmla="*/ 2020789 w 2103438"/>
                <a:gd name="connsiteY4" fmla="*/ 673487 h 711200"/>
                <a:gd name="connsiteX5" fmla="*/ 2000962 w 2103438"/>
                <a:gd name="connsiteY5" fmla="*/ 711200 h 711200"/>
                <a:gd name="connsiteX6" fmla="*/ 102476 w 2103438"/>
                <a:gd name="connsiteY6" fmla="*/ 711200 h 711200"/>
                <a:gd name="connsiteX7" fmla="*/ 82650 w 2103438"/>
                <a:gd name="connsiteY7" fmla="*/ 673487 h 711200"/>
                <a:gd name="connsiteX8" fmla="*/ 0 w 2103438"/>
                <a:gd name="connsiteY8" fmla="*/ 250825 h 711200"/>
                <a:gd name="connsiteX9" fmla="*/ 21368 w 2103438"/>
                <a:gd name="connsiteY9" fmla="*/ 31989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3438" h="711200">
                  <a:moveTo>
                    <a:pt x="30985" y="0"/>
                  </a:moveTo>
                  <a:lnTo>
                    <a:pt x="2072453" y="0"/>
                  </a:lnTo>
                  <a:lnTo>
                    <a:pt x="2082071" y="31989"/>
                  </a:lnTo>
                  <a:cubicBezTo>
                    <a:pt x="2096081" y="102675"/>
                    <a:pt x="2103438" y="175863"/>
                    <a:pt x="2103438" y="250825"/>
                  </a:cubicBezTo>
                  <a:cubicBezTo>
                    <a:pt x="2103438" y="400750"/>
                    <a:pt x="2074009" y="543578"/>
                    <a:pt x="2020789" y="673487"/>
                  </a:cubicBezTo>
                  <a:lnTo>
                    <a:pt x="2000962" y="711200"/>
                  </a:lnTo>
                  <a:lnTo>
                    <a:pt x="102476" y="711200"/>
                  </a:lnTo>
                  <a:lnTo>
                    <a:pt x="82650" y="673487"/>
                  </a:lnTo>
                  <a:cubicBezTo>
                    <a:pt x="29430" y="543578"/>
                    <a:pt x="0" y="400750"/>
                    <a:pt x="0" y="250825"/>
                  </a:cubicBezTo>
                  <a:cubicBezTo>
                    <a:pt x="0" y="175863"/>
                    <a:pt x="7358" y="102675"/>
                    <a:pt x="21368" y="3198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梯形 20"/>
            <p:cNvSpPr/>
            <p:nvPr/>
          </p:nvSpPr>
          <p:spPr>
            <a:xfrm flipV="1">
              <a:off x="5178425" y="3711573"/>
              <a:ext cx="1835150" cy="708026"/>
            </a:xfrm>
            <a:custGeom>
              <a:avLst/>
              <a:gdLst>
                <a:gd name="connsiteX0" fmla="*/ 0 w 1803400"/>
                <a:gd name="connsiteY0" fmla="*/ 701676 h 701676"/>
                <a:gd name="connsiteX1" fmla="*/ 175419 w 1803400"/>
                <a:gd name="connsiteY1" fmla="*/ 0 h 701676"/>
                <a:gd name="connsiteX2" fmla="*/ 1627981 w 1803400"/>
                <a:gd name="connsiteY2" fmla="*/ 0 h 701676"/>
                <a:gd name="connsiteX3" fmla="*/ 1803400 w 1803400"/>
                <a:gd name="connsiteY3" fmla="*/ 701676 h 701676"/>
                <a:gd name="connsiteX4" fmla="*/ 0 w 1803400"/>
                <a:gd name="connsiteY4" fmla="*/ 701676 h 701676"/>
                <a:gd name="connsiteX0" fmla="*/ 0 w 1803400"/>
                <a:gd name="connsiteY0" fmla="*/ 701676 h 701676"/>
                <a:gd name="connsiteX1" fmla="*/ 384969 w 1803400"/>
                <a:gd name="connsiteY1" fmla="*/ 0 h 701676"/>
                <a:gd name="connsiteX2" fmla="*/ 1627981 w 1803400"/>
                <a:gd name="connsiteY2" fmla="*/ 0 h 701676"/>
                <a:gd name="connsiteX3" fmla="*/ 1803400 w 1803400"/>
                <a:gd name="connsiteY3" fmla="*/ 701676 h 701676"/>
                <a:gd name="connsiteX4" fmla="*/ 0 w 1803400"/>
                <a:gd name="connsiteY4" fmla="*/ 701676 h 701676"/>
                <a:gd name="connsiteX0" fmla="*/ 0 w 1803400"/>
                <a:gd name="connsiteY0" fmla="*/ 701676 h 701676"/>
                <a:gd name="connsiteX1" fmla="*/ 384969 w 1803400"/>
                <a:gd name="connsiteY1" fmla="*/ 0 h 701676"/>
                <a:gd name="connsiteX2" fmla="*/ 1627981 w 1803400"/>
                <a:gd name="connsiteY2" fmla="*/ 0 h 701676"/>
                <a:gd name="connsiteX3" fmla="*/ 1803400 w 1803400"/>
                <a:gd name="connsiteY3" fmla="*/ 701676 h 701676"/>
                <a:gd name="connsiteX4" fmla="*/ 0 w 1803400"/>
                <a:gd name="connsiteY4" fmla="*/ 701676 h 701676"/>
                <a:gd name="connsiteX0" fmla="*/ 0 w 1803400"/>
                <a:gd name="connsiteY0" fmla="*/ 701676 h 701676"/>
                <a:gd name="connsiteX1" fmla="*/ 384969 w 1803400"/>
                <a:gd name="connsiteY1" fmla="*/ 0 h 701676"/>
                <a:gd name="connsiteX2" fmla="*/ 1627981 w 1803400"/>
                <a:gd name="connsiteY2" fmla="*/ 0 h 701676"/>
                <a:gd name="connsiteX3" fmla="*/ 1803400 w 1803400"/>
                <a:gd name="connsiteY3" fmla="*/ 701676 h 701676"/>
                <a:gd name="connsiteX4" fmla="*/ 0 w 1803400"/>
                <a:gd name="connsiteY4" fmla="*/ 701676 h 701676"/>
                <a:gd name="connsiteX0" fmla="*/ 0 w 1803400"/>
                <a:gd name="connsiteY0" fmla="*/ 701676 h 701676"/>
                <a:gd name="connsiteX1" fmla="*/ 384969 w 1803400"/>
                <a:gd name="connsiteY1" fmla="*/ 0 h 701676"/>
                <a:gd name="connsiteX2" fmla="*/ 1627981 w 1803400"/>
                <a:gd name="connsiteY2" fmla="*/ 0 h 701676"/>
                <a:gd name="connsiteX3" fmla="*/ 1803400 w 1803400"/>
                <a:gd name="connsiteY3" fmla="*/ 701676 h 701676"/>
                <a:gd name="connsiteX4" fmla="*/ 0 w 1803400"/>
                <a:gd name="connsiteY4" fmla="*/ 701676 h 701676"/>
                <a:gd name="connsiteX0" fmla="*/ 0 w 1803400"/>
                <a:gd name="connsiteY0" fmla="*/ 708026 h 708026"/>
                <a:gd name="connsiteX1" fmla="*/ 384969 w 1803400"/>
                <a:gd name="connsiteY1" fmla="*/ 6350 h 708026"/>
                <a:gd name="connsiteX2" fmla="*/ 1443831 w 1803400"/>
                <a:gd name="connsiteY2" fmla="*/ 0 h 708026"/>
                <a:gd name="connsiteX3" fmla="*/ 1803400 w 1803400"/>
                <a:gd name="connsiteY3" fmla="*/ 708026 h 708026"/>
                <a:gd name="connsiteX4" fmla="*/ 0 w 1803400"/>
                <a:gd name="connsiteY4" fmla="*/ 708026 h 708026"/>
                <a:gd name="connsiteX0" fmla="*/ 0 w 1803400"/>
                <a:gd name="connsiteY0" fmla="*/ 708026 h 708026"/>
                <a:gd name="connsiteX1" fmla="*/ 384969 w 1803400"/>
                <a:gd name="connsiteY1" fmla="*/ 6350 h 708026"/>
                <a:gd name="connsiteX2" fmla="*/ 1443831 w 1803400"/>
                <a:gd name="connsiteY2" fmla="*/ 0 h 708026"/>
                <a:gd name="connsiteX3" fmla="*/ 1803400 w 1803400"/>
                <a:gd name="connsiteY3" fmla="*/ 708026 h 708026"/>
                <a:gd name="connsiteX4" fmla="*/ 0 w 1803400"/>
                <a:gd name="connsiteY4" fmla="*/ 708026 h 708026"/>
                <a:gd name="connsiteX0" fmla="*/ 0 w 1803400"/>
                <a:gd name="connsiteY0" fmla="*/ 708026 h 708026"/>
                <a:gd name="connsiteX1" fmla="*/ 384969 w 1803400"/>
                <a:gd name="connsiteY1" fmla="*/ 6350 h 708026"/>
                <a:gd name="connsiteX2" fmla="*/ 1443831 w 1803400"/>
                <a:gd name="connsiteY2" fmla="*/ 0 h 708026"/>
                <a:gd name="connsiteX3" fmla="*/ 1803400 w 1803400"/>
                <a:gd name="connsiteY3" fmla="*/ 708026 h 708026"/>
                <a:gd name="connsiteX4" fmla="*/ 0 w 1803400"/>
                <a:gd name="connsiteY4" fmla="*/ 708026 h 708026"/>
                <a:gd name="connsiteX0" fmla="*/ 0 w 1835150"/>
                <a:gd name="connsiteY0" fmla="*/ 708026 h 708026"/>
                <a:gd name="connsiteX1" fmla="*/ 384969 w 1835150"/>
                <a:gd name="connsiteY1" fmla="*/ 6350 h 708026"/>
                <a:gd name="connsiteX2" fmla="*/ 1443831 w 1835150"/>
                <a:gd name="connsiteY2" fmla="*/ 0 h 708026"/>
                <a:gd name="connsiteX3" fmla="*/ 1835150 w 1835150"/>
                <a:gd name="connsiteY3" fmla="*/ 708026 h 708026"/>
                <a:gd name="connsiteX4" fmla="*/ 0 w 1835150"/>
                <a:gd name="connsiteY4" fmla="*/ 708026 h 7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150" h="708026">
                  <a:moveTo>
                    <a:pt x="0" y="708026"/>
                  </a:moveTo>
                  <a:cubicBezTo>
                    <a:pt x="160073" y="467784"/>
                    <a:pt x="377296" y="252942"/>
                    <a:pt x="384969" y="6350"/>
                  </a:cubicBezTo>
                  <a:lnTo>
                    <a:pt x="1443831" y="0"/>
                  </a:lnTo>
                  <a:cubicBezTo>
                    <a:pt x="1449387" y="191559"/>
                    <a:pt x="1670844" y="478367"/>
                    <a:pt x="1835150" y="708026"/>
                  </a:cubicBezTo>
                  <a:lnTo>
                    <a:pt x="0" y="70802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圆角矩形 5"/>
            <p:cNvSpPr/>
            <p:nvPr/>
          </p:nvSpPr>
          <p:spPr>
            <a:xfrm>
              <a:off x="5569744" y="4462463"/>
              <a:ext cx="1052512" cy="13954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圆角矩形 6"/>
            <p:cNvSpPr/>
            <p:nvPr/>
          </p:nvSpPr>
          <p:spPr>
            <a:xfrm>
              <a:off x="5569744" y="4667250"/>
              <a:ext cx="1052512" cy="13954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圆角矩形 7"/>
            <p:cNvSpPr/>
            <p:nvPr/>
          </p:nvSpPr>
          <p:spPr>
            <a:xfrm>
              <a:off x="5569744" y="4864894"/>
              <a:ext cx="1052512" cy="139541"/>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任意多边形 8"/>
            <p:cNvSpPr/>
            <p:nvPr/>
          </p:nvSpPr>
          <p:spPr>
            <a:xfrm>
              <a:off x="5693569" y="5057775"/>
              <a:ext cx="804863" cy="324456"/>
            </a:xfrm>
            <a:custGeom>
              <a:avLst/>
              <a:gdLst>
                <a:gd name="connsiteX0" fmla="*/ 58777 w 804863"/>
                <a:gd name="connsiteY0" fmla="*/ 0 h 324456"/>
                <a:gd name="connsiteX1" fmla="*/ 746086 w 804863"/>
                <a:gd name="connsiteY1" fmla="*/ 0 h 324456"/>
                <a:gd name="connsiteX2" fmla="*/ 804863 w 804863"/>
                <a:gd name="connsiteY2" fmla="*/ 58777 h 324456"/>
                <a:gd name="connsiteX3" fmla="*/ 804862 w 804863"/>
                <a:gd name="connsiteY3" fmla="*/ 58777 h 324456"/>
                <a:gd name="connsiteX4" fmla="*/ 746085 w 804863"/>
                <a:gd name="connsiteY4" fmla="*/ 117554 h 324456"/>
                <a:gd name="connsiteX5" fmla="*/ 681293 w 804863"/>
                <a:gd name="connsiteY5" fmla="*/ 117554 h 324456"/>
                <a:gd name="connsiteX6" fmla="*/ 478631 w 804863"/>
                <a:gd name="connsiteY6" fmla="*/ 239867 h 324456"/>
                <a:gd name="connsiteX7" fmla="*/ 478631 w 804863"/>
                <a:gd name="connsiteY7" fmla="*/ 293946 h 324456"/>
                <a:gd name="connsiteX8" fmla="*/ 454235 w 804863"/>
                <a:gd name="connsiteY8" fmla="*/ 293946 h 324456"/>
                <a:gd name="connsiteX9" fmla="*/ 454235 w 804863"/>
                <a:gd name="connsiteY9" fmla="*/ 324456 h 324456"/>
                <a:gd name="connsiteX10" fmla="*/ 364914 w 804863"/>
                <a:gd name="connsiteY10" fmla="*/ 324456 h 324456"/>
                <a:gd name="connsiteX11" fmla="*/ 364914 w 804863"/>
                <a:gd name="connsiteY11" fmla="*/ 293946 h 324456"/>
                <a:gd name="connsiteX12" fmla="*/ 330994 w 804863"/>
                <a:gd name="connsiteY12" fmla="*/ 293946 h 324456"/>
                <a:gd name="connsiteX13" fmla="*/ 330994 w 804863"/>
                <a:gd name="connsiteY13" fmla="*/ 235744 h 324456"/>
                <a:gd name="connsiteX14" fmla="*/ 333685 w 804863"/>
                <a:gd name="connsiteY14" fmla="*/ 235744 h 324456"/>
                <a:gd name="connsiteX15" fmla="*/ 137852 w 804863"/>
                <a:gd name="connsiteY15" fmla="*/ 117553 h 324456"/>
                <a:gd name="connsiteX16" fmla="*/ 58777 w 804863"/>
                <a:gd name="connsiteY16" fmla="*/ 117553 h 324456"/>
                <a:gd name="connsiteX17" fmla="*/ 17215 w 804863"/>
                <a:gd name="connsiteY17" fmla="*/ 100338 h 324456"/>
                <a:gd name="connsiteX18" fmla="*/ 0 w 804863"/>
                <a:gd name="connsiteY18" fmla="*/ 58776 h 324456"/>
                <a:gd name="connsiteX19" fmla="*/ 17215 w 804863"/>
                <a:gd name="connsiteY19" fmla="*/ 17215 h 324456"/>
                <a:gd name="connsiteX20" fmla="*/ 58777 w 804863"/>
                <a:gd name="connsiteY20" fmla="*/ 0 h 32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4863" h="324456">
                  <a:moveTo>
                    <a:pt x="58777" y="0"/>
                  </a:moveTo>
                  <a:lnTo>
                    <a:pt x="746086" y="0"/>
                  </a:lnTo>
                  <a:cubicBezTo>
                    <a:pt x="778548" y="0"/>
                    <a:pt x="804863" y="26315"/>
                    <a:pt x="804863" y="58777"/>
                  </a:cubicBezTo>
                  <a:lnTo>
                    <a:pt x="804862" y="58777"/>
                  </a:lnTo>
                  <a:cubicBezTo>
                    <a:pt x="804862" y="91239"/>
                    <a:pt x="778547" y="117554"/>
                    <a:pt x="746085" y="117554"/>
                  </a:cubicBezTo>
                  <a:lnTo>
                    <a:pt x="681293" y="117554"/>
                  </a:lnTo>
                  <a:lnTo>
                    <a:pt x="478631" y="239867"/>
                  </a:lnTo>
                  <a:lnTo>
                    <a:pt x="478631" y="293946"/>
                  </a:lnTo>
                  <a:lnTo>
                    <a:pt x="454235" y="293946"/>
                  </a:lnTo>
                  <a:lnTo>
                    <a:pt x="454235" y="324456"/>
                  </a:lnTo>
                  <a:lnTo>
                    <a:pt x="364914" y="324456"/>
                  </a:lnTo>
                  <a:lnTo>
                    <a:pt x="364914" y="293946"/>
                  </a:lnTo>
                  <a:lnTo>
                    <a:pt x="330994" y="293946"/>
                  </a:lnTo>
                  <a:lnTo>
                    <a:pt x="330994" y="235744"/>
                  </a:lnTo>
                  <a:lnTo>
                    <a:pt x="333685" y="235744"/>
                  </a:lnTo>
                  <a:lnTo>
                    <a:pt x="137852" y="117553"/>
                  </a:lnTo>
                  <a:lnTo>
                    <a:pt x="58777" y="117553"/>
                  </a:lnTo>
                  <a:cubicBezTo>
                    <a:pt x="42546" y="117553"/>
                    <a:pt x="27852" y="110974"/>
                    <a:pt x="17215" y="100338"/>
                  </a:cubicBezTo>
                  <a:lnTo>
                    <a:pt x="0" y="58776"/>
                  </a:lnTo>
                  <a:lnTo>
                    <a:pt x="17215" y="17215"/>
                  </a:lnTo>
                  <a:cubicBezTo>
                    <a:pt x="27852" y="6579"/>
                    <a:pt x="42546" y="0"/>
                    <a:pt x="5877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 name="椭圆 9"/>
          <p:cNvSpPr/>
          <p:nvPr/>
        </p:nvSpPr>
        <p:spPr>
          <a:xfrm>
            <a:off x="3172889" y="4880620"/>
            <a:ext cx="2813702" cy="354839"/>
          </a:xfrm>
          <a:prstGeom prst="ellipse">
            <a:avLst/>
          </a:prstGeom>
          <a:gradFill flip="none" rotWithShape="1">
            <a:gsLst>
              <a:gs pos="0">
                <a:schemeClr val="tx1">
                  <a:lumMod val="100000"/>
                  <a:alpha val="36000"/>
                </a:schemeClr>
              </a:gs>
              <a:gs pos="100000">
                <a:srgbClr val="D7D7D7">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grpSp>
        <p:nvGrpSpPr>
          <p:cNvPr id="11" name="组合 25"/>
          <p:cNvGrpSpPr/>
          <p:nvPr/>
        </p:nvGrpSpPr>
        <p:grpSpPr>
          <a:xfrm>
            <a:off x="3531873" y="1559453"/>
            <a:ext cx="534064" cy="533870"/>
            <a:chOff x="4708550" y="1685961"/>
            <a:chExt cx="711992" cy="711991"/>
          </a:xfrm>
        </p:grpSpPr>
        <p:sp>
          <p:nvSpPr>
            <p:cNvPr id="15" name="椭圆 14"/>
            <p:cNvSpPr/>
            <p:nvPr/>
          </p:nvSpPr>
          <p:spPr>
            <a:xfrm>
              <a:off x="4708550" y="1685961"/>
              <a:ext cx="711992" cy="711991"/>
            </a:xfrm>
            <a:prstGeom prst="ellipse">
              <a:avLst/>
            </a:prstGeom>
            <a:gradFill>
              <a:gsLst>
                <a:gs pos="0">
                  <a:srgbClr val="D3D3D3"/>
                </a:gs>
                <a:gs pos="100000">
                  <a:srgbClr val="F7F7F7"/>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1" name="Group 8"/>
            <p:cNvGrpSpPr>
              <a:grpSpLocks noChangeAspect="1"/>
            </p:cNvGrpSpPr>
            <p:nvPr/>
          </p:nvGrpSpPr>
          <p:grpSpPr bwMode="auto">
            <a:xfrm>
              <a:off x="4877941" y="1831694"/>
              <a:ext cx="371637" cy="407212"/>
              <a:chOff x="3437" y="2282"/>
              <a:chExt cx="679" cy="744"/>
            </a:xfrm>
            <a:solidFill>
              <a:srgbClr val="FFA521"/>
            </a:solidFill>
          </p:grpSpPr>
          <p:sp>
            <p:nvSpPr>
              <p:cNvPr id="49" name="Freeform 9"/>
              <p:cNvSpPr>
                <a:spLocks/>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0" name="Freeform 10"/>
              <p:cNvSpPr>
                <a:spLocks/>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23" name="组合 23"/>
          <p:cNvGrpSpPr/>
          <p:nvPr/>
        </p:nvGrpSpPr>
        <p:grpSpPr>
          <a:xfrm>
            <a:off x="2960262" y="2130857"/>
            <a:ext cx="534064" cy="533870"/>
            <a:chOff x="3946502" y="2448009"/>
            <a:chExt cx="711992" cy="711991"/>
          </a:xfrm>
        </p:grpSpPr>
        <p:sp>
          <p:nvSpPr>
            <p:cNvPr id="14" name="椭圆 13"/>
            <p:cNvSpPr/>
            <p:nvPr/>
          </p:nvSpPr>
          <p:spPr>
            <a:xfrm>
              <a:off x="3946502" y="2448009"/>
              <a:ext cx="711992" cy="711991"/>
            </a:xfrm>
            <a:prstGeom prst="ellipse">
              <a:avLst/>
            </a:prstGeom>
            <a:gradFill>
              <a:gsLst>
                <a:gs pos="0">
                  <a:srgbClr val="D3D3D3"/>
                </a:gs>
                <a:gs pos="100000">
                  <a:srgbClr val="F7F7F7"/>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4" name="Group 13"/>
            <p:cNvGrpSpPr>
              <a:grpSpLocks noChangeAspect="1"/>
            </p:cNvGrpSpPr>
            <p:nvPr/>
          </p:nvGrpSpPr>
          <p:grpSpPr bwMode="auto">
            <a:xfrm>
              <a:off x="4102660" y="2593697"/>
              <a:ext cx="407527" cy="412338"/>
              <a:chOff x="2426" y="2781"/>
              <a:chExt cx="593" cy="600"/>
            </a:xfrm>
            <a:solidFill>
              <a:srgbClr val="0192A1"/>
            </a:solidFill>
          </p:grpSpPr>
          <p:sp>
            <p:nvSpPr>
              <p:cNvPr id="52" name="Freeform 14"/>
              <p:cNvSpPr>
                <a:spLocks/>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3"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26" name="组合 22"/>
          <p:cNvGrpSpPr/>
          <p:nvPr/>
        </p:nvGrpSpPr>
        <p:grpSpPr>
          <a:xfrm>
            <a:off x="2751037" y="2911411"/>
            <a:ext cx="534064" cy="533870"/>
            <a:chOff x="3667572" y="3488988"/>
            <a:chExt cx="711992" cy="711991"/>
          </a:xfrm>
        </p:grpSpPr>
        <p:sp>
          <p:nvSpPr>
            <p:cNvPr id="13" name="椭圆 12"/>
            <p:cNvSpPr/>
            <p:nvPr/>
          </p:nvSpPr>
          <p:spPr>
            <a:xfrm>
              <a:off x="3667572" y="3488988"/>
              <a:ext cx="711992" cy="711991"/>
            </a:xfrm>
            <a:prstGeom prst="ellipse">
              <a:avLst/>
            </a:prstGeom>
            <a:gradFill>
              <a:gsLst>
                <a:gs pos="0">
                  <a:srgbClr val="D3D3D3"/>
                </a:gs>
                <a:gs pos="100000">
                  <a:srgbClr val="F7F7F7"/>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7" name="Group 18"/>
            <p:cNvGrpSpPr>
              <a:grpSpLocks noChangeAspect="1"/>
            </p:cNvGrpSpPr>
            <p:nvPr/>
          </p:nvGrpSpPr>
          <p:grpSpPr bwMode="auto">
            <a:xfrm>
              <a:off x="3805509" y="3636419"/>
              <a:ext cx="423334" cy="394469"/>
              <a:chOff x="3802" y="2858"/>
              <a:chExt cx="616" cy="574"/>
            </a:xfrm>
            <a:solidFill>
              <a:srgbClr val="E24C4C"/>
            </a:solidFill>
          </p:grpSpPr>
          <p:sp>
            <p:nvSpPr>
              <p:cNvPr id="55" name="Rectangle 19"/>
              <p:cNvSpPr>
                <a:spLocks noChangeArrowheads="1"/>
              </p:cNvSpPr>
              <p:nvPr/>
            </p:nvSpPr>
            <p:spPr bwMode="auto">
              <a:xfrm>
                <a:off x="3802" y="3205"/>
                <a:ext cx="129" cy="227"/>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6" name="Rectangle 20"/>
              <p:cNvSpPr>
                <a:spLocks noChangeArrowheads="1"/>
              </p:cNvSpPr>
              <p:nvPr/>
            </p:nvSpPr>
            <p:spPr bwMode="auto">
              <a:xfrm>
                <a:off x="3964" y="3174"/>
                <a:ext cx="129" cy="258"/>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7" name="Rectangle 21"/>
              <p:cNvSpPr>
                <a:spLocks noChangeArrowheads="1"/>
              </p:cNvSpPr>
              <p:nvPr/>
            </p:nvSpPr>
            <p:spPr bwMode="auto">
              <a:xfrm>
                <a:off x="4129" y="3131"/>
                <a:ext cx="129" cy="301"/>
              </a:xfrm>
              <a:prstGeom prst="rect">
                <a:avLst/>
              </a:prstGeom>
              <a:solidFill>
                <a:schemeClr val="accent4"/>
              </a:solidFill>
              <a:ln w="9525">
                <a:noFill/>
                <a:miter lim="800000"/>
                <a:headEnd/>
                <a:tailEnd/>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8" name="Rectangle 22"/>
              <p:cNvSpPr>
                <a:spLocks noChangeArrowheads="1"/>
              </p:cNvSpPr>
              <p:nvPr/>
            </p:nvSpPr>
            <p:spPr bwMode="auto">
              <a:xfrm>
                <a:off x="4289" y="3078"/>
                <a:ext cx="129" cy="354"/>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9" name="Freeform 23"/>
              <p:cNvSpPr>
                <a:spLocks/>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29" name="组合 20"/>
          <p:cNvGrpSpPr/>
          <p:nvPr/>
        </p:nvGrpSpPr>
        <p:grpSpPr>
          <a:xfrm>
            <a:off x="2960262" y="3691963"/>
            <a:ext cx="534064" cy="533870"/>
            <a:chOff x="3946502" y="4529966"/>
            <a:chExt cx="711992" cy="711991"/>
          </a:xfrm>
        </p:grpSpPr>
        <p:sp>
          <p:nvSpPr>
            <p:cNvPr id="12" name="椭圆 11"/>
            <p:cNvSpPr/>
            <p:nvPr/>
          </p:nvSpPr>
          <p:spPr>
            <a:xfrm>
              <a:off x="3946502" y="4529966"/>
              <a:ext cx="711992" cy="711991"/>
            </a:xfrm>
            <a:prstGeom prst="ellipse">
              <a:avLst/>
            </a:prstGeom>
            <a:gradFill>
              <a:gsLst>
                <a:gs pos="0">
                  <a:srgbClr val="D3D3D3"/>
                </a:gs>
                <a:gs pos="100000">
                  <a:srgbClr val="F7F7F7"/>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0" name="Group 26"/>
            <p:cNvGrpSpPr>
              <a:grpSpLocks noChangeAspect="1"/>
            </p:cNvGrpSpPr>
            <p:nvPr/>
          </p:nvGrpSpPr>
          <p:grpSpPr bwMode="auto">
            <a:xfrm>
              <a:off x="4054699" y="4762512"/>
              <a:ext cx="498020" cy="246897"/>
              <a:chOff x="5676" y="2597"/>
              <a:chExt cx="1061" cy="526"/>
            </a:xfrm>
            <a:solidFill>
              <a:srgbClr val="593268"/>
            </a:solidFill>
          </p:grpSpPr>
          <p:sp>
            <p:nvSpPr>
              <p:cNvPr id="61" name="Freeform 27"/>
              <p:cNvSpPr>
                <a:spLocks/>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2"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3" name="Freeform 29"/>
              <p:cNvSpPr>
                <a:spLocks/>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4"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5"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6" name="Freeform 32"/>
              <p:cNvSpPr>
                <a:spLocks/>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7"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8" name="Freeform 34"/>
              <p:cNvSpPr>
                <a:spLocks/>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9"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0"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1" name="Freeform 37"/>
              <p:cNvSpPr>
                <a:spLocks/>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2"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3" name="Freeform 39"/>
              <p:cNvSpPr>
                <a:spLocks/>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4"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5"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32" name="组合 32"/>
          <p:cNvGrpSpPr/>
          <p:nvPr/>
        </p:nvGrpSpPr>
        <p:grpSpPr>
          <a:xfrm>
            <a:off x="5665155" y="3691963"/>
            <a:ext cx="534064" cy="533870"/>
            <a:chOff x="7552557" y="4529966"/>
            <a:chExt cx="711992" cy="711991"/>
          </a:xfrm>
        </p:grpSpPr>
        <p:sp>
          <p:nvSpPr>
            <p:cNvPr id="20" name="椭圆 19"/>
            <p:cNvSpPr/>
            <p:nvPr/>
          </p:nvSpPr>
          <p:spPr>
            <a:xfrm>
              <a:off x="7552557" y="4529966"/>
              <a:ext cx="711992" cy="711991"/>
            </a:xfrm>
            <a:prstGeom prst="ellipse">
              <a:avLst/>
            </a:prstGeom>
            <a:gradFill>
              <a:gsLst>
                <a:gs pos="0">
                  <a:srgbClr val="D3D3D3"/>
                </a:gs>
                <a:gs pos="100000">
                  <a:srgbClr val="F7F7F7"/>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Freeform 108"/>
            <p:cNvSpPr>
              <a:spLocks noEditPoints="1"/>
            </p:cNvSpPr>
            <p:nvPr/>
          </p:nvSpPr>
          <p:spPr bwMode="auto">
            <a:xfrm>
              <a:off x="7699557" y="4683790"/>
              <a:ext cx="413176" cy="414662"/>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33" name="组合 31"/>
          <p:cNvGrpSpPr/>
          <p:nvPr/>
        </p:nvGrpSpPr>
        <p:grpSpPr>
          <a:xfrm>
            <a:off x="5874379" y="2911411"/>
            <a:ext cx="534064" cy="533870"/>
            <a:chOff x="7831486" y="3488988"/>
            <a:chExt cx="711992" cy="711991"/>
          </a:xfrm>
        </p:grpSpPr>
        <p:sp>
          <p:nvSpPr>
            <p:cNvPr id="19" name="椭圆 18"/>
            <p:cNvSpPr/>
            <p:nvPr/>
          </p:nvSpPr>
          <p:spPr>
            <a:xfrm>
              <a:off x="7831486" y="3488988"/>
              <a:ext cx="711992" cy="711991"/>
            </a:xfrm>
            <a:prstGeom prst="ellipse">
              <a:avLst/>
            </a:prstGeom>
            <a:gradFill>
              <a:gsLst>
                <a:gs pos="0">
                  <a:srgbClr val="D3D3D3"/>
                </a:gs>
                <a:gs pos="100000">
                  <a:srgbClr val="F7F7F7"/>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5" name="组合 76"/>
            <p:cNvGrpSpPr/>
            <p:nvPr/>
          </p:nvGrpSpPr>
          <p:grpSpPr>
            <a:xfrm>
              <a:off x="8020980" y="3675428"/>
              <a:ext cx="351779" cy="382818"/>
              <a:chOff x="4873626" y="1965325"/>
              <a:chExt cx="269876" cy="293688"/>
            </a:xfrm>
            <a:solidFill>
              <a:srgbClr val="E87071"/>
            </a:solidFill>
          </p:grpSpPr>
          <p:sp>
            <p:nvSpPr>
              <p:cNvPr id="78" name="Freeform 502"/>
              <p:cNvSpPr>
                <a:spLocks/>
              </p:cNvSpPr>
              <p:nvPr/>
            </p:nvSpPr>
            <p:spPr bwMode="auto">
              <a:xfrm>
                <a:off x="4873626"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9" name="Freeform 503"/>
              <p:cNvSpPr>
                <a:spLocks/>
              </p:cNvSpPr>
              <p:nvPr/>
            </p:nvSpPr>
            <p:spPr bwMode="auto">
              <a:xfrm>
                <a:off x="4884739"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0" name="Freeform 504"/>
              <p:cNvSpPr>
                <a:spLocks/>
              </p:cNvSpPr>
              <p:nvPr/>
            </p:nvSpPr>
            <p:spPr bwMode="auto">
              <a:xfrm>
                <a:off x="4940301"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1" name="Freeform 505"/>
              <p:cNvSpPr>
                <a:spLocks/>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36" name="组合 26"/>
          <p:cNvGrpSpPr/>
          <p:nvPr/>
        </p:nvGrpSpPr>
        <p:grpSpPr>
          <a:xfrm>
            <a:off x="4312708" y="1350304"/>
            <a:ext cx="534064" cy="533870"/>
            <a:chOff x="5749529" y="1407031"/>
            <a:chExt cx="711992" cy="711991"/>
          </a:xfrm>
        </p:grpSpPr>
        <p:sp>
          <p:nvSpPr>
            <p:cNvPr id="16" name="椭圆 15"/>
            <p:cNvSpPr/>
            <p:nvPr/>
          </p:nvSpPr>
          <p:spPr>
            <a:xfrm>
              <a:off x="5749529" y="1407031"/>
              <a:ext cx="711992" cy="711991"/>
            </a:xfrm>
            <a:prstGeom prst="ellipse">
              <a:avLst/>
            </a:prstGeom>
            <a:gradFill>
              <a:gsLst>
                <a:gs pos="0">
                  <a:srgbClr val="D3D3D3"/>
                </a:gs>
                <a:gs pos="100000">
                  <a:srgbClr val="F7F7F7"/>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8" name="Group 41"/>
            <p:cNvGrpSpPr>
              <a:grpSpLocks noChangeAspect="1"/>
            </p:cNvGrpSpPr>
            <p:nvPr/>
          </p:nvGrpSpPr>
          <p:grpSpPr bwMode="auto">
            <a:xfrm>
              <a:off x="5972748" y="1557297"/>
              <a:ext cx="318993" cy="390492"/>
              <a:chOff x="3783" y="2089"/>
              <a:chExt cx="116" cy="142"/>
            </a:xfrm>
            <a:solidFill>
              <a:schemeClr val="tx1">
                <a:lumMod val="50000"/>
                <a:lumOff val="50000"/>
              </a:schemeClr>
            </a:solidFill>
            <a:effectLst/>
          </p:grpSpPr>
          <p:sp>
            <p:nvSpPr>
              <p:cNvPr id="83" name="Freeform 42"/>
              <p:cNvSpPr>
                <a:spLocks/>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1ACBE"/>
                  </a:solidFill>
                </a:endParaRPr>
              </a:p>
            </p:txBody>
          </p:sp>
          <p:sp>
            <p:nvSpPr>
              <p:cNvPr id="84" name="Freeform 43"/>
              <p:cNvSpPr>
                <a:spLocks/>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1ACBE"/>
                  </a:solidFill>
                </a:endParaRPr>
              </a:p>
            </p:txBody>
          </p:sp>
          <p:sp>
            <p:nvSpPr>
              <p:cNvPr id="85" name="Freeform 44"/>
              <p:cNvSpPr>
                <a:spLocks/>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1ACBE"/>
                  </a:solidFill>
                </a:endParaRPr>
              </a:p>
            </p:txBody>
          </p:sp>
          <p:sp>
            <p:nvSpPr>
              <p:cNvPr id="86" name="Freeform 45"/>
              <p:cNvSpPr>
                <a:spLocks/>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1ACBE"/>
                  </a:solidFill>
                </a:endParaRPr>
              </a:p>
            </p:txBody>
          </p:sp>
          <p:sp>
            <p:nvSpPr>
              <p:cNvPr id="87" name="Freeform 46"/>
              <p:cNvSpPr>
                <a:spLocks/>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1ACBE"/>
                  </a:solidFill>
                </a:endParaRPr>
              </a:p>
            </p:txBody>
          </p:sp>
          <p:sp>
            <p:nvSpPr>
              <p:cNvPr id="88" name="Freeform 47"/>
              <p:cNvSpPr>
                <a:spLocks/>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1ACBE"/>
                  </a:solidFill>
                </a:endParaRPr>
              </a:p>
            </p:txBody>
          </p:sp>
          <p:sp>
            <p:nvSpPr>
              <p:cNvPr id="89" name="Freeform 48"/>
              <p:cNvSpPr>
                <a:spLocks/>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1ACBE"/>
                  </a:solidFill>
                </a:endParaRPr>
              </a:p>
            </p:txBody>
          </p:sp>
          <p:sp>
            <p:nvSpPr>
              <p:cNvPr id="90" name="Freeform 49"/>
              <p:cNvSpPr>
                <a:spLocks/>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1ACBE"/>
                  </a:solidFill>
                </a:endParaRPr>
              </a:p>
            </p:txBody>
          </p:sp>
        </p:grpSp>
      </p:grpSp>
      <p:grpSp>
        <p:nvGrpSpPr>
          <p:cNvPr id="39" name="组合 28"/>
          <p:cNvGrpSpPr/>
          <p:nvPr/>
        </p:nvGrpSpPr>
        <p:grpSpPr>
          <a:xfrm>
            <a:off x="5093544" y="1559453"/>
            <a:ext cx="534064" cy="533870"/>
            <a:chOff x="6790508" y="1685961"/>
            <a:chExt cx="711992" cy="711991"/>
          </a:xfrm>
        </p:grpSpPr>
        <p:sp>
          <p:nvSpPr>
            <p:cNvPr id="17" name="椭圆 16"/>
            <p:cNvSpPr/>
            <p:nvPr/>
          </p:nvSpPr>
          <p:spPr>
            <a:xfrm>
              <a:off x="6790508" y="1685961"/>
              <a:ext cx="711992" cy="711991"/>
            </a:xfrm>
            <a:prstGeom prst="ellipse">
              <a:avLst/>
            </a:prstGeom>
            <a:gradFill>
              <a:gsLst>
                <a:gs pos="0">
                  <a:srgbClr val="D3D3D3"/>
                </a:gs>
                <a:gs pos="100000">
                  <a:srgbClr val="F7F7F7"/>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1" name="Group 52"/>
            <p:cNvGrpSpPr>
              <a:grpSpLocks noChangeAspect="1"/>
            </p:cNvGrpSpPr>
            <p:nvPr/>
          </p:nvGrpSpPr>
          <p:grpSpPr bwMode="auto">
            <a:xfrm>
              <a:off x="6965905" y="1845076"/>
              <a:ext cx="404752" cy="401262"/>
              <a:chOff x="3783" y="2102"/>
              <a:chExt cx="116" cy="115"/>
            </a:xfrm>
            <a:solidFill>
              <a:srgbClr val="FFB850"/>
            </a:solidFill>
            <a:effectLst/>
          </p:grpSpPr>
          <p:sp>
            <p:nvSpPr>
              <p:cNvPr id="92" name="Freeform 53"/>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3" name="Freeform 54"/>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4" name="Freeform 55"/>
              <p:cNvSpPr>
                <a:spLocks/>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5" name="Freeform 56"/>
              <p:cNvSpPr>
                <a:spLocks/>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6" name="Freeform 57"/>
              <p:cNvSpPr>
                <a:spLocks/>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7" name="Freeform 58"/>
              <p:cNvSpPr>
                <a:spLocks/>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8" name="Freeform 59"/>
              <p:cNvSpPr>
                <a:spLocks/>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42" name="组合 29"/>
          <p:cNvGrpSpPr/>
          <p:nvPr/>
        </p:nvGrpSpPr>
        <p:grpSpPr>
          <a:xfrm>
            <a:off x="5665155" y="2130857"/>
            <a:ext cx="534064" cy="533870"/>
            <a:chOff x="7552557" y="2448009"/>
            <a:chExt cx="711992" cy="711991"/>
          </a:xfrm>
        </p:grpSpPr>
        <p:sp>
          <p:nvSpPr>
            <p:cNvPr id="18" name="椭圆 17"/>
            <p:cNvSpPr/>
            <p:nvPr/>
          </p:nvSpPr>
          <p:spPr>
            <a:xfrm>
              <a:off x="7552557" y="2448009"/>
              <a:ext cx="711992" cy="711991"/>
            </a:xfrm>
            <a:prstGeom prst="ellipse">
              <a:avLst/>
            </a:prstGeom>
            <a:gradFill>
              <a:gsLst>
                <a:gs pos="0">
                  <a:srgbClr val="D3D3D3"/>
                </a:gs>
                <a:gs pos="100000">
                  <a:srgbClr val="F7F7F7"/>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4" name="Group 62"/>
            <p:cNvGrpSpPr>
              <a:grpSpLocks noChangeAspect="1"/>
            </p:cNvGrpSpPr>
            <p:nvPr/>
          </p:nvGrpSpPr>
          <p:grpSpPr bwMode="auto">
            <a:xfrm>
              <a:off x="7718422" y="2676372"/>
              <a:ext cx="392378" cy="313294"/>
              <a:chOff x="3775" y="2110"/>
              <a:chExt cx="129" cy="103"/>
            </a:xfrm>
            <a:solidFill>
              <a:srgbClr val="01ACBE"/>
            </a:solidFill>
            <a:effectLst/>
          </p:grpSpPr>
          <p:sp>
            <p:nvSpPr>
              <p:cNvPr id="100" name="Freeform 63"/>
              <p:cNvSpPr>
                <a:spLocks/>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1" name="Freeform 64"/>
              <p:cNvSpPr>
                <a:spLocks/>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2"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45" name="组合 34"/>
          <p:cNvGrpSpPr/>
          <p:nvPr/>
        </p:nvGrpSpPr>
        <p:grpSpPr>
          <a:xfrm>
            <a:off x="1864269" y="1517188"/>
            <a:ext cx="1465432" cy="602117"/>
            <a:chOff x="2485367" y="1629594"/>
            <a:chExt cx="1953655" cy="803008"/>
          </a:xfrm>
        </p:grpSpPr>
        <p:sp>
          <p:nvSpPr>
            <p:cNvPr id="37" name="文本框 64"/>
            <p:cNvSpPr txBox="1"/>
            <p:nvPr/>
          </p:nvSpPr>
          <p:spPr>
            <a:xfrm>
              <a:off x="2713971" y="1629594"/>
              <a:ext cx="1725051" cy="369417"/>
            </a:xfrm>
            <a:prstGeom prst="rect">
              <a:avLst/>
            </a:prstGeom>
            <a:noFill/>
          </p:spPr>
          <p:txBody>
            <a:bodyPr wrap="square" rtlCol="0">
              <a:spAutoFit/>
            </a:bodyPr>
            <a:lstStyle/>
            <a:p>
              <a:pPr algn="r"/>
              <a:r>
                <a:rPr lang="zh-CN" altLang="en-US" sz="1200" dirty="0">
                  <a:solidFill>
                    <a:prstClr val="black">
                      <a:lumMod val="50000"/>
                      <a:lumOff val="50000"/>
                    </a:prstClr>
                  </a:solidFill>
                  <a:latin typeface="时尚中黑简体" panose="01010104010101010101" pitchFamily="2" charset="-122"/>
                  <a:ea typeface="时尚中黑简体" panose="01010104010101010101" pitchFamily="2" charset="-122"/>
                </a:rPr>
                <a:t>在此添加标题</a:t>
              </a:r>
            </a:p>
          </p:txBody>
        </p:sp>
        <p:sp>
          <p:nvSpPr>
            <p:cNvPr id="103" name="文本框 129"/>
            <p:cNvSpPr txBox="1"/>
            <p:nvPr/>
          </p:nvSpPr>
          <p:spPr>
            <a:xfrm>
              <a:off x="2485367" y="1915419"/>
              <a:ext cx="1905543" cy="517183"/>
            </a:xfrm>
            <a:prstGeom prst="rect">
              <a:avLst/>
            </a:prstGeom>
            <a:noFill/>
          </p:spPr>
          <p:txBody>
            <a:bodyPr wrap="square" rtlCol="0">
              <a:spAutoFit/>
            </a:bodyPr>
            <a:lstStyle/>
            <a:p>
              <a:pPr algn="r">
                <a:lnSpc>
                  <a:spcPct val="120000"/>
                </a:lnSpc>
              </a:pPr>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grpSp>
        <p:nvGrpSpPr>
          <p:cNvPr id="47" name="组合 35"/>
          <p:cNvGrpSpPr/>
          <p:nvPr/>
        </p:nvGrpSpPr>
        <p:grpSpPr>
          <a:xfrm>
            <a:off x="1319473" y="2111115"/>
            <a:ext cx="1470097" cy="614617"/>
            <a:chOff x="1759068" y="2421682"/>
            <a:chExt cx="1959874" cy="819680"/>
          </a:xfrm>
        </p:grpSpPr>
        <p:sp>
          <p:nvSpPr>
            <p:cNvPr id="40" name="文本框 67"/>
            <p:cNvSpPr txBox="1"/>
            <p:nvPr/>
          </p:nvSpPr>
          <p:spPr>
            <a:xfrm>
              <a:off x="1993889" y="2421682"/>
              <a:ext cx="1725053" cy="369418"/>
            </a:xfrm>
            <a:prstGeom prst="rect">
              <a:avLst/>
            </a:prstGeom>
            <a:noFill/>
          </p:spPr>
          <p:txBody>
            <a:bodyPr wrap="square" rtlCol="0">
              <a:spAutoFit/>
            </a:bodyPr>
            <a:lstStyle/>
            <a:p>
              <a:pPr algn="r"/>
              <a:r>
                <a:rPr lang="zh-CN" altLang="en-US" sz="1200" dirty="0">
                  <a:solidFill>
                    <a:prstClr val="black">
                      <a:lumMod val="50000"/>
                      <a:lumOff val="50000"/>
                    </a:prstClr>
                  </a:solidFill>
                  <a:latin typeface="时尚中黑简体" panose="01010104010101010101" pitchFamily="2" charset="-122"/>
                  <a:ea typeface="时尚中黑简体" panose="01010104010101010101" pitchFamily="2" charset="-122"/>
                </a:rPr>
                <a:t>在此添加标题</a:t>
              </a:r>
            </a:p>
          </p:txBody>
        </p:sp>
        <p:sp>
          <p:nvSpPr>
            <p:cNvPr id="104" name="文本框 129"/>
            <p:cNvSpPr txBox="1"/>
            <p:nvPr/>
          </p:nvSpPr>
          <p:spPr>
            <a:xfrm>
              <a:off x="1759068" y="2724178"/>
              <a:ext cx="1905542" cy="517184"/>
            </a:xfrm>
            <a:prstGeom prst="rect">
              <a:avLst/>
            </a:prstGeom>
            <a:noFill/>
          </p:spPr>
          <p:txBody>
            <a:bodyPr wrap="square" rtlCol="0">
              <a:spAutoFit/>
            </a:bodyPr>
            <a:lstStyle/>
            <a:p>
              <a:pPr algn="r">
                <a:lnSpc>
                  <a:spcPct val="120000"/>
                </a:lnSpc>
              </a:pPr>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grpSp>
        <p:nvGrpSpPr>
          <p:cNvPr id="48" name="组合 37"/>
          <p:cNvGrpSpPr/>
          <p:nvPr/>
        </p:nvGrpSpPr>
        <p:grpSpPr>
          <a:xfrm>
            <a:off x="1171534" y="2930718"/>
            <a:ext cx="1455997" cy="611263"/>
            <a:chOff x="1561842" y="3514737"/>
            <a:chExt cx="1941076" cy="815207"/>
          </a:xfrm>
        </p:grpSpPr>
        <p:sp>
          <p:nvSpPr>
            <p:cNvPr id="43" name="文本框 70"/>
            <p:cNvSpPr txBox="1"/>
            <p:nvPr/>
          </p:nvSpPr>
          <p:spPr>
            <a:xfrm>
              <a:off x="1777866" y="3514737"/>
              <a:ext cx="1725052" cy="369418"/>
            </a:xfrm>
            <a:prstGeom prst="rect">
              <a:avLst/>
            </a:prstGeom>
            <a:noFill/>
          </p:spPr>
          <p:txBody>
            <a:bodyPr wrap="square" rtlCol="0">
              <a:spAutoFit/>
            </a:bodyPr>
            <a:lstStyle/>
            <a:p>
              <a:pPr algn="r"/>
              <a:r>
                <a:rPr lang="zh-CN" altLang="en-US" sz="1200" dirty="0">
                  <a:solidFill>
                    <a:prstClr val="black">
                      <a:lumMod val="50000"/>
                      <a:lumOff val="50000"/>
                    </a:prstClr>
                  </a:solidFill>
                  <a:latin typeface="时尚中黑简体" panose="01010104010101010101" pitchFamily="2" charset="-122"/>
                  <a:ea typeface="时尚中黑简体" panose="01010104010101010101" pitchFamily="2" charset="-122"/>
                </a:rPr>
                <a:t>在此添加标题</a:t>
              </a:r>
            </a:p>
          </p:txBody>
        </p:sp>
        <p:sp>
          <p:nvSpPr>
            <p:cNvPr id="105" name="文本框 129"/>
            <p:cNvSpPr txBox="1"/>
            <p:nvPr/>
          </p:nvSpPr>
          <p:spPr>
            <a:xfrm>
              <a:off x="1561842" y="3812760"/>
              <a:ext cx="1905542" cy="517184"/>
            </a:xfrm>
            <a:prstGeom prst="rect">
              <a:avLst/>
            </a:prstGeom>
            <a:noFill/>
          </p:spPr>
          <p:txBody>
            <a:bodyPr wrap="square" rtlCol="0">
              <a:spAutoFit/>
            </a:bodyPr>
            <a:lstStyle/>
            <a:p>
              <a:pPr algn="r">
                <a:lnSpc>
                  <a:spcPct val="120000"/>
                </a:lnSpc>
              </a:pPr>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grpSp>
        <p:nvGrpSpPr>
          <p:cNvPr id="51" name="组合 38"/>
          <p:cNvGrpSpPr/>
          <p:nvPr/>
        </p:nvGrpSpPr>
        <p:grpSpPr>
          <a:xfrm>
            <a:off x="1360227" y="3608196"/>
            <a:ext cx="1429343" cy="625829"/>
            <a:chOff x="1813400" y="4418251"/>
            <a:chExt cx="1905542" cy="834632"/>
          </a:xfrm>
        </p:grpSpPr>
        <p:sp>
          <p:nvSpPr>
            <p:cNvPr id="46" name="文本框 73"/>
            <p:cNvSpPr txBox="1"/>
            <p:nvPr/>
          </p:nvSpPr>
          <p:spPr>
            <a:xfrm>
              <a:off x="1993890" y="4418251"/>
              <a:ext cx="1725052" cy="369418"/>
            </a:xfrm>
            <a:prstGeom prst="rect">
              <a:avLst/>
            </a:prstGeom>
            <a:noFill/>
          </p:spPr>
          <p:txBody>
            <a:bodyPr wrap="square" rtlCol="0">
              <a:spAutoFit/>
            </a:bodyPr>
            <a:lstStyle/>
            <a:p>
              <a:pPr algn="r"/>
              <a:r>
                <a:rPr lang="zh-CN" altLang="en-US" sz="1200" dirty="0">
                  <a:solidFill>
                    <a:prstClr val="black">
                      <a:lumMod val="50000"/>
                      <a:lumOff val="50000"/>
                    </a:prstClr>
                  </a:solidFill>
                  <a:latin typeface="时尚中黑简体" panose="01010104010101010101" pitchFamily="2" charset="-122"/>
                  <a:ea typeface="时尚中黑简体" panose="01010104010101010101" pitchFamily="2" charset="-122"/>
                </a:rPr>
                <a:t>在此添加标题</a:t>
              </a:r>
            </a:p>
          </p:txBody>
        </p:sp>
        <p:sp>
          <p:nvSpPr>
            <p:cNvPr id="106" name="文本框 129"/>
            <p:cNvSpPr txBox="1"/>
            <p:nvPr/>
          </p:nvSpPr>
          <p:spPr>
            <a:xfrm>
              <a:off x="1813400" y="4735699"/>
              <a:ext cx="1905542" cy="517184"/>
            </a:xfrm>
            <a:prstGeom prst="rect">
              <a:avLst/>
            </a:prstGeom>
            <a:noFill/>
          </p:spPr>
          <p:txBody>
            <a:bodyPr wrap="square" rtlCol="0">
              <a:spAutoFit/>
            </a:bodyPr>
            <a:lstStyle/>
            <a:p>
              <a:pPr algn="r">
                <a:lnSpc>
                  <a:spcPct val="120000"/>
                </a:lnSpc>
              </a:pPr>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grpSp>
        <p:nvGrpSpPr>
          <p:cNvPr id="54" name="组合 46"/>
          <p:cNvGrpSpPr/>
          <p:nvPr/>
        </p:nvGrpSpPr>
        <p:grpSpPr>
          <a:xfrm>
            <a:off x="3855699" y="755182"/>
            <a:ext cx="1429343" cy="641655"/>
            <a:chOff x="5140263" y="613351"/>
            <a:chExt cx="1905542" cy="855737"/>
          </a:xfrm>
        </p:grpSpPr>
        <p:sp>
          <p:nvSpPr>
            <p:cNvPr id="34" name="文本框 61"/>
            <p:cNvSpPr txBox="1"/>
            <p:nvPr/>
          </p:nvSpPr>
          <p:spPr>
            <a:xfrm>
              <a:off x="5229793" y="613351"/>
              <a:ext cx="1725052" cy="369417"/>
            </a:xfrm>
            <a:prstGeom prst="rect">
              <a:avLst/>
            </a:prstGeom>
            <a:noFill/>
          </p:spPr>
          <p:txBody>
            <a:bodyPr wrap="square" rtlCol="0">
              <a:spAutoFit/>
            </a:bodyPr>
            <a:lstStyle/>
            <a:p>
              <a:pPr algn="ctr"/>
              <a:r>
                <a:rPr lang="zh-CN" altLang="en-US" sz="1200" dirty="0">
                  <a:solidFill>
                    <a:prstClr val="black">
                      <a:lumMod val="50000"/>
                      <a:lumOff val="50000"/>
                    </a:prstClr>
                  </a:solidFill>
                  <a:latin typeface="时尚中黑简体" panose="01010104010101010101" pitchFamily="2" charset="-122"/>
                  <a:ea typeface="时尚中黑简体" panose="01010104010101010101" pitchFamily="2" charset="-122"/>
                </a:rPr>
                <a:t>在此添加标题</a:t>
              </a:r>
            </a:p>
          </p:txBody>
        </p:sp>
        <p:sp>
          <p:nvSpPr>
            <p:cNvPr id="107" name="文本框 129"/>
            <p:cNvSpPr txBox="1"/>
            <p:nvPr/>
          </p:nvSpPr>
          <p:spPr>
            <a:xfrm>
              <a:off x="5140263" y="951905"/>
              <a:ext cx="1905542" cy="517183"/>
            </a:xfrm>
            <a:prstGeom prst="rect">
              <a:avLst/>
            </a:prstGeom>
            <a:noFill/>
          </p:spPr>
          <p:txBody>
            <a:bodyPr wrap="square" rtlCol="0">
              <a:spAutoFit/>
            </a:bodyPr>
            <a:lstStyle/>
            <a:p>
              <a:pPr algn="ctr">
                <a:lnSpc>
                  <a:spcPct val="120000"/>
                </a:lnSpc>
              </a:pPr>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grpSp>
        <p:nvGrpSpPr>
          <p:cNvPr id="60" name="组合 44"/>
          <p:cNvGrpSpPr/>
          <p:nvPr/>
        </p:nvGrpSpPr>
        <p:grpSpPr>
          <a:xfrm>
            <a:off x="5868313" y="1523181"/>
            <a:ext cx="1440806" cy="582829"/>
            <a:chOff x="7823398" y="1637586"/>
            <a:chExt cx="1920825" cy="777286"/>
          </a:xfrm>
        </p:grpSpPr>
        <p:sp>
          <p:nvSpPr>
            <p:cNvPr id="31" name="文本框 58"/>
            <p:cNvSpPr txBox="1"/>
            <p:nvPr/>
          </p:nvSpPr>
          <p:spPr>
            <a:xfrm>
              <a:off x="7823398" y="1637586"/>
              <a:ext cx="1725052" cy="369418"/>
            </a:xfrm>
            <a:prstGeom prst="rect">
              <a:avLst/>
            </a:prstGeom>
            <a:noFill/>
          </p:spPr>
          <p:txBody>
            <a:bodyPr wrap="square" rtlCol="0">
              <a:spAutoFit/>
            </a:bodyPr>
            <a:lstStyle/>
            <a:p>
              <a:r>
                <a:rPr lang="zh-CN" altLang="en-US" sz="1200" dirty="0">
                  <a:solidFill>
                    <a:prstClr val="black">
                      <a:lumMod val="50000"/>
                      <a:lumOff val="50000"/>
                    </a:prstClr>
                  </a:solidFill>
                  <a:latin typeface="时尚中黑简体" panose="01010104010101010101" pitchFamily="2" charset="-122"/>
                  <a:ea typeface="时尚中黑简体" panose="01010104010101010101" pitchFamily="2" charset="-122"/>
                </a:rPr>
                <a:t>在此添加标题</a:t>
              </a:r>
            </a:p>
          </p:txBody>
        </p:sp>
        <p:sp>
          <p:nvSpPr>
            <p:cNvPr id="108" name="文本框 129"/>
            <p:cNvSpPr txBox="1"/>
            <p:nvPr/>
          </p:nvSpPr>
          <p:spPr>
            <a:xfrm>
              <a:off x="7838681" y="1897688"/>
              <a:ext cx="1905542" cy="517184"/>
            </a:xfrm>
            <a:prstGeom prst="rect">
              <a:avLst/>
            </a:prstGeom>
            <a:noFill/>
          </p:spPr>
          <p:txBody>
            <a:bodyPr wrap="square" rtlCol="0">
              <a:spAutoFit/>
            </a:bodyPr>
            <a:lstStyle/>
            <a:p>
              <a:pPr>
                <a:lnSpc>
                  <a:spcPct val="120000"/>
                </a:lnSpc>
              </a:pPr>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grpSp>
        <p:nvGrpSpPr>
          <p:cNvPr id="77" name="组合 43"/>
          <p:cNvGrpSpPr/>
          <p:nvPr/>
        </p:nvGrpSpPr>
        <p:grpSpPr>
          <a:xfrm>
            <a:off x="6354430" y="2111115"/>
            <a:ext cx="1449023" cy="630392"/>
            <a:chOff x="8471470" y="2421682"/>
            <a:chExt cx="1931780" cy="840718"/>
          </a:xfrm>
        </p:grpSpPr>
        <p:sp>
          <p:nvSpPr>
            <p:cNvPr id="28" name="文本框 55"/>
            <p:cNvSpPr txBox="1"/>
            <p:nvPr/>
          </p:nvSpPr>
          <p:spPr>
            <a:xfrm>
              <a:off x="8471470" y="2421682"/>
              <a:ext cx="1725052" cy="369418"/>
            </a:xfrm>
            <a:prstGeom prst="rect">
              <a:avLst/>
            </a:prstGeom>
            <a:noFill/>
          </p:spPr>
          <p:txBody>
            <a:bodyPr wrap="square" rtlCol="0">
              <a:spAutoFit/>
            </a:bodyPr>
            <a:lstStyle/>
            <a:p>
              <a:r>
                <a:rPr lang="zh-CN" altLang="en-US" sz="1200" dirty="0">
                  <a:solidFill>
                    <a:prstClr val="black">
                      <a:lumMod val="50000"/>
                      <a:lumOff val="50000"/>
                    </a:prstClr>
                  </a:solidFill>
                  <a:latin typeface="时尚中黑简体" panose="01010104010101010101" pitchFamily="2" charset="-122"/>
                  <a:ea typeface="时尚中黑简体" panose="01010104010101010101" pitchFamily="2" charset="-122"/>
                </a:rPr>
                <a:t>在此添加标题</a:t>
              </a:r>
            </a:p>
          </p:txBody>
        </p:sp>
        <p:sp>
          <p:nvSpPr>
            <p:cNvPr id="109" name="文本框 129"/>
            <p:cNvSpPr txBox="1"/>
            <p:nvPr/>
          </p:nvSpPr>
          <p:spPr>
            <a:xfrm>
              <a:off x="8497708" y="2745216"/>
              <a:ext cx="1905542" cy="517184"/>
            </a:xfrm>
            <a:prstGeom prst="rect">
              <a:avLst/>
            </a:prstGeom>
            <a:noFill/>
          </p:spPr>
          <p:txBody>
            <a:bodyPr wrap="square" rtlCol="0">
              <a:spAutoFit/>
            </a:bodyPr>
            <a:lstStyle/>
            <a:p>
              <a:pPr>
                <a:lnSpc>
                  <a:spcPct val="120000"/>
                </a:lnSpc>
              </a:pPr>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grpSp>
        <p:nvGrpSpPr>
          <p:cNvPr id="82" name="组合 41"/>
          <p:cNvGrpSpPr/>
          <p:nvPr/>
        </p:nvGrpSpPr>
        <p:grpSpPr>
          <a:xfrm>
            <a:off x="6516469" y="2911064"/>
            <a:ext cx="1455997" cy="606896"/>
            <a:chOff x="8687494" y="3488523"/>
            <a:chExt cx="1941076" cy="809381"/>
          </a:xfrm>
        </p:grpSpPr>
        <p:sp>
          <p:nvSpPr>
            <p:cNvPr id="25" name="文本框 52"/>
            <p:cNvSpPr txBox="1"/>
            <p:nvPr/>
          </p:nvSpPr>
          <p:spPr>
            <a:xfrm>
              <a:off x="8687494" y="3488523"/>
              <a:ext cx="1725052" cy="369417"/>
            </a:xfrm>
            <a:prstGeom prst="rect">
              <a:avLst/>
            </a:prstGeom>
            <a:noFill/>
          </p:spPr>
          <p:txBody>
            <a:bodyPr wrap="square" rtlCol="0">
              <a:spAutoFit/>
            </a:bodyPr>
            <a:lstStyle/>
            <a:p>
              <a:r>
                <a:rPr lang="zh-CN" altLang="en-US" sz="1200" dirty="0">
                  <a:solidFill>
                    <a:prstClr val="black">
                      <a:lumMod val="50000"/>
                      <a:lumOff val="50000"/>
                    </a:prstClr>
                  </a:solidFill>
                  <a:latin typeface="时尚中黑简体" panose="01010104010101010101" pitchFamily="2" charset="-122"/>
                  <a:ea typeface="时尚中黑简体" panose="01010104010101010101" pitchFamily="2" charset="-122"/>
                </a:rPr>
                <a:t>在此添加标题</a:t>
              </a:r>
            </a:p>
          </p:txBody>
        </p:sp>
        <p:sp>
          <p:nvSpPr>
            <p:cNvPr id="110" name="文本框 129"/>
            <p:cNvSpPr txBox="1"/>
            <p:nvPr/>
          </p:nvSpPr>
          <p:spPr>
            <a:xfrm>
              <a:off x="8723028" y="3780721"/>
              <a:ext cx="1905542" cy="517183"/>
            </a:xfrm>
            <a:prstGeom prst="rect">
              <a:avLst/>
            </a:prstGeom>
            <a:noFill/>
          </p:spPr>
          <p:txBody>
            <a:bodyPr wrap="square" rtlCol="0">
              <a:spAutoFit/>
            </a:bodyPr>
            <a:lstStyle/>
            <a:p>
              <a:pPr>
                <a:lnSpc>
                  <a:spcPct val="120000"/>
                </a:lnSpc>
              </a:pPr>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grpSp>
        <p:nvGrpSpPr>
          <p:cNvPr id="91" name="组合 40"/>
          <p:cNvGrpSpPr/>
          <p:nvPr/>
        </p:nvGrpSpPr>
        <p:grpSpPr>
          <a:xfrm>
            <a:off x="6354430" y="3624179"/>
            <a:ext cx="1451285" cy="634313"/>
            <a:chOff x="8471470" y="4439566"/>
            <a:chExt cx="1934794" cy="845946"/>
          </a:xfrm>
        </p:grpSpPr>
        <p:sp>
          <p:nvSpPr>
            <p:cNvPr id="22" name="文本框 49"/>
            <p:cNvSpPr txBox="1"/>
            <p:nvPr/>
          </p:nvSpPr>
          <p:spPr>
            <a:xfrm>
              <a:off x="8471470" y="4439566"/>
              <a:ext cx="1725052" cy="369417"/>
            </a:xfrm>
            <a:prstGeom prst="rect">
              <a:avLst/>
            </a:prstGeom>
            <a:noFill/>
          </p:spPr>
          <p:txBody>
            <a:bodyPr wrap="square" rtlCol="0">
              <a:spAutoFit/>
            </a:bodyPr>
            <a:lstStyle/>
            <a:p>
              <a:r>
                <a:rPr lang="zh-CN" altLang="en-US" sz="1200" dirty="0">
                  <a:solidFill>
                    <a:prstClr val="black">
                      <a:lumMod val="50000"/>
                      <a:lumOff val="50000"/>
                    </a:prstClr>
                  </a:solidFill>
                  <a:latin typeface="时尚中黑简体" panose="01010104010101010101" pitchFamily="2" charset="-122"/>
                  <a:ea typeface="时尚中黑简体" panose="01010104010101010101" pitchFamily="2" charset="-122"/>
                </a:rPr>
                <a:t>在此添加标题</a:t>
              </a:r>
            </a:p>
          </p:txBody>
        </p:sp>
        <p:sp>
          <p:nvSpPr>
            <p:cNvPr id="111" name="文本框 129"/>
            <p:cNvSpPr txBox="1"/>
            <p:nvPr/>
          </p:nvSpPr>
          <p:spPr>
            <a:xfrm>
              <a:off x="8500722" y="4768329"/>
              <a:ext cx="1905542" cy="517183"/>
            </a:xfrm>
            <a:prstGeom prst="rect">
              <a:avLst/>
            </a:prstGeom>
            <a:noFill/>
          </p:spPr>
          <p:txBody>
            <a:bodyPr wrap="square" rtlCol="0">
              <a:spAutoFit/>
            </a:bodyPr>
            <a:lstStyle/>
            <a:p>
              <a:pPr>
                <a:lnSpc>
                  <a:spcPct val="120000"/>
                </a:lnSpc>
              </a:pPr>
              <a:r>
                <a:rPr lang="zh-CN" altLang="en-US" sz="8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grpSp>
    </p:spTree>
    <p:extLst>
      <p:ext uri="{BB962C8B-B14F-4D97-AF65-F5344CB8AC3E}">
        <p14:creationId xmlns:p14="http://schemas.microsoft.com/office/powerpoint/2010/main" val="309795789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1250"/>
                            </p:stCondLst>
                            <p:childTnLst>
                              <p:par>
                                <p:cTn id="15" presetID="10"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50"/>
                                        <p:tgtEl>
                                          <p:spTgt spid="29"/>
                                        </p:tgtEl>
                                      </p:cBhvr>
                                    </p:animEffect>
                                  </p:childTnLst>
                                </p:cTn>
                              </p:par>
                              <p:par>
                                <p:cTn id="18" presetID="42" presetClass="path" presetSubtype="0" accel="50000" decel="50000" fill="hold" nodeType="withEffect">
                                  <p:stCondLst>
                                    <p:cond delay="0"/>
                                  </p:stCondLst>
                                  <p:childTnLst>
                                    <p:animMotion origin="layout" path="M 0.14818 -0.25209 L -2.91667E-6 4.81481E-6 " pathEditMode="relative" rAng="0" ptsTypes="AA">
                                      <p:cBhvr>
                                        <p:cTn id="19" dur="750" fill="hold"/>
                                        <p:tgtEl>
                                          <p:spTgt spid="29"/>
                                        </p:tgtEl>
                                        <p:attrNameLst>
                                          <p:attrName>ppt_x</p:attrName>
                                          <p:attrName>ppt_y</p:attrName>
                                        </p:attrNameLst>
                                      </p:cBhvr>
                                      <p:rCtr x="-7409" y="12593"/>
                                    </p:animMotion>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750"/>
                                        <p:tgtEl>
                                          <p:spTgt spid="26"/>
                                        </p:tgtEl>
                                      </p:cBhvr>
                                    </p:animEffect>
                                  </p:childTnLst>
                                </p:cTn>
                              </p:par>
                              <p:par>
                                <p:cTn id="23" presetID="42" presetClass="path" presetSubtype="0" accel="50000" decel="50000" fill="hold" nodeType="withEffect">
                                  <p:stCondLst>
                                    <p:cond delay="0"/>
                                  </p:stCondLst>
                                  <p:childTnLst>
                                    <p:animMotion origin="layout" path="M 0.17005 -0.10255 L 2.08333E-6 1.85185E-6 " pathEditMode="relative" rAng="0" ptsTypes="AA">
                                      <p:cBhvr>
                                        <p:cTn id="24" dur="750" fill="hold"/>
                                        <p:tgtEl>
                                          <p:spTgt spid="26"/>
                                        </p:tgtEl>
                                        <p:attrNameLst>
                                          <p:attrName>ppt_x</p:attrName>
                                          <p:attrName>ppt_y</p:attrName>
                                        </p:attrNameLst>
                                      </p:cBhvr>
                                      <p:rCtr x="-8503" y="5116"/>
                                    </p:animMotion>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750"/>
                                        <p:tgtEl>
                                          <p:spTgt spid="23"/>
                                        </p:tgtEl>
                                      </p:cBhvr>
                                    </p:animEffect>
                                  </p:childTnLst>
                                </p:cTn>
                              </p:par>
                              <p:par>
                                <p:cTn id="28" presetID="42" presetClass="path" presetSubtype="0" accel="50000" decel="50000" fill="hold" nodeType="withEffect">
                                  <p:stCondLst>
                                    <p:cond delay="0"/>
                                  </p:stCondLst>
                                  <p:childTnLst>
                                    <p:animMotion origin="layout" path="M 0.14714 0.0493 L -4.58333E-6 3.7037E-6 " pathEditMode="relative" rAng="0" ptsTypes="AA">
                                      <p:cBhvr>
                                        <p:cTn id="29" dur="750" fill="hold"/>
                                        <p:tgtEl>
                                          <p:spTgt spid="23"/>
                                        </p:tgtEl>
                                        <p:attrNameLst>
                                          <p:attrName>ppt_x</p:attrName>
                                          <p:attrName>ppt_y</p:attrName>
                                        </p:attrNameLst>
                                      </p:cBhvr>
                                      <p:rCtr x="-7357" y="-2477"/>
                                    </p:animMotion>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750"/>
                                        <p:tgtEl>
                                          <p:spTgt spid="11"/>
                                        </p:tgtEl>
                                      </p:cBhvr>
                                    </p:animEffect>
                                  </p:childTnLst>
                                </p:cTn>
                              </p:par>
                              <p:par>
                                <p:cTn id="33" presetID="42" presetClass="path" presetSubtype="0" accel="50000" decel="50000" fill="hold" nodeType="withEffect">
                                  <p:stCondLst>
                                    <p:cond delay="0"/>
                                  </p:stCondLst>
                                  <p:childTnLst>
                                    <p:animMotion origin="layout" path="M 0.08464 0.17083 L -4.58333E-6 4.81481E-6 " pathEditMode="relative" rAng="0" ptsTypes="AA">
                                      <p:cBhvr>
                                        <p:cTn id="34" dur="750" fill="hold"/>
                                        <p:tgtEl>
                                          <p:spTgt spid="11"/>
                                        </p:tgtEl>
                                        <p:attrNameLst>
                                          <p:attrName>ppt_x</p:attrName>
                                          <p:attrName>ppt_y</p:attrName>
                                        </p:attrNameLst>
                                      </p:cBhvr>
                                      <p:rCtr x="-4232" y="-8542"/>
                                    </p:animMotion>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750"/>
                                        <p:tgtEl>
                                          <p:spTgt spid="36"/>
                                        </p:tgtEl>
                                      </p:cBhvr>
                                    </p:animEffect>
                                  </p:childTnLst>
                                </p:cTn>
                              </p:par>
                              <p:par>
                                <p:cTn id="38" presetID="42" presetClass="path" presetSubtype="0" accel="50000" decel="50000" fill="hold" nodeType="withEffect">
                                  <p:stCondLst>
                                    <p:cond delay="0"/>
                                  </p:stCondLst>
                                  <p:childTnLst>
                                    <p:animMotion origin="layout" path="M -0.00078 0.20116 L -1.25E-6 -4.44444E-6 " pathEditMode="relative" rAng="0" ptsTypes="AA">
                                      <p:cBhvr>
                                        <p:cTn id="39" dur="750" fill="hold"/>
                                        <p:tgtEl>
                                          <p:spTgt spid="36"/>
                                        </p:tgtEl>
                                        <p:attrNameLst>
                                          <p:attrName>ppt_x</p:attrName>
                                          <p:attrName>ppt_y</p:attrName>
                                        </p:attrNameLst>
                                      </p:cBhvr>
                                      <p:rCtr x="39" y="-10069"/>
                                    </p:animMotion>
                                  </p:childTnLst>
                                </p:cTn>
                              </p:par>
                              <p:par>
                                <p:cTn id="40" presetID="10"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750"/>
                                        <p:tgtEl>
                                          <p:spTgt spid="39"/>
                                        </p:tgtEl>
                                      </p:cBhvr>
                                    </p:animEffect>
                                  </p:childTnLst>
                                </p:cTn>
                              </p:par>
                              <p:par>
                                <p:cTn id="43" presetID="42" presetClass="path" presetSubtype="0" accel="50000" decel="50000" fill="hold" nodeType="withEffect">
                                  <p:stCondLst>
                                    <p:cond delay="0"/>
                                  </p:stCondLst>
                                  <p:childTnLst>
                                    <p:animMotion origin="layout" path="M -0.08607 0.16041 L 2.29167E-6 4.81481E-6 " pathEditMode="relative" rAng="0" ptsTypes="AA">
                                      <p:cBhvr>
                                        <p:cTn id="44" dur="750" fill="hold"/>
                                        <p:tgtEl>
                                          <p:spTgt spid="39"/>
                                        </p:tgtEl>
                                        <p:attrNameLst>
                                          <p:attrName>ppt_x</p:attrName>
                                          <p:attrName>ppt_y</p:attrName>
                                        </p:attrNameLst>
                                      </p:cBhvr>
                                      <p:rCtr x="4297" y="-8032"/>
                                    </p:animMotion>
                                  </p:childTnLst>
                                </p:cTn>
                              </p:par>
                              <p:par>
                                <p:cTn id="45" presetID="10"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750"/>
                                        <p:tgtEl>
                                          <p:spTgt spid="42"/>
                                        </p:tgtEl>
                                      </p:cBhvr>
                                    </p:animEffect>
                                  </p:childTnLst>
                                </p:cTn>
                              </p:par>
                              <p:par>
                                <p:cTn id="48" presetID="42" presetClass="path" presetSubtype="0" accel="50000" decel="50000" fill="hold" nodeType="withEffect">
                                  <p:stCondLst>
                                    <p:cond delay="0"/>
                                  </p:stCondLst>
                                  <p:childTnLst>
                                    <p:animMotion origin="layout" path="M -0.14284 0.0493 L 2.08333E-6 3.7037E-6 " pathEditMode="relative" rAng="0" ptsTypes="AA">
                                      <p:cBhvr>
                                        <p:cTn id="49" dur="750" fill="hold"/>
                                        <p:tgtEl>
                                          <p:spTgt spid="42"/>
                                        </p:tgtEl>
                                        <p:attrNameLst>
                                          <p:attrName>ppt_x</p:attrName>
                                          <p:attrName>ppt_y</p:attrName>
                                        </p:attrNameLst>
                                      </p:cBhvr>
                                      <p:rCtr x="7135" y="-2477"/>
                                    </p:animMotion>
                                  </p:childTnLst>
                                </p:cTn>
                              </p:par>
                              <p:par>
                                <p:cTn id="50" presetID="10"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750"/>
                                        <p:tgtEl>
                                          <p:spTgt spid="33"/>
                                        </p:tgtEl>
                                      </p:cBhvr>
                                    </p:animEffect>
                                  </p:childTnLst>
                                </p:cTn>
                              </p:par>
                              <p:par>
                                <p:cTn id="53" presetID="42" presetClass="path" presetSubtype="0" accel="50000" decel="50000" fill="hold" nodeType="withEffect">
                                  <p:stCondLst>
                                    <p:cond delay="0"/>
                                  </p:stCondLst>
                                  <p:childTnLst>
                                    <p:animMotion origin="layout" path="M -0.16562 -0.10255 L -4.375E-6 1.85185E-6 " pathEditMode="relative" rAng="0" ptsTypes="AA">
                                      <p:cBhvr>
                                        <p:cTn id="54" dur="750" fill="hold"/>
                                        <p:tgtEl>
                                          <p:spTgt spid="33"/>
                                        </p:tgtEl>
                                        <p:attrNameLst>
                                          <p:attrName>ppt_x</p:attrName>
                                          <p:attrName>ppt_y</p:attrName>
                                        </p:attrNameLst>
                                      </p:cBhvr>
                                      <p:rCtr x="8281" y="5116"/>
                                    </p:animMotion>
                                  </p:childTnLst>
                                </p:cTn>
                              </p:par>
                              <p:par>
                                <p:cTn id="55" presetID="10"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750"/>
                                        <p:tgtEl>
                                          <p:spTgt spid="32"/>
                                        </p:tgtEl>
                                      </p:cBhvr>
                                    </p:animEffect>
                                  </p:childTnLst>
                                </p:cTn>
                              </p:par>
                              <p:par>
                                <p:cTn id="58" presetID="42" presetClass="path" presetSubtype="0" accel="50000" decel="50000" fill="hold" nodeType="withEffect">
                                  <p:stCondLst>
                                    <p:cond delay="0"/>
                                  </p:stCondLst>
                                  <p:childTnLst>
                                    <p:animMotion origin="layout" path="M -0.1487 -0.24398 L 2.08333E-6 0 " pathEditMode="relative" rAng="0" ptsTypes="AA">
                                      <p:cBhvr>
                                        <p:cTn id="59" dur="750" fill="hold"/>
                                        <p:tgtEl>
                                          <p:spTgt spid="32"/>
                                        </p:tgtEl>
                                        <p:attrNameLst>
                                          <p:attrName>ppt_x</p:attrName>
                                          <p:attrName>ppt_y</p:attrName>
                                        </p:attrNameLst>
                                      </p:cBhvr>
                                      <p:rCtr x="7435" y="12199"/>
                                    </p:animMotion>
                                  </p:childTnLst>
                                </p:cTn>
                              </p:par>
                            </p:childTnLst>
                          </p:cTn>
                        </p:par>
                        <p:par>
                          <p:cTn id="60" fill="hold">
                            <p:stCondLst>
                              <p:cond delay="2000"/>
                            </p:stCondLst>
                            <p:childTnLst>
                              <p:par>
                                <p:cTn id="61" presetID="2" presetClass="entr" presetSubtype="8" fill="hold" nodeType="after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additive="base">
                                        <p:cTn id="63" dur="500" fill="hold"/>
                                        <p:tgtEl>
                                          <p:spTgt spid="51"/>
                                        </p:tgtEl>
                                        <p:attrNameLst>
                                          <p:attrName>ppt_x</p:attrName>
                                        </p:attrNameLst>
                                      </p:cBhvr>
                                      <p:tavLst>
                                        <p:tav tm="0">
                                          <p:val>
                                            <p:strVal val="0-#ppt_w/2"/>
                                          </p:val>
                                        </p:tav>
                                        <p:tav tm="100000">
                                          <p:val>
                                            <p:strVal val="#ppt_x"/>
                                          </p:val>
                                        </p:tav>
                                      </p:tavLst>
                                    </p:anim>
                                    <p:anim calcmode="lin" valueType="num">
                                      <p:cBhvr additive="base">
                                        <p:cTn id="64" dur="500" fill="hold"/>
                                        <p:tgtEl>
                                          <p:spTgt spid="51"/>
                                        </p:tgtEl>
                                        <p:attrNameLst>
                                          <p:attrName>ppt_y</p:attrName>
                                        </p:attrNameLst>
                                      </p:cBhvr>
                                      <p:tavLst>
                                        <p:tav tm="0">
                                          <p:val>
                                            <p:strVal val="#ppt_y"/>
                                          </p:val>
                                        </p:tav>
                                        <p:tav tm="100000">
                                          <p:val>
                                            <p:strVal val="#ppt_y"/>
                                          </p:val>
                                        </p:tav>
                                      </p:tavLst>
                                    </p:anim>
                                  </p:childTnLst>
                                </p:cTn>
                              </p:par>
                            </p:childTnLst>
                          </p:cTn>
                        </p:par>
                        <p:par>
                          <p:cTn id="65" fill="hold">
                            <p:stCondLst>
                              <p:cond delay="2500"/>
                            </p:stCondLst>
                            <p:childTnLst>
                              <p:par>
                                <p:cTn id="66" presetID="2" presetClass="entr" presetSubtype="8" fill="hold" nodeType="after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additive="base">
                                        <p:cTn id="68" dur="500" fill="hold"/>
                                        <p:tgtEl>
                                          <p:spTgt spid="48"/>
                                        </p:tgtEl>
                                        <p:attrNameLst>
                                          <p:attrName>ppt_x</p:attrName>
                                        </p:attrNameLst>
                                      </p:cBhvr>
                                      <p:tavLst>
                                        <p:tav tm="0">
                                          <p:val>
                                            <p:strVal val="0-#ppt_w/2"/>
                                          </p:val>
                                        </p:tav>
                                        <p:tav tm="100000">
                                          <p:val>
                                            <p:strVal val="#ppt_x"/>
                                          </p:val>
                                        </p:tav>
                                      </p:tavLst>
                                    </p:anim>
                                    <p:anim calcmode="lin" valueType="num">
                                      <p:cBhvr additive="base">
                                        <p:cTn id="69" dur="500" fill="hold"/>
                                        <p:tgtEl>
                                          <p:spTgt spid="48"/>
                                        </p:tgtEl>
                                        <p:attrNameLst>
                                          <p:attrName>ppt_y</p:attrName>
                                        </p:attrNameLst>
                                      </p:cBhvr>
                                      <p:tavLst>
                                        <p:tav tm="0">
                                          <p:val>
                                            <p:strVal val="#ppt_y"/>
                                          </p:val>
                                        </p:tav>
                                        <p:tav tm="100000">
                                          <p:val>
                                            <p:strVal val="#ppt_y"/>
                                          </p:val>
                                        </p:tav>
                                      </p:tavLst>
                                    </p:anim>
                                  </p:childTnLst>
                                </p:cTn>
                              </p:par>
                            </p:childTnLst>
                          </p:cTn>
                        </p:par>
                        <p:par>
                          <p:cTn id="70" fill="hold">
                            <p:stCondLst>
                              <p:cond delay="3000"/>
                            </p:stCondLst>
                            <p:childTnLst>
                              <p:par>
                                <p:cTn id="71" presetID="2" presetClass="entr" presetSubtype="8" fill="hold" nodeType="after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additive="base">
                                        <p:cTn id="73" dur="500" fill="hold"/>
                                        <p:tgtEl>
                                          <p:spTgt spid="47"/>
                                        </p:tgtEl>
                                        <p:attrNameLst>
                                          <p:attrName>ppt_x</p:attrName>
                                        </p:attrNameLst>
                                      </p:cBhvr>
                                      <p:tavLst>
                                        <p:tav tm="0">
                                          <p:val>
                                            <p:strVal val="0-#ppt_w/2"/>
                                          </p:val>
                                        </p:tav>
                                        <p:tav tm="100000">
                                          <p:val>
                                            <p:strVal val="#ppt_x"/>
                                          </p:val>
                                        </p:tav>
                                      </p:tavLst>
                                    </p:anim>
                                    <p:anim calcmode="lin" valueType="num">
                                      <p:cBhvr additive="base">
                                        <p:cTn id="74" dur="500" fill="hold"/>
                                        <p:tgtEl>
                                          <p:spTgt spid="47"/>
                                        </p:tgtEl>
                                        <p:attrNameLst>
                                          <p:attrName>ppt_y</p:attrName>
                                        </p:attrNameLst>
                                      </p:cBhvr>
                                      <p:tavLst>
                                        <p:tav tm="0">
                                          <p:val>
                                            <p:strVal val="#ppt_y"/>
                                          </p:val>
                                        </p:tav>
                                        <p:tav tm="100000">
                                          <p:val>
                                            <p:strVal val="#ppt_y"/>
                                          </p:val>
                                        </p:tav>
                                      </p:tavLst>
                                    </p:anim>
                                  </p:childTnLst>
                                </p:cTn>
                              </p:par>
                            </p:childTnLst>
                          </p:cTn>
                        </p:par>
                        <p:par>
                          <p:cTn id="75" fill="hold">
                            <p:stCondLst>
                              <p:cond delay="3500"/>
                            </p:stCondLst>
                            <p:childTnLst>
                              <p:par>
                                <p:cTn id="76" presetID="2" presetClass="entr" presetSubtype="8" fill="hold" nodeType="after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additive="base">
                                        <p:cTn id="78" dur="500" fill="hold"/>
                                        <p:tgtEl>
                                          <p:spTgt spid="45"/>
                                        </p:tgtEl>
                                        <p:attrNameLst>
                                          <p:attrName>ppt_x</p:attrName>
                                        </p:attrNameLst>
                                      </p:cBhvr>
                                      <p:tavLst>
                                        <p:tav tm="0">
                                          <p:val>
                                            <p:strVal val="0-#ppt_w/2"/>
                                          </p:val>
                                        </p:tav>
                                        <p:tav tm="100000">
                                          <p:val>
                                            <p:strVal val="#ppt_x"/>
                                          </p:val>
                                        </p:tav>
                                      </p:tavLst>
                                    </p:anim>
                                    <p:anim calcmode="lin" valueType="num">
                                      <p:cBhvr additive="base">
                                        <p:cTn id="79" dur="500" fill="hold"/>
                                        <p:tgtEl>
                                          <p:spTgt spid="45"/>
                                        </p:tgtEl>
                                        <p:attrNameLst>
                                          <p:attrName>ppt_y</p:attrName>
                                        </p:attrNameLst>
                                      </p:cBhvr>
                                      <p:tavLst>
                                        <p:tav tm="0">
                                          <p:val>
                                            <p:strVal val="#ppt_y"/>
                                          </p:val>
                                        </p:tav>
                                        <p:tav tm="100000">
                                          <p:val>
                                            <p:strVal val="#ppt_y"/>
                                          </p:val>
                                        </p:tav>
                                      </p:tavLst>
                                    </p:anim>
                                  </p:childTnLst>
                                </p:cTn>
                              </p:par>
                            </p:childTnLst>
                          </p:cTn>
                        </p:par>
                        <p:par>
                          <p:cTn id="80" fill="hold">
                            <p:stCondLst>
                              <p:cond delay="4000"/>
                            </p:stCondLst>
                            <p:childTnLst>
                              <p:par>
                                <p:cTn id="81" presetID="2" presetClass="entr" presetSubtype="1" fill="hold" nodeType="afterEffect">
                                  <p:stCondLst>
                                    <p:cond delay="0"/>
                                  </p:stCondLst>
                                  <p:childTnLst>
                                    <p:set>
                                      <p:cBhvr>
                                        <p:cTn id="82" dur="1" fill="hold">
                                          <p:stCondLst>
                                            <p:cond delay="0"/>
                                          </p:stCondLst>
                                        </p:cTn>
                                        <p:tgtEl>
                                          <p:spTgt spid="54"/>
                                        </p:tgtEl>
                                        <p:attrNameLst>
                                          <p:attrName>style.visibility</p:attrName>
                                        </p:attrNameLst>
                                      </p:cBhvr>
                                      <p:to>
                                        <p:strVal val="visible"/>
                                      </p:to>
                                    </p:set>
                                    <p:anim calcmode="lin" valueType="num">
                                      <p:cBhvr additive="base">
                                        <p:cTn id="83" dur="500" fill="hold"/>
                                        <p:tgtEl>
                                          <p:spTgt spid="54"/>
                                        </p:tgtEl>
                                        <p:attrNameLst>
                                          <p:attrName>ppt_x</p:attrName>
                                        </p:attrNameLst>
                                      </p:cBhvr>
                                      <p:tavLst>
                                        <p:tav tm="0">
                                          <p:val>
                                            <p:strVal val="#ppt_x"/>
                                          </p:val>
                                        </p:tav>
                                        <p:tav tm="100000">
                                          <p:val>
                                            <p:strVal val="#ppt_x"/>
                                          </p:val>
                                        </p:tav>
                                      </p:tavLst>
                                    </p:anim>
                                    <p:anim calcmode="lin" valueType="num">
                                      <p:cBhvr additive="base">
                                        <p:cTn id="84" dur="500" fill="hold"/>
                                        <p:tgtEl>
                                          <p:spTgt spid="54"/>
                                        </p:tgtEl>
                                        <p:attrNameLst>
                                          <p:attrName>ppt_y</p:attrName>
                                        </p:attrNameLst>
                                      </p:cBhvr>
                                      <p:tavLst>
                                        <p:tav tm="0">
                                          <p:val>
                                            <p:strVal val="0-#ppt_h/2"/>
                                          </p:val>
                                        </p:tav>
                                        <p:tav tm="100000">
                                          <p:val>
                                            <p:strVal val="#ppt_y"/>
                                          </p:val>
                                        </p:tav>
                                      </p:tavLst>
                                    </p:anim>
                                  </p:childTnLst>
                                </p:cTn>
                              </p:par>
                            </p:childTnLst>
                          </p:cTn>
                        </p:par>
                        <p:par>
                          <p:cTn id="85" fill="hold">
                            <p:stCondLst>
                              <p:cond delay="4500"/>
                            </p:stCondLst>
                            <p:childTnLst>
                              <p:par>
                                <p:cTn id="86" presetID="2" presetClass="entr" presetSubtype="2" fill="hold" nodeType="afterEffect">
                                  <p:stCondLst>
                                    <p:cond delay="0"/>
                                  </p:stCondLst>
                                  <p:childTnLst>
                                    <p:set>
                                      <p:cBhvr>
                                        <p:cTn id="87" dur="1" fill="hold">
                                          <p:stCondLst>
                                            <p:cond delay="0"/>
                                          </p:stCondLst>
                                        </p:cTn>
                                        <p:tgtEl>
                                          <p:spTgt spid="60"/>
                                        </p:tgtEl>
                                        <p:attrNameLst>
                                          <p:attrName>style.visibility</p:attrName>
                                        </p:attrNameLst>
                                      </p:cBhvr>
                                      <p:to>
                                        <p:strVal val="visible"/>
                                      </p:to>
                                    </p:set>
                                    <p:anim calcmode="lin" valueType="num">
                                      <p:cBhvr additive="base">
                                        <p:cTn id="88" dur="500" fill="hold"/>
                                        <p:tgtEl>
                                          <p:spTgt spid="60"/>
                                        </p:tgtEl>
                                        <p:attrNameLst>
                                          <p:attrName>ppt_x</p:attrName>
                                        </p:attrNameLst>
                                      </p:cBhvr>
                                      <p:tavLst>
                                        <p:tav tm="0">
                                          <p:val>
                                            <p:strVal val="1+#ppt_w/2"/>
                                          </p:val>
                                        </p:tav>
                                        <p:tav tm="100000">
                                          <p:val>
                                            <p:strVal val="#ppt_x"/>
                                          </p:val>
                                        </p:tav>
                                      </p:tavLst>
                                    </p:anim>
                                    <p:anim calcmode="lin" valueType="num">
                                      <p:cBhvr additive="base">
                                        <p:cTn id="89" dur="500" fill="hold"/>
                                        <p:tgtEl>
                                          <p:spTgt spid="60"/>
                                        </p:tgtEl>
                                        <p:attrNameLst>
                                          <p:attrName>ppt_y</p:attrName>
                                        </p:attrNameLst>
                                      </p:cBhvr>
                                      <p:tavLst>
                                        <p:tav tm="0">
                                          <p:val>
                                            <p:strVal val="#ppt_y"/>
                                          </p:val>
                                        </p:tav>
                                        <p:tav tm="100000">
                                          <p:val>
                                            <p:strVal val="#ppt_y"/>
                                          </p:val>
                                        </p:tav>
                                      </p:tavLst>
                                    </p:anim>
                                  </p:childTnLst>
                                </p:cTn>
                              </p:par>
                            </p:childTnLst>
                          </p:cTn>
                        </p:par>
                        <p:par>
                          <p:cTn id="90" fill="hold">
                            <p:stCondLst>
                              <p:cond delay="5000"/>
                            </p:stCondLst>
                            <p:childTnLst>
                              <p:par>
                                <p:cTn id="91" presetID="2" presetClass="entr" presetSubtype="2" fill="hold" nodeType="afterEffect">
                                  <p:stCondLst>
                                    <p:cond delay="0"/>
                                  </p:stCondLst>
                                  <p:childTnLst>
                                    <p:set>
                                      <p:cBhvr>
                                        <p:cTn id="92" dur="1" fill="hold">
                                          <p:stCondLst>
                                            <p:cond delay="0"/>
                                          </p:stCondLst>
                                        </p:cTn>
                                        <p:tgtEl>
                                          <p:spTgt spid="77"/>
                                        </p:tgtEl>
                                        <p:attrNameLst>
                                          <p:attrName>style.visibility</p:attrName>
                                        </p:attrNameLst>
                                      </p:cBhvr>
                                      <p:to>
                                        <p:strVal val="visible"/>
                                      </p:to>
                                    </p:set>
                                    <p:anim calcmode="lin" valueType="num">
                                      <p:cBhvr additive="base">
                                        <p:cTn id="93" dur="500" fill="hold"/>
                                        <p:tgtEl>
                                          <p:spTgt spid="77"/>
                                        </p:tgtEl>
                                        <p:attrNameLst>
                                          <p:attrName>ppt_x</p:attrName>
                                        </p:attrNameLst>
                                      </p:cBhvr>
                                      <p:tavLst>
                                        <p:tav tm="0">
                                          <p:val>
                                            <p:strVal val="1+#ppt_w/2"/>
                                          </p:val>
                                        </p:tav>
                                        <p:tav tm="100000">
                                          <p:val>
                                            <p:strVal val="#ppt_x"/>
                                          </p:val>
                                        </p:tav>
                                      </p:tavLst>
                                    </p:anim>
                                    <p:anim calcmode="lin" valueType="num">
                                      <p:cBhvr additive="base">
                                        <p:cTn id="94" dur="500" fill="hold"/>
                                        <p:tgtEl>
                                          <p:spTgt spid="77"/>
                                        </p:tgtEl>
                                        <p:attrNameLst>
                                          <p:attrName>ppt_y</p:attrName>
                                        </p:attrNameLst>
                                      </p:cBhvr>
                                      <p:tavLst>
                                        <p:tav tm="0">
                                          <p:val>
                                            <p:strVal val="#ppt_y"/>
                                          </p:val>
                                        </p:tav>
                                        <p:tav tm="100000">
                                          <p:val>
                                            <p:strVal val="#ppt_y"/>
                                          </p:val>
                                        </p:tav>
                                      </p:tavLst>
                                    </p:anim>
                                  </p:childTnLst>
                                </p:cTn>
                              </p:par>
                            </p:childTnLst>
                          </p:cTn>
                        </p:par>
                        <p:par>
                          <p:cTn id="95" fill="hold">
                            <p:stCondLst>
                              <p:cond delay="5500"/>
                            </p:stCondLst>
                            <p:childTnLst>
                              <p:par>
                                <p:cTn id="96" presetID="2" presetClass="entr" presetSubtype="2" fill="hold" nodeType="afterEffect">
                                  <p:stCondLst>
                                    <p:cond delay="0"/>
                                  </p:stCondLst>
                                  <p:childTnLst>
                                    <p:set>
                                      <p:cBhvr>
                                        <p:cTn id="97" dur="1" fill="hold">
                                          <p:stCondLst>
                                            <p:cond delay="0"/>
                                          </p:stCondLst>
                                        </p:cTn>
                                        <p:tgtEl>
                                          <p:spTgt spid="82"/>
                                        </p:tgtEl>
                                        <p:attrNameLst>
                                          <p:attrName>style.visibility</p:attrName>
                                        </p:attrNameLst>
                                      </p:cBhvr>
                                      <p:to>
                                        <p:strVal val="visible"/>
                                      </p:to>
                                    </p:set>
                                    <p:anim calcmode="lin" valueType="num">
                                      <p:cBhvr additive="base">
                                        <p:cTn id="98" dur="500" fill="hold"/>
                                        <p:tgtEl>
                                          <p:spTgt spid="82"/>
                                        </p:tgtEl>
                                        <p:attrNameLst>
                                          <p:attrName>ppt_x</p:attrName>
                                        </p:attrNameLst>
                                      </p:cBhvr>
                                      <p:tavLst>
                                        <p:tav tm="0">
                                          <p:val>
                                            <p:strVal val="1+#ppt_w/2"/>
                                          </p:val>
                                        </p:tav>
                                        <p:tav tm="100000">
                                          <p:val>
                                            <p:strVal val="#ppt_x"/>
                                          </p:val>
                                        </p:tav>
                                      </p:tavLst>
                                    </p:anim>
                                    <p:anim calcmode="lin" valueType="num">
                                      <p:cBhvr additive="base">
                                        <p:cTn id="99" dur="500" fill="hold"/>
                                        <p:tgtEl>
                                          <p:spTgt spid="82"/>
                                        </p:tgtEl>
                                        <p:attrNameLst>
                                          <p:attrName>ppt_y</p:attrName>
                                        </p:attrNameLst>
                                      </p:cBhvr>
                                      <p:tavLst>
                                        <p:tav tm="0">
                                          <p:val>
                                            <p:strVal val="#ppt_y"/>
                                          </p:val>
                                        </p:tav>
                                        <p:tav tm="100000">
                                          <p:val>
                                            <p:strVal val="#ppt_y"/>
                                          </p:val>
                                        </p:tav>
                                      </p:tavLst>
                                    </p:anim>
                                  </p:childTnLst>
                                </p:cTn>
                              </p:par>
                            </p:childTnLst>
                          </p:cTn>
                        </p:par>
                        <p:par>
                          <p:cTn id="100" fill="hold">
                            <p:stCondLst>
                              <p:cond delay="6000"/>
                            </p:stCondLst>
                            <p:childTnLst>
                              <p:par>
                                <p:cTn id="101" presetID="2" presetClass="entr" presetSubtype="2" fill="hold" nodeType="afterEffect">
                                  <p:stCondLst>
                                    <p:cond delay="0"/>
                                  </p:stCondLst>
                                  <p:childTnLst>
                                    <p:set>
                                      <p:cBhvr>
                                        <p:cTn id="102" dur="1" fill="hold">
                                          <p:stCondLst>
                                            <p:cond delay="0"/>
                                          </p:stCondLst>
                                        </p:cTn>
                                        <p:tgtEl>
                                          <p:spTgt spid="91"/>
                                        </p:tgtEl>
                                        <p:attrNameLst>
                                          <p:attrName>style.visibility</p:attrName>
                                        </p:attrNameLst>
                                      </p:cBhvr>
                                      <p:to>
                                        <p:strVal val="visible"/>
                                      </p:to>
                                    </p:set>
                                    <p:anim calcmode="lin" valueType="num">
                                      <p:cBhvr additive="base">
                                        <p:cTn id="103" dur="500" fill="hold"/>
                                        <p:tgtEl>
                                          <p:spTgt spid="91"/>
                                        </p:tgtEl>
                                        <p:attrNameLst>
                                          <p:attrName>ppt_x</p:attrName>
                                        </p:attrNameLst>
                                      </p:cBhvr>
                                      <p:tavLst>
                                        <p:tav tm="0">
                                          <p:val>
                                            <p:strVal val="1+#ppt_w/2"/>
                                          </p:val>
                                        </p:tav>
                                        <p:tav tm="100000">
                                          <p:val>
                                            <p:strVal val="#ppt_x"/>
                                          </p:val>
                                        </p:tav>
                                      </p:tavLst>
                                    </p:anim>
                                    <p:anim calcmode="lin" valueType="num">
                                      <p:cBhvr additive="base">
                                        <p:cTn id="104" dur="500" fill="hold"/>
                                        <p:tgtEl>
                                          <p:spTgt spid="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752474" y="1226683"/>
            <a:ext cx="1714502" cy="3145292"/>
          </a:xfrm>
          <a:prstGeom prst="roundRect">
            <a:avLst/>
          </a:prstGeom>
          <a:solidFill>
            <a:schemeClr val="accent1"/>
          </a:solidFill>
          <a:ln w="25400">
            <a:gradFill flip="none" rotWithShape="1">
              <a:gsLst>
                <a:gs pos="0">
                  <a:schemeClr val="bg1">
                    <a:lumMod val="85000"/>
                  </a:schemeClr>
                </a:gs>
                <a:gs pos="100000">
                  <a:schemeClr val="bg1"/>
                </a:gs>
              </a:gsLst>
              <a:lin ang="2700000" scaled="1"/>
              <a:tileRect/>
            </a:gradFill>
          </a:ln>
          <a:effectLst>
            <a:innerShdw blurRad="2032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 name="文本框 13"/>
          <p:cNvSpPr txBox="1"/>
          <p:nvPr/>
        </p:nvSpPr>
        <p:spPr>
          <a:xfrm>
            <a:off x="975707" y="2551226"/>
            <a:ext cx="1298123" cy="807913"/>
          </a:xfrm>
          <a:prstGeom prst="rect">
            <a:avLst/>
          </a:prstGeom>
          <a:noFill/>
        </p:spPr>
        <p:txBody>
          <a:bodyPr wrap="square" lIns="68580" tIns="34290" rIns="68580" bIns="34290" rtlCol="0">
            <a:spAutoFit/>
          </a:bodyPr>
          <a:lstStyle/>
          <a:p>
            <a:pPr algn="just">
              <a:lnSpc>
                <a:spcPct val="150000"/>
              </a:lnSpc>
            </a:pPr>
            <a:r>
              <a:rPr lang="zh-CN" altLang="en-US" sz="800" dirty="0">
                <a:solidFill>
                  <a:schemeClr val="bg1"/>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a:t>
            </a:r>
          </a:p>
        </p:txBody>
      </p:sp>
      <p:sp>
        <p:nvSpPr>
          <p:cNvPr id="4" name="文本框 15"/>
          <p:cNvSpPr txBox="1"/>
          <p:nvPr/>
        </p:nvSpPr>
        <p:spPr>
          <a:xfrm>
            <a:off x="1167833" y="2278643"/>
            <a:ext cx="856959" cy="276999"/>
          </a:xfrm>
          <a:prstGeom prst="rect">
            <a:avLst/>
          </a:prstGeom>
          <a:noFill/>
        </p:spPr>
        <p:txBody>
          <a:bodyPr wrap="square" lIns="68580" tIns="34290" rIns="68580" bIns="34290" rtlCol="0">
            <a:spAutoFit/>
          </a:bodyPr>
          <a:lstStyle/>
          <a:p>
            <a:r>
              <a:rPr lang="zh-CN" altLang="en-US" b="1" dirty="0">
                <a:solidFill>
                  <a:schemeClr val="bg1"/>
                </a:solidFill>
                <a:latin typeface="+mn-ea"/>
              </a:rPr>
              <a:t>添加标题</a:t>
            </a:r>
          </a:p>
        </p:txBody>
      </p:sp>
      <p:sp>
        <p:nvSpPr>
          <p:cNvPr id="5" name="圆角矩形 4"/>
          <p:cNvSpPr/>
          <p:nvPr/>
        </p:nvSpPr>
        <p:spPr>
          <a:xfrm>
            <a:off x="2727324" y="1226683"/>
            <a:ext cx="1714502" cy="3145292"/>
          </a:xfrm>
          <a:prstGeom prst="roundRect">
            <a:avLst/>
          </a:prstGeom>
          <a:solidFill>
            <a:schemeClr val="accent2"/>
          </a:solidFill>
          <a:ln w="25400">
            <a:gradFill flip="none" rotWithShape="1">
              <a:gsLst>
                <a:gs pos="0">
                  <a:schemeClr val="bg1">
                    <a:lumMod val="85000"/>
                  </a:schemeClr>
                </a:gs>
                <a:gs pos="100000">
                  <a:schemeClr val="bg1"/>
                </a:gs>
              </a:gsLst>
              <a:lin ang="2700000" scaled="1"/>
              <a:tileRect/>
            </a:gradFill>
          </a:ln>
          <a:effectLst>
            <a:innerShdw blurRad="2032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 name="文本框 25"/>
          <p:cNvSpPr txBox="1"/>
          <p:nvPr/>
        </p:nvSpPr>
        <p:spPr>
          <a:xfrm>
            <a:off x="2950557" y="2551226"/>
            <a:ext cx="1298123" cy="807913"/>
          </a:xfrm>
          <a:prstGeom prst="rect">
            <a:avLst/>
          </a:prstGeom>
          <a:noFill/>
        </p:spPr>
        <p:txBody>
          <a:bodyPr wrap="square" lIns="68580" tIns="34290" rIns="68580" bIns="34290" rtlCol="0">
            <a:spAutoFit/>
          </a:bodyPr>
          <a:lstStyle/>
          <a:p>
            <a:pPr algn="just">
              <a:lnSpc>
                <a:spcPct val="150000"/>
              </a:lnSpc>
            </a:pPr>
            <a:r>
              <a:rPr lang="zh-CN" altLang="en-US" sz="800" dirty="0">
                <a:solidFill>
                  <a:schemeClr val="bg1"/>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a:t>
            </a:r>
          </a:p>
        </p:txBody>
      </p:sp>
      <p:sp>
        <p:nvSpPr>
          <p:cNvPr id="7" name="文本框 26"/>
          <p:cNvSpPr txBox="1"/>
          <p:nvPr/>
        </p:nvSpPr>
        <p:spPr>
          <a:xfrm>
            <a:off x="3142683" y="2278643"/>
            <a:ext cx="856959" cy="276999"/>
          </a:xfrm>
          <a:prstGeom prst="rect">
            <a:avLst/>
          </a:prstGeom>
          <a:noFill/>
        </p:spPr>
        <p:txBody>
          <a:bodyPr wrap="square" lIns="68580" tIns="34290" rIns="68580" bIns="34290" rtlCol="0">
            <a:spAutoFit/>
          </a:bodyPr>
          <a:lstStyle/>
          <a:p>
            <a:r>
              <a:rPr lang="zh-CN" altLang="en-US" b="1" dirty="0">
                <a:solidFill>
                  <a:schemeClr val="bg1"/>
                </a:solidFill>
                <a:latin typeface="+mn-ea"/>
              </a:rPr>
              <a:t>添加标题</a:t>
            </a:r>
          </a:p>
        </p:txBody>
      </p:sp>
      <p:sp>
        <p:nvSpPr>
          <p:cNvPr id="8" name="圆角矩形 7"/>
          <p:cNvSpPr/>
          <p:nvPr/>
        </p:nvSpPr>
        <p:spPr>
          <a:xfrm>
            <a:off x="4702174" y="1226683"/>
            <a:ext cx="1714502" cy="3145292"/>
          </a:xfrm>
          <a:prstGeom prst="roundRect">
            <a:avLst/>
          </a:prstGeom>
          <a:solidFill>
            <a:schemeClr val="accent3"/>
          </a:solidFill>
          <a:ln w="25400">
            <a:gradFill flip="none" rotWithShape="1">
              <a:gsLst>
                <a:gs pos="0">
                  <a:schemeClr val="bg1">
                    <a:lumMod val="85000"/>
                  </a:schemeClr>
                </a:gs>
                <a:gs pos="100000">
                  <a:schemeClr val="bg1"/>
                </a:gs>
              </a:gsLst>
              <a:lin ang="2700000" scaled="1"/>
              <a:tileRect/>
            </a:gradFill>
          </a:ln>
          <a:effectLst>
            <a:innerShdw blurRad="2032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9" name="文本框 34"/>
          <p:cNvSpPr txBox="1"/>
          <p:nvPr/>
        </p:nvSpPr>
        <p:spPr>
          <a:xfrm>
            <a:off x="4925407" y="2551226"/>
            <a:ext cx="1298123" cy="807913"/>
          </a:xfrm>
          <a:prstGeom prst="rect">
            <a:avLst/>
          </a:prstGeom>
          <a:noFill/>
        </p:spPr>
        <p:txBody>
          <a:bodyPr wrap="square" lIns="68580" tIns="34290" rIns="68580" bIns="34290" rtlCol="0">
            <a:spAutoFit/>
          </a:bodyPr>
          <a:lstStyle/>
          <a:p>
            <a:pPr algn="just">
              <a:lnSpc>
                <a:spcPct val="150000"/>
              </a:lnSpc>
            </a:pPr>
            <a:r>
              <a:rPr lang="zh-CN" altLang="en-US" sz="800" dirty="0">
                <a:solidFill>
                  <a:schemeClr val="bg1"/>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a:t>
            </a:r>
          </a:p>
        </p:txBody>
      </p:sp>
      <p:sp>
        <p:nvSpPr>
          <p:cNvPr id="10" name="文本框 35"/>
          <p:cNvSpPr txBox="1"/>
          <p:nvPr/>
        </p:nvSpPr>
        <p:spPr>
          <a:xfrm>
            <a:off x="5117533" y="2278643"/>
            <a:ext cx="856959" cy="276999"/>
          </a:xfrm>
          <a:prstGeom prst="rect">
            <a:avLst/>
          </a:prstGeom>
          <a:noFill/>
        </p:spPr>
        <p:txBody>
          <a:bodyPr wrap="square" lIns="68580" tIns="34290" rIns="68580" bIns="34290" rtlCol="0">
            <a:spAutoFit/>
          </a:bodyPr>
          <a:lstStyle/>
          <a:p>
            <a:r>
              <a:rPr lang="zh-CN" altLang="en-US" b="1" dirty="0">
                <a:solidFill>
                  <a:schemeClr val="bg1"/>
                </a:solidFill>
                <a:latin typeface="+mn-ea"/>
              </a:rPr>
              <a:t>添加标题</a:t>
            </a:r>
          </a:p>
        </p:txBody>
      </p:sp>
      <p:sp>
        <p:nvSpPr>
          <p:cNvPr id="11" name="圆角矩形 10"/>
          <p:cNvSpPr/>
          <p:nvPr/>
        </p:nvSpPr>
        <p:spPr>
          <a:xfrm>
            <a:off x="6677024" y="1226683"/>
            <a:ext cx="1714502" cy="3145292"/>
          </a:xfrm>
          <a:prstGeom prst="roundRect">
            <a:avLst/>
          </a:prstGeom>
          <a:solidFill>
            <a:schemeClr val="accent4"/>
          </a:solidFill>
          <a:ln w="25400">
            <a:gradFill flip="none" rotWithShape="1">
              <a:gsLst>
                <a:gs pos="0">
                  <a:schemeClr val="bg1">
                    <a:lumMod val="85000"/>
                  </a:schemeClr>
                </a:gs>
                <a:gs pos="100000">
                  <a:schemeClr val="bg1"/>
                </a:gs>
              </a:gsLst>
              <a:lin ang="2700000" scaled="1"/>
              <a:tileRect/>
            </a:gradFill>
          </a:ln>
          <a:effectLst>
            <a:innerShdw blurRad="2032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2" name="文本框 43"/>
          <p:cNvSpPr txBox="1"/>
          <p:nvPr/>
        </p:nvSpPr>
        <p:spPr>
          <a:xfrm>
            <a:off x="6900257" y="2551226"/>
            <a:ext cx="1298123" cy="807913"/>
          </a:xfrm>
          <a:prstGeom prst="rect">
            <a:avLst/>
          </a:prstGeom>
          <a:noFill/>
        </p:spPr>
        <p:txBody>
          <a:bodyPr wrap="square" lIns="68580" tIns="34290" rIns="68580" bIns="34290" rtlCol="0">
            <a:spAutoFit/>
          </a:bodyPr>
          <a:lstStyle/>
          <a:p>
            <a:pPr algn="just">
              <a:lnSpc>
                <a:spcPct val="150000"/>
              </a:lnSpc>
            </a:pPr>
            <a:r>
              <a:rPr lang="zh-CN" altLang="en-US" sz="800" dirty="0">
                <a:solidFill>
                  <a:schemeClr val="bg1"/>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a:t>
            </a:r>
          </a:p>
        </p:txBody>
      </p:sp>
      <p:sp>
        <p:nvSpPr>
          <p:cNvPr id="13" name="文本框 44"/>
          <p:cNvSpPr txBox="1"/>
          <p:nvPr/>
        </p:nvSpPr>
        <p:spPr>
          <a:xfrm>
            <a:off x="7092383" y="2278643"/>
            <a:ext cx="856959" cy="276999"/>
          </a:xfrm>
          <a:prstGeom prst="rect">
            <a:avLst/>
          </a:prstGeom>
          <a:noFill/>
        </p:spPr>
        <p:txBody>
          <a:bodyPr wrap="square" lIns="68580" tIns="34290" rIns="68580" bIns="34290" rtlCol="0">
            <a:spAutoFit/>
          </a:bodyPr>
          <a:lstStyle/>
          <a:p>
            <a:r>
              <a:rPr lang="zh-CN" altLang="en-US" b="1" dirty="0">
                <a:solidFill>
                  <a:schemeClr val="bg1"/>
                </a:solidFill>
                <a:latin typeface="+mn-ea"/>
              </a:rPr>
              <a:t>添加标题</a:t>
            </a:r>
          </a:p>
        </p:txBody>
      </p:sp>
      <p:grpSp>
        <p:nvGrpSpPr>
          <p:cNvPr id="14" name="组合 13"/>
          <p:cNvGrpSpPr/>
          <p:nvPr/>
        </p:nvGrpSpPr>
        <p:grpSpPr>
          <a:xfrm>
            <a:off x="885500" y="1375712"/>
            <a:ext cx="1448450" cy="829458"/>
            <a:chOff x="1180666" y="1834283"/>
            <a:chExt cx="1931267" cy="1105945"/>
          </a:xfrm>
        </p:grpSpPr>
        <p:sp>
          <p:nvSpPr>
            <p:cNvPr id="15" name="圆角矩形 14"/>
            <p:cNvSpPr/>
            <p:nvPr/>
          </p:nvSpPr>
          <p:spPr>
            <a:xfrm>
              <a:off x="1180666" y="1834283"/>
              <a:ext cx="1931267" cy="1096547"/>
            </a:xfrm>
            <a:prstGeom prst="roundRect">
              <a:avLst>
                <a:gd name="adj" fmla="val 11735"/>
              </a:avLst>
            </a:prstGeom>
            <a:gradFill>
              <a:gsLst>
                <a:gs pos="0">
                  <a:schemeClr val="bg1">
                    <a:lumMod val="85000"/>
                  </a:schemeClr>
                </a:gs>
                <a:gs pos="100000">
                  <a:schemeClr val="bg1"/>
                </a:gs>
              </a:gsLst>
              <a:lin ang="2700000" scaled="1"/>
            </a:gradFill>
            <a:ln w="19050">
              <a:gradFill flip="none" rotWithShape="1">
                <a:gsLst>
                  <a:gs pos="0">
                    <a:schemeClr val="bg1"/>
                  </a:gs>
                  <a:gs pos="100000">
                    <a:schemeClr val="bg1">
                      <a:lumMod val="75000"/>
                    </a:schemeClr>
                  </a:gs>
                </a:gsLst>
                <a:lin ang="2700000" scaled="1"/>
                <a:tileRect/>
              </a:gradFill>
            </a:ln>
            <a:effectLst>
              <a:outerShdw blurRad="127000" dist="63500" dir="2700000" algn="tl" rotWithShape="0">
                <a:srgbClr val="865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1327149" y="1998435"/>
              <a:ext cx="1638300" cy="393700"/>
            </a:xfrm>
            <a:prstGeom prst="roundRect">
              <a:avLst>
                <a:gd name="adj" fmla="val 15054"/>
              </a:avLst>
            </a:prstGeom>
            <a:solidFill>
              <a:schemeClr val="accent1"/>
            </a:solidFill>
            <a:ln w="15875">
              <a:gradFill flip="none" rotWithShape="1">
                <a:gsLst>
                  <a:gs pos="0">
                    <a:srgbClr val="C9C9C9"/>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1"/>
            <p:cNvSpPr txBox="1"/>
            <p:nvPr/>
          </p:nvSpPr>
          <p:spPr>
            <a:xfrm>
              <a:off x="1792911" y="2447785"/>
              <a:ext cx="706776" cy="492443"/>
            </a:xfrm>
            <a:prstGeom prst="rect">
              <a:avLst/>
            </a:prstGeom>
            <a:noFill/>
          </p:spPr>
          <p:txBody>
            <a:bodyPr wrap="square" rtlCol="0">
              <a:spAutoFit/>
            </a:bodyPr>
            <a:lstStyle/>
            <a:p>
              <a:pPr algn="ctr"/>
              <a:r>
                <a:rPr lang="en-US" altLang="zh-CN" sz="1800" dirty="0">
                  <a:solidFill>
                    <a:srgbClr val="00B0F0"/>
                  </a:solidFill>
                  <a:latin typeface="Impact" panose="020B0806030902050204" pitchFamily="34" charset="0"/>
                </a:rPr>
                <a:t>01</a:t>
              </a:r>
              <a:endParaRPr lang="zh-CN" altLang="en-US" sz="1800" dirty="0">
                <a:solidFill>
                  <a:srgbClr val="00B0F0"/>
                </a:solidFill>
                <a:latin typeface="Impact" panose="020B0806030902050204" pitchFamily="34" charset="0"/>
              </a:endParaRPr>
            </a:p>
          </p:txBody>
        </p:sp>
        <p:sp>
          <p:nvSpPr>
            <p:cNvPr id="18" name="文本框 12"/>
            <p:cNvSpPr txBox="1"/>
            <p:nvPr/>
          </p:nvSpPr>
          <p:spPr>
            <a:xfrm>
              <a:off x="1464207" y="2019171"/>
              <a:ext cx="1379006" cy="677109"/>
            </a:xfrm>
            <a:prstGeom prst="rect">
              <a:avLst/>
            </a:prstGeom>
            <a:noFill/>
          </p:spPr>
          <p:txBody>
            <a:bodyPr wrap="square" rtlCol="0">
              <a:spAutoFit/>
            </a:bodyPr>
            <a:lstStyle/>
            <a:p>
              <a:pPr algn="ctr"/>
              <a:r>
                <a:rPr lang="zh-CN" altLang="en-US" b="1" dirty="0">
                  <a:solidFill>
                    <a:schemeClr val="bg1"/>
                  </a:solidFill>
                  <a:latin typeface="+mn-ea"/>
                </a:rPr>
                <a:t>第一项工作</a:t>
              </a:r>
            </a:p>
          </p:txBody>
        </p:sp>
      </p:grpSp>
      <p:grpSp>
        <p:nvGrpSpPr>
          <p:cNvPr id="19" name="组合 23"/>
          <p:cNvGrpSpPr/>
          <p:nvPr/>
        </p:nvGrpSpPr>
        <p:grpSpPr>
          <a:xfrm>
            <a:off x="2860350" y="1375712"/>
            <a:ext cx="1448450" cy="828909"/>
            <a:chOff x="3813799" y="1834283"/>
            <a:chExt cx="1931267" cy="1105213"/>
          </a:xfrm>
        </p:grpSpPr>
        <p:sp>
          <p:nvSpPr>
            <p:cNvPr id="25" name="圆角矩形 24"/>
            <p:cNvSpPr/>
            <p:nvPr/>
          </p:nvSpPr>
          <p:spPr>
            <a:xfrm>
              <a:off x="3813799" y="1834283"/>
              <a:ext cx="1931267" cy="1096547"/>
            </a:xfrm>
            <a:prstGeom prst="roundRect">
              <a:avLst>
                <a:gd name="adj" fmla="val 11735"/>
              </a:avLst>
            </a:prstGeom>
            <a:gradFill>
              <a:gsLst>
                <a:gs pos="0">
                  <a:schemeClr val="bg1">
                    <a:lumMod val="85000"/>
                  </a:schemeClr>
                </a:gs>
                <a:gs pos="100000">
                  <a:schemeClr val="bg1"/>
                </a:gs>
              </a:gsLst>
              <a:lin ang="2700000" scaled="1"/>
            </a:gradFill>
            <a:ln w="19050">
              <a:gradFill flip="none" rotWithShape="1">
                <a:gsLst>
                  <a:gs pos="0">
                    <a:schemeClr val="bg1"/>
                  </a:gs>
                  <a:gs pos="100000">
                    <a:schemeClr val="bg1">
                      <a:lumMod val="75000"/>
                    </a:schemeClr>
                  </a:gs>
                </a:gsLst>
                <a:lin ang="2700000" scaled="1"/>
                <a:tileRect/>
              </a:gradFill>
            </a:ln>
            <a:effectLst>
              <a:outerShdw blurRad="127000" dist="63500" dir="2700000" algn="tl" rotWithShape="0">
                <a:srgbClr val="01525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3960282" y="1998435"/>
              <a:ext cx="1638300" cy="393700"/>
            </a:xfrm>
            <a:prstGeom prst="roundRect">
              <a:avLst>
                <a:gd name="adj" fmla="val 15054"/>
              </a:avLst>
            </a:prstGeom>
            <a:solidFill>
              <a:schemeClr val="accent2"/>
            </a:solidFill>
            <a:ln w="15875">
              <a:gradFill flip="none" rotWithShape="1">
                <a:gsLst>
                  <a:gs pos="0">
                    <a:srgbClr val="C9C9C9"/>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3"/>
            <p:cNvSpPr txBox="1"/>
            <p:nvPr/>
          </p:nvSpPr>
          <p:spPr>
            <a:xfrm>
              <a:off x="4433454" y="2447053"/>
              <a:ext cx="706776" cy="492443"/>
            </a:xfrm>
            <a:prstGeom prst="rect">
              <a:avLst/>
            </a:prstGeom>
            <a:noFill/>
          </p:spPr>
          <p:txBody>
            <a:bodyPr wrap="square" rtlCol="0">
              <a:spAutoFit/>
            </a:bodyPr>
            <a:lstStyle/>
            <a:p>
              <a:pPr algn="ctr"/>
              <a:r>
                <a:rPr lang="en-US" altLang="zh-CN" sz="1800" dirty="0">
                  <a:solidFill>
                    <a:srgbClr val="00B0F0"/>
                  </a:solidFill>
                  <a:latin typeface="Impact" panose="020B0806030902050204" pitchFamily="34" charset="0"/>
                </a:rPr>
                <a:t>02</a:t>
              </a:r>
              <a:endParaRPr lang="zh-CN" altLang="en-US" sz="1800" dirty="0">
                <a:solidFill>
                  <a:srgbClr val="00B0F0"/>
                </a:solidFill>
                <a:latin typeface="Impact" panose="020B0806030902050204" pitchFamily="34" charset="0"/>
              </a:endParaRPr>
            </a:p>
          </p:txBody>
        </p:sp>
        <p:sp>
          <p:nvSpPr>
            <p:cNvPr id="28" name="文本框 24"/>
            <p:cNvSpPr txBox="1"/>
            <p:nvPr/>
          </p:nvSpPr>
          <p:spPr>
            <a:xfrm>
              <a:off x="4097340" y="2019171"/>
              <a:ext cx="1379006" cy="677109"/>
            </a:xfrm>
            <a:prstGeom prst="rect">
              <a:avLst/>
            </a:prstGeom>
            <a:noFill/>
          </p:spPr>
          <p:txBody>
            <a:bodyPr wrap="square" rtlCol="0">
              <a:spAutoFit/>
            </a:bodyPr>
            <a:lstStyle/>
            <a:p>
              <a:pPr algn="ctr"/>
              <a:r>
                <a:rPr lang="zh-CN" altLang="en-US" b="1" dirty="0">
                  <a:solidFill>
                    <a:schemeClr val="bg1"/>
                  </a:solidFill>
                  <a:latin typeface="+mn-ea"/>
                </a:rPr>
                <a:t>第二项工作</a:t>
              </a:r>
            </a:p>
          </p:txBody>
        </p:sp>
      </p:grpSp>
      <p:grpSp>
        <p:nvGrpSpPr>
          <p:cNvPr id="20" name="组合 34"/>
          <p:cNvGrpSpPr/>
          <p:nvPr/>
        </p:nvGrpSpPr>
        <p:grpSpPr>
          <a:xfrm>
            <a:off x="4835200" y="1375712"/>
            <a:ext cx="1448450" cy="829458"/>
            <a:chOff x="6446932" y="1834283"/>
            <a:chExt cx="1931267" cy="1105945"/>
          </a:xfrm>
        </p:grpSpPr>
        <p:sp>
          <p:nvSpPr>
            <p:cNvPr id="36" name="圆角矩形 35"/>
            <p:cNvSpPr/>
            <p:nvPr/>
          </p:nvSpPr>
          <p:spPr>
            <a:xfrm>
              <a:off x="6446932" y="1834283"/>
              <a:ext cx="1931267" cy="1096547"/>
            </a:xfrm>
            <a:prstGeom prst="roundRect">
              <a:avLst>
                <a:gd name="adj" fmla="val 11735"/>
              </a:avLst>
            </a:prstGeom>
            <a:gradFill>
              <a:gsLst>
                <a:gs pos="0">
                  <a:schemeClr val="bg1">
                    <a:lumMod val="85000"/>
                  </a:schemeClr>
                </a:gs>
                <a:gs pos="100000">
                  <a:schemeClr val="bg1"/>
                </a:gs>
              </a:gsLst>
              <a:lin ang="2700000" scaled="1"/>
            </a:gradFill>
            <a:ln w="19050">
              <a:gradFill flip="none" rotWithShape="1">
                <a:gsLst>
                  <a:gs pos="0">
                    <a:schemeClr val="bg1"/>
                  </a:gs>
                  <a:gs pos="100000">
                    <a:schemeClr val="bg1">
                      <a:lumMod val="75000"/>
                    </a:schemeClr>
                  </a:gs>
                </a:gsLst>
                <a:lin ang="2700000" scaled="1"/>
                <a:tileRect/>
              </a:gradFill>
            </a:ln>
            <a:effectLst>
              <a:outerShdw blurRad="127000" dist="63500" dir="2700000" algn="tl" rotWithShape="0">
                <a:srgbClr val="A21A1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6593415" y="1998435"/>
              <a:ext cx="1638300" cy="393700"/>
            </a:xfrm>
            <a:prstGeom prst="roundRect">
              <a:avLst>
                <a:gd name="adj" fmla="val 15054"/>
              </a:avLst>
            </a:prstGeom>
            <a:solidFill>
              <a:schemeClr val="accent3"/>
            </a:solidFill>
            <a:ln w="15875">
              <a:gradFill flip="none" rotWithShape="1">
                <a:gsLst>
                  <a:gs pos="0">
                    <a:srgbClr val="C9C9C9"/>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2"/>
            <p:cNvSpPr txBox="1"/>
            <p:nvPr/>
          </p:nvSpPr>
          <p:spPr>
            <a:xfrm>
              <a:off x="7059177" y="2447785"/>
              <a:ext cx="706776" cy="492443"/>
            </a:xfrm>
            <a:prstGeom prst="rect">
              <a:avLst/>
            </a:prstGeom>
            <a:noFill/>
          </p:spPr>
          <p:txBody>
            <a:bodyPr wrap="square" rtlCol="0">
              <a:spAutoFit/>
            </a:bodyPr>
            <a:lstStyle/>
            <a:p>
              <a:pPr algn="ctr"/>
              <a:r>
                <a:rPr lang="en-US" altLang="zh-CN" sz="1800" dirty="0">
                  <a:solidFill>
                    <a:srgbClr val="00B0F0"/>
                  </a:solidFill>
                  <a:latin typeface="Impact" panose="020B0806030902050204" pitchFamily="34" charset="0"/>
                </a:rPr>
                <a:t>03</a:t>
              </a:r>
              <a:endParaRPr lang="zh-CN" altLang="en-US" sz="1800" dirty="0">
                <a:solidFill>
                  <a:srgbClr val="00B0F0"/>
                </a:solidFill>
                <a:latin typeface="Impact" panose="020B0806030902050204" pitchFamily="34" charset="0"/>
              </a:endParaRPr>
            </a:p>
          </p:txBody>
        </p:sp>
        <p:sp>
          <p:nvSpPr>
            <p:cNvPr id="39" name="文本框 33"/>
            <p:cNvSpPr txBox="1"/>
            <p:nvPr/>
          </p:nvSpPr>
          <p:spPr>
            <a:xfrm>
              <a:off x="6730473" y="2019171"/>
              <a:ext cx="1379006" cy="677109"/>
            </a:xfrm>
            <a:prstGeom prst="rect">
              <a:avLst/>
            </a:prstGeom>
            <a:noFill/>
          </p:spPr>
          <p:txBody>
            <a:bodyPr wrap="square" rtlCol="0">
              <a:spAutoFit/>
            </a:bodyPr>
            <a:lstStyle/>
            <a:p>
              <a:pPr algn="ctr"/>
              <a:r>
                <a:rPr lang="zh-CN" altLang="en-US" b="1" dirty="0">
                  <a:solidFill>
                    <a:schemeClr val="bg1"/>
                  </a:solidFill>
                  <a:latin typeface="+mn-ea"/>
                </a:rPr>
                <a:t>第三项工作</a:t>
              </a:r>
            </a:p>
          </p:txBody>
        </p:sp>
      </p:grpSp>
      <p:grpSp>
        <p:nvGrpSpPr>
          <p:cNvPr id="21" name="组合 42"/>
          <p:cNvGrpSpPr/>
          <p:nvPr/>
        </p:nvGrpSpPr>
        <p:grpSpPr>
          <a:xfrm>
            <a:off x="6810050" y="1375712"/>
            <a:ext cx="1448450" cy="829458"/>
            <a:chOff x="9080066" y="1834283"/>
            <a:chExt cx="1931267" cy="1105945"/>
          </a:xfrm>
        </p:grpSpPr>
        <p:sp>
          <p:nvSpPr>
            <p:cNvPr id="44" name="圆角矩形 43"/>
            <p:cNvSpPr/>
            <p:nvPr/>
          </p:nvSpPr>
          <p:spPr>
            <a:xfrm>
              <a:off x="9080066" y="1834283"/>
              <a:ext cx="1931267" cy="1096547"/>
            </a:xfrm>
            <a:prstGeom prst="roundRect">
              <a:avLst>
                <a:gd name="adj" fmla="val 11735"/>
              </a:avLst>
            </a:prstGeom>
            <a:gradFill>
              <a:gsLst>
                <a:gs pos="0">
                  <a:schemeClr val="bg1">
                    <a:lumMod val="85000"/>
                  </a:schemeClr>
                </a:gs>
                <a:gs pos="100000">
                  <a:schemeClr val="bg1"/>
                </a:gs>
              </a:gsLst>
              <a:lin ang="2700000" scaled="1"/>
            </a:gradFill>
            <a:ln w="19050">
              <a:gradFill flip="none" rotWithShape="1">
                <a:gsLst>
                  <a:gs pos="0">
                    <a:schemeClr val="bg1"/>
                  </a:gs>
                  <a:gs pos="100000">
                    <a:schemeClr val="bg1">
                      <a:lumMod val="75000"/>
                    </a:schemeClr>
                  </a:gs>
                </a:gsLst>
                <a:lin ang="2700000" scaled="1"/>
                <a:tileRect/>
              </a:gradFill>
            </a:ln>
            <a:effectLst>
              <a:outerShdw blurRad="127000" dist="63500" dir="2700000" algn="tl" rotWithShape="0">
                <a:srgbClr val="24142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a:off x="9226549" y="1998435"/>
              <a:ext cx="1638300" cy="393700"/>
            </a:xfrm>
            <a:prstGeom prst="roundRect">
              <a:avLst>
                <a:gd name="adj" fmla="val 15054"/>
              </a:avLst>
            </a:prstGeom>
            <a:solidFill>
              <a:schemeClr val="accent4"/>
            </a:solidFill>
            <a:ln w="15875">
              <a:gradFill flip="none" rotWithShape="1">
                <a:gsLst>
                  <a:gs pos="0">
                    <a:srgbClr val="C9C9C9"/>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1"/>
            <p:cNvSpPr txBox="1"/>
            <p:nvPr/>
          </p:nvSpPr>
          <p:spPr>
            <a:xfrm>
              <a:off x="9674429" y="2447785"/>
              <a:ext cx="706776" cy="492443"/>
            </a:xfrm>
            <a:prstGeom prst="rect">
              <a:avLst/>
            </a:prstGeom>
            <a:noFill/>
          </p:spPr>
          <p:txBody>
            <a:bodyPr wrap="square" rtlCol="0">
              <a:spAutoFit/>
            </a:bodyPr>
            <a:lstStyle/>
            <a:p>
              <a:pPr algn="ctr"/>
              <a:r>
                <a:rPr lang="en-US" altLang="zh-CN" sz="1800" dirty="0">
                  <a:solidFill>
                    <a:srgbClr val="00B0F0"/>
                  </a:solidFill>
                  <a:latin typeface="Impact" panose="020B0806030902050204" pitchFamily="34" charset="0"/>
                </a:rPr>
                <a:t>04</a:t>
              </a:r>
              <a:endParaRPr lang="zh-CN" altLang="en-US" sz="1800" dirty="0">
                <a:solidFill>
                  <a:srgbClr val="00B0F0"/>
                </a:solidFill>
                <a:latin typeface="Impact" panose="020B0806030902050204" pitchFamily="34" charset="0"/>
              </a:endParaRPr>
            </a:p>
          </p:txBody>
        </p:sp>
        <p:sp>
          <p:nvSpPr>
            <p:cNvPr id="47" name="文本框 42"/>
            <p:cNvSpPr txBox="1"/>
            <p:nvPr/>
          </p:nvSpPr>
          <p:spPr>
            <a:xfrm>
              <a:off x="9363607" y="2019171"/>
              <a:ext cx="1379006" cy="677109"/>
            </a:xfrm>
            <a:prstGeom prst="rect">
              <a:avLst/>
            </a:prstGeom>
            <a:noFill/>
          </p:spPr>
          <p:txBody>
            <a:bodyPr wrap="square" rtlCol="0">
              <a:spAutoFit/>
            </a:bodyPr>
            <a:lstStyle/>
            <a:p>
              <a:pPr algn="ctr"/>
              <a:r>
                <a:rPr lang="zh-CN" altLang="en-US" b="1" dirty="0">
                  <a:solidFill>
                    <a:schemeClr val="bg1"/>
                  </a:solidFill>
                  <a:latin typeface="+mn-ea"/>
                </a:rPr>
                <a:t>第四项工作</a:t>
              </a:r>
            </a:p>
          </p:txBody>
        </p:sp>
      </p:grpSp>
      <p:sp>
        <p:nvSpPr>
          <p:cNvPr id="53" name="圆角矩形 52"/>
          <p:cNvSpPr/>
          <p:nvPr/>
        </p:nvSpPr>
        <p:spPr>
          <a:xfrm>
            <a:off x="885500" y="3433113"/>
            <a:ext cx="1448450" cy="822410"/>
          </a:xfrm>
          <a:prstGeom prst="roundRect">
            <a:avLst>
              <a:gd name="adj" fmla="val 11735"/>
            </a:avLst>
          </a:prstGeom>
          <a:blipFill>
            <a:blip r:embed="rId3"/>
            <a:stretch>
              <a:fillRect/>
            </a:stretch>
          </a:blipFill>
          <a:ln w="19050">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4" name="圆角矩形 53"/>
          <p:cNvSpPr/>
          <p:nvPr/>
        </p:nvSpPr>
        <p:spPr>
          <a:xfrm>
            <a:off x="2859700" y="3410280"/>
            <a:ext cx="1448450" cy="822410"/>
          </a:xfrm>
          <a:prstGeom prst="roundRect">
            <a:avLst>
              <a:gd name="adj" fmla="val 11735"/>
            </a:avLst>
          </a:prstGeom>
          <a:blipFill>
            <a:blip r:embed="rId4" cstate="print"/>
            <a:stretch>
              <a:fillRect/>
            </a:stretch>
          </a:blipFill>
          <a:ln w="19050">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5" name="圆角矩形 54"/>
          <p:cNvSpPr/>
          <p:nvPr/>
        </p:nvSpPr>
        <p:spPr>
          <a:xfrm>
            <a:off x="4863442" y="3410279"/>
            <a:ext cx="1448450" cy="822410"/>
          </a:xfrm>
          <a:prstGeom prst="roundRect">
            <a:avLst>
              <a:gd name="adj" fmla="val 11735"/>
            </a:avLst>
          </a:prstGeom>
          <a:blipFill>
            <a:blip r:embed="rId5"/>
            <a:stretch>
              <a:fillRect/>
            </a:stretch>
          </a:blipFill>
          <a:ln w="19050">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6" name="圆角矩形 55"/>
          <p:cNvSpPr/>
          <p:nvPr/>
        </p:nvSpPr>
        <p:spPr>
          <a:xfrm>
            <a:off x="6825094" y="3410278"/>
            <a:ext cx="1448450" cy="822410"/>
          </a:xfrm>
          <a:prstGeom prst="roundRect">
            <a:avLst>
              <a:gd name="adj" fmla="val 11735"/>
            </a:avLst>
          </a:prstGeom>
          <a:blipFill>
            <a:blip r:embed="rId6" cstate="print"/>
            <a:stretch>
              <a:fillRect/>
            </a:stretch>
          </a:blipFill>
          <a:ln w="19050">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Tree>
    <p:extLst>
      <p:ext uri="{BB962C8B-B14F-4D97-AF65-F5344CB8AC3E}">
        <p14:creationId xmlns:p14="http://schemas.microsoft.com/office/powerpoint/2010/main" val="1237704362"/>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5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9" fill="hold">
                            <p:stCondLst>
                              <p:cond delay="1750"/>
                            </p:stCondLst>
                            <p:childTnLst>
                              <p:par>
                                <p:cTn id="30" presetID="42"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anim calcmode="lin" valueType="num">
                                      <p:cBhvr>
                                        <p:cTn id="33" dur="500" fill="hold"/>
                                        <p:tgtEl>
                                          <p:spTgt spid="14"/>
                                        </p:tgtEl>
                                        <p:attrNameLst>
                                          <p:attrName>ppt_x</p:attrName>
                                        </p:attrNameLst>
                                      </p:cBhvr>
                                      <p:tavLst>
                                        <p:tav tm="0">
                                          <p:val>
                                            <p:strVal val="#ppt_x"/>
                                          </p:val>
                                        </p:tav>
                                        <p:tav tm="100000">
                                          <p:val>
                                            <p:strVal val="#ppt_x"/>
                                          </p:val>
                                        </p:tav>
                                      </p:tavLst>
                                    </p:anim>
                                    <p:anim calcmode="lin" valueType="num">
                                      <p:cBhvr>
                                        <p:cTn id="34" dur="500" fill="hold"/>
                                        <p:tgtEl>
                                          <p:spTgt spid="14"/>
                                        </p:tgtEl>
                                        <p:attrNameLst>
                                          <p:attrName>ppt_y</p:attrName>
                                        </p:attrNameLst>
                                      </p:cBhvr>
                                      <p:tavLst>
                                        <p:tav tm="0">
                                          <p:val>
                                            <p:strVal val="#ppt_y+.1"/>
                                          </p:val>
                                        </p:tav>
                                        <p:tav tm="100000">
                                          <p:val>
                                            <p:strVal val="#ppt_y"/>
                                          </p:val>
                                        </p:tav>
                                      </p:tavLst>
                                    </p:anim>
                                  </p:childTnLst>
                                </p:cTn>
                              </p:par>
                            </p:childTnLst>
                          </p:cTn>
                        </p:par>
                        <p:par>
                          <p:cTn id="35" fill="hold">
                            <p:stCondLst>
                              <p:cond delay="2250"/>
                            </p:stCondLst>
                            <p:childTnLst>
                              <p:par>
                                <p:cTn id="36" presetID="42"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anim calcmode="lin" valueType="num">
                                      <p:cBhvr>
                                        <p:cTn id="39" dur="500" fill="hold"/>
                                        <p:tgtEl>
                                          <p:spTgt spid="19"/>
                                        </p:tgtEl>
                                        <p:attrNameLst>
                                          <p:attrName>ppt_x</p:attrName>
                                        </p:attrNameLst>
                                      </p:cBhvr>
                                      <p:tavLst>
                                        <p:tav tm="0">
                                          <p:val>
                                            <p:strVal val="#ppt_x"/>
                                          </p:val>
                                        </p:tav>
                                        <p:tav tm="100000">
                                          <p:val>
                                            <p:strVal val="#ppt_x"/>
                                          </p:val>
                                        </p:tav>
                                      </p:tavLst>
                                    </p:anim>
                                    <p:anim calcmode="lin" valueType="num">
                                      <p:cBhvr>
                                        <p:cTn id="40" dur="500" fill="hold"/>
                                        <p:tgtEl>
                                          <p:spTgt spid="19"/>
                                        </p:tgtEl>
                                        <p:attrNameLst>
                                          <p:attrName>ppt_y</p:attrName>
                                        </p:attrNameLst>
                                      </p:cBhvr>
                                      <p:tavLst>
                                        <p:tav tm="0">
                                          <p:val>
                                            <p:strVal val="#ppt_y+.1"/>
                                          </p:val>
                                        </p:tav>
                                        <p:tav tm="100000">
                                          <p:val>
                                            <p:strVal val="#ppt_y"/>
                                          </p:val>
                                        </p:tav>
                                      </p:tavLst>
                                    </p:anim>
                                  </p:childTnLst>
                                </p:cTn>
                              </p:par>
                            </p:childTnLst>
                          </p:cTn>
                        </p:par>
                        <p:par>
                          <p:cTn id="41" fill="hold">
                            <p:stCondLst>
                              <p:cond delay="2750"/>
                            </p:stCondLst>
                            <p:childTnLst>
                              <p:par>
                                <p:cTn id="42" presetID="42"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anim calcmode="lin" valueType="num">
                                      <p:cBhvr>
                                        <p:cTn id="45" dur="500" fill="hold"/>
                                        <p:tgtEl>
                                          <p:spTgt spid="20"/>
                                        </p:tgtEl>
                                        <p:attrNameLst>
                                          <p:attrName>ppt_x</p:attrName>
                                        </p:attrNameLst>
                                      </p:cBhvr>
                                      <p:tavLst>
                                        <p:tav tm="0">
                                          <p:val>
                                            <p:strVal val="#ppt_x"/>
                                          </p:val>
                                        </p:tav>
                                        <p:tav tm="100000">
                                          <p:val>
                                            <p:strVal val="#ppt_x"/>
                                          </p:val>
                                        </p:tav>
                                      </p:tavLst>
                                    </p:anim>
                                    <p:anim calcmode="lin" valueType="num">
                                      <p:cBhvr>
                                        <p:cTn id="46" dur="500" fill="hold"/>
                                        <p:tgtEl>
                                          <p:spTgt spid="20"/>
                                        </p:tgtEl>
                                        <p:attrNameLst>
                                          <p:attrName>ppt_y</p:attrName>
                                        </p:attrNameLst>
                                      </p:cBhvr>
                                      <p:tavLst>
                                        <p:tav tm="0">
                                          <p:val>
                                            <p:strVal val="#ppt_y+.1"/>
                                          </p:val>
                                        </p:tav>
                                        <p:tav tm="100000">
                                          <p:val>
                                            <p:strVal val="#ppt_y"/>
                                          </p:val>
                                        </p:tav>
                                      </p:tavLst>
                                    </p:anim>
                                  </p:childTnLst>
                                </p:cTn>
                              </p:par>
                            </p:childTnLst>
                          </p:cTn>
                        </p:par>
                        <p:par>
                          <p:cTn id="47" fill="hold">
                            <p:stCondLst>
                              <p:cond delay="3250"/>
                            </p:stCondLst>
                            <p:childTnLst>
                              <p:par>
                                <p:cTn id="48" presetID="42" presetClass="entr" presetSubtype="0"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anim calcmode="lin" valueType="num">
                                      <p:cBhvr>
                                        <p:cTn id="51" dur="500" fill="hold"/>
                                        <p:tgtEl>
                                          <p:spTgt spid="21"/>
                                        </p:tgtEl>
                                        <p:attrNameLst>
                                          <p:attrName>ppt_x</p:attrName>
                                        </p:attrNameLst>
                                      </p:cBhvr>
                                      <p:tavLst>
                                        <p:tav tm="0">
                                          <p:val>
                                            <p:strVal val="#ppt_x"/>
                                          </p:val>
                                        </p:tav>
                                        <p:tav tm="100000">
                                          <p:val>
                                            <p:strVal val="#ppt_x"/>
                                          </p:val>
                                        </p:tav>
                                      </p:tavLst>
                                    </p:anim>
                                    <p:anim calcmode="lin" valueType="num">
                                      <p:cBhvr>
                                        <p:cTn id="52" dur="500" fill="hold"/>
                                        <p:tgtEl>
                                          <p:spTgt spid="21"/>
                                        </p:tgtEl>
                                        <p:attrNameLst>
                                          <p:attrName>ppt_y</p:attrName>
                                        </p:attrNameLst>
                                      </p:cBhvr>
                                      <p:tavLst>
                                        <p:tav tm="0">
                                          <p:val>
                                            <p:strVal val="#ppt_y+.1"/>
                                          </p:val>
                                        </p:tav>
                                        <p:tav tm="100000">
                                          <p:val>
                                            <p:strVal val="#ppt_y"/>
                                          </p:val>
                                        </p:tav>
                                      </p:tavLst>
                                    </p:anim>
                                  </p:childTnLst>
                                </p:cTn>
                              </p:par>
                            </p:childTnLst>
                          </p:cTn>
                        </p:par>
                        <p:par>
                          <p:cTn id="53" fill="hold">
                            <p:stCondLst>
                              <p:cond delay="3750"/>
                            </p:stCondLst>
                            <p:childTnLst>
                              <p:par>
                                <p:cTn id="54" presetID="14" presetClass="entr" presetSubtype="10"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randombar(horizontal)">
                                      <p:cBhvr>
                                        <p:cTn id="56" dur="500"/>
                                        <p:tgtEl>
                                          <p:spTgt spid="53"/>
                                        </p:tgtEl>
                                      </p:cBhvr>
                                    </p:animEffect>
                                  </p:childTnLst>
                                </p:cTn>
                              </p:par>
                            </p:childTnLst>
                          </p:cTn>
                        </p:par>
                        <p:par>
                          <p:cTn id="57" fill="hold">
                            <p:stCondLst>
                              <p:cond delay="4250"/>
                            </p:stCondLst>
                            <p:childTnLst>
                              <p:par>
                                <p:cTn id="58" presetID="14" presetClass="entr" presetSubtype="10" fill="hold" grpId="0"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randombar(horizontal)">
                                      <p:cBhvr>
                                        <p:cTn id="60" dur="500"/>
                                        <p:tgtEl>
                                          <p:spTgt spid="54"/>
                                        </p:tgtEl>
                                      </p:cBhvr>
                                    </p:animEffect>
                                  </p:childTnLst>
                                </p:cTn>
                              </p:par>
                            </p:childTnLst>
                          </p:cTn>
                        </p:par>
                        <p:par>
                          <p:cTn id="61" fill="hold">
                            <p:stCondLst>
                              <p:cond delay="4750"/>
                            </p:stCondLst>
                            <p:childTnLst>
                              <p:par>
                                <p:cTn id="62" presetID="14" presetClass="entr" presetSubtype="10" fill="hold" grpId="0" nodeType="after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randombar(horizontal)">
                                      <p:cBhvr>
                                        <p:cTn id="64" dur="500"/>
                                        <p:tgtEl>
                                          <p:spTgt spid="55"/>
                                        </p:tgtEl>
                                      </p:cBhvr>
                                    </p:animEffect>
                                  </p:childTnLst>
                                </p:cTn>
                              </p:par>
                            </p:childTnLst>
                          </p:cTn>
                        </p:par>
                        <p:par>
                          <p:cTn id="65" fill="hold">
                            <p:stCondLst>
                              <p:cond delay="5250"/>
                            </p:stCondLst>
                            <p:childTnLst>
                              <p:par>
                                <p:cTn id="66" presetID="14" presetClass="entr" presetSubtype="10" fill="hold" grpId="0" nodeType="after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randombar(horizontal)">
                                      <p:cBhvr>
                                        <p:cTn id="68" dur="500"/>
                                        <p:tgtEl>
                                          <p:spTgt spid="56"/>
                                        </p:tgtEl>
                                      </p:cBhvr>
                                    </p:animEffect>
                                  </p:childTnLst>
                                </p:cTn>
                              </p:par>
                            </p:childTnLst>
                          </p:cTn>
                        </p:par>
                        <p:par>
                          <p:cTn id="69" fill="hold">
                            <p:stCondLst>
                              <p:cond delay="5750"/>
                            </p:stCondLst>
                            <p:childTnLst>
                              <p:par>
                                <p:cTn id="70" presetID="14" presetClass="entr" presetSubtype="10" fill="hold" grpId="0" nodeType="after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randombar(horizontal)">
                                      <p:cBhvr>
                                        <p:cTn id="72" dur="500"/>
                                        <p:tgtEl>
                                          <p:spTgt spid="3"/>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randombar(horizontal)">
                                      <p:cBhvr>
                                        <p:cTn id="75" dur="500"/>
                                        <p:tgtEl>
                                          <p:spTgt spid="4"/>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randombar(horizontal)">
                                      <p:cBhvr>
                                        <p:cTn id="78" dur="500"/>
                                        <p:tgtEl>
                                          <p:spTgt spid="6"/>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randombar(horizontal)">
                                      <p:cBhvr>
                                        <p:cTn id="81" dur="500"/>
                                        <p:tgtEl>
                                          <p:spTgt spid="7"/>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randombar(horizontal)">
                                      <p:cBhvr>
                                        <p:cTn id="84" dur="500"/>
                                        <p:tgtEl>
                                          <p:spTgt spid="9"/>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randombar(horizontal)">
                                      <p:cBhvr>
                                        <p:cTn id="87" dur="500"/>
                                        <p:tgtEl>
                                          <p:spTgt spid="10"/>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randombar(horizontal)">
                                      <p:cBhvr>
                                        <p:cTn id="90" dur="500"/>
                                        <p:tgtEl>
                                          <p:spTgt spid="12"/>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randombar(horizontal)">
                                      <p:cBhvr>
                                        <p:cTn id="9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P spid="7" grpId="0"/>
      <p:bldP spid="8" grpId="0" animBg="1"/>
      <p:bldP spid="9" grpId="0"/>
      <p:bldP spid="10" grpId="0"/>
      <p:bldP spid="11" grpId="0" animBg="1"/>
      <p:bldP spid="12" grpId="0"/>
      <p:bldP spid="13" grpId="0"/>
      <p:bldP spid="53" grpId="0" animBg="1"/>
      <p:bldP spid="54" grpId="0" animBg="1"/>
      <p:bldP spid="55" grpId="0" animBg="1"/>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 y="0"/>
            <a:ext cx="9144000" cy="5143500"/>
            <a:chOff x="-1" y="0"/>
            <a:chExt cx="9144000" cy="5143500"/>
          </a:xfrm>
        </p:grpSpPr>
        <p:pic>
          <p:nvPicPr>
            <p:cNvPr id="4"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2" name="图片 1"/>
            <p:cNvPicPr>
              <a:picLocks noChangeAspect="1"/>
            </p:cNvPicPr>
            <p:nvPr/>
          </p:nvPicPr>
          <p:blipFill rotWithShape="1">
            <a:blip r:embed="rId10" cstate="print">
              <a:extLst>
                <a:ext uri="{28A0092B-C50C-407E-A947-70E740481C1C}">
                  <a14:useLocalDpi xmlns:a14="http://schemas.microsoft.com/office/drawing/2010/main" val="0"/>
                </a:ext>
              </a:extLst>
            </a:blip>
            <a:srcRect b="3900"/>
            <a:stretch/>
          </p:blipFill>
          <p:spPr>
            <a:xfrm>
              <a:off x="112627" y="1874257"/>
              <a:ext cx="3049673" cy="3009800"/>
            </a:xfrm>
            <a:prstGeom prst="rect">
              <a:avLst/>
            </a:prstGeom>
          </p:spPr>
        </p:pic>
      </p:grpSp>
      <p:grpSp>
        <p:nvGrpSpPr>
          <p:cNvPr id="5" name="组合 4"/>
          <p:cNvGrpSpPr/>
          <p:nvPr/>
        </p:nvGrpSpPr>
        <p:grpSpPr>
          <a:xfrm>
            <a:off x="4216051" y="1455898"/>
            <a:ext cx="3231229" cy="2001470"/>
            <a:chOff x="4216051" y="1455898"/>
            <a:chExt cx="3231229" cy="2001470"/>
          </a:xfrm>
        </p:grpSpPr>
        <p:sp>
          <p:nvSpPr>
            <p:cNvPr id="26" name="矩形 8"/>
            <p:cNvSpPr/>
            <p:nvPr>
              <p:custDataLst>
                <p:tags r:id="rId5"/>
              </p:custDataLst>
            </p:nvPr>
          </p:nvSpPr>
          <p:spPr>
            <a:xfrm>
              <a:off x="4216051" y="2404166"/>
              <a:ext cx="3231229" cy="1044861"/>
            </a:xfrm>
            <a:custGeom>
              <a:avLst/>
              <a:gdLst>
                <a:gd name="connsiteX0" fmla="*/ 0 w 2612838"/>
                <a:gd name="connsiteY0" fmla="*/ 0 h 1247773"/>
                <a:gd name="connsiteX1" fmla="*/ 2612838 w 2612838"/>
                <a:gd name="connsiteY1" fmla="*/ 0 h 1247773"/>
                <a:gd name="connsiteX2" fmla="*/ 2612838 w 2612838"/>
                <a:gd name="connsiteY2" fmla="*/ 1247773 h 1247773"/>
                <a:gd name="connsiteX3" fmla="*/ 0 w 2612838"/>
                <a:gd name="connsiteY3" fmla="*/ 1247773 h 1247773"/>
                <a:gd name="connsiteX4" fmla="*/ 0 w 2612838"/>
                <a:gd name="connsiteY4" fmla="*/ 0 h 1247773"/>
                <a:gd name="connsiteX0" fmla="*/ 0 w 2849321"/>
                <a:gd name="connsiteY0" fmla="*/ 0 h 1255656"/>
                <a:gd name="connsiteX1" fmla="*/ 2849321 w 2849321"/>
                <a:gd name="connsiteY1" fmla="*/ 7883 h 1255656"/>
                <a:gd name="connsiteX2" fmla="*/ 2849321 w 2849321"/>
                <a:gd name="connsiteY2" fmla="*/ 1255656 h 1255656"/>
                <a:gd name="connsiteX3" fmla="*/ 236483 w 2849321"/>
                <a:gd name="connsiteY3" fmla="*/ 1255656 h 1255656"/>
                <a:gd name="connsiteX4" fmla="*/ 0 w 2849321"/>
                <a:gd name="connsiteY4" fmla="*/ 0 h 1255656"/>
                <a:gd name="connsiteX0" fmla="*/ 0 w 3014859"/>
                <a:gd name="connsiteY0" fmla="*/ 7883 h 1263539"/>
                <a:gd name="connsiteX1" fmla="*/ 3014859 w 3014859"/>
                <a:gd name="connsiteY1" fmla="*/ 0 h 1263539"/>
                <a:gd name="connsiteX2" fmla="*/ 2849321 w 3014859"/>
                <a:gd name="connsiteY2" fmla="*/ 1263539 h 1263539"/>
                <a:gd name="connsiteX3" fmla="*/ 236483 w 3014859"/>
                <a:gd name="connsiteY3" fmla="*/ 1263539 h 1263539"/>
                <a:gd name="connsiteX4" fmla="*/ 0 w 3014859"/>
                <a:gd name="connsiteY4" fmla="*/ 7883 h 1263539"/>
                <a:gd name="connsiteX0" fmla="*/ 0 w 3054273"/>
                <a:gd name="connsiteY0" fmla="*/ 28379 h 1284035"/>
                <a:gd name="connsiteX1" fmla="*/ 3054273 w 3054273"/>
                <a:gd name="connsiteY1" fmla="*/ 0 h 1284035"/>
                <a:gd name="connsiteX2" fmla="*/ 2849321 w 3054273"/>
                <a:gd name="connsiteY2" fmla="*/ 1284035 h 1284035"/>
                <a:gd name="connsiteX3" fmla="*/ 236483 w 3054273"/>
                <a:gd name="connsiteY3" fmla="*/ 1284035 h 1284035"/>
                <a:gd name="connsiteX4" fmla="*/ 0 w 3054273"/>
                <a:gd name="connsiteY4" fmla="*/ 28379 h 12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273" h="1284035">
                  <a:moveTo>
                    <a:pt x="0" y="28379"/>
                  </a:moveTo>
                  <a:lnTo>
                    <a:pt x="3054273" y="0"/>
                  </a:lnTo>
                  <a:lnTo>
                    <a:pt x="2849321" y="1284035"/>
                  </a:lnTo>
                  <a:lnTo>
                    <a:pt x="236483" y="1284035"/>
                  </a:lnTo>
                  <a:lnTo>
                    <a:pt x="0" y="28379"/>
                  </a:lnTo>
                  <a:close/>
                </a:path>
              </a:pathLst>
            </a:custGeom>
            <a:gradFill flip="none" rotWithShape="1">
              <a:gsLst>
                <a:gs pos="0">
                  <a:sysClr val="window" lastClr="FFFFFF">
                    <a:lumMod val="65000"/>
                    <a:shade val="30000"/>
                    <a:satMod val="115000"/>
                  </a:sysClr>
                </a:gs>
                <a:gs pos="88000">
                  <a:sysClr val="window" lastClr="FFFFFF">
                    <a:lumMod val="65000"/>
                    <a:shade val="100000"/>
                    <a:satMod val="115000"/>
                    <a:alpha val="0"/>
                  </a:sysClr>
                </a:gs>
              </a:gsLst>
              <a:lin ang="16200000" scaled="1"/>
              <a:tileRect/>
            </a:gradFill>
            <a:ln w="12700" cap="flat" cmpd="sng" algn="ctr">
              <a:noFill/>
              <a:prstDash val="solid"/>
              <a:miter lim="800000"/>
            </a:ln>
            <a:effectLst/>
          </p:spPr>
          <p:txBody>
            <a:bodyPr rtlCol="0" anchor="ctr"/>
            <a:lstStyle/>
            <a:p>
              <a:pPr algn="ctr">
                <a:defRPr/>
              </a:pPr>
              <a:endParaRPr lang="zh-CN" altLang="en-US" kern="0" dirty="0">
                <a:solidFill>
                  <a:prstClr val="white"/>
                </a:solidFill>
              </a:endParaRPr>
            </a:p>
          </p:txBody>
        </p:sp>
        <p:sp>
          <p:nvSpPr>
            <p:cNvPr id="27" name="任意多边形 26"/>
            <p:cNvSpPr/>
            <p:nvPr>
              <p:custDataLst>
                <p:tags r:id="rId6"/>
              </p:custDataLst>
            </p:nvPr>
          </p:nvSpPr>
          <p:spPr>
            <a:xfrm>
              <a:off x="4466235" y="1455898"/>
              <a:ext cx="2764218" cy="2001470"/>
            </a:xfrm>
            <a:custGeom>
              <a:avLst/>
              <a:gdLst>
                <a:gd name="connsiteX0" fmla="*/ 435473 w 2612838"/>
                <a:gd name="connsiteY0" fmla="*/ 0 h 1891861"/>
                <a:gd name="connsiteX1" fmla="*/ 870946 w 2612838"/>
                <a:gd name="connsiteY1" fmla="*/ 435473 h 1891861"/>
                <a:gd name="connsiteX2" fmla="*/ 1306419 w 2612838"/>
                <a:gd name="connsiteY2" fmla="*/ 0 h 1891861"/>
                <a:gd name="connsiteX3" fmla="*/ 1741892 w 2612838"/>
                <a:gd name="connsiteY3" fmla="*/ 435473 h 1891861"/>
                <a:gd name="connsiteX4" fmla="*/ 2177365 w 2612838"/>
                <a:gd name="connsiteY4" fmla="*/ 0 h 1891861"/>
                <a:gd name="connsiteX5" fmla="*/ 2612838 w 2612838"/>
                <a:gd name="connsiteY5" fmla="*/ 435473 h 1891861"/>
                <a:gd name="connsiteX6" fmla="*/ 2612838 w 2612838"/>
                <a:gd name="connsiteY6" fmla="*/ 1891861 h 1891861"/>
                <a:gd name="connsiteX7" fmla="*/ 0 w 2612838"/>
                <a:gd name="connsiteY7" fmla="*/ 1891861 h 1891861"/>
                <a:gd name="connsiteX8" fmla="*/ 0 w 2612838"/>
                <a:gd name="connsiteY8" fmla="*/ 435473 h 1891861"/>
                <a:gd name="connsiteX9" fmla="*/ 435473 w 2612838"/>
                <a:gd name="connsiteY9" fmla="*/ 0 h 189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2838" h="1891861">
                  <a:moveTo>
                    <a:pt x="435473" y="0"/>
                  </a:moveTo>
                  <a:cubicBezTo>
                    <a:pt x="675978" y="0"/>
                    <a:pt x="870946" y="194968"/>
                    <a:pt x="870946" y="435473"/>
                  </a:cubicBezTo>
                  <a:cubicBezTo>
                    <a:pt x="870946" y="194968"/>
                    <a:pt x="1065914" y="0"/>
                    <a:pt x="1306419" y="0"/>
                  </a:cubicBezTo>
                  <a:cubicBezTo>
                    <a:pt x="1546924" y="0"/>
                    <a:pt x="1741892" y="194968"/>
                    <a:pt x="1741892" y="435473"/>
                  </a:cubicBezTo>
                  <a:cubicBezTo>
                    <a:pt x="1741892" y="194968"/>
                    <a:pt x="1936860" y="0"/>
                    <a:pt x="2177365" y="0"/>
                  </a:cubicBezTo>
                  <a:cubicBezTo>
                    <a:pt x="2417870" y="0"/>
                    <a:pt x="2612838" y="194968"/>
                    <a:pt x="2612838" y="435473"/>
                  </a:cubicBezTo>
                  <a:lnTo>
                    <a:pt x="2612838" y="1891861"/>
                  </a:lnTo>
                  <a:lnTo>
                    <a:pt x="0" y="1891861"/>
                  </a:lnTo>
                  <a:lnTo>
                    <a:pt x="0" y="435473"/>
                  </a:lnTo>
                  <a:cubicBezTo>
                    <a:pt x="0" y="194968"/>
                    <a:pt x="194968" y="0"/>
                    <a:pt x="435473" y="0"/>
                  </a:cubicBezTo>
                  <a:close/>
                </a:path>
              </a:pathLst>
            </a:custGeom>
            <a:solidFill>
              <a:sysClr val="window" lastClr="FFFFFF">
                <a:lumMod val="95000"/>
              </a:sysClr>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sp>
        <p:nvSpPr>
          <p:cNvPr id="28" name="椭圆 27"/>
          <p:cNvSpPr/>
          <p:nvPr>
            <p:custDataLst>
              <p:tags r:id="rId1"/>
            </p:custDataLst>
          </p:nvPr>
        </p:nvSpPr>
        <p:spPr>
          <a:xfrm>
            <a:off x="4570054" y="1567910"/>
            <a:ext cx="724246" cy="724246"/>
          </a:xfrm>
          <a:prstGeom prst="ellipse">
            <a:avLst/>
          </a:prstGeom>
          <a:solidFill>
            <a:srgbClr val="92CCBA"/>
          </a:solidFill>
          <a:ln w="12700" cap="flat" cmpd="sng" algn="ctr">
            <a:solidFill>
              <a:sysClr val="window" lastClr="FFFFFF"/>
            </a:solidFill>
            <a:prstDash val="solid"/>
            <a:miter lim="800000"/>
          </a:ln>
          <a:effectLst/>
        </p:spPr>
        <p:txBody>
          <a:bodyPr rtlCol="0" anchor="ctr"/>
          <a:lstStyle/>
          <a:p>
            <a:pPr algn="ctr"/>
            <a:r>
              <a:rPr lang="zh-CN" altLang="en-US" sz="2700" kern="0" dirty="0">
                <a:solidFill>
                  <a:prstClr val="white"/>
                </a:solidFill>
                <a:latin typeface="华文新魏" panose="02010800040101010101" pitchFamily="2" charset="-122"/>
                <a:ea typeface="华文新魏" panose="02010800040101010101" pitchFamily="2" charset="-122"/>
              </a:rPr>
              <a:t>第</a:t>
            </a:r>
          </a:p>
        </p:txBody>
      </p:sp>
      <p:sp>
        <p:nvSpPr>
          <p:cNvPr id="29" name="椭圆 28"/>
          <p:cNvSpPr/>
          <p:nvPr>
            <p:custDataLst>
              <p:tags r:id="rId2"/>
            </p:custDataLst>
          </p:nvPr>
        </p:nvSpPr>
        <p:spPr>
          <a:xfrm>
            <a:off x="5486221" y="1567910"/>
            <a:ext cx="724246" cy="724246"/>
          </a:xfrm>
          <a:prstGeom prst="ellipse">
            <a:avLst/>
          </a:prstGeom>
          <a:solidFill>
            <a:schemeClr val="accent1">
              <a:lumMod val="60000"/>
              <a:lumOff val="40000"/>
            </a:schemeClr>
          </a:solidFill>
          <a:ln w="12700" cap="flat" cmpd="sng" algn="ctr">
            <a:solidFill>
              <a:sysClr val="window" lastClr="FFFFFF"/>
            </a:solidFill>
            <a:prstDash val="solid"/>
            <a:miter lim="800000"/>
          </a:ln>
          <a:effectLst/>
        </p:spPr>
        <p:txBody>
          <a:bodyPr rtlCol="0" anchor="ctr"/>
          <a:lstStyle/>
          <a:p>
            <a:pPr algn="ctr"/>
            <a:r>
              <a:rPr lang="zh-CN" altLang="en-US" sz="3000" kern="0" dirty="0">
                <a:solidFill>
                  <a:prstClr val="white"/>
                </a:solidFill>
                <a:latin typeface="华文新魏" panose="02010800040101010101" pitchFamily="2" charset="-122"/>
                <a:ea typeface="华文新魏" panose="02010800040101010101" pitchFamily="2" charset="-122"/>
              </a:rPr>
              <a:t>三</a:t>
            </a:r>
          </a:p>
        </p:txBody>
      </p:sp>
      <p:sp>
        <p:nvSpPr>
          <p:cNvPr id="30" name="椭圆 29"/>
          <p:cNvSpPr/>
          <p:nvPr>
            <p:custDataLst>
              <p:tags r:id="rId3"/>
            </p:custDataLst>
          </p:nvPr>
        </p:nvSpPr>
        <p:spPr>
          <a:xfrm>
            <a:off x="6402388" y="1567910"/>
            <a:ext cx="724246" cy="724246"/>
          </a:xfrm>
          <a:prstGeom prst="ellipse">
            <a:avLst/>
          </a:prstGeom>
          <a:solidFill>
            <a:srgbClr val="B4AA92"/>
          </a:solidFill>
          <a:ln w="12700" cap="flat" cmpd="sng" algn="ctr">
            <a:solidFill>
              <a:sysClr val="window" lastClr="FFFFFF"/>
            </a:solidFill>
            <a:prstDash val="solid"/>
            <a:miter lim="800000"/>
          </a:ln>
          <a:effectLst/>
        </p:spPr>
        <p:txBody>
          <a:bodyPr rtlCol="0" anchor="ctr"/>
          <a:lstStyle/>
          <a:p>
            <a:pPr algn="ctr"/>
            <a:r>
              <a:rPr lang="zh-CN" altLang="en-US" sz="2700" kern="0" dirty="0">
                <a:solidFill>
                  <a:prstClr val="white"/>
                </a:solidFill>
                <a:latin typeface="华文新魏" panose="02010800040101010101" pitchFamily="2" charset="-122"/>
                <a:ea typeface="华文新魏" panose="02010800040101010101" pitchFamily="2" charset="-122"/>
              </a:rPr>
              <a:t>章</a:t>
            </a:r>
          </a:p>
        </p:txBody>
      </p:sp>
      <p:sp>
        <p:nvSpPr>
          <p:cNvPr id="31" name="文本框 30"/>
          <p:cNvSpPr txBox="1"/>
          <p:nvPr>
            <p:custDataLst>
              <p:tags r:id="rId4"/>
            </p:custDataLst>
          </p:nvPr>
        </p:nvSpPr>
        <p:spPr>
          <a:xfrm>
            <a:off x="4695948" y="2538408"/>
            <a:ext cx="2430686" cy="853142"/>
          </a:xfrm>
          <a:prstGeom prst="rect">
            <a:avLst/>
          </a:prstGeom>
          <a:noFill/>
        </p:spPr>
        <p:txBody>
          <a:bodyPr wrap="square" rtlCol="0">
            <a:noAutofit/>
          </a:bodyPr>
          <a:lstStyle/>
          <a:p>
            <a:pPr>
              <a:lnSpc>
                <a:spcPct val="130000"/>
              </a:lnSpc>
            </a:pPr>
            <a:r>
              <a:rPr lang="zh-CN" altLang="en-US" sz="1050" dirty="0">
                <a:solidFill>
                  <a:prstClr val="black">
                    <a:lumMod val="50000"/>
                    <a:lumOff val="50000"/>
                  </a:prstClr>
                </a:solidFill>
                <a:latin typeface="幼圆" panose="02010509060101010101" pitchFamily="49" charset="-122"/>
                <a:ea typeface="幼圆" panose="02010509060101010101" pitchFamily="49" charset="-122"/>
              </a:rPr>
              <a:t>您的内容请写在这里您的内容请写在这里您的内容请写在这里您的内容</a:t>
            </a:r>
          </a:p>
        </p:txBody>
      </p:sp>
    </p:spTree>
    <p:extLst>
      <p:ext uri="{BB962C8B-B14F-4D97-AF65-F5344CB8AC3E}">
        <p14:creationId xmlns:p14="http://schemas.microsoft.com/office/powerpoint/2010/main" val="2542539162"/>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750"/>
                                        <p:tgtEl>
                                          <p:spTgt spid="28"/>
                                        </p:tgtEl>
                                      </p:cBhvr>
                                    </p:animEffect>
                                  </p:childTnLst>
                                </p:cTn>
                              </p:par>
                              <p:par>
                                <p:cTn id="14" presetID="21" presetClass="entr" presetSubtype="1" fill="hold" grpId="0" nodeType="withEffect">
                                  <p:stCondLst>
                                    <p:cond delay="400"/>
                                  </p:stCondLst>
                                  <p:childTnLst>
                                    <p:set>
                                      <p:cBhvr>
                                        <p:cTn id="15" dur="1" fill="hold">
                                          <p:stCondLst>
                                            <p:cond delay="0"/>
                                          </p:stCondLst>
                                        </p:cTn>
                                        <p:tgtEl>
                                          <p:spTgt spid="29"/>
                                        </p:tgtEl>
                                        <p:attrNameLst>
                                          <p:attrName>style.visibility</p:attrName>
                                        </p:attrNameLst>
                                      </p:cBhvr>
                                      <p:to>
                                        <p:strVal val="visible"/>
                                      </p:to>
                                    </p:set>
                                    <p:animEffect transition="in" filter="wheel(1)">
                                      <p:cBhvr>
                                        <p:cTn id="16" dur="750"/>
                                        <p:tgtEl>
                                          <p:spTgt spid="29"/>
                                        </p:tgtEl>
                                      </p:cBhvr>
                                    </p:animEffect>
                                  </p:childTnLst>
                                </p:cTn>
                              </p:par>
                              <p:par>
                                <p:cTn id="17" presetID="21" presetClass="entr" presetSubtype="1" fill="hold" grpId="0" nodeType="withEffect">
                                  <p:stCondLst>
                                    <p:cond delay="90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750"/>
                                        <p:tgtEl>
                                          <p:spTgt spid="30"/>
                                        </p:tgtEl>
                                      </p:cBhvr>
                                    </p:animEffect>
                                  </p:childTnLst>
                                </p:cTn>
                              </p:par>
                            </p:childTnLst>
                          </p:cTn>
                        </p:par>
                        <p:par>
                          <p:cTn id="20" fill="hold">
                            <p:stCondLst>
                              <p:cond delay="265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3228894"/>
            <a:ext cx="9144000" cy="1160581"/>
          </a:xfrm>
          <a:prstGeom prst="rect">
            <a:avLst/>
          </a:prstGeom>
          <a:gradFill flip="none" rotWithShape="1">
            <a:gsLst>
              <a:gs pos="0">
                <a:srgbClr val="8D8D8D">
                  <a:alpha val="37000"/>
                </a:srgbClr>
              </a:gs>
              <a:gs pos="100000">
                <a:schemeClr val="bg1">
                  <a:lumMod val="85000"/>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2" name="组合 12"/>
          <p:cNvGrpSpPr/>
          <p:nvPr/>
        </p:nvGrpSpPr>
        <p:grpSpPr>
          <a:xfrm>
            <a:off x="1925907" y="2478686"/>
            <a:ext cx="1506682" cy="1455194"/>
            <a:chOff x="2567875" y="3304915"/>
            <a:chExt cx="2008909" cy="1940258"/>
          </a:xfrm>
        </p:grpSpPr>
        <p:sp>
          <p:nvSpPr>
            <p:cNvPr id="9" name="椭圆 8"/>
            <p:cNvSpPr/>
            <p:nvPr/>
          </p:nvSpPr>
          <p:spPr>
            <a:xfrm>
              <a:off x="2567875" y="4905503"/>
              <a:ext cx="2008909" cy="339670"/>
            </a:xfrm>
            <a:prstGeom prst="ellipse">
              <a:avLst/>
            </a:prstGeom>
            <a:gradFill flip="none" rotWithShape="1">
              <a:gsLst>
                <a:gs pos="13000">
                  <a:srgbClr val="8D8D8D">
                    <a:alpha val="37000"/>
                  </a:srgbClr>
                </a:gs>
                <a:gs pos="100000">
                  <a:schemeClr val="bg1">
                    <a:lumMod val="8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7"/>
            <p:cNvGrpSpPr/>
            <p:nvPr/>
          </p:nvGrpSpPr>
          <p:grpSpPr>
            <a:xfrm>
              <a:off x="2685639" y="3304915"/>
              <a:ext cx="1773382" cy="1773382"/>
              <a:chOff x="2755075" y="3174904"/>
              <a:chExt cx="1773382" cy="1773382"/>
            </a:xfrm>
            <a:effectLst>
              <a:reflection blurRad="12700" stA="50000" endA="300" endPos="53000" dist="63500" dir="5400000" sy="-100000" algn="bl" rotWithShape="0"/>
            </a:effectLst>
          </p:grpSpPr>
          <p:sp>
            <p:nvSpPr>
              <p:cNvPr id="6" name="椭圆 5"/>
              <p:cNvSpPr/>
              <p:nvPr/>
            </p:nvSpPr>
            <p:spPr>
              <a:xfrm>
                <a:off x="2755075" y="3174904"/>
                <a:ext cx="1773382" cy="1773382"/>
              </a:xfrm>
              <a:prstGeom prst="ellipse">
                <a:avLst/>
              </a:prstGeom>
              <a:gradFill flip="none" rotWithShape="1">
                <a:gsLst>
                  <a:gs pos="100000">
                    <a:schemeClr val="bg1">
                      <a:lumMod val="75000"/>
                    </a:schemeClr>
                  </a:gs>
                  <a:gs pos="0">
                    <a:schemeClr val="bg1"/>
                  </a:gs>
                </a:gsLst>
                <a:lin ang="2700000" scaled="1"/>
                <a:tileRect/>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2755075" y="3174904"/>
                <a:ext cx="1773382" cy="1773382"/>
              </a:xfrm>
              <a:prstGeom prst="ellipse">
                <a:avLst/>
              </a:prstGeom>
              <a:gradFill flip="none" rotWithShape="1">
                <a:gsLst>
                  <a:gs pos="0">
                    <a:srgbClr val="DEDEDE"/>
                  </a:gs>
                  <a:gs pos="100000">
                    <a:schemeClr val="bg1"/>
                  </a:gs>
                </a:gsLst>
                <a:lin ang="2700000" scaled="1"/>
                <a:tileRect/>
              </a:gradFill>
              <a:ln w="31750">
                <a:noFill/>
              </a:ln>
              <a:effectLst>
                <a:innerShdw blurRad="444500" dist="63500" dir="13500000">
                  <a:prstClr val="black">
                    <a:alpha val="4000"/>
                  </a:prstClr>
                </a:inn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4"/>
            <p:cNvGrpSpPr>
              <a:grpSpLocks noChangeAspect="1"/>
            </p:cNvGrpSpPr>
            <p:nvPr/>
          </p:nvGrpSpPr>
          <p:grpSpPr bwMode="auto">
            <a:xfrm>
              <a:off x="3344190" y="3914469"/>
              <a:ext cx="507078" cy="570465"/>
              <a:chOff x="1776" y="1779"/>
              <a:chExt cx="64" cy="72"/>
            </a:xfrm>
            <a:solidFill>
              <a:srgbClr val="FFB850"/>
            </a:solidFill>
            <a:effectLst>
              <a:reflection blurRad="6350" stA="50000" endA="300" endPos="81000" dist="1168400" dir="5400000" sy="-100000" algn="bl" rotWithShape="0"/>
            </a:effectLst>
          </p:grpSpPr>
          <p:sp>
            <p:nvSpPr>
              <p:cNvPr id="78" name="Freeform 5"/>
              <p:cNvSpPr>
                <a:spLocks/>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9" name="Freeform 6"/>
              <p:cNvSpPr>
                <a:spLocks/>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8" name="组合 3"/>
          <p:cNvGrpSpPr/>
          <p:nvPr/>
        </p:nvGrpSpPr>
        <p:grpSpPr>
          <a:xfrm>
            <a:off x="2220128" y="1190571"/>
            <a:ext cx="1095141" cy="1278773"/>
            <a:chOff x="2960170" y="1587427"/>
            <a:chExt cx="1460188" cy="1705031"/>
          </a:xfrm>
        </p:grpSpPr>
        <p:sp>
          <p:nvSpPr>
            <p:cNvPr id="92" name="任意多边形 91"/>
            <p:cNvSpPr/>
            <p:nvPr/>
          </p:nvSpPr>
          <p:spPr>
            <a:xfrm>
              <a:off x="3959679" y="1755758"/>
              <a:ext cx="419100" cy="1536700"/>
            </a:xfrm>
            <a:custGeom>
              <a:avLst/>
              <a:gdLst>
                <a:gd name="connsiteX0" fmla="*/ 0 w 419100"/>
                <a:gd name="connsiteY0" fmla="*/ 1536700 h 1536700"/>
                <a:gd name="connsiteX1" fmla="*/ 419100 w 419100"/>
                <a:gd name="connsiteY1" fmla="*/ 1295400 h 1536700"/>
                <a:gd name="connsiteX2" fmla="*/ 419100 w 419100"/>
                <a:gd name="connsiteY2" fmla="*/ 0 h 1536700"/>
              </a:gdLst>
              <a:ahLst/>
              <a:cxnLst>
                <a:cxn ang="0">
                  <a:pos x="connsiteX0" y="connsiteY0"/>
                </a:cxn>
                <a:cxn ang="0">
                  <a:pos x="connsiteX1" y="connsiteY1"/>
                </a:cxn>
                <a:cxn ang="0">
                  <a:pos x="connsiteX2" y="connsiteY2"/>
                </a:cxn>
              </a:cxnLst>
              <a:rect l="l" t="t" r="r" b="b"/>
              <a:pathLst>
                <a:path w="419100" h="1536700">
                  <a:moveTo>
                    <a:pt x="0" y="1536700"/>
                  </a:moveTo>
                  <a:lnTo>
                    <a:pt x="419100" y="1295400"/>
                  </a:lnTo>
                  <a:lnTo>
                    <a:pt x="419100" y="0"/>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4337200" y="1676311"/>
              <a:ext cx="83158" cy="831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9"/>
            <p:cNvGrpSpPr/>
            <p:nvPr/>
          </p:nvGrpSpPr>
          <p:grpSpPr>
            <a:xfrm>
              <a:off x="2960170" y="1587427"/>
              <a:ext cx="1402117" cy="1114340"/>
              <a:chOff x="1783117" y="4920655"/>
              <a:chExt cx="1402117" cy="1114340"/>
            </a:xfrm>
          </p:grpSpPr>
          <p:sp>
            <p:nvSpPr>
              <p:cNvPr id="101" name="文本框 100"/>
              <p:cNvSpPr txBox="1"/>
              <p:nvPr/>
            </p:nvSpPr>
            <p:spPr>
              <a:xfrm>
                <a:off x="1783117" y="4920655"/>
                <a:ext cx="1402117" cy="369332"/>
              </a:xfrm>
              <a:prstGeom prst="rect">
                <a:avLst/>
              </a:prstGeom>
              <a:noFill/>
            </p:spPr>
            <p:txBody>
              <a:bodyPr wrap="square" rtlCol="0">
                <a:spAutoFit/>
              </a:bodyPr>
              <a:lstStyle/>
              <a:p>
                <a:r>
                  <a:rPr lang="zh-CN" altLang="en-US" sz="1200" dirty="0">
                    <a:solidFill>
                      <a:schemeClr val="accent1"/>
                    </a:solidFill>
                    <a:latin typeface="时尚中黑简体" panose="01010104010101010101" pitchFamily="2" charset="-122"/>
                    <a:ea typeface="时尚中黑简体" panose="01010104010101010101" pitchFamily="2" charset="-122"/>
                  </a:rPr>
                  <a:t>添加标题</a:t>
                </a:r>
              </a:p>
            </p:txBody>
          </p:sp>
          <p:sp>
            <p:nvSpPr>
              <p:cNvPr id="102" name="文本框 101"/>
              <p:cNvSpPr txBox="1"/>
              <p:nvPr/>
            </p:nvSpPr>
            <p:spPr>
              <a:xfrm>
                <a:off x="1801454" y="5173220"/>
                <a:ext cx="1383780" cy="861775"/>
              </a:xfrm>
              <a:prstGeom prst="rect">
                <a:avLst/>
              </a:prstGeom>
              <a:noFill/>
            </p:spPr>
            <p:txBody>
              <a:bodyPr wrap="square" rtlCol="0">
                <a:spAutoFit/>
              </a:bodyPr>
              <a:lstStyle/>
              <a:p>
                <a:pPr algn="just">
                  <a:lnSpc>
                    <a:spcPct val="150000"/>
                  </a:lnSpc>
                </a:pPr>
                <a:r>
                  <a:rPr lang="zh-CN" altLang="en-US" sz="800" dirty="0">
                    <a:latin typeface="微软雅黑" panose="020B0503020204020204" pitchFamily="34" charset="-122"/>
                    <a:ea typeface="微软雅黑" panose="020B0503020204020204" pitchFamily="34" charset="-122"/>
                  </a:rPr>
                  <a:t>点击添加文字说明或复制文本黏贴自此内容要言简意赅</a:t>
                </a:r>
              </a:p>
            </p:txBody>
          </p:sp>
        </p:grpSp>
      </p:grpSp>
      <p:grpSp>
        <p:nvGrpSpPr>
          <p:cNvPr id="11" name="组合 13"/>
          <p:cNvGrpSpPr/>
          <p:nvPr/>
        </p:nvGrpSpPr>
        <p:grpSpPr>
          <a:xfrm>
            <a:off x="3223904" y="2478686"/>
            <a:ext cx="1330037" cy="1330037"/>
            <a:chOff x="4298539" y="3304915"/>
            <a:chExt cx="1773382" cy="1773382"/>
          </a:xfrm>
        </p:grpSpPr>
        <p:grpSp>
          <p:nvGrpSpPr>
            <p:cNvPr id="12" name="组合 63"/>
            <p:cNvGrpSpPr/>
            <p:nvPr/>
          </p:nvGrpSpPr>
          <p:grpSpPr>
            <a:xfrm>
              <a:off x="4298539" y="3304915"/>
              <a:ext cx="1773382" cy="1773382"/>
              <a:chOff x="2755075" y="3174904"/>
              <a:chExt cx="1773382" cy="1773382"/>
            </a:xfrm>
            <a:effectLst>
              <a:reflection blurRad="12700" stA="50000" endA="300" endPos="53000" dist="63500" dir="5400000" sy="-100000" algn="bl" rotWithShape="0"/>
            </a:effectLst>
          </p:grpSpPr>
          <p:sp>
            <p:nvSpPr>
              <p:cNvPr id="65" name="椭圆 64"/>
              <p:cNvSpPr/>
              <p:nvPr/>
            </p:nvSpPr>
            <p:spPr>
              <a:xfrm>
                <a:off x="2755075" y="3174904"/>
                <a:ext cx="1773382" cy="1773382"/>
              </a:xfrm>
              <a:prstGeom prst="ellipse">
                <a:avLst/>
              </a:prstGeom>
              <a:gradFill flip="none" rotWithShape="1">
                <a:gsLst>
                  <a:gs pos="100000">
                    <a:schemeClr val="bg1">
                      <a:lumMod val="75000"/>
                    </a:schemeClr>
                  </a:gs>
                  <a:gs pos="0">
                    <a:schemeClr val="bg1"/>
                  </a:gs>
                </a:gsLst>
                <a:lin ang="2700000" scaled="1"/>
                <a:tileRect/>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2755075" y="3174904"/>
                <a:ext cx="1773382" cy="1773382"/>
              </a:xfrm>
              <a:prstGeom prst="ellipse">
                <a:avLst/>
              </a:prstGeom>
              <a:gradFill flip="none" rotWithShape="1">
                <a:gsLst>
                  <a:gs pos="0">
                    <a:srgbClr val="DEDEDE"/>
                  </a:gs>
                  <a:gs pos="100000">
                    <a:schemeClr val="bg1"/>
                  </a:gs>
                </a:gsLst>
                <a:lin ang="2700000" scaled="1"/>
                <a:tileRect/>
              </a:gradFill>
              <a:ln w="31750">
                <a:noFill/>
              </a:ln>
              <a:effectLst>
                <a:innerShdw blurRad="444500" dist="63500" dir="13500000">
                  <a:prstClr val="black">
                    <a:alpha val="4000"/>
                  </a:prstClr>
                </a:inn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Group 18"/>
            <p:cNvGrpSpPr>
              <a:grpSpLocks noChangeAspect="1"/>
            </p:cNvGrpSpPr>
            <p:nvPr/>
          </p:nvGrpSpPr>
          <p:grpSpPr bwMode="auto">
            <a:xfrm>
              <a:off x="4948906" y="3947874"/>
              <a:ext cx="514980" cy="479868"/>
              <a:chOff x="3802" y="2858"/>
              <a:chExt cx="616" cy="574"/>
            </a:xfrm>
            <a:solidFill>
              <a:srgbClr val="E87071"/>
            </a:solidFill>
            <a:effectLst>
              <a:reflection blurRad="6350" stA="50000" endA="300" endPos="81000" dist="1168400" dir="5400000" sy="-100000" algn="bl" rotWithShape="0"/>
            </a:effectLst>
          </p:grpSpPr>
          <p:sp>
            <p:nvSpPr>
              <p:cNvPr id="83" name="Rectangle 19"/>
              <p:cNvSpPr>
                <a:spLocks noChangeArrowheads="1"/>
              </p:cNvSpPr>
              <p:nvPr/>
            </p:nvSpPr>
            <p:spPr bwMode="auto">
              <a:xfrm>
                <a:off x="3802" y="3205"/>
                <a:ext cx="129" cy="22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4" name="Rectangle 20"/>
              <p:cNvSpPr>
                <a:spLocks noChangeArrowheads="1"/>
              </p:cNvSpPr>
              <p:nvPr/>
            </p:nvSpPr>
            <p:spPr bwMode="auto">
              <a:xfrm>
                <a:off x="3964" y="3174"/>
                <a:ext cx="129" cy="25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5" name="Rectangle 21"/>
              <p:cNvSpPr>
                <a:spLocks noChangeArrowheads="1"/>
              </p:cNvSpPr>
              <p:nvPr/>
            </p:nvSpPr>
            <p:spPr bwMode="auto">
              <a:xfrm>
                <a:off x="4129" y="3131"/>
                <a:ext cx="129" cy="30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6" name="Rectangle 22"/>
              <p:cNvSpPr>
                <a:spLocks noChangeArrowheads="1"/>
              </p:cNvSpPr>
              <p:nvPr/>
            </p:nvSpPr>
            <p:spPr bwMode="auto">
              <a:xfrm>
                <a:off x="4289" y="3078"/>
                <a:ext cx="129" cy="3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7" name="Freeform 23"/>
              <p:cNvSpPr>
                <a:spLocks/>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4" name="组合 9"/>
          <p:cNvGrpSpPr/>
          <p:nvPr/>
        </p:nvGrpSpPr>
        <p:grpSpPr>
          <a:xfrm>
            <a:off x="3439329" y="1190571"/>
            <a:ext cx="1101490" cy="1278773"/>
            <a:chOff x="4585771" y="1587427"/>
            <a:chExt cx="1468653" cy="1705031"/>
          </a:xfrm>
        </p:grpSpPr>
        <p:sp>
          <p:nvSpPr>
            <p:cNvPr id="93" name="任意多边形 92"/>
            <p:cNvSpPr/>
            <p:nvPr/>
          </p:nvSpPr>
          <p:spPr>
            <a:xfrm>
              <a:off x="5593746" y="1755758"/>
              <a:ext cx="419100" cy="1536700"/>
            </a:xfrm>
            <a:custGeom>
              <a:avLst/>
              <a:gdLst>
                <a:gd name="connsiteX0" fmla="*/ 0 w 419100"/>
                <a:gd name="connsiteY0" fmla="*/ 1536700 h 1536700"/>
                <a:gd name="connsiteX1" fmla="*/ 419100 w 419100"/>
                <a:gd name="connsiteY1" fmla="*/ 1295400 h 1536700"/>
                <a:gd name="connsiteX2" fmla="*/ 419100 w 419100"/>
                <a:gd name="connsiteY2" fmla="*/ 0 h 1536700"/>
              </a:gdLst>
              <a:ahLst/>
              <a:cxnLst>
                <a:cxn ang="0">
                  <a:pos x="connsiteX0" y="connsiteY0"/>
                </a:cxn>
                <a:cxn ang="0">
                  <a:pos x="connsiteX1" y="connsiteY1"/>
                </a:cxn>
                <a:cxn ang="0">
                  <a:pos x="connsiteX2" y="connsiteY2"/>
                </a:cxn>
              </a:cxnLst>
              <a:rect l="l" t="t" r="r" b="b"/>
              <a:pathLst>
                <a:path w="419100" h="1536700">
                  <a:moveTo>
                    <a:pt x="0" y="1536700"/>
                  </a:moveTo>
                  <a:lnTo>
                    <a:pt x="419100" y="1295400"/>
                  </a:lnTo>
                  <a:lnTo>
                    <a:pt x="419100" y="0"/>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5971266" y="1676311"/>
              <a:ext cx="83158" cy="831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02"/>
            <p:cNvGrpSpPr/>
            <p:nvPr/>
          </p:nvGrpSpPr>
          <p:grpSpPr>
            <a:xfrm>
              <a:off x="4585771" y="1587427"/>
              <a:ext cx="1402117" cy="1114340"/>
              <a:chOff x="1783117" y="4920655"/>
              <a:chExt cx="1402117" cy="1114340"/>
            </a:xfrm>
          </p:grpSpPr>
          <p:sp>
            <p:nvSpPr>
              <p:cNvPr id="104" name="文本框 103"/>
              <p:cNvSpPr txBox="1"/>
              <p:nvPr/>
            </p:nvSpPr>
            <p:spPr>
              <a:xfrm>
                <a:off x="1783117" y="4920655"/>
                <a:ext cx="1402117" cy="369332"/>
              </a:xfrm>
              <a:prstGeom prst="rect">
                <a:avLst/>
              </a:prstGeom>
              <a:noFill/>
            </p:spPr>
            <p:txBody>
              <a:bodyPr wrap="square" rtlCol="0">
                <a:spAutoFit/>
              </a:bodyPr>
              <a:lstStyle/>
              <a:p>
                <a:r>
                  <a:rPr lang="zh-CN" altLang="en-US" sz="1200" dirty="0">
                    <a:solidFill>
                      <a:schemeClr val="accent2"/>
                    </a:solidFill>
                    <a:latin typeface="时尚中黑简体" panose="01010104010101010101" pitchFamily="2" charset="-122"/>
                    <a:ea typeface="时尚中黑简体" panose="01010104010101010101" pitchFamily="2" charset="-122"/>
                  </a:rPr>
                  <a:t>添加标题</a:t>
                </a:r>
              </a:p>
            </p:txBody>
          </p:sp>
          <p:sp>
            <p:nvSpPr>
              <p:cNvPr id="105" name="文本框 104"/>
              <p:cNvSpPr txBox="1"/>
              <p:nvPr/>
            </p:nvSpPr>
            <p:spPr>
              <a:xfrm>
                <a:off x="1801454" y="5173220"/>
                <a:ext cx="1383780" cy="861775"/>
              </a:xfrm>
              <a:prstGeom prst="rect">
                <a:avLst/>
              </a:prstGeom>
              <a:noFill/>
            </p:spPr>
            <p:txBody>
              <a:bodyPr wrap="square" rtlCol="0">
                <a:spAutoFit/>
              </a:bodyPr>
              <a:lstStyle/>
              <a:p>
                <a:pPr algn="just">
                  <a:lnSpc>
                    <a:spcPct val="150000"/>
                  </a:lnSpc>
                </a:pPr>
                <a:r>
                  <a:rPr lang="zh-CN" altLang="en-US" sz="800" dirty="0">
                    <a:latin typeface="微软雅黑" panose="020B0503020204020204" pitchFamily="34" charset="-122"/>
                    <a:ea typeface="微软雅黑" panose="020B0503020204020204" pitchFamily="34" charset="-122"/>
                  </a:rPr>
                  <a:t>点击添加文字说明或复制文本黏贴自此内容要言简意赅</a:t>
                </a:r>
              </a:p>
            </p:txBody>
          </p:sp>
        </p:grpSp>
      </p:grpSp>
      <p:grpSp>
        <p:nvGrpSpPr>
          <p:cNvPr id="16" name="组合 14"/>
          <p:cNvGrpSpPr/>
          <p:nvPr/>
        </p:nvGrpSpPr>
        <p:grpSpPr>
          <a:xfrm>
            <a:off x="4345257" y="2478686"/>
            <a:ext cx="1506682" cy="1455194"/>
            <a:chOff x="5793675" y="3304915"/>
            <a:chExt cx="2008909" cy="1940258"/>
          </a:xfrm>
        </p:grpSpPr>
        <p:sp>
          <p:nvSpPr>
            <p:cNvPr id="68" name="椭圆 67"/>
            <p:cNvSpPr/>
            <p:nvPr/>
          </p:nvSpPr>
          <p:spPr>
            <a:xfrm>
              <a:off x="5793675" y="4905503"/>
              <a:ext cx="2008909" cy="339670"/>
            </a:xfrm>
            <a:prstGeom prst="ellipse">
              <a:avLst/>
            </a:prstGeom>
            <a:gradFill flip="none" rotWithShape="1">
              <a:gsLst>
                <a:gs pos="13000">
                  <a:srgbClr val="8D8D8D">
                    <a:alpha val="37000"/>
                  </a:srgbClr>
                </a:gs>
                <a:gs pos="100000">
                  <a:schemeClr val="bg1">
                    <a:lumMod val="8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68"/>
            <p:cNvGrpSpPr/>
            <p:nvPr/>
          </p:nvGrpSpPr>
          <p:grpSpPr>
            <a:xfrm>
              <a:off x="5911439" y="3304915"/>
              <a:ext cx="1773382" cy="1773382"/>
              <a:chOff x="2755075" y="3174904"/>
              <a:chExt cx="1773382" cy="1773382"/>
            </a:xfrm>
            <a:effectLst>
              <a:reflection blurRad="12700" stA="50000" endA="300" endPos="53000" dist="63500" dir="5400000" sy="-100000" algn="bl" rotWithShape="0"/>
            </a:effectLst>
          </p:grpSpPr>
          <p:sp>
            <p:nvSpPr>
              <p:cNvPr id="70" name="椭圆 69"/>
              <p:cNvSpPr/>
              <p:nvPr/>
            </p:nvSpPr>
            <p:spPr>
              <a:xfrm>
                <a:off x="2755075" y="3174904"/>
                <a:ext cx="1773382" cy="1773382"/>
              </a:xfrm>
              <a:prstGeom prst="ellipse">
                <a:avLst/>
              </a:prstGeom>
              <a:gradFill flip="none" rotWithShape="1">
                <a:gsLst>
                  <a:gs pos="100000">
                    <a:schemeClr val="bg1">
                      <a:lumMod val="75000"/>
                    </a:schemeClr>
                  </a:gs>
                  <a:gs pos="0">
                    <a:schemeClr val="bg1"/>
                  </a:gs>
                </a:gsLst>
                <a:lin ang="2700000" scaled="1"/>
                <a:tileRect/>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2755075" y="3174904"/>
                <a:ext cx="1773382" cy="1773382"/>
              </a:xfrm>
              <a:prstGeom prst="ellipse">
                <a:avLst/>
              </a:prstGeom>
              <a:gradFill flip="none" rotWithShape="1">
                <a:gsLst>
                  <a:gs pos="0">
                    <a:srgbClr val="DEDEDE"/>
                  </a:gs>
                  <a:gs pos="100000">
                    <a:schemeClr val="bg1"/>
                  </a:gs>
                </a:gsLst>
                <a:lin ang="2700000" scaled="1"/>
                <a:tileRect/>
              </a:gradFill>
              <a:ln w="31750">
                <a:noFill/>
              </a:ln>
              <a:effectLst>
                <a:innerShdw blurRad="444500" dist="63500" dir="13500000">
                  <a:prstClr val="black">
                    <a:alpha val="4000"/>
                  </a:prstClr>
                </a:inn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13"/>
            <p:cNvGrpSpPr>
              <a:grpSpLocks noChangeAspect="1"/>
            </p:cNvGrpSpPr>
            <p:nvPr/>
          </p:nvGrpSpPr>
          <p:grpSpPr bwMode="auto">
            <a:xfrm>
              <a:off x="6533987" y="3903415"/>
              <a:ext cx="562150" cy="568786"/>
              <a:chOff x="2426" y="2781"/>
              <a:chExt cx="593" cy="600"/>
            </a:xfrm>
            <a:solidFill>
              <a:srgbClr val="0DACB9"/>
            </a:solidFill>
            <a:effectLst>
              <a:reflection blurRad="6350" stA="50000" endA="300" endPos="81000" dist="1168400" dir="5400000" sy="-100000" algn="bl" rotWithShape="0"/>
            </a:effectLst>
          </p:grpSpPr>
          <p:sp>
            <p:nvSpPr>
              <p:cNvPr id="89" name="Freeform 14"/>
              <p:cNvSpPr>
                <a:spLocks/>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0"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9" name="组合 10"/>
          <p:cNvGrpSpPr/>
          <p:nvPr/>
        </p:nvGrpSpPr>
        <p:grpSpPr>
          <a:xfrm>
            <a:off x="4658528" y="1190571"/>
            <a:ext cx="1107840" cy="1278773"/>
            <a:chOff x="6211371" y="1587427"/>
            <a:chExt cx="1477120" cy="1705031"/>
          </a:xfrm>
        </p:grpSpPr>
        <p:sp>
          <p:nvSpPr>
            <p:cNvPr id="94" name="任意多边形 93"/>
            <p:cNvSpPr/>
            <p:nvPr/>
          </p:nvSpPr>
          <p:spPr>
            <a:xfrm>
              <a:off x="7227812" y="1755758"/>
              <a:ext cx="419100" cy="1536700"/>
            </a:xfrm>
            <a:custGeom>
              <a:avLst/>
              <a:gdLst>
                <a:gd name="connsiteX0" fmla="*/ 0 w 419100"/>
                <a:gd name="connsiteY0" fmla="*/ 1536700 h 1536700"/>
                <a:gd name="connsiteX1" fmla="*/ 419100 w 419100"/>
                <a:gd name="connsiteY1" fmla="*/ 1295400 h 1536700"/>
                <a:gd name="connsiteX2" fmla="*/ 419100 w 419100"/>
                <a:gd name="connsiteY2" fmla="*/ 0 h 1536700"/>
              </a:gdLst>
              <a:ahLst/>
              <a:cxnLst>
                <a:cxn ang="0">
                  <a:pos x="connsiteX0" y="connsiteY0"/>
                </a:cxn>
                <a:cxn ang="0">
                  <a:pos x="connsiteX1" y="connsiteY1"/>
                </a:cxn>
                <a:cxn ang="0">
                  <a:pos x="connsiteX2" y="connsiteY2"/>
                </a:cxn>
              </a:cxnLst>
              <a:rect l="l" t="t" r="r" b="b"/>
              <a:pathLst>
                <a:path w="419100" h="1536700">
                  <a:moveTo>
                    <a:pt x="0" y="1536700"/>
                  </a:moveTo>
                  <a:lnTo>
                    <a:pt x="419100" y="1295400"/>
                  </a:lnTo>
                  <a:lnTo>
                    <a:pt x="41910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7605333" y="1676311"/>
              <a:ext cx="83158" cy="8315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05"/>
            <p:cNvGrpSpPr/>
            <p:nvPr/>
          </p:nvGrpSpPr>
          <p:grpSpPr>
            <a:xfrm>
              <a:off x="6211371" y="1587427"/>
              <a:ext cx="1402117" cy="1114340"/>
              <a:chOff x="1783117" y="4920655"/>
              <a:chExt cx="1402117" cy="1114340"/>
            </a:xfrm>
          </p:grpSpPr>
          <p:sp>
            <p:nvSpPr>
              <p:cNvPr id="107" name="文本框 106"/>
              <p:cNvSpPr txBox="1"/>
              <p:nvPr/>
            </p:nvSpPr>
            <p:spPr>
              <a:xfrm>
                <a:off x="1783117" y="4920655"/>
                <a:ext cx="1402117" cy="369332"/>
              </a:xfrm>
              <a:prstGeom prst="rect">
                <a:avLst/>
              </a:prstGeom>
              <a:noFill/>
            </p:spPr>
            <p:txBody>
              <a:bodyPr wrap="square" rtlCol="0">
                <a:spAutoFit/>
              </a:bodyPr>
              <a:lstStyle/>
              <a:p>
                <a:r>
                  <a:rPr lang="zh-CN" altLang="en-US" sz="1200" dirty="0">
                    <a:solidFill>
                      <a:schemeClr val="accent3"/>
                    </a:solidFill>
                    <a:latin typeface="时尚中黑简体" panose="01010104010101010101" pitchFamily="2" charset="-122"/>
                    <a:ea typeface="时尚中黑简体" panose="01010104010101010101" pitchFamily="2" charset="-122"/>
                  </a:rPr>
                  <a:t>添加标题</a:t>
                </a:r>
              </a:p>
            </p:txBody>
          </p:sp>
          <p:sp>
            <p:nvSpPr>
              <p:cNvPr id="108" name="文本框 107"/>
              <p:cNvSpPr txBox="1"/>
              <p:nvPr/>
            </p:nvSpPr>
            <p:spPr>
              <a:xfrm>
                <a:off x="1801454" y="5173220"/>
                <a:ext cx="1383780" cy="861775"/>
              </a:xfrm>
              <a:prstGeom prst="rect">
                <a:avLst/>
              </a:prstGeom>
              <a:noFill/>
            </p:spPr>
            <p:txBody>
              <a:bodyPr wrap="square" rtlCol="0">
                <a:spAutoFit/>
              </a:bodyPr>
              <a:lstStyle/>
              <a:p>
                <a:pPr algn="just">
                  <a:lnSpc>
                    <a:spcPct val="150000"/>
                  </a:lnSpc>
                </a:pPr>
                <a:r>
                  <a:rPr lang="zh-CN" altLang="en-US" sz="800" dirty="0">
                    <a:latin typeface="微软雅黑" panose="020B0503020204020204" pitchFamily="34" charset="-122"/>
                    <a:ea typeface="微软雅黑" panose="020B0503020204020204" pitchFamily="34" charset="-122"/>
                  </a:rPr>
                  <a:t>点击添加文字说明或复制文本黏贴自此内容要言简意赅</a:t>
                </a:r>
              </a:p>
            </p:txBody>
          </p:sp>
        </p:grpSp>
      </p:grpSp>
      <p:grpSp>
        <p:nvGrpSpPr>
          <p:cNvPr id="21" name="组合 15"/>
          <p:cNvGrpSpPr/>
          <p:nvPr/>
        </p:nvGrpSpPr>
        <p:grpSpPr>
          <a:xfrm>
            <a:off x="5643255" y="2478686"/>
            <a:ext cx="1330037" cy="1330037"/>
            <a:chOff x="7524340" y="3304915"/>
            <a:chExt cx="1773382" cy="1773382"/>
          </a:xfrm>
        </p:grpSpPr>
        <p:grpSp>
          <p:nvGrpSpPr>
            <p:cNvPr id="22" name="组合 73"/>
            <p:cNvGrpSpPr/>
            <p:nvPr/>
          </p:nvGrpSpPr>
          <p:grpSpPr>
            <a:xfrm>
              <a:off x="7524340" y="3304915"/>
              <a:ext cx="1773382" cy="1773382"/>
              <a:chOff x="2755075" y="3174904"/>
              <a:chExt cx="1773382" cy="1773382"/>
            </a:xfrm>
            <a:effectLst>
              <a:reflection blurRad="12700" stA="50000" endA="300" endPos="53000" dist="63500" dir="5400000" sy="-100000" algn="bl" rotWithShape="0"/>
            </a:effectLst>
          </p:grpSpPr>
          <p:sp>
            <p:nvSpPr>
              <p:cNvPr id="75" name="椭圆 74"/>
              <p:cNvSpPr/>
              <p:nvPr/>
            </p:nvSpPr>
            <p:spPr>
              <a:xfrm>
                <a:off x="2755075" y="3174904"/>
                <a:ext cx="1773382" cy="1773382"/>
              </a:xfrm>
              <a:prstGeom prst="ellipse">
                <a:avLst/>
              </a:prstGeom>
              <a:gradFill flip="none" rotWithShape="1">
                <a:gsLst>
                  <a:gs pos="100000">
                    <a:schemeClr val="bg1">
                      <a:lumMod val="75000"/>
                    </a:schemeClr>
                  </a:gs>
                  <a:gs pos="0">
                    <a:schemeClr val="bg1"/>
                  </a:gs>
                </a:gsLst>
                <a:lin ang="2700000" scaled="1"/>
                <a:tileRect/>
              </a:gra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2755075" y="3174904"/>
                <a:ext cx="1773382" cy="1773382"/>
              </a:xfrm>
              <a:prstGeom prst="ellipse">
                <a:avLst/>
              </a:prstGeom>
              <a:gradFill flip="none" rotWithShape="1">
                <a:gsLst>
                  <a:gs pos="0">
                    <a:srgbClr val="DEDEDE"/>
                  </a:gs>
                  <a:gs pos="100000">
                    <a:schemeClr val="bg1"/>
                  </a:gs>
                </a:gsLst>
                <a:lin ang="2700000" scaled="1"/>
                <a:tileRect/>
              </a:gradFill>
              <a:ln w="31750">
                <a:noFill/>
              </a:ln>
              <a:effectLst>
                <a:innerShdw blurRad="444500" dist="63500" dir="13500000">
                  <a:prstClr val="black">
                    <a:alpha val="4000"/>
                  </a:prstClr>
                </a:inn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 name="Freeform 108"/>
            <p:cNvSpPr>
              <a:spLocks noEditPoints="1"/>
            </p:cNvSpPr>
            <p:nvPr/>
          </p:nvSpPr>
          <p:spPr bwMode="auto">
            <a:xfrm>
              <a:off x="8128483" y="3891501"/>
              <a:ext cx="590494" cy="592614"/>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chemeClr val="accent4"/>
            </a:solidFill>
            <a:ln>
              <a:noFill/>
            </a:ln>
            <a:effectLst>
              <a:reflection blurRad="6350" stA="50000" endA="300" endPos="81000" dist="1168400" dir="5400000" sy="-100000" algn="bl" rotWithShape="0"/>
            </a:effec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组合 11"/>
          <p:cNvGrpSpPr/>
          <p:nvPr/>
        </p:nvGrpSpPr>
        <p:grpSpPr>
          <a:xfrm>
            <a:off x="5877728" y="1190571"/>
            <a:ext cx="1119906" cy="1278773"/>
            <a:chOff x="7836971" y="1587427"/>
            <a:chExt cx="1493208" cy="1705031"/>
          </a:xfrm>
        </p:grpSpPr>
        <p:sp>
          <p:nvSpPr>
            <p:cNvPr id="95" name="任意多边形 94"/>
            <p:cNvSpPr/>
            <p:nvPr/>
          </p:nvSpPr>
          <p:spPr>
            <a:xfrm>
              <a:off x="8861880" y="1755758"/>
              <a:ext cx="419100" cy="1536700"/>
            </a:xfrm>
            <a:custGeom>
              <a:avLst/>
              <a:gdLst>
                <a:gd name="connsiteX0" fmla="*/ 0 w 419100"/>
                <a:gd name="connsiteY0" fmla="*/ 1536700 h 1536700"/>
                <a:gd name="connsiteX1" fmla="*/ 419100 w 419100"/>
                <a:gd name="connsiteY1" fmla="*/ 1295400 h 1536700"/>
                <a:gd name="connsiteX2" fmla="*/ 419100 w 419100"/>
                <a:gd name="connsiteY2" fmla="*/ 0 h 1536700"/>
              </a:gdLst>
              <a:ahLst/>
              <a:cxnLst>
                <a:cxn ang="0">
                  <a:pos x="connsiteX0" y="connsiteY0"/>
                </a:cxn>
                <a:cxn ang="0">
                  <a:pos x="connsiteX1" y="connsiteY1"/>
                </a:cxn>
                <a:cxn ang="0">
                  <a:pos x="connsiteX2" y="connsiteY2"/>
                </a:cxn>
              </a:cxnLst>
              <a:rect l="l" t="t" r="r" b="b"/>
              <a:pathLst>
                <a:path w="419100" h="1536700">
                  <a:moveTo>
                    <a:pt x="0" y="1536700"/>
                  </a:moveTo>
                  <a:lnTo>
                    <a:pt x="419100" y="1295400"/>
                  </a:lnTo>
                  <a:lnTo>
                    <a:pt x="419100" y="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9247021" y="1676311"/>
              <a:ext cx="83158" cy="8315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108"/>
            <p:cNvGrpSpPr/>
            <p:nvPr/>
          </p:nvGrpSpPr>
          <p:grpSpPr>
            <a:xfrm>
              <a:off x="7836971" y="1587427"/>
              <a:ext cx="1402117" cy="1114340"/>
              <a:chOff x="1783117" y="4920655"/>
              <a:chExt cx="1402117" cy="1114340"/>
            </a:xfrm>
          </p:grpSpPr>
          <p:sp>
            <p:nvSpPr>
              <p:cNvPr id="110" name="文本框 109"/>
              <p:cNvSpPr txBox="1"/>
              <p:nvPr/>
            </p:nvSpPr>
            <p:spPr>
              <a:xfrm>
                <a:off x="1783117" y="4920655"/>
                <a:ext cx="1402117" cy="369332"/>
              </a:xfrm>
              <a:prstGeom prst="rect">
                <a:avLst/>
              </a:prstGeom>
              <a:noFill/>
            </p:spPr>
            <p:txBody>
              <a:bodyPr wrap="square" rtlCol="0">
                <a:spAutoFit/>
              </a:bodyPr>
              <a:lstStyle/>
              <a:p>
                <a:r>
                  <a:rPr lang="zh-CN" altLang="en-US" sz="1200" dirty="0">
                    <a:solidFill>
                      <a:schemeClr val="accent4"/>
                    </a:solidFill>
                    <a:latin typeface="时尚中黑简体" panose="01010104010101010101" pitchFamily="2" charset="-122"/>
                    <a:ea typeface="时尚中黑简体" panose="01010104010101010101" pitchFamily="2" charset="-122"/>
                  </a:rPr>
                  <a:t>添加标题</a:t>
                </a:r>
              </a:p>
            </p:txBody>
          </p:sp>
          <p:sp>
            <p:nvSpPr>
              <p:cNvPr id="111" name="文本框 110"/>
              <p:cNvSpPr txBox="1"/>
              <p:nvPr/>
            </p:nvSpPr>
            <p:spPr>
              <a:xfrm>
                <a:off x="1801454" y="5173220"/>
                <a:ext cx="1383780" cy="861775"/>
              </a:xfrm>
              <a:prstGeom prst="rect">
                <a:avLst/>
              </a:prstGeom>
              <a:noFill/>
            </p:spPr>
            <p:txBody>
              <a:bodyPr wrap="square" rtlCol="0">
                <a:spAutoFit/>
              </a:bodyPr>
              <a:lstStyle/>
              <a:p>
                <a:pPr algn="just">
                  <a:lnSpc>
                    <a:spcPct val="150000"/>
                  </a:lnSpc>
                </a:pPr>
                <a:r>
                  <a:rPr lang="zh-CN" altLang="en-US" sz="800" dirty="0">
                    <a:latin typeface="微软雅黑" panose="020B0503020204020204" pitchFamily="34" charset="-122"/>
                    <a:ea typeface="微软雅黑" panose="020B0503020204020204" pitchFamily="34" charset="-122"/>
                  </a:rPr>
                  <a:t>点击添加文字说明或复制文本黏贴自此内容要言简意赅</a:t>
                </a:r>
              </a:p>
            </p:txBody>
          </p:sp>
        </p:grpSp>
      </p:grpSp>
    </p:spTree>
    <p:extLst>
      <p:ext uri="{BB962C8B-B14F-4D97-AF65-F5344CB8AC3E}">
        <p14:creationId xmlns:p14="http://schemas.microsoft.com/office/powerpoint/2010/main" val="102596699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repeatCount="400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50"/>
                                        <p:tgtEl>
                                          <p:spTgt spid="2"/>
                                        </p:tgtEl>
                                      </p:cBhvr>
                                    </p:animEffect>
                                    <p:anim calcmode="lin" valueType="num">
                                      <p:cBhvr>
                                        <p:cTn id="14" dur="250" fill="hold"/>
                                        <p:tgtEl>
                                          <p:spTgt spid="2"/>
                                        </p:tgtEl>
                                        <p:attrNameLst>
                                          <p:attrName>ppt_w</p:attrName>
                                        </p:attrNameLst>
                                      </p:cBhvr>
                                      <p:tavLst>
                                        <p:tav tm="0" fmla="#ppt_w*sin(2.5*pi*$)">
                                          <p:val>
                                            <p:fltVal val="0"/>
                                          </p:val>
                                        </p:tav>
                                        <p:tav tm="100000">
                                          <p:val>
                                            <p:fltVal val="1"/>
                                          </p:val>
                                        </p:tav>
                                      </p:tavLst>
                                    </p:anim>
                                    <p:anim calcmode="lin" valueType="num">
                                      <p:cBhvr>
                                        <p:cTn id="15" dur="250" fill="hold"/>
                                        <p:tgtEl>
                                          <p:spTgt spid="2"/>
                                        </p:tgtEl>
                                        <p:attrNameLst>
                                          <p:attrName>ppt_h</p:attrName>
                                        </p:attrNameLst>
                                      </p:cBhvr>
                                      <p:tavLst>
                                        <p:tav tm="0">
                                          <p:val>
                                            <p:strVal val="#ppt_h"/>
                                          </p:val>
                                        </p:tav>
                                        <p:tav tm="100000">
                                          <p:val>
                                            <p:strVal val="#ppt_h"/>
                                          </p:val>
                                        </p:tav>
                                      </p:tavLst>
                                    </p:anim>
                                  </p:childTnLst>
                                </p:cTn>
                              </p:par>
                              <p:par>
                                <p:cTn id="16" presetID="63" presetClass="path" presetSubtype="0" fill="hold" nodeType="withEffect">
                                  <p:stCondLst>
                                    <p:cond delay="0"/>
                                  </p:stCondLst>
                                  <p:childTnLst>
                                    <p:animMotion origin="layout" path="M 1.25E-6 1.85185E-6 L 0.78203 1.85185E-6 " pathEditMode="relative" rAng="0" ptsTypes="AA">
                                      <p:cBhvr>
                                        <p:cTn id="17" dur="1000" spd="-100000" fill="hold"/>
                                        <p:tgtEl>
                                          <p:spTgt spid="2"/>
                                        </p:tgtEl>
                                        <p:attrNameLst>
                                          <p:attrName>ppt_x</p:attrName>
                                          <p:attrName>ppt_y</p:attrName>
                                        </p:attrNameLst>
                                      </p:cBhvr>
                                      <p:rCtr x="39102" y="0"/>
                                    </p:animMotion>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2500"/>
                            </p:stCondLst>
                            <p:childTnLst>
                              <p:par>
                                <p:cTn id="23" presetID="45" presetClass="entr" presetSubtype="0" repeatCount="400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anim calcmode="lin" valueType="num">
                                      <p:cBhvr>
                                        <p:cTn id="26" dur="250" fill="hold"/>
                                        <p:tgtEl>
                                          <p:spTgt spid="11"/>
                                        </p:tgtEl>
                                        <p:attrNameLst>
                                          <p:attrName>ppt_w</p:attrName>
                                        </p:attrNameLst>
                                      </p:cBhvr>
                                      <p:tavLst>
                                        <p:tav tm="0" fmla="#ppt_w*sin(2.5*pi*$)">
                                          <p:val>
                                            <p:fltVal val="0"/>
                                          </p:val>
                                        </p:tav>
                                        <p:tav tm="100000">
                                          <p:val>
                                            <p:fltVal val="1"/>
                                          </p:val>
                                        </p:tav>
                                      </p:tavLst>
                                    </p:anim>
                                    <p:anim calcmode="lin" valueType="num">
                                      <p:cBhvr>
                                        <p:cTn id="27" dur="250" fill="hold"/>
                                        <p:tgtEl>
                                          <p:spTgt spid="11"/>
                                        </p:tgtEl>
                                        <p:attrNameLst>
                                          <p:attrName>ppt_h</p:attrName>
                                        </p:attrNameLst>
                                      </p:cBhvr>
                                      <p:tavLst>
                                        <p:tav tm="0">
                                          <p:val>
                                            <p:strVal val="#ppt_h"/>
                                          </p:val>
                                        </p:tav>
                                        <p:tav tm="100000">
                                          <p:val>
                                            <p:strVal val="#ppt_h"/>
                                          </p:val>
                                        </p:tav>
                                      </p:tavLst>
                                    </p:anim>
                                  </p:childTnLst>
                                </p:cTn>
                              </p:par>
                              <p:par>
                                <p:cTn id="28" presetID="63" presetClass="path" presetSubtype="0" fill="hold" nodeType="withEffect">
                                  <p:stCondLst>
                                    <p:cond delay="0"/>
                                  </p:stCondLst>
                                  <p:childTnLst>
                                    <p:animMotion origin="layout" path="M 1.25E-6 1.85185E-6 L 0.78203 1.85185E-6 " pathEditMode="relative" rAng="0" ptsTypes="AA">
                                      <p:cBhvr>
                                        <p:cTn id="29" dur="1000" spd="-100000" fill="hold"/>
                                        <p:tgtEl>
                                          <p:spTgt spid="11"/>
                                        </p:tgtEl>
                                        <p:attrNameLst>
                                          <p:attrName>ppt_x</p:attrName>
                                          <p:attrName>ppt_y</p:attrName>
                                        </p:attrNameLst>
                                      </p:cBhvr>
                                      <p:rCtr x="39102" y="0"/>
                                    </p:animMotion>
                                  </p:childTnLst>
                                </p:cTn>
                              </p:par>
                            </p:childTnLst>
                          </p:cTn>
                        </p:par>
                        <p:par>
                          <p:cTn id="30" fill="hold">
                            <p:stCondLst>
                              <p:cond delay="3500"/>
                            </p:stCondLst>
                            <p:childTnLst>
                              <p:par>
                                <p:cTn id="31" presetID="22" presetClass="entr" presetSubtype="4"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par>
                          <p:cTn id="34" fill="hold">
                            <p:stCondLst>
                              <p:cond delay="4000"/>
                            </p:stCondLst>
                            <p:childTnLst>
                              <p:par>
                                <p:cTn id="35" presetID="45" presetClass="entr" presetSubtype="0" repeatCount="4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50"/>
                                        <p:tgtEl>
                                          <p:spTgt spid="16"/>
                                        </p:tgtEl>
                                      </p:cBhvr>
                                    </p:animEffect>
                                    <p:anim calcmode="lin" valueType="num">
                                      <p:cBhvr>
                                        <p:cTn id="38" dur="250" fill="hold"/>
                                        <p:tgtEl>
                                          <p:spTgt spid="16"/>
                                        </p:tgtEl>
                                        <p:attrNameLst>
                                          <p:attrName>ppt_w</p:attrName>
                                        </p:attrNameLst>
                                      </p:cBhvr>
                                      <p:tavLst>
                                        <p:tav tm="0" fmla="#ppt_w*sin(2.5*pi*$)">
                                          <p:val>
                                            <p:fltVal val="0"/>
                                          </p:val>
                                        </p:tav>
                                        <p:tav tm="100000">
                                          <p:val>
                                            <p:fltVal val="1"/>
                                          </p:val>
                                        </p:tav>
                                      </p:tavLst>
                                    </p:anim>
                                    <p:anim calcmode="lin" valueType="num">
                                      <p:cBhvr>
                                        <p:cTn id="39" dur="250" fill="hold"/>
                                        <p:tgtEl>
                                          <p:spTgt spid="16"/>
                                        </p:tgtEl>
                                        <p:attrNameLst>
                                          <p:attrName>ppt_h</p:attrName>
                                        </p:attrNameLst>
                                      </p:cBhvr>
                                      <p:tavLst>
                                        <p:tav tm="0">
                                          <p:val>
                                            <p:strVal val="#ppt_h"/>
                                          </p:val>
                                        </p:tav>
                                        <p:tav tm="100000">
                                          <p:val>
                                            <p:strVal val="#ppt_h"/>
                                          </p:val>
                                        </p:tav>
                                      </p:tavLst>
                                    </p:anim>
                                  </p:childTnLst>
                                </p:cTn>
                              </p:par>
                              <p:par>
                                <p:cTn id="40" presetID="63" presetClass="path" presetSubtype="0" fill="hold" nodeType="withEffect">
                                  <p:stCondLst>
                                    <p:cond delay="0"/>
                                  </p:stCondLst>
                                  <p:childTnLst>
                                    <p:animMotion origin="layout" path="M 1.25E-6 1.85185E-6 L 0.78203 1.85185E-6 " pathEditMode="relative" rAng="0" ptsTypes="AA">
                                      <p:cBhvr>
                                        <p:cTn id="41" dur="1000" spd="-100000" fill="hold"/>
                                        <p:tgtEl>
                                          <p:spTgt spid="16"/>
                                        </p:tgtEl>
                                        <p:attrNameLst>
                                          <p:attrName>ppt_x</p:attrName>
                                          <p:attrName>ppt_y</p:attrName>
                                        </p:attrNameLst>
                                      </p:cBhvr>
                                      <p:rCtr x="39102" y="0"/>
                                    </p:animMotion>
                                  </p:childTnLst>
                                </p:cTn>
                              </p:par>
                            </p:childTnLst>
                          </p:cTn>
                        </p:par>
                        <p:par>
                          <p:cTn id="42" fill="hold">
                            <p:stCondLst>
                              <p:cond delay="5000"/>
                            </p:stCondLst>
                            <p:childTnLst>
                              <p:par>
                                <p:cTn id="43" presetID="22" presetClass="entr" presetSubtype="4"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childTnLst>
                          </p:cTn>
                        </p:par>
                        <p:par>
                          <p:cTn id="46" fill="hold">
                            <p:stCondLst>
                              <p:cond delay="5500"/>
                            </p:stCondLst>
                            <p:childTnLst>
                              <p:par>
                                <p:cTn id="47" presetID="45" presetClass="entr" presetSubtype="0" repeatCount="400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50"/>
                                        <p:tgtEl>
                                          <p:spTgt spid="21"/>
                                        </p:tgtEl>
                                      </p:cBhvr>
                                    </p:animEffect>
                                    <p:anim calcmode="lin" valueType="num">
                                      <p:cBhvr>
                                        <p:cTn id="50" dur="250" fill="hold"/>
                                        <p:tgtEl>
                                          <p:spTgt spid="21"/>
                                        </p:tgtEl>
                                        <p:attrNameLst>
                                          <p:attrName>ppt_w</p:attrName>
                                        </p:attrNameLst>
                                      </p:cBhvr>
                                      <p:tavLst>
                                        <p:tav tm="0" fmla="#ppt_w*sin(2.5*pi*$)">
                                          <p:val>
                                            <p:fltVal val="0"/>
                                          </p:val>
                                        </p:tav>
                                        <p:tav tm="100000">
                                          <p:val>
                                            <p:fltVal val="1"/>
                                          </p:val>
                                        </p:tav>
                                      </p:tavLst>
                                    </p:anim>
                                    <p:anim calcmode="lin" valueType="num">
                                      <p:cBhvr>
                                        <p:cTn id="51" dur="250" fill="hold"/>
                                        <p:tgtEl>
                                          <p:spTgt spid="21"/>
                                        </p:tgtEl>
                                        <p:attrNameLst>
                                          <p:attrName>ppt_h</p:attrName>
                                        </p:attrNameLst>
                                      </p:cBhvr>
                                      <p:tavLst>
                                        <p:tav tm="0">
                                          <p:val>
                                            <p:strVal val="#ppt_h"/>
                                          </p:val>
                                        </p:tav>
                                        <p:tav tm="100000">
                                          <p:val>
                                            <p:strVal val="#ppt_h"/>
                                          </p:val>
                                        </p:tav>
                                      </p:tavLst>
                                    </p:anim>
                                  </p:childTnLst>
                                </p:cTn>
                              </p:par>
                              <p:par>
                                <p:cTn id="52" presetID="63" presetClass="path" presetSubtype="0" fill="hold" nodeType="withEffect">
                                  <p:stCondLst>
                                    <p:cond delay="0"/>
                                  </p:stCondLst>
                                  <p:childTnLst>
                                    <p:animMotion origin="layout" path="M 1.25E-6 1.85185E-6 L 0.78203 1.85185E-6 " pathEditMode="relative" rAng="0" ptsTypes="AA">
                                      <p:cBhvr>
                                        <p:cTn id="53" dur="1000" spd="-100000" fill="hold"/>
                                        <p:tgtEl>
                                          <p:spTgt spid="21"/>
                                        </p:tgtEl>
                                        <p:attrNameLst>
                                          <p:attrName>ppt_x</p:attrName>
                                          <p:attrName>ppt_y</p:attrName>
                                        </p:attrNameLst>
                                      </p:cBhvr>
                                      <p:rCtr x="39102" y="0"/>
                                    </p:animMotion>
                                  </p:childTnLst>
                                </p:cTn>
                              </p:par>
                            </p:childTnLst>
                          </p:cTn>
                        </p:par>
                        <p:par>
                          <p:cTn id="54" fill="hold">
                            <p:stCondLst>
                              <p:cond delay="6500"/>
                            </p:stCondLst>
                            <p:childTnLst>
                              <p:par>
                                <p:cTn id="55" presetID="22" presetClass="entr" presetSubtype="4"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6"/>
          <p:cNvSpPr>
            <a:spLocks noEditPoints="1"/>
          </p:cNvSpPr>
          <p:nvPr/>
        </p:nvSpPr>
        <p:spPr bwMode="auto">
          <a:xfrm>
            <a:off x="5516562" y="1975763"/>
            <a:ext cx="236017" cy="234819"/>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grpSp>
        <p:nvGrpSpPr>
          <p:cNvPr id="2" name="组合 13"/>
          <p:cNvGrpSpPr/>
          <p:nvPr/>
        </p:nvGrpSpPr>
        <p:grpSpPr>
          <a:xfrm>
            <a:off x="5464988" y="2002741"/>
            <a:ext cx="2343031" cy="351893"/>
            <a:chOff x="7285702" y="2315256"/>
            <a:chExt cx="3123634" cy="469300"/>
          </a:xfrm>
        </p:grpSpPr>
        <p:sp>
          <p:nvSpPr>
            <p:cNvPr id="5" name="Freeform 16"/>
            <p:cNvSpPr>
              <a:spLocks noEditPoints="1"/>
            </p:cNvSpPr>
            <p:nvPr/>
          </p:nvSpPr>
          <p:spPr bwMode="auto">
            <a:xfrm>
              <a:off x="10191576" y="2567822"/>
              <a:ext cx="217760" cy="2167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nvGrpSpPr>
            <p:cNvPr id="3" name="组合 60"/>
            <p:cNvGrpSpPr/>
            <p:nvPr/>
          </p:nvGrpSpPr>
          <p:grpSpPr>
            <a:xfrm>
              <a:off x="7285702" y="2315256"/>
              <a:ext cx="2912224" cy="429601"/>
              <a:chOff x="7285702" y="2315256"/>
              <a:chExt cx="2912224" cy="429601"/>
            </a:xfrm>
          </p:grpSpPr>
          <p:sp>
            <p:nvSpPr>
              <p:cNvPr id="7" name="任意多边形 6"/>
              <p:cNvSpPr/>
              <p:nvPr/>
            </p:nvSpPr>
            <p:spPr>
              <a:xfrm rot="2700000" flipH="1">
                <a:off x="7085301" y="2515657"/>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flipH="1">
                <a:off x="7442294" y="2664258"/>
                <a:ext cx="2755632" cy="2880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0" name="Freeform 16"/>
          <p:cNvSpPr>
            <a:spLocks noEditPoints="1"/>
          </p:cNvSpPr>
          <p:nvPr/>
        </p:nvSpPr>
        <p:spPr bwMode="auto">
          <a:xfrm>
            <a:off x="5785678" y="3720035"/>
            <a:ext cx="236017" cy="234819"/>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grpSp>
        <p:nvGrpSpPr>
          <p:cNvPr id="8" name="组合 43"/>
          <p:cNvGrpSpPr/>
          <p:nvPr/>
        </p:nvGrpSpPr>
        <p:grpSpPr>
          <a:xfrm>
            <a:off x="5734105" y="3747012"/>
            <a:ext cx="2025967" cy="351893"/>
            <a:chOff x="7644477" y="4641489"/>
            <a:chExt cx="2700937" cy="469300"/>
          </a:xfrm>
        </p:grpSpPr>
        <p:grpSp>
          <p:nvGrpSpPr>
            <p:cNvPr id="9" name="组合 61"/>
            <p:cNvGrpSpPr/>
            <p:nvPr/>
          </p:nvGrpSpPr>
          <p:grpSpPr>
            <a:xfrm>
              <a:off x="7644477" y="4641489"/>
              <a:ext cx="2488890" cy="429601"/>
              <a:chOff x="7644477" y="4641489"/>
              <a:chExt cx="2488890" cy="429601"/>
            </a:xfrm>
          </p:grpSpPr>
          <p:sp>
            <p:nvSpPr>
              <p:cNvPr id="12" name="矩形 11"/>
              <p:cNvSpPr/>
              <p:nvPr/>
            </p:nvSpPr>
            <p:spPr>
              <a:xfrm flipH="1">
                <a:off x="7800060" y="4990491"/>
                <a:ext cx="2333307" cy="2880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任意多边形 12"/>
              <p:cNvSpPr/>
              <p:nvPr/>
            </p:nvSpPr>
            <p:spPr>
              <a:xfrm rot="2700000" flipH="1">
                <a:off x="7444076" y="4841890"/>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 name="Freeform 16"/>
            <p:cNvSpPr>
              <a:spLocks noEditPoints="1"/>
            </p:cNvSpPr>
            <p:nvPr/>
          </p:nvSpPr>
          <p:spPr bwMode="auto">
            <a:xfrm>
              <a:off x="10127654" y="4894055"/>
              <a:ext cx="217760" cy="2167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20" name="Freeform 16"/>
          <p:cNvSpPr>
            <a:spLocks noEditPoints="1"/>
          </p:cNvSpPr>
          <p:nvPr/>
        </p:nvSpPr>
        <p:spPr bwMode="auto">
          <a:xfrm flipH="1" flipV="1">
            <a:off x="2907814" y="2507978"/>
            <a:ext cx="236017" cy="234819"/>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grpSp>
        <p:nvGrpSpPr>
          <p:cNvPr id="14" name="组合 51"/>
          <p:cNvGrpSpPr/>
          <p:nvPr/>
        </p:nvGrpSpPr>
        <p:grpSpPr>
          <a:xfrm>
            <a:off x="791087" y="2406502"/>
            <a:ext cx="2418618" cy="354905"/>
            <a:chOff x="1054646" y="2853730"/>
            <a:chExt cx="3224404" cy="473316"/>
          </a:xfrm>
        </p:grpSpPr>
        <p:grpSp>
          <p:nvGrpSpPr>
            <p:cNvPr id="17" name="组合 57"/>
            <p:cNvGrpSpPr/>
            <p:nvPr/>
          </p:nvGrpSpPr>
          <p:grpSpPr>
            <a:xfrm>
              <a:off x="1270669" y="2897445"/>
              <a:ext cx="3008381" cy="429601"/>
              <a:chOff x="1414685" y="2583842"/>
              <a:chExt cx="3008381" cy="429601"/>
            </a:xfrm>
          </p:grpSpPr>
          <p:sp>
            <p:nvSpPr>
              <p:cNvPr id="18" name="矩形 17"/>
              <p:cNvSpPr/>
              <p:nvPr/>
            </p:nvSpPr>
            <p:spPr>
              <a:xfrm flipV="1">
                <a:off x="1414685" y="2641741"/>
                <a:ext cx="2852495" cy="2160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任意多边形 18"/>
              <p:cNvSpPr/>
              <p:nvPr/>
            </p:nvSpPr>
            <p:spPr>
              <a:xfrm rot="2700000" flipV="1">
                <a:off x="4193865" y="2784243"/>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1" name="Freeform 16"/>
            <p:cNvSpPr>
              <a:spLocks noEditPoints="1"/>
            </p:cNvSpPr>
            <p:nvPr/>
          </p:nvSpPr>
          <p:spPr bwMode="auto">
            <a:xfrm flipH="1" flipV="1">
              <a:off x="1054646" y="2853730"/>
              <a:ext cx="217760" cy="2167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22" name="Freeform 16"/>
          <p:cNvSpPr>
            <a:spLocks noEditPoints="1"/>
          </p:cNvSpPr>
          <p:nvPr/>
        </p:nvSpPr>
        <p:spPr bwMode="auto">
          <a:xfrm flipH="1" flipV="1">
            <a:off x="3452583" y="4023717"/>
            <a:ext cx="236017" cy="234819"/>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grpSp>
        <p:nvGrpSpPr>
          <p:cNvPr id="25" name="组合 44"/>
          <p:cNvGrpSpPr/>
          <p:nvPr/>
        </p:nvGrpSpPr>
        <p:grpSpPr>
          <a:xfrm>
            <a:off x="897812" y="3915790"/>
            <a:ext cx="2853363" cy="356540"/>
            <a:chOff x="1196926" y="4866578"/>
            <a:chExt cx="3803989" cy="475497"/>
          </a:xfrm>
        </p:grpSpPr>
        <p:grpSp>
          <p:nvGrpSpPr>
            <p:cNvPr id="29" name="组合 58"/>
            <p:cNvGrpSpPr/>
            <p:nvPr/>
          </p:nvGrpSpPr>
          <p:grpSpPr>
            <a:xfrm>
              <a:off x="1414686" y="4912474"/>
              <a:ext cx="3586229" cy="429601"/>
              <a:chOff x="1414686" y="4912474"/>
              <a:chExt cx="3586229" cy="429601"/>
            </a:xfrm>
          </p:grpSpPr>
          <p:sp>
            <p:nvSpPr>
              <p:cNvPr id="15" name="矩形 14"/>
              <p:cNvSpPr/>
              <p:nvPr/>
            </p:nvSpPr>
            <p:spPr>
              <a:xfrm flipV="1">
                <a:off x="1414686" y="4964274"/>
                <a:ext cx="3420000" cy="2880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rot="2700000" flipV="1">
                <a:off x="4771714" y="5112875"/>
                <a:ext cx="429601" cy="28800"/>
              </a:xfrm>
              <a:custGeom>
                <a:avLst/>
                <a:gdLst>
                  <a:gd name="connsiteX0" fmla="*/ 0 w 429601"/>
                  <a:gd name="connsiteY0" fmla="*/ 18000 h 18000"/>
                  <a:gd name="connsiteX1" fmla="*/ 429601 w 429601"/>
                  <a:gd name="connsiteY1" fmla="*/ 18000 h 18000"/>
                  <a:gd name="connsiteX2" fmla="*/ 411602 w 429601"/>
                  <a:gd name="connsiteY2" fmla="*/ 0 h 18000"/>
                  <a:gd name="connsiteX3" fmla="*/ 0 w 429601"/>
                  <a:gd name="connsiteY3" fmla="*/ 0 h 18000"/>
                </a:gdLst>
                <a:ahLst/>
                <a:cxnLst>
                  <a:cxn ang="0">
                    <a:pos x="connsiteX0" y="connsiteY0"/>
                  </a:cxn>
                  <a:cxn ang="0">
                    <a:pos x="connsiteX1" y="connsiteY1"/>
                  </a:cxn>
                  <a:cxn ang="0">
                    <a:pos x="connsiteX2" y="connsiteY2"/>
                  </a:cxn>
                  <a:cxn ang="0">
                    <a:pos x="connsiteX3" y="connsiteY3"/>
                  </a:cxn>
                </a:cxnLst>
                <a:rect l="l" t="t" r="r" b="b"/>
                <a:pathLst>
                  <a:path w="429601" h="18000">
                    <a:moveTo>
                      <a:pt x="0" y="18000"/>
                    </a:moveTo>
                    <a:lnTo>
                      <a:pt x="429601" y="18000"/>
                    </a:lnTo>
                    <a:lnTo>
                      <a:pt x="411602" y="0"/>
                    </a:lnTo>
                    <a:lnTo>
                      <a:pt x="0" y="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3" name="Freeform 16"/>
            <p:cNvSpPr>
              <a:spLocks noEditPoints="1"/>
            </p:cNvSpPr>
            <p:nvPr/>
          </p:nvSpPr>
          <p:spPr bwMode="auto">
            <a:xfrm flipH="1" flipV="1">
              <a:off x="1196926" y="4866578"/>
              <a:ext cx="217760" cy="21673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33 h 176"/>
                <a:gd name="T12" fmla="*/ 42 w 176"/>
                <a:gd name="T13" fmla="*/ 88 h 176"/>
                <a:gd name="T14" fmla="*/ 88 w 176"/>
                <a:gd name="T15" fmla="*/ 42 h 176"/>
                <a:gd name="T16" fmla="*/ 134 w 176"/>
                <a:gd name="T17" fmla="*/ 88 h 176"/>
                <a:gd name="T18" fmla="*/ 88 w 176"/>
                <a:gd name="T19" fmla="*/ 13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0"/>
                  </a:moveTo>
                  <a:cubicBezTo>
                    <a:pt x="39" y="0"/>
                    <a:pt x="0" y="39"/>
                    <a:pt x="0" y="88"/>
                  </a:cubicBezTo>
                  <a:cubicBezTo>
                    <a:pt x="0" y="136"/>
                    <a:pt x="39" y="176"/>
                    <a:pt x="88" y="176"/>
                  </a:cubicBezTo>
                  <a:cubicBezTo>
                    <a:pt x="137" y="176"/>
                    <a:pt x="176" y="136"/>
                    <a:pt x="176" y="88"/>
                  </a:cubicBezTo>
                  <a:cubicBezTo>
                    <a:pt x="176" y="39"/>
                    <a:pt x="137" y="0"/>
                    <a:pt x="88" y="0"/>
                  </a:cubicBezTo>
                  <a:close/>
                  <a:moveTo>
                    <a:pt x="88" y="133"/>
                  </a:moveTo>
                  <a:cubicBezTo>
                    <a:pt x="63" y="133"/>
                    <a:pt x="42" y="113"/>
                    <a:pt x="42" y="88"/>
                  </a:cubicBezTo>
                  <a:cubicBezTo>
                    <a:pt x="42" y="63"/>
                    <a:pt x="63" y="42"/>
                    <a:pt x="88" y="42"/>
                  </a:cubicBezTo>
                  <a:cubicBezTo>
                    <a:pt x="113" y="42"/>
                    <a:pt x="134" y="63"/>
                    <a:pt x="134" y="88"/>
                  </a:cubicBezTo>
                  <a:cubicBezTo>
                    <a:pt x="134" y="113"/>
                    <a:pt x="113" y="133"/>
                    <a:pt x="88" y="133"/>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24" name="Freeform 5"/>
          <p:cNvSpPr>
            <a:spLocks/>
          </p:cNvSpPr>
          <p:nvPr/>
        </p:nvSpPr>
        <p:spPr bwMode="auto">
          <a:xfrm>
            <a:off x="3284830" y="867149"/>
            <a:ext cx="2500874" cy="4170984"/>
          </a:xfrm>
          <a:custGeom>
            <a:avLst/>
            <a:gdLst>
              <a:gd name="T0" fmla="*/ 952 w 1289"/>
              <a:gd name="T1" fmla="*/ 1022 h 2152"/>
              <a:gd name="T2" fmla="*/ 759 w 1289"/>
              <a:gd name="T3" fmla="*/ 1082 h 2152"/>
              <a:gd name="T4" fmla="*/ 722 w 1289"/>
              <a:gd name="T5" fmla="*/ 1071 h 2152"/>
              <a:gd name="T6" fmla="*/ 727 w 1289"/>
              <a:gd name="T7" fmla="*/ 1010 h 2152"/>
              <a:gd name="T8" fmla="*/ 672 w 1289"/>
              <a:gd name="T9" fmla="*/ 817 h 2152"/>
              <a:gd name="T10" fmla="*/ 691 w 1289"/>
              <a:gd name="T11" fmla="*/ 786 h 2152"/>
              <a:gd name="T12" fmla="*/ 770 w 1289"/>
              <a:gd name="T13" fmla="*/ 794 h 2152"/>
              <a:gd name="T14" fmla="*/ 1168 w 1289"/>
              <a:gd name="T15" fmla="*/ 397 h 2152"/>
              <a:gd name="T16" fmla="*/ 770 w 1289"/>
              <a:gd name="T17" fmla="*/ 0 h 2152"/>
              <a:gd name="T18" fmla="*/ 373 w 1289"/>
              <a:gd name="T19" fmla="*/ 397 h 2152"/>
              <a:gd name="T20" fmla="*/ 437 w 1289"/>
              <a:gd name="T21" fmla="*/ 613 h 2152"/>
              <a:gd name="T22" fmla="*/ 418 w 1289"/>
              <a:gd name="T23" fmla="*/ 650 h 2152"/>
              <a:gd name="T24" fmla="*/ 364 w 1289"/>
              <a:gd name="T25" fmla="*/ 646 h 2152"/>
              <a:gd name="T26" fmla="*/ 0 w 1289"/>
              <a:gd name="T27" fmla="*/ 1010 h 2152"/>
              <a:gd name="T28" fmla="*/ 364 w 1289"/>
              <a:gd name="T29" fmla="*/ 1373 h 2152"/>
              <a:gd name="T30" fmla="*/ 587 w 1289"/>
              <a:gd name="T31" fmla="*/ 1297 h 2152"/>
              <a:gd name="T32" fmla="*/ 618 w 1289"/>
              <a:gd name="T33" fmla="*/ 1311 h 2152"/>
              <a:gd name="T34" fmla="*/ 615 w 1289"/>
              <a:gd name="T35" fmla="*/ 1359 h 2152"/>
              <a:gd name="T36" fmla="*/ 665 w 1289"/>
              <a:gd name="T37" fmla="*/ 1536 h 2152"/>
              <a:gd name="T38" fmla="*/ 652 w 1289"/>
              <a:gd name="T39" fmla="*/ 1556 h 2152"/>
              <a:gd name="T40" fmla="*/ 567 w 1289"/>
              <a:gd name="T41" fmla="*/ 1544 h 2152"/>
              <a:gd name="T42" fmla="*/ 263 w 1289"/>
              <a:gd name="T43" fmla="*/ 1848 h 2152"/>
              <a:gd name="T44" fmla="*/ 567 w 1289"/>
              <a:gd name="T45" fmla="*/ 2152 h 2152"/>
              <a:gd name="T46" fmla="*/ 870 w 1289"/>
              <a:gd name="T47" fmla="*/ 1848 h 2152"/>
              <a:gd name="T48" fmla="*/ 832 w 1289"/>
              <a:gd name="T49" fmla="*/ 1700 h 2152"/>
              <a:gd name="T50" fmla="*/ 851 w 1289"/>
              <a:gd name="T51" fmla="*/ 1681 h 2152"/>
              <a:gd name="T52" fmla="*/ 952 w 1289"/>
              <a:gd name="T53" fmla="*/ 1696 h 2152"/>
              <a:gd name="T54" fmla="*/ 1289 w 1289"/>
              <a:gd name="T55" fmla="*/ 1359 h 2152"/>
              <a:gd name="T56" fmla="*/ 952 w 1289"/>
              <a:gd name="T57" fmla="*/ 1022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9" h="2152">
                <a:moveTo>
                  <a:pt x="952" y="1022"/>
                </a:moveTo>
                <a:cubicBezTo>
                  <a:pt x="880" y="1022"/>
                  <a:pt x="814" y="1044"/>
                  <a:pt x="759" y="1082"/>
                </a:cubicBezTo>
                <a:cubicBezTo>
                  <a:pt x="741" y="1095"/>
                  <a:pt x="719" y="1090"/>
                  <a:pt x="722" y="1071"/>
                </a:cubicBezTo>
                <a:cubicBezTo>
                  <a:pt x="725" y="1051"/>
                  <a:pt x="727" y="1031"/>
                  <a:pt x="727" y="1010"/>
                </a:cubicBezTo>
                <a:cubicBezTo>
                  <a:pt x="727" y="939"/>
                  <a:pt x="707" y="873"/>
                  <a:pt x="672" y="817"/>
                </a:cubicBezTo>
                <a:cubicBezTo>
                  <a:pt x="662" y="801"/>
                  <a:pt x="673" y="783"/>
                  <a:pt x="691" y="786"/>
                </a:cubicBezTo>
                <a:cubicBezTo>
                  <a:pt x="717" y="791"/>
                  <a:pt x="743" y="794"/>
                  <a:pt x="770" y="794"/>
                </a:cubicBezTo>
                <a:cubicBezTo>
                  <a:pt x="990" y="794"/>
                  <a:pt x="1168" y="616"/>
                  <a:pt x="1168" y="397"/>
                </a:cubicBezTo>
                <a:cubicBezTo>
                  <a:pt x="1168" y="177"/>
                  <a:pt x="990" y="0"/>
                  <a:pt x="770" y="0"/>
                </a:cubicBezTo>
                <a:cubicBezTo>
                  <a:pt x="551" y="0"/>
                  <a:pt x="373" y="177"/>
                  <a:pt x="373" y="397"/>
                </a:cubicBezTo>
                <a:cubicBezTo>
                  <a:pt x="373" y="476"/>
                  <a:pt x="396" y="551"/>
                  <a:pt x="437" y="613"/>
                </a:cubicBezTo>
                <a:cubicBezTo>
                  <a:pt x="449" y="631"/>
                  <a:pt x="438" y="653"/>
                  <a:pt x="418" y="650"/>
                </a:cubicBezTo>
                <a:cubicBezTo>
                  <a:pt x="400" y="648"/>
                  <a:pt x="382" y="646"/>
                  <a:pt x="364" y="646"/>
                </a:cubicBezTo>
                <a:cubicBezTo>
                  <a:pt x="163" y="646"/>
                  <a:pt x="0" y="809"/>
                  <a:pt x="0" y="1010"/>
                </a:cubicBezTo>
                <a:cubicBezTo>
                  <a:pt x="0" y="1211"/>
                  <a:pt x="163" y="1373"/>
                  <a:pt x="364" y="1373"/>
                </a:cubicBezTo>
                <a:cubicBezTo>
                  <a:pt x="448" y="1373"/>
                  <a:pt x="525" y="1345"/>
                  <a:pt x="587" y="1297"/>
                </a:cubicBezTo>
                <a:cubicBezTo>
                  <a:pt x="602" y="1285"/>
                  <a:pt x="621" y="1292"/>
                  <a:pt x="618" y="1311"/>
                </a:cubicBezTo>
                <a:cubicBezTo>
                  <a:pt x="616" y="1327"/>
                  <a:pt x="615" y="1343"/>
                  <a:pt x="615" y="1359"/>
                </a:cubicBezTo>
                <a:cubicBezTo>
                  <a:pt x="615" y="1424"/>
                  <a:pt x="633" y="1484"/>
                  <a:pt x="665" y="1536"/>
                </a:cubicBezTo>
                <a:cubicBezTo>
                  <a:pt x="673" y="1548"/>
                  <a:pt x="665" y="1560"/>
                  <a:pt x="652" y="1556"/>
                </a:cubicBezTo>
                <a:cubicBezTo>
                  <a:pt x="625" y="1548"/>
                  <a:pt x="596" y="1544"/>
                  <a:pt x="567" y="1544"/>
                </a:cubicBezTo>
                <a:cubicBezTo>
                  <a:pt x="399" y="1544"/>
                  <a:pt x="263" y="1680"/>
                  <a:pt x="263" y="1848"/>
                </a:cubicBezTo>
                <a:cubicBezTo>
                  <a:pt x="263" y="2016"/>
                  <a:pt x="399" y="2152"/>
                  <a:pt x="567" y="2152"/>
                </a:cubicBezTo>
                <a:cubicBezTo>
                  <a:pt x="734" y="2152"/>
                  <a:pt x="870" y="2016"/>
                  <a:pt x="870" y="1848"/>
                </a:cubicBezTo>
                <a:cubicBezTo>
                  <a:pt x="870" y="1794"/>
                  <a:pt x="856" y="1744"/>
                  <a:pt x="832" y="1700"/>
                </a:cubicBezTo>
                <a:cubicBezTo>
                  <a:pt x="825" y="1687"/>
                  <a:pt x="836" y="1676"/>
                  <a:pt x="851" y="1681"/>
                </a:cubicBezTo>
                <a:cubicBezTo>
                  <a:pt x="883" y="1691"/>
                  <a:pt x="917" y="1696"/>
                  <a:pt x="952" y="1696"/>
                </a:cubicBezTo>
                <a:cubicBezTo>
                  <a:pt x="1138" y="1696"/>
                  <a:pt x="1289" y="1545"/>
                  <a:pt x="1289" y="1359"/>
                </a:cubicBezTo>
                <a:cubicBezTo>
                  <a:pt x="1289" y="1173"/>
                  <a:pt x="1138" y="1022"/>
                  <a:pt x="952" y="1022"/>
                </a:cubicBezTo>
                <a:close/>
              </a:path>
            </a:pathLst>
          </a:custGeom>
          <a:solidFill>
            <a:srgbClr val="C9C9C9"/>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grpSp>
        <p:nvGrpSpPr>
          <p:cNvPr id="32" name="组合 1"/>
          <p:cNvGrpSpPr/>
          <p:nvPr/>
        </p:nvGrpSpPr>
        <p:grpSpPr>
          <a:xfrm>
            <a:off x="4129570" y="990307"/>
            <a:ext cx="1287320" cy="1286855"/>
            <a:chOff x="5505375" y="965032"/>
            <a:chExt cx="1716204" cy="1716204"/>
          </a:xfrm>
        </p:grpSpPr>
        <p:grpSp>
          <p:nvGrpSpPr>
            <p:cNvPr id="35" name="组合 24"/>
            <p:cNvGrpSpPr/>
            <p:nvPr/>
          </p:nvGrpSpPr>
          <p:grpSpPr>
            <a:xfrm>
              <a:off x="5505375" y="965032"/>
              <a:ext cx="1716204" cy="1716204"/>
              <a:chOff x="1200760" y="3842075"/>
              <a:chExt cx="1784148" cy="1784148"/>
            </a:xfrm>
          </p:grpSpPr>
          <p:sp>
            <p:nvSpPr>
              <p:cNvPr id="26" name="椭圆 25"/>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椭圆 26"/>
              <p:cNvSpPr/>
              <p:nvPr/>
            </p:nvSpPr>
            <p:spPr>
              <a:xfrm>
                <a:off x="1475770" y="4117085"/>
                <a:ext cx="1234127" cy="1234127"/>
              </a:xfrm>
              <a:prstGeom prst="ellipse">
                <a:avLst/>
              </a:prstGeom>
              <a:solidFill>
                <a:schemeClr val="accent1"/>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66"/>
            <p:cNvSpPr txBox="1"/>
            <p:nvPr/>
          </p:nvSpPr>
          <p:spPr>
            <a:xfrm>
              <a:off x="5885254" y="1503445"/>
              <a:ext cx="956447" cy="677265"/>
            </a:xfrm>
            <a:prstGeom prst="rect">
              <a:avLst/>
            </a:prstGeom>
            <a:noFill/>
            <a:effectLst>
              <a:outerShdw blurRad="25400" dist="12700" algn="l" rotWithShape="0">
                <a:prstClr val="black">
                  <a:alpha val="19000"/>
                </a:prstClr>
              </a:outerShdw>
            </a:effectLst>
          </p:spPr>
          <p:txBody>
            <a:bodyPr wrap="square" rtlCol="0">
              <a:spAutoFit/>
            </a:bodyPr>
            <a:lstStyle/>
            <a:p>
              <a:pPr algn="ctr"/>
              <a:r>
                <a:rPr lang="en-US" altLang="zh-CN" sz="2700" dirty="0">
                  <a:solidFill>
                    <a:prstClr val="white"/>
                  </a:solidFill>
                  <a:effectLst>
                    <a:outerShdw blurRad="76200" dist="63500" dir="2700000" algn="tl" rotWithShape="0">
                      <a:prstClr val="black">
                        <a:lumMod val="65000"/>
                        <a:lumOff val="35000"/>
                        <a:alpha val="40000"/>
                      </a:prstClr>
                    </a:outerShdw>
                  </a:effectLst>
                  <a:latin typeface="Impact" panose="020B0806030902050204" pitchFamily="34" charset="0"/>
                </a:rPr>
                <a:t>01</a:t>
              </a:r>
              <a:endParaRPr lang="zh-CN" altLang="en-US" sz="2700" dirty="0">
                <a:solidFill>
                  <a:prstClr val="white"/>
                </a:solidFill>
                <a:effectLst>
                  <a:outerShdw blurRad="76200" dist="63500" dir="2700000" algn="tl" rotWithShape="0">
                    <a:prstClr val="black">
                      <a:lumMod val="65000"/>
                      <a:lumOff val="35000"/>
                      <a:alpha val="40000"/>
                    </a:prstClr>
                  </a:outerShdw>
                </a:effectLst>
                <a:latin typeface="Impact" panose="020B0806030902050204" pitchFamily="34" charset="0"/>
              </a:endParaRPr>
            </a:p>
          </p:txBody>
        </p:sp>
      </p:grpSp>
      <p:grpSp>
        <p:nvGrpSpPr>
          <p:cNvPr id="41" name="组合 2"/>
          <p:cNvGrpSpPr/>
          <p:nvPr/>
        </p:nvGrpSpPr>
        <p:grpSpPr>
          <a:xfrm>
            <a:off x="3407641" y="2230447"/>
            <a:ext cx="1148039" cy="1147625"/>
            <a:chOff x="4542929" y="2618936"/>
            <a:chExt cx="1530520" cy="1530520"/>
          </a:xfrm>
        </p:grpSpPr>
        <p:grpSp>
          <p:nvGrpSpPr>
            <p:cNvPr id="42" name="组合 28"/>
            <p:cNvGrpSpPr/>
            <p:nvPr/>
          </p:nvGrpSpPr>
          <p:grpSpPr>
            <a:xfrm>
              <a:off x="4542929" y="2618936"/>
              <a:ext cx="1530520" cy="1530520"/>
              <a:chOff x="1200760" y="3842075"/>
              <a:chExt cx="1784148" cy="1784148"/>
            </a:xfrm>
          </p:grpSpPr>
          <p:sp>
            <p:nvSpPr>
              <p:cNvPr id="30" name="椭圆 29"/>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椭圆 30"/>
              <p:cNvSpPr/>
              <p:nvPr/>
            </p:nvSpPr>
            <p:spPr>
              <a:xfrm>
                <a:off x="1475770" y="4117085"/>
                <a:ext cx="1234127" cy="1234127"/>
              </a:xfrm>
              <a:prstGeom prst="ellipse">
                <a:avLst/>
              </a:prstGeom>
              <a:solidFill>
                <a:schemeClr val="accent2"/>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8" name="文本框 80"/>
            <p:cNvSpPr txBox="1"/>
            <p:nvPr/>
          </p:nvSpPr>
          <p:spPr>
            <a:xfrm>
              <a:off x="4854972" y="3077494"/>
              <a:ext cx="914939" cy="677264"/>
            </a:xfrm>
            <a:prstGeom prst="rect">
              <a:avLst/>
            </a:prstGeom>
            <a:noFill/>
            <a:effectLst>
              <a:outerShdw blurRad="25400" dist="12700" algn="l" rotWithShape="0">
                <a:prstClr val="black">
                  <a:alpha val="19000"/>
                </a:prstClr>
              </a:outerShdw>
            </a:effectLst>
          </p:spPr>
          <p:txBody>
            <a:bodyPr wrap="square" rtlCol="0">
              <a:spAutoFit/>
            </a:bodyPr>
            <a:lstStyle/>
            <a:p>
              <a:pPr algn="ctr"/>
              <a:r>
                <a:rPr lang="en-US" altLang="zh-CN" sz="2700" dirty="0">
                  <a:solidFill>
                    <a:prstClr val="white"/>
                  </a:solidFill>
                  <a:effectLst>
                    <a:outerShdw blurRad="76200" dist="63500" dir="2700000" algn="tl" rotWithShape="0">
                      <a:prstClr val="black">
                        <a:lumMod val="65000"/>
                        <a:lumOff val="35000"/>
                        <a:alpha val="40000"/>
                      </a:prstClr>
                    </a:outerShdw>
                  </a:effectLst>
                  <a:latin typeface="Impact" panose="020B0806030902050204" pitchFamily="34" charset="0"/>
                </a:rPr>
                <a:t>02</a:t>
              </a:r>
              <a:endParaRPr lang="zh-CN" altLang="en-US" sz="2700" dirty="0">
                <a:solidFill>
                  <a:prstClr val="white"/>
                </a:solidFill>
                <a:effectLst>
                  <a:outerShdw blurRad="76200" dist="63500" dir="2700000" algn="tl" rotWithShape="0">
                    <a:prstClr val="black">
                      <a:lumMod val="65000"/>
                      <a:lumOff val="35000"/>
                      <a:alpha val="40000"/>
                    </a:prstClr>
                  </a:outerShdw>
                </a:effectLst>
                <a:latin typeface="Impact" panose="020B0806030902050204" pitchFamily="34" charset="0"/>
              </a:endParaRPr>
            </a:p>
          </p:txBody>
        </p:sp>
      </p:grpSp>
      <p:grpSp>
        <p:nvGrpSpPr>
          <p:cNvPr id="44" name="组合 7"/>
          <p:cNvGrpSpPr/>
          <p:nvPr/>
        </p:nvGrpSpPr>
        <p:grpSpPr>
          <a:xfrm>
            <a:off x="4599347" y="2966419"/>
            <a:ext cx="1057680" cy="1057298"/>
            <a:chOff x="6131664" y="3600460"/>
            <a:chExt cx="1410056" cy="1410056"/>
          </a:xfrm>
        </p:grpSpPr>
        <p:grpSp>
          <p:nvGrpSpPr>
            <p:cNvPr id="45" name="组合 34"/>
            <p:cNvGrpSpPr/>
            <p:nvPr/>
          </p:nvGrpSpPr>
          <p:grpSpPr>
            <a:xfrm>
              <a:off x="6131664" y="3600460"/>
              <a:ext cx="1410056" cy="1410056"/>
              <a:chOff x="1200760" y="3842075"/>
              <a:chExt cx="1784148" cy="1784148"/>
            </a:xfrm>
          </p:grpSpPr>
          <p:sp>
            <p:nvSpPr>
              <p:cNvPr id="36" name="椭圆 35"/>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椭圆 36"/>
              <p:cNvSpPr/>
              <p:nvPr/>
            </p:nvSpPr>
            <p:spPr>
              <a:xfrm>
                <a:off x="1475770" y="4117085"/>
                <a:ext cx="1234127" cy="1234127"/>
              </a:xfrm>
              <a:prstGeom prst="ellipse">
                <a:avLst/>
              </a:prstGeom>
              <a:solidFill>
                <a:schemeClr val="accent3"/>
              </a:solidFill>
              <a:ln>
                <a:no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9" name="文本框 81"/>
            <p:cNvSpPr txBox="1"/>
            <p:nvPr/>
          </p:nvSpPr>
          <p:spPr>
            <a:xfrm>
              <a:off x="6383295" y="3985018"/>
              <a:ext cx="916806" cy="677264"/>
            </a:xfrm>
            <a:prstGeom prst="rect">
              <a:avLst/>
            </a:prstGeom>
            <a:noFill/>
            <a:effectLst>
              <a:outerShdw blurRad="25400" dist="12700" algn="l" rotWithShape="0">
                <a:prstClr val="black">
                  <a:alpha val="19000"/>
                </a:prstClr>
              </a:outerShdw>
            </a:effectLst>
          </p:spPr>
          <p:txBody>
            <a:bodyPr wrap="square" rtlCol="0">
              <a:spAutoFit/>
            </a:bodyPr>
            <a:lstStyle/>
            <a:p>
              <a:pPr algn="ctr"/>
              <a:r>
                <a:rPr lang="en-US" altLang="zh-CN" sz="2700" dirty="0">
                  <a:solidFill>
                    <a:prstClr val="white"/>
                  </a:solidFill>
                  <a:effectLst>
                    <a:outerShdw blurRad="76200" dist="63500" dir="2700000" algn="tl" rotWithShape="0">
                      <a:prstClr val="black">
                        <a:lumMod val="65000"/>
                        <a:lumOff val="35000"/>
                        <a:alpha val="40000"/>
                      </a:prstClr>
                    </a:outerShdw>
                  </a:effectLst>
                  <a:latin typeface="Impact" panose="020B0806030902050204" pitchFamily="34" charset="0"/>
                </a:rPr>
                <a:t>03</a:t>
              </a:r>
              <a:endParaRPr lang="zh-CN" altLang="en-US" sz="2700" dirty="0">
                <a:solidFill>
                  <a:prstClr val="white"/>
                </a:solidFill>
                <a:effectLst>
                  <a:outerShdw blurRad="76200" dist="63500" dir="2700000" algn="tl" rotWithShape="0">
                    <a:prstClr val="black">
                      <a:lumMod val="65000"/>
                      <a:lumOff val="35000"/>
                      <a:alpha val="40000"/>
                    </a:prstClr>
                  </a:outerShdw>
                </a:effectLst>
                <a:latin typeface="Impact" panose="020B0806030902050204" pitchFamily="34" charset="0"/>
              </a:endParaRPr>
            </a:p>
          </p:txBody>
        </p:sp>
      </p:grpSp>
      <p:grpSp>
        <p:nvGrpSpPr>
          <p:cNvPr id="46" name="组合 8"/>
          <p:cNvGrpSpPr/>
          <p:nvPr/>
        </p:nvGrpSpPr>
        <p:grpSpPr>
          <a:xfrm>
            <a:off x="3919927" y="3984027"/>
            <a:ext cx="917585" cy="917254"/>
            <a:chOff x="5225889" y="4957584"/>
            <a:chExt cx="1223288" cy="1223288"/>
          </a:xfrm>
        </p:grpSpPr>
        <p:grpSp>
          <p:nvGrpSpPr>
            <p:cNvPr id="48" name="组合 31"/>
            <p:cNvGrpSpPr/>
            <p:nvPr/>
          </p:nvGrpSpPr>
          <p:grpSpPr>
            <a:xfrm>
              <a:off x="5225889" y="4957584"/>
              <a:ext cx="1223288" cy="1223288"/>
              <a:chOff x="1200760" y="3842075"/>
              <a:chExt cx="1784148" cy="1784148"/>
            </a:xfrm>
          </p:grpSpPr>
          <p:sp>
            <p:nvSpPr>
              <p:cNvPr id="33" name="椭圆 32"/>
              <p:cNvSpPr/>
              <p:nvPr/>
            </p:nvSpPr>
            <p:spPr>
              <a:xfrm>
                <a:off x="1200760" y="3842075"/>
                <a:ext cx="1784148" cy="1784148"/>
              </a:xfrm>
              <a:prstGeom prst="ellipse">
                <a:avLst/>
              </a:prstGeom>
              <a:gradFill flip="none" rotWithShape="1">
                <a:gsLst>
                  <a:gs pos="0">
                    <a:srgbClr val="CBCBCB"/>
                  </a:gs>
                  <a:gs pos="100000">
                    <a:srgbClr val="F3F3F3"/>
                  </a:gs>
                </a:gsLst>
                <a:lin ang="2700000" scaled="1"/>
                <a:tileRect/>
              </a:gradFill>
              <a:ln w="31750">
                <a:gradFill flip="none" rotWithShape="1">
                  <a:gsLst>
                    <a:gs pos="0">
                      <a:schemeClr val="bg1"/>
                    </a:gs>
                    <a:gs pos="100000">
                      <a:srgbClr val="CBCBCB"/>
                    </a:gs>
                  </a:gsLst>
                  <a:lin ang="2700000" scaled="1"/>
                  <a:tileRect/>
                </a:grad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椭圆 33"/>
              <p:cNvSpPr/>
              <p:nvPr/>
            </p:nvSpPr>
            <p:spPr>
              <a:xfrm>
                <a:off x="1475770" y="4117085"/>
                <a:ext cx="1234127" cy="1234127"/>
              </a:xfrm>
              <a:prstGeom prst="ellipse">
                <a:avLst/>
              </a:prstGeom>
              <a:solidFill>
                <a:schemeClr val="accent4"/>
              </a:solidFill>
              <a:ln>
                <a:noFill/>
              </a:ln>
              <a:effectLst>
                <a:innerShdw blurRad="2286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0" name="文本框 82"/>
            <p:cNvSpPr txBox="1"/>
            <p:nvPr/>
          </p:nvSpPr>
          <p:spPr>
            <a:xfrm>
              <a:off x="5326053" y="5248391"/>
              <a:ext cx="1022961" cy="677264"/>
            </a:xfrm>
            <a:prstGeom prst="rect">
              <a:avLst/>
            </a:prstGeom>
            <a:noFill/>
            <a:effectLst>
              <a:outerShdw blurRad="25400" dist="12700" algn="l" rotWithShape="0">
                <a:prstClr val="black">
                  <a:alpha val="19000"/>
                </a:prstClr>
              </a:outerShdw>
            </a:effectLst>
          </p:spPr>
          <p:txBody>
            <a:bodyPr wrap="square" rtlCol="0">
              <a:spAutoFit/>
            </a:bodyPr>
            <a:lstStyle/>
            <a:p>
              <a:pPr algn="ctr"/>
              <a:r>
                <a:rPr lang="en-US" altLang="zh-CN" sz="2700" dirty="0">
                  <a:solidFill>
                    <a:prstClr val="white"/>
                  </a:solidFill>
                  <a:effectLst>
                    <a:outerShdw blurRad="76200" dist="63500" dir="2700000" algn="tl" rotWithShape="0">
                      <a:prstClr val="black">
                        <a:lumMod val="65000"/>
                        <a:lumOff val="35000"/>
                        <a:alpha val="40000"/>
                      </a:prstClr>
                    </a:outerShdw>
                  </a:effectLst>
                  <a:latin typeface="Impact" panose="020B0806030902050204" pitchFamily="34" charset="0"/>
                </a:rPr>
                <a:t>04</a:t>
              </a:r>
              <a:endParaRPr lang="zh-CN" altLang="en-US" sz="2700" dirty="0">
                <a:solidFill>
                  <a:prstClr val="white"/>
                </a:solidFill>
                <a:effectLst>
                  <a:outerShdw blurRad="76200" dist="63500" dir="2700000" algn="tl" rotWithShape="0">
                    <a:prstClr val="black">
                      <a:lumMod val="65000"/>
                      <a:lumOff val="35000"/>
                      <a:alpha val="40000"/>
                    </a:prstClr>
                  </a:outerShdw>
                </a:effectLst>
                <a:latin typeface="Impact" panose="020B0806030902050204" pitchFamily="34" charset="0"/>
              </a:endParaRPr>
            </a:p>
          </p:txBody>
        </p:sp>
      </p:grpSp>
      <p:sp>
        <p:nvSpPr>
          <p:cNvPr id="51" name="文本框 102"/>
          <p:cNvSpPr txBox="1"/>
          <p:nvPr/>
        </p:nvSpPr>
        <p:spPr>
          <a:xfrm>
            <a:off x="1160009" y="3702568"/>
            <a:ext cx="1240380" cy="253916"/>
          </a:xfrm>
          <a:prstGeom prst="rect">
            <a:avLst/>
          </a:prstGeom>
          <a:noFill/>
        </p:spPr>
        <p:txBody>
          <a:bodyPr wrap="square" lIns="68580" tIns="34290" rIns="68580" bIns="34290" rtlCol="0">
            <a:spAutoFit/>
          </a:bodyPr>
          <a:lstStyle/>
          <a:p>
            <a:r>
              <a:rPr lang="zh-CN" altLang="en-US" sz="1200" dirty="0">
                <a:solidFill>
                  <a:prstClr val="black">
                    <a:lumMod val="75000"/>
                    <a:lumOff val="25000"/>
                  </a:prstClr>
                </a:solidFill>
                <a:latin typeface="时尚中黑简体" panose="01010104010101010101" pitchFamily="2" charset="-122"/>
                <a:ea typeface="时尚中黑简体" panose="01010104010101010101" pitchFamily="2" charset="-122"/>
              </a:rPr>
              <a:t>添加标题</a:t>
            </a:r>
          </a:p>
        </p:txBody>
      </p:sp>
      <p:grpSp>
        <p:nvGrpSpPr>
          <p:cNvPr id="49" name="组合 48"/>
          <p:cNvGrpSpPr/>
          <p:nvPr/>
        </p:nvGrpSpPr>
        <p:grpSpPr>
          <a:xfrm>
            <a:off x="1130965" y="1661818"/>
            <a:ext cx="1650335" cy="816126"/>
            <a:chOff x="1342678" y="1860588"/>
            <a:chExt cx="2200161" cy="1088419"/>
          </a:xfrm>
        </p:grpSpPr>
        <p:sp>
          <p:nvSpPr>
            <p:cNvPr id="55" name="文本框 118"/>
            <p:cNvSpPr txBox="1"/>
            <p:nvPr/>
          </p:nvSpPr>
          <p:spPr>
            <a:xfrm>
              <a:off x="1342678" y="1860588"/>
              <a:ext cx="1653625" cy="369417"/>
            </a:xfrm>
            <a:prstGeom prst="rect">
              <a:avLst/>
            </a:prstGeom>
            <a:noFill/>
          </p:spPr>
          <p:txBody>
            <a:bodyPr wrap="square" rtlCol="0">
              <a:spAutoFit/>
            </a:bodyPr>
            <a:lstStyle/>
            <a:p>
              <a:r>
                <a:rPr lang="zh-CN" altLang="en-US" sz="1200" dirty="0">
                  <a:solidFill>
                    <a:prstClr val="black">
                      <a:lumMod val="75000"/>
                      <a:lumOff val="25000"/>
                    </a:prstClr>
                  </a:solidFill>
                  <a:latin typeface="时尚中黑简体" panose="01010104010101010101" pitchFamily="2" charset="-122"/>
                  <a:ea typeface="时尚中黑简体" panose="01010104010101010101" pitchFamily="2" charset="-122"/>
                </a:rPr>
                <a:t>添加标题</a:t>
              </a:r>
            </a:p>
          </p:txBody>
        </p:sp>
        <p:sp>
          <p:nvSpPr>
            <p:cNvPr id="57" name="矩形 47"/>
            <p:cNvSpPr>
              <a:spLocks noChangeArrowheads="1"/>
            </p:cNvSpPr>
            <p:nvPr/>
          </p:nvSpPr>
          <p:spPr bwMode="auto">
            <a:xfrm>
              <a:off x="1364664" y="2136297"/>
              <a:ext cx="2178175" cy="81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itchFamily="34" charset="-122"/>
                <a:ea typeface="微软雅黑" pitchFamily="34" charset="-122"/>
                <a:sym typeface="微软雅黑" pitchFamily="34" charset="-122"/>
              </a:endParaRPr>
            </a:p>
          </p:txBody>
        </p:sp>
      </p:grpSp>
      <p:sp>
        <p:nvSpPr>
          <p:cNvPr id="63" name="矩形 47"/>
          <p:cNvSpPr>
            <a:spLocks noChangeArrowheads="1"/>
          </p:cNvSpPr>
          <p:nvPr/>
        </p:nvSpPr>
        <p:spPr bwMode="auto">
          <a:xfrm>
            <a:off x="1184770" y="4044186"/>
            <a:ext cx="1596530" cy="59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itchFamily="34" charset="-122"/>
              <a:ea typeface="微软雅黑" pitchFamily="34" charset="-122"/>
              <a:sym typeface="微软雅黑" pitchFamily="34" charset="-122"/>
            </a:endParaRPr>
          </a:p>
        </p:txBody>
      </p:sp>
      <p:grpSp>
        <p:nvGrpSpPr>
          <p:cNvPr id="50" name="组合 16"/>
          <p:cNvGrpSpPr/>
          <p:nvPr/>
        </p:nvGrpSpPr>
        <p:grpSpPr>
          <a:xfrm>
            <a:off x="6021695" y="1396736"/>
            <a:ext cx="1712612" cy="827133"/>
            <a:chOff x="8027874" y="1557876"/>
            <a:chExt cx="2283184" cy="1103100"/>
          </a:xfrm>
        </p:grpSpPr>
        <p:sp>
          <p:nvSpPr>
            <p:cNvPr id="43" name="文本框 96"/>
            <p:cNvSpPr txBox="1"/>
            <p:nvPr/>
          </p:nvSpPr>
          <p:spPr>
            <a:xfrm>
              <a:off x="9227718" y="1557876"/>
              <a:ext cx="1083340" cy="369418"/>
            </a:xfrm>
            <a:prstGeom prst="rect">
              <a:avLst/>
            </a:prstGeom>
            <a:noFill/>
          </p:spPr>
          <p:txBody>
            <a:bodyPr wrap="square" rtlCol="0">
              <a:spAutoFit/>
            </a:bodyPr>
            <a:lstStyle/>
            <a:p>
              <a:r>
                <a:rPr lang="zh-CN" altLang="en-US" sz="1200" dirty="0">
                  <a:solidFill>
                    <a:prstClr val="black">
                      <a:lumMod val="75000"/>
                      <a:lumOff val="25000"/>
                    </a:prstClr>
                  </a:solidFill>
                  <a:latin typeface="时尚中黑简体" panose="01010104010101010101" pitchFamily="2" charset="-122"/>
                  <a:ea typeface="时尚中黑简体" panose="01010104010101010101" pitchFamily="2" charset="-122"/>
                </a:rPr>
                <a:t>添加标题</a:t>
              </a:r>
            </a:p>
          </p:txBody>
        </p:sp>
        <p:sp>
          <p:nvSpPr>
            <p:cNvPr id="64" name="矩形 47"/>
            <p:cNvSpPr>
              <a:spLocks noChangeArrowheads="1"/>
            </p:cNvSpPr>
            <p:nvPr/>
          </p:nvSpPr>
          <p:spPr bwMode="auto">
            <a:xfrm>
              <a:off x="8027874" y="1848265"/>
              <a:ext cx="2185410" cy="8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r">
                <a:lnSpc>
                  <a:spcPct val="130000"/>
                </a:lnSpc>
                <a:spcBef>
                  <a:spcPct val="0"/>
                </a:spcBef>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itchFamily="34" charset="-122"/>
                <a:ea typeface="微软雅黑" pitchFamily="34" charset="-122"/>
                <a:sym typeface="微软雅黑" pitchFamily="34" charset="-122"/>
              </a:endParaRPr>
            </a:p>
          </p:txBody>
        </p:sp>
      </p:grpSp>
      <p:grpSp>
        <p:nvGrpSpPr>
          <p:cNvPr id="52" name="组合 40"/>
          <p:cNvGrpSpPr/>
          <p:nvPr/>
        </p:nvGrpSpPr>
        <p:grpSpPr>
          <a:xfrm>
            <a:off x="6095999" y="3064166"/>
            <a:ext cx="1676406" cy="1044848"/>
            <a:chOff x="8126936" y="3680007"/>
            <a:chExt cx="2234916" cy="1393454"/>
          </a:xfrm>
        </p:grpSpPr>
        <p:sp>
          <p:nvSpPr>
            <p:cNvPr id="47" name="文本框 98"/>
            <p:cNvSpPr txBox="1"/>
            <p:nvPr/>
          </p:nvSpPr>
          <p:spPr>
            <a:xfrm>
              <a:off x="9278512" y="3680007"/>
              <a:ext cx="1083340" cy="369418"/>
            </a:xfrm>
            <a:prstGeom prst="rect">
              <a:avLst/>
            </a:prstGeom>
            <a:noFill/>
          </p:spPr>
          <p:txBody>
            <a:bodyPr wrap="square" rtlCol="0">
              <a:spAutoFit/>
            </a:bodyPr>
            <a:lstStyle/>
            <a:p>
              <a:r>
                <a:rPr lang="zh-CN" altLang="en-US" sz="1200" dirty="0">
                  <a:solidFill>
                    <a:prstClr val="black">
                      <a:lumMod val="75000"/>
                      <a:lumOff val="25000"/>
                    </a:prstClr>
                  </a:solidFill>
                  <a:latin typeface="时尚中黑简体" panose="01010104010101010101" pitchFamily="2" charset="-122"/>
                  <a:ea typeface="时尚中黑简体" panose="01010104010101010101" pitchFamily="2" charset="-122"/>
                </a:rPr>
                <a:t>添加标题</a:t>
              </a:r>
            </a:p>
          </p:txBody>
        </p:sp>
        <p:sp>
          <p:nvSpPr>
            <p:cNvPr id="65" name="矩形 47"/>
            <p:cNvSpPr>
              <a:spLocks noChangeArrowheads="1"/>
            </p:cNvSpPr>
            <p:nvPr/>
          </p:nvSpPr>
          <p:spPr bwMode="auto">
            <a:xfrm>
              <a:off x="8126936" y="4020629"/>
              <a:ext cx="2137849" cy="105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r">
                <a:lnSpc>
                  <a:spcPct val="130000"/>
                </a:lnSpc>
                <a:spcBef>
                  <a:spcPct val="0"/>
                </a:spcBef>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itchFamily="34" charset="-122"/>
                <a:ea typeface="微软雅黑" pitchFamily="34" charset="-122"/>
                <a:sym typeface="微软雅黑" pitchFamily="34" charset="-122"/>
              </a:endParaRPr>
            </a:p>
          </p:txBody>
        </p:sp>
      </p:grpSp>
    </p:spTree>
    <p:extLst>
      <p:ext uri="{BB962C8B-B14F-4D97-AF65-F5344CB8AC3E}">
        <p14:creationId xmlns:p14="http://schemas.microsoft.com/office/powerpoint/2010/main" val="2532696070"/>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100" fill="hold"/>
                                        <p:tgtEl>
                                          <p:spTgt spid="32"/>
                                        </p:tgtEl>
                                        <p:attrNameLst>
                                          <p:attrName>ppt_w</p:attrName>
                                        </p:attrNameLst>
                                      </p:cBhvr>
                                      <p:tavLst>
                                        <p:tav tm="0">
                                          <p:val>
                                            <p:fltVal val="0"/>
                                          </p:val>
                                        </p:tav>
                                        <p:tav tm="100000">
                                          <p:val>
                                            <p:strVal val="#ppt_w"/>
                                          </p:val>
                                        </p:tav>
                                      </p:tavLst>
                                    </p:anim>
                                    <p:anim calcmode="lin" valueType="num">
                                      <p:cBhvr>
                                        <p:cTn id="12" dur="100" fill="hold"/>
                                        <p:tgtEl>
                                          <p:spTgt spid="32"/>
                                        </p:tgtEl>
                                        <p:attrNameLst>
                                          <p:attrName>ppt_h</p:attrName>
                                        </p:attrNameLst>
                                      </p:cBhvr>
                                      <p:tavLst>
                                        <p:tav tm="0">
                                          <p:val>
                                            <p:fltVal val="0"/>
                                          </p:val>
                                        </p:tav>
                                        <p:tav tm="100000">
                                          <p:val>
                                            <p:strVal val="#ppt_h"/>
                                          </p:val>
                                        </p:tav>
                                      </p:tavLst>
                                    </p:anim>
                                    <p:animEffect transition="in" filter="fade">
                                      <p:cBhvr>
                                        <p:cTn id="13" dur="100"/>
                                        <p:tgtEl>
                                          <p:spTgt spid="32"/>
                                        </p:tgtEl>
                                      </p:cBhvr>
                                    </p:animEffect>
                                  </p:childTnLst>
                                </p:cTn>
                              </p:par>
                              <p:par>
                                <p:cTn id="14" presetID="6" presetClass="emph" presetSubtype="0" fill="hold" nodeType="withEffect">
                                  <p:stCondLst>
                                    <p:cond delay="100"/>
                                  </p:stCondLst>
                                  <p:childTnLst>
                                    <p:animScale>
                                      <p:cBhvr>
                                        <p:cTn id="15" dur="100" fill="hold"/>
                                        <p:tgtEl>
                                          <p:spTgt spid="32"/>
                                        </p:tgtEl>
                                      </p:cBhvr>
                                      <p:by x="110000" y="110000"/>
                                    </p:animScale>
                                  </p:childTnLst>
                                </p:cTn>
                              </p:par>
                              <p:par>
                                <p:cTn id="16" presetID="6" presetClass="emph" presetSubtype="0" fill="hold" nodeType="withEffect">
                                  <p:stCondLst>
                                    <p:cond delay="200"/>
                                  </p:stCondLst>
                                  <p:childTnLst>
                                    <p:animScale>
                                      <p:cBhvr>
                                        <p:cTn id="17" dur="200" fill="hold"/>
                                        <p:tgtEl>
                                          <p:spTgt spid="32"/>
                                        </p:tgtEl>
                                      </p:cBhvr>
                                      <p:by x="90000" y="90000"/>
                                    </p:animScale>
                                  </p:childTnLst>
                                </p:cTn>
                              </p:par>
                              <p:par>
                                <p:cTn id="18" presetID="6" presetClass="emph" presetSubtype="0" fill="hold" nodeType="withEffect">
                                  <p:stCondLst>
                                    <p:cond delay="400"/>
                                  </p:stCondLst>
                                  <p:childTnLst>
                                    <p:animScale>
                                      <p:cBhvr>
                                        <p:cTn id="19" dur="100" fill="hold"/>
                                        <p:tgtEl>
                                          <p:spTgt spid="32"/>
                                        </p:tgtEl>
                                      </p:cBhvr>
                                      <p:by x="105000" y="105000"/>
                                    </p:animScale>
                                  </p:childTnLst>
                                </p:cTn>
                              </p:par>
                              <p:par>
                                <p:cTn id="20" presetID="6" presetClass="emph" presetSubtype="0" fill="hold" nodeType="withEffect">
                                  <p:stCondLst>
                                    <p:cond delay="500"/>
                                  </p:stCondLst>
                                  <p:childTnLst>
                                    <p:animScale>
                                      <p:cBhvr>
                                        <p:cTn id="21" dur="200" fill="hold"/>
                                        <p:tgtEl>
                                          <p:spTgt spid="32"/>
                                        </p:tgtEl>
                                      </p:cBhvr>
                                      <p:by x="95000" y="95000"/>
                                    </p:animScale>
                                  </p:childTnLst>
                                </p:cTn>
                              </p:par>
                            </p:childTnLst>
                          </p:cTn>
                        </p:par>
                        <p:par>
                          <p:cTn id="22" fill="hold">
                            <p:stCondLst>
                              <p:cond delay="1700"/>
                            </p:stCondLst>
                            <p:childTnLst>
                              <p:par>
                                <p:cTn id="23" presetID="21" presetClass="entr" presetSubtype="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1000"/>
                                        <p:tgtEl>
                                          <p:spTgt spid="4"/>
                                        </p:tgtEl>
                                      </p:cBhvr>
                                    </p:animEffect>
                                  </p:childTnLst>
                                </p:cTn>
                              </p:par>
                            </p:childTnLst>
                          </p:cTn>
                        </p:par>
                        <p:par>
                          <p:cTn id="26" fill="hold">
                            <p:stCondLst>
                              <p:cond delay="27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par>
                          <p:cTn id="30" fill="hold">
                            <p:stCondLst>
                              <p:cond delay="3200"/>
                            </p:stCondLst>
                            <p:childTnLst>
                              <p:par>
                                <p:cTn id="31" presetID="22" presetClass="entr" presetSubtype="4"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down)">
                                      <p:cBhvr>
                                        <p:cTn id="33" dur="500"/>
                                        <p:tgtEl>
                                          <p:spTgt spid="50"/>
                                        </p:tgtEl>
                                      </p:cBhvr>
                                    </p:animEffect>
                                  </p:childTnLst>
                                </p:cTn>
                              </p:par>
                            </p:childTnLst>
                          </p:cTn>
                        </p:par>
                        <p:par>
                          <p:cTn id="34" fill="hold">
                            <p:stCondLst>
                              <p:cond delay="3700"/>
                            </p:stCondLst>
                            <p:childTnLst>
                              <p:par>
                                <p:cTn id="35" presetID="53" presetClass="entr" presetSubtype="16"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100" fill="hold"/>
                                        <p:tgtEl>
                                          <p:spTgt spid="41"/>
                                        </p:tgtEl>
                                        <p:attrNameLst>
                                          <p:attrName>ppt_w</p:attrName>
                                        </p:attrNameLst>
                                      </p:cBhvr>
                                      <p:tavLst>
                                        <p:tav tm="0">
                                          <p:val>
                                            <p:fltVal val="0"/>
                                          </p:val>
                                        </p:tav>
                                        <p:tav tm="100000">
                                          <p:val>
                                            <p:strVal val="#ppt_w"/>
                                          </p:val>
                                        </p:tav>
                                      </p:tavLst>
                                    </p:anim>
                                    <p:anim calcmode="lin" valueType="num">
                                      <p:cBhvr>
                                        <p:cTn id="38" dur="100" fill="hold"/>
                                        <p:tgtEl>
                                          <p:spTgt spid="41"/>
                                        </p:tgtEl>
                                        <p:attrNameLst>
                                          <p:attrName>ppt_h</p:attrName>
                                        </p:attrNameLst>
                                      </p:cBhvr>
                                      <p:tavLst>
                                        <p:tav tm="0">
                                          <p:val>
                                            <p:fltVal val="0"/>
                                          </p:val>
                                        </p:tav>
                                        <p:tav tm="100000">
                                          <p:val>
                                            <p:strVal val="#ppt_h"/>
                                          </p:val>
                                        </p:tav>
                                      </p:tavLst>
                                    </p:anim>
                                    <p:animEffect transition="in" filter="fade">
                                      <p:cBhvr>
                                        <p:cTn id="39" dur="100"/>
                                        <p:tgtEl>
                                          <p:spTgt spid="41"/>
                                        </p:tgtEl>
                                      </p:cBhvr>
                                    </p:animEffect>
                                  </p:childTnLst>
                                </p:cTn>
                              </p:par>
                              <p:par>
                                <p:cTn id="40" presetID="6" presetClass="emph" presetSubtype="0" fill="hold" nodeType="withEffect">
                                  <p:stCondLst>
                                    <p:cond delay="100"/>
                                  </p:stCondLst>
                                  <p:childTnLst>
                                    <p:animScale>
                                      <p:cBhvr>
                                        <p:cTn id="41" dur="100" fill="hold"/>
                                        <p:tgtEl>
                                          <p:spTgt spid="41"/>
                                        </p:tgtEl>
                                      </p:cBhvr>
                                      <p:by x="110000" y="110000"/>
                                    </p:animScale>
                                  </p:childTnLst>
                                </p:cTn>
                              </p:par>
                              <p:par>
                                <p:cTn id="42" presetID="6" presetClass="emph" presetSubtype="0" fill="hold" nodeType="withEffect">
                                  <p:stCondLst>
                                    <p:cond delay="200"/>
                                  </p:stCondLst>
                                  <p:childTnLst>
                                    <p:animScale>
                                      <p:cBhvr>
                                        <p:cTn id="43" dur="200" fill="hold"/>
                                        <p:tgtEl>
                                          <p:spTgt spid="41"/>
                                        </p:tgtEl>
                                      </p:cBhvr>
                                      <p:by x="90000" y="90000"/>
                                    </p:animScale>
                                  </p:childTnLst>
                                </p:cTn>
                              </p:par>
                              <p:par>
                                <p:cTn id="44" presetID="6" presetClass="emph" presetSubtype="0" fill="hold" nodeType="withEffect">
                                  <p:stCondLst>
                                    <p:cond delay="400"/>
                                  </p:stCondLst>
                                  <p:childTnLst>
                                    <p:animScale>
                                      <p:cBhvr>
                                        <p:cTn id="45" dur="100" fill="hold"/>
                                        <p:tgtEl>
                                          <p:spTgt spid="41"/>
                                        </p:tgtEl>
                                      </p:cBhvr>
                                      <p:by x="105000" y="105000"/>
                                    </p:animScale>
                                  </p:childTnLst>
                                </p:cTn>
                              </p:par>
                              <p:par>
                                <p:cTn id="46" presetID="6" presetClass="emph" presetSubtype="0" fill="hold" nodeType="withEffect">
                                  <p:stCondLst>
                                    <p:cond delay="500"/>
                                  </p:stCondLst>
                                  <p:childTnLst>
                                    <p:animScale>
                                      <p:cBhvr>
                                        <p:cTn id="47" dur="200" fill="hold"/>
                                        <p:tgtEl>
                                          <p:spTgt spid="41"/>
                                        </p:tgtEl>
                                      </p:cBhvr>
                                      <p:by x="95000" y="95000"/>
                                    </p:animScale>
                                  </p:childTnLst>
                                </p:cTn>
                              </p:par>
                            </p:childTnLst>
                          </p:cTn>
                        </p:par>
                        <p:par>
                          <p:cTn id="48" fill="hold">
                            <p:stCondLst>
                              <p:cond delay="4400"/>
                            </p:stCondLst>
                            <p:childTnLst>
                              <p:par>
                                <p:cTn id="49" presetID="21" presetClass="entr" presetSubtype="1"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heel(1)">
                                      <p:cBhvr>
                                        <p:cTn id="51" dur="1000"/>
                                        <p:tgtEl>
                                          <p:spTgt spid="20"/>
                                        </p:tgtEl>
                                      </p:cBhvr>
                                    </p:animEffect>
                                  </p:childTnLst>
                                </p:cTn>
                              </p:par>
                            </p:childTnLst>
                          </p:cTn>
                        </p:par>
                        <p:par>
                          <p:cTn id="52" fill="hold">
                            <p:stCondLst>
                              <p:cond delay="5400"/>
                            </p:stCondLst>
                            <p:childTnLst>
                              <p:par>
                                <p:cTn id="53" presetID="22" presetClass="entr" presetSubtype="2"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right)">
                                      <p:cBhvr>
                                        <p:cTn id="55" dur="500"/>
                                        <p:tgtEl>
                                          <p:spTgt spid="14"/>
                                        </p:tgtEl>
                                      </p:cBhvr>
                                    </p:animEffect>
                                  </p:childTnLst>
                                </p:cTn>
                              </p:par>
                            </p:childTnLst>
                          </p:cTn>
                        </p:par>
                        <p:par>
                          <p:cTn id="56" fill="hold">
                            <p:stCondLst>
                              <p:cond delay="5900"/>
                            </p:stCondLst>
                            <p:childTnLst>
                              <p:par>
                                <p:cTn id="57" presetID="22" presetClass="entr" presetSubtype="4"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down)">
                                      <p:cBhvr>
                                        <p:cTn id="59" dur="500"/>
                                        <p:tgtEl>
                                          <p:spTgt spid="49"/>
                                        </p:tgtEl>
                                      </p:cBhvr>
                                    </p:animEffect>
                                  </p:childTnLst>
                                </p:cTn>
                              </p:par>
                            </p:childTnLst>
                          </p:cTn>
                        </p:par>
                        <p:par>
                          <p:cTn id="60" fill="hold">
                            <p:stCondLst>
                              <p:cond delay="6400"/>
                            </p:stCondLst>
                            <p:childTnLst>
                              <p:par>
                                <p:cTn id="61" presetID="53" presetClass="entr" presetSubtype="16" fill="hold" nodeType="after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p:cTn id="63" dur="100" fill="hold"/>
                                        <p:tgtEl>
                                          <p:spTgt spid="44"/>
                                        </p:tgtEl>
                                        <p:attrNameLst>
                                          <p:attrName>ppt_w</p:attrName>
                                        </p:attrNameLst>
                                      </p:cBhvr>
                                      <p:tavLst>
                                        <p:tav tm="0">
                                          <p:val>
                                            <p:fltVal val="0"/>
                                          </p:val>
                                        </p:tav>
                                        <p:tav tm="100000">
                                          <p:val>
                                            <p:strVal val="#ppt_w"/>
                                          </p:val>
                                        </p:tav>
                                      </p:tavLst>
                                    </p:anim>
                                    <p:anim calcmode="lin" valueType="num">
                                      <p:cBhvr>
                                        <p:cTn id="64" dur="100" fill="hold"/>
                                        <p:tgtEl>
                                          <p:spTgt spid="44"/>
                                        </p:tgtEl>
                                        <p:attrNameLst>
                                          <p:attrName>ppt_h</p:attrName>
                                        </p:attrNameLst>
                                      </p:cBhvr>
                                      <p:tavLst>
                                        <p:tav tm="0">
                                          <p:val>
                                            <p:fltVal val="0"/>
                                          </p:val>
                                        </p:tav>
                                        <p:tav tm="100000">
                                          <p:val>
                                            <p:strVal val="#ppt_h"/>
                                          </p:val>
                                        </p:tav>
                                      </p:tavLst>
                                    </p:anim>
                                    <p:animEffect transition="in" filter="fade">
                                      <p:cBhvr>
                                        <p:cTn id="65" dur="100"/>
                                        <p:tgtEl>
                                          <p:spTgt spid="44"/>
                                        </p:tgtEl>
                                      </p:cBhvr>
                                    </p:animEffect>
                                  </p:childTnLst>
                                </p:cTn>
                              </p:par>
                              <p:par>
                                <p:cTn id="66" presetID="6" presetClass="emph" presetSubtype="0" fill="hold" nodeType="withEffect">
                                  <p:stCondLst>
                                    <p:cond delay="100"/>
                                  </p:stCondLst>
                                  <p:childTnLst>
                                    <p:animScale>
                                      <p:cBhvr>
                                        <p:cTn id="67" dur="100" fill="hold"/>
                                        <p:tgtEl>
                                          <p:spTgt spid="44"/>
                                        </p:tgtEl>
                                      </p:cBhvr>
                                      <p:by x="110000" y="110000"/>
                                    </p:animScale>
                                  </p:childTnLst>
                                </p:cTn>
                              </p:par>
                              <p:par>
                                <p:cTn id="68" presetID="6" presetClass="emph" presetSubtype="0" fill="hold" nodeType="withEffect">
                                  <p:stCondLst>
                                    <p:cond delay="200"/>
                                  </p:stCondLst>
                                  <p:childTnLst>
                                    <p:animScale>
                                      <p:cBhvr>
                                        <p:cTn id="69" dur="200" fill="hold"/>
                                        <p:tgtEl>
                                          <p:spTgt spid="44"/>
                                        </p:tgtEl>
                                      </p:cBhvr>
                                      <p:by x="90000" y="90000"/>
                                    </p:animScale>
                                  </p:childTnLst>
                                </p:cTn>
                              </p:par>
                              <p:par>
                                <p:cTn id="70" presetID="6" presetClass="emph" presetSubtype="0" fill="hold" nodeType="withEffect">
                                  <p:stCondLst>
                                    <p:cond delay="400"/>
                                  </p:stCondLst>
                                  <p:childTnLst>
                                    <p:animScale>
                                      <p:cBhvr>
                                        <p:cTn id="71" dur="100" fill="hold"/>
                                        <p:tgtEl>
                                          <p:spTgt spid="44"/>
                                        </p:tgtEl>
                                      </p:cBhvr>
                                      <p:by x="105000" y="105000"/>
                                    </p:animScale>
                                  </p:childTnLst>
                                </p:cTn>
                              </p:par>
                              <p:par>
                                <p:cTn id="72" presetID="6" presetClass="emph" presetSubtype="0" fill="hold" nodeType="withEffect">
                                  <p:stCondLst>
                                    <p:cond delay="500"/>
                                  </p:stCondLst>
                                  <p:childTnLst>
                                    <p:animScale>
                                      <p:cBhvr>
                                        <p:cTn id="73" dur="200" fill="hold"/>
                                        <p:tgtEl>
                                          <p:spTgt spid="44"/>
                                        </p:tgtEl>
                                      </p:cBhvr>
                                      <p:by x="95000" y="95000"/>
                                    </p:animScale>
                                  </p:childTnLst>
                                </p:cTn>
                              </p:par>
                            </p:childTnLst>
                          </p:cTn>
                        </p:par>
                        <p:par>
                          <p:cTn id="74" fill="hold">
                            <p:stCondLst>
                              <p:cond delay="7100"/>
                            </p:stCondLst>
                            <p:childTnLst>
                              <p:par>
                                <p:cTn id="75" presetID="21" presetClass="entr" presetSubtype="1"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heel(1)">
                                      <p:cBhvr>
                                        <p:cTn id="77" dur="1000"/>
                                        <p:tgtEl>
                                          <p:spTgt spid="10"/>
                                        </p:tgtEl>
                                      </p:cBhvr>
                                    </p:animEffect>
                                  </p:childTnLst>
                                </p:cTn>
                              </p:par>
                            </p:childTnLst>
                          </p:cTn>
                        </p:par>
                        <p:par>
                          <p:cTn id="78" fill="hold">
                            <p:stCondLst>
                              <p:cond delay="8100"/>
                            </p:stCondLst>
                            <p:childTnLst>
                              <p:par>
                                <p:cTn id="79" presetID="22" presetClass="entr" presetSubtype="8" fill="hold" nodeType="after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wipe(left)">
                                      <p:cBhvr>
                                        <p:cTn id="81" dur="500"/>
                                        <p:tgtEl>
                                          <p:spTgt spid="8"/>
                                        </p:tgtEl>
                                      </p:cBhvr>
                                    </p:animEffect>
                                  </p:childTnLst>
                                </p:cTn>
                              </p:par>
                            </p:childTnLst>
                          </p:cTn>
                        </p:par>
                        <p:par>
                          <p:cTn id="82" fill="hold">
                            <p:stCondLst>
                              <p:cond delay="8600"/>
                            </p:stCondLst>
                            <p:childTnLst>
                              <p:par>
                                <p:cTn id="83" presetID="22" presetClass="entr" presetSubtype="4" fill="hold" nodeType="after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wipe(down)">
                                      <p:cBhvr>
                                        <p:cTn id="85" dur="500"/>
                                        <p:tgtEl>
                                          <p:spTgt spid="52"/>
                                        </p:tgtEl>
                                      </p:cBhvr>
                                    </p:animEffect>
                                  </p:childTnLst>
                                </p:cTn>
                              </p:par>
                            </p:childTnLst>
                          </p:cTn>
                        </p:par>
                        <p:par>
                          <p:cTn id="86" fill="hold">
                            <p:stCondLst>
                              <p:cond delay="9100"/>
                            </p:stCondLst>
                            <p:childTnLst>
                              <p:par>
                                <p:cTn id="87" presetID="53" presetClass="entr" presetSubtype="16" fill="hold" nodeType="after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p:cTn id="89" dur="100" fill="hold"/>
                                        <p:tgtEl>
                                          <p:spTgt spid="46"/>
                                        </p:tgtEl>
                                        <p:attrNameLst>
                                          <p:attrName>ppt_w</p:attrName>
                                        </p:attrNameLst>
                                      </p:cBhvr>
                                      <p:tavLst>
                                        <p:tav tm="0">
                                          <p:val>
                                            <p:fltVal val="0"/>
                                          </p:val>
                                        </p:tav>
                                        <p:tav tm="100000">
                                          <p:val>
                                            <p:strVal val="#ppt_w"/>
                                          </p:val>
                                        </p:tav>
                                      </p:tavLst>
                                    </p:anim>
                                    <p:anim calcmode="lin" valueType="num">
                                      <p:cBhvr>
                                        <p:cTn id="90" dur="100" fill="hold"/>
                                        <p:tgtEl>
                                          <p:spTgt spid="46"/>
                                        </p:tgtEl>
                                        <p:attrNameLst>
                                          <p:attrName>ppt_h</p:attrName>
                                        </p:attrNameLst>
                                      </p:cBhvr>
                                      <p:tavLst>
                                        <p:tav tm="0">
                                          <p:val>
                                            <p:fltVal val="0"/>
                                          </p:val>
                                        </p:tav>
                                        <p:tav tm="100000">
                                          <p:val>
                                            <p:strVal val="#ppt_h"/>
                                          </p:val>
                                        </p:tav>
                                      </p:tavLst>
                                    </p:anim>
                                    <p:animEffect transition="in" filter="fade">
                                      <p:cBhvr>
                                        <p:cTn id="91" dur="100"/>
                                        <p:tgtEl>
                                          <p:spTgt spid="46"/>
                                        </p:tgtEl>
                                      </p:cBhvr>
                                    </p:animEffect>
                                  </p:childTnLst>
                                </p:cTn>
                              </p:par>
                              <p:par>
                                <p:cTn id="92" presetID="6" presetClass="emph" presetSubtype="0" fill="hold" nodeType="withEffect">
                                  <p:stCondLst>
                                    <p:cond delay="100"/>
                                  </p:stCondLst>
                                  <p:childTnLst>
                                    <p:animScale>
                                      <p:cBhvr>
                                        <p:cTn id="93" dur="100" fill="hold"/>
                                        <p:tgtEl>
                                          <p:spTgt spid="46"/>
                                        </p:tgtEl>
                                      </p:cBhvr>
                                      <p:by x="110000" y="110000"/>
                                    </p:animScale>
                                  </p:childTnLst>
                                </p:cTn>
                              </p:par>
                              <p:par>
                                <p:cTn id="94" presetID="6" presetClass="emph" presetSubtype="0" fill="hold" nodeType="withEffect">
                                  <p:stCondLst>
                                    <p:cond delay="200"/>
                                  </p:stCondLst>
                                  <p:childTnLst>
                                    <p:animScale>
                                      <p:cBhvr>
                                        <p:cTn id="95" dur="200" fill="hold"/>
                                        <p:tgtEl>
                                          <p:spTgt spid="46"/>
                                        </p:tgtEl>
                                      </p:cBhvr>
                                      <p:by x="90000" y="90000"/>
                                    </p:animScale>
                                  </p:childTnLst>
                                </p:cTn>
                              </p:par>
                              <p:par>
                                <p:cTn id="96" presetID="6" presetClass="emph" presetSubtype="0" fill="hold" nodeType="withEffect">
                                  <p:stCondLst>
                                    <p:cond delay="400"/>
                                  </p:stCondLst>
                                  <p:childTnLst>
                                    <p:animScale>
                                      <p:cBhvr>
                                        <p:cTn id="97" dur="100" fill="hold"/>
                                        <p:tgtEl>
                                          <p:spTgt spid="46"/>
                                        </p:tgtEl>
                                      </p:cBhvr>
                                      <p:by x="105000" y="105000"/>
                                    </p:animScale>
                                  </p:childTnLst>
                                </p:cTn>
                              </p:par>
                              <p:par>
                                <p:cTn id="98" presetID="6" presetClass="emph" presetSubtype="0" fill="hold" nodeType="withEffect">
                                  <p:stCondLst>
                                    <p:cond delay="500"/>
                                  </p:stCondLst>
                                  <p:childTnLst>
                                    <p:animScale>
                                      <p:cBhvr>
                                        <p:cTn id="99" dur="200" fill="hold"/>
                                        <p:tgtEl>
                                          <p:spTgt spid="46"/>
                                        </p:tgtEl>
                                      </p:cBhvr>
                                      <p:by x="95000" y="95000"/>
                                    </p:animScale>
                                  </p:childTnLst>
                                </p:cTn>
                              </p:par>
                            </p:childTnLst>
                          </p:cTn>
                        </p:par>
                        <p:par>
                          <p:cTn id="100" fill="hold">
                            <p:stCondLst>
                              <p:cond delay="9800"/>
                            </p:stCondLst>
                            <p:childTnLst>
                              <p:par>
                                <p:cTn id="101" presetID="21" presetClass="entr" presetSubtype="1" fill="hold" grpId="0" nodeType="after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heel(1)">
                                      <p:cBhvr>
                                        <p:cTn id="103" dur="1000"/>
                                        <p:tgtEl>
                                          <p:spTgt spid="22"/>
                                        </p:tgtEl>
                                      </p:cBhvr>
                                    </p:animEffect>
                                  </p:childTnLst>
                                </p:cTn>
                              </p:par>
                            </p:childTnLst>
                          </p:cTn>
                        </p:par>
                        <p:par>
                          <p:cTn id="104" fill="hold">
                            <p:stCondLst>
                              <p:cond delay="10800"/>
                            </p:stCondLst>
                            <p:childTnLst>
                              <p:par>
                                <p:cTn id="105" presetID="22" presetClass="entr" presetSubtype="2" fill="hold" nodeType="after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wipe(right)">
                                      <p:cBhvr>
                                        <p:cTn id="107" dur="500"/>
                                        <p:tgtEl>
                                          <p:spTgt spid="25"/>
                                        </p:tgtEl>
                                      </p:cBhvr>
                                    </p:animEffect>
                                  </p:childTnLst>
                                </p:cTn>
                              </p:par>
                            </p:childTnLst>
                          </p:cTn>
                        </p:par>
                        <p:par>
                          <p:cTn id="108" fill="hold">
                            <p:stCondLst>
                              <p:cond delay="11300"/>
                            </p:stCondLst>
                            <p:childTnLst>
                              <p:par>
                                <p:cTn id="109" presetID="47" presetClass="entr" presetSubtype="0" fill="hold" grpId="0" nodeType="afterEffect">
                                  <p:stCondLst>
                                    <p:cond delay="0"/>
                                  </p:stCondLst>
                                  <p:childTnLst>
                                    <p:set>
                                      <p:cBhvr>
                                        <p:cTn id="110" dur="1" fill="hold">
                                          <p:stCondLst>
                                            <p:cond delay="0"/>
                                          </p:stCondLst>
                                        </p:cTn>
                                        <p:tgtEl>
                                          <p:spTgt spid="63"/>
                                        </p:tgtEl>
                                        <p:attrNameLst>
                                          <p:attrName>style.visibility</p:attrName>
                                        </p:attrNameLst>
                                      </p:cBhvr>
                                      <p:to>
                                        <p:strVal val="visible"/>
                                      </p:to>
                                    </p:set>
                                    <p:animEffect transition="in" filter="fade">
                                      <p:cBhvr>
                                        <p:cTn id="111" dur="500"/>
                                        <p:tgtEl>
                                          <p:spTgt spid="63"/>
                                        </p:tgtEl>
                                      </p:cBhvr>
                                    </p:animEffect>
                                    <p:anim calcmode="lin" valueType="num">
                                      <p:cBhvr>
                                        <p:cTn id="112" dur="500" fill="hold"/>
                                        <p:tgtEl>
                                          <p:spTgt spid="63"/>
                                        </p:tgtEl>
                                        <p:attrNameLst>
                                          <p:attrName>ppt_x</p:attrName>
                                        </p:attrNameLst>
                                      </p:cBhvr>
                                      <p:tavLst>
                                        <p:tav tm="0">
                                          <p:val>
                                            <p:strVal val="#ppt_x"/>
                                          </p:val>
                                        </p:tav>
                                        <p:tav tm="100000">
                                          <p:val>
                                            <p:strVal val="#ppt_x"/>
                                          </p:val>
                                        </p:tav>
                                      </p:tavLst>
                                    </p:anim>
                                    <p:anim calcmode="lin" valueType="num">
                                      <p:cBhvr>
                                        <p:cTn id="113" dur="500" fill="hold"/>
                                        <p:tgtEl>
                                          <p:spTgt spid="63"/>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51"/>
                                        </p:tgtEl>
                                        <p:attrNameLst>
                                          <p:attrName>style.visibility</p:attrName>
                                        </p:attrNameLst>
                                      </p:cBhvr>
                                      <p:to>
                                        <p:strVal val="visible"/>
                                      </p:to>
                                    </p:set>
                                    <p:animEffect transition="in" filter="fade">
                                      <p:cBhvr>
                                        <p:cTn id="116" dur="500"/>
                                        <p:tgtEl>
                                          <p:spTgt spid="51"/>
                                        </p:tgtEl>
                                      </p:cBhvr>
                                    </p:animEffect>
                                    <p:anim calcmode="lin" valueType="num">
                                      <p:cBhvr>
                                        <p:cTn id="117" dur="500" fill="hold"/>
                                        <p:tgtEl>
                                          <p:spTgt spid="51"/>
                                        </p:tgtEl>
                                        <p:attrNameLst>
                                          <p:attrName>ppt_x</p:attrName>
                                        </p:attrNameLst>
                                      </p:cBhvr>
                                      <p:tavLst>
                                        <p:tav tm="0">
                                          <p:val>
                                            <p:strVal val="#ppt_x"/>
                                          </p:val>
                                        </p:tav>
                                        <p:tav tm="100000">
                                          <p:val>
                                            <p:strVal val="#ppt_x"/>
                                          </p:val>
                                        </p:tav>
                                      </p:tavLst>
                                    </p:anim>
                                    <p:anim calcmode="lin" valueType="num">
                                      <p:cBhvr>
                                        <p:cTn id="118" dur="5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20" grpId="0" animBg="1"/>
      <p:bldP spid="22" grpId="0" animBg="1"/>
      <p:bldP spid="24" grpId="0" animBg="1"/>
      <p:bldP spid="51"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721513" y="2892773"/>
            <a:ext cx="3220372" cy="697746"/>
          </a:xfrm>
          <a:prstGeom prst="roundRect">
            <a:avLst/>
          </a:prstGeom>
          <a:solidFill>
            <a:schemeClr val="accent3"/>
          </a:solidFill>
          <a:ln w="22225">
            <a:gradFill flip="none" rotWithShape="1">
              <a:gsLst>
                <a:gs pos="0">
                  <a:schemeClr val="bg1"/>
                </a:gs>
                <a:gs pos="100000">
                  <a:schemeClr val="bg1">
                    <a:lumMod val="75000"/>
                  </a:schemeClr>
                </a:gs>
              </a:gsLst>
              <a:lin ang="5400000" scaled="0"/>
              <a:tileRect/>
            </a:gradFill>
          </a:ln>
          <a:effectLst>
            <a:outerShdw blurRad="127000" dist="508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9" name="圆角矩形 8"/>
          <p:cNvSpPr/>
          <p:nvPr/>
        </p:nvSpPr>
        <p:spPr>
          <a:xfrm>
            <a:off x="721513" y="2030346"/>
            <a:ext cx="3220372" cy="697746"/>
          </a:xfrm>
          <a:prstGeom prst="roundRect">
            <a:avLst/>
          </a:prstGeom>
          <a:solidFill>
            <a:schemeClr val="accent2"/>
          </a:solidFill>
          <a:ln w="22225">
            <a:gradFill flip="none" rotWithShape="1">
              <a:gsLst>
                <a:gs pos="0">
                  <a:schemeClr val="bg1"/>
                </a:gs>
                <a:gs pos="100000">
                  <a:schemeClr val="bg1">
                    <a:lumMod val="75000"/>
                  </a:schemeClr>
                </a:gs>
              </a:gsLst>
              <a:lin ang="5400000" scaled="0"/>
              <a:tileRect/>
            </a:gradFill>
          </a:ln>
          <a:effectLst>
            <a:outerShdw blurRad="127000" dist="508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0" name="圆角矩形 9"/>
          <p:cNvSpPr/>
          <p:nvPr/>
        </p:nvSpPr>
        <p:spPr>
          <a:xfrm>
            <a:off x="721513" y="1197011"/>
            <a:ext cx="3220372" cy="697746"/>
          </a:xfrm>
          <a:prstGeom prst="roundRect">
            <a:avLst/>
          </a:prstGeom>
          <a:solidFill>
            <a:schemeClr val="accent1"/>
          </a:solidFill>
          <a:ln w="22225">
            <a:gradFill flip="none" rotWithShape="1">
              <a:gsLst>
                <a:gs pos="0">
                  <a:schemeClr val="bg1"/>
                </a:gs>
                <a:gs pos="100000">
                  <a:schemeClr val="bg1">
                    <a:lumMod val="75000"/>
                  </a:schemeClr>
                </a:gs>
              </a:gsLst>
              <a:lin ang="5400000" scaled="0"/>
              <a:tileRect/>
            </a:gradFill>
          </a:ln>
          <a:effectLst>
            <a:outerShdw blurRad="127000" dist="508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grpSp>
        <p:nvGrpSpPr>
          <p:cNvPr id="2" name="组合 62"/>
          <p:cNvGrpSpPr/>
          <p:nvPr/>
        </p:nvGrpSpPr>
        <p:grpSpPr>
          <a:xfrm>
            <a:off x="798143" y="1275905"/>
            <a:ext cx="518370" cy="518887"/>
            <a:chOff x="1764354" y="1805094"/>
            <a:chExt cx="484086" cy="484744"/>
          </a:xfrm>
        </p:grpSpPr>
        <p:sp>
          <p:nvSpPr>
            <p:cNvPr id="20" name="椭圆 19"/>
            <p:cNvSpPr/>
            <p:nvPr/>
          </p:nvSpPr>
          <p:spPr>
            <a:xfrm>
              <a:off x="1764354" y="1805094"/>
              <a:ext cx="484086" cy="484086"/>
            </a:xfrm>
            <a:prstGeom prst="ellipse">
              <a:avLst/>
            </a:prstGeom>
            <a:solidFill>
              <a:srgbClr val="E4E4E4"/>
            </a:solidFill>
            <a:ln w="19050">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文本框 44"/>
            <p:cNvSpPr txBox="1"/>
            <p:nvPr/>
          </p:nvSpPr>
          <p:spPr>
            <a:xfrm>
              <a:off x="1777262" y="1872927"/>
              <a:ext cx="458270" cy="416911"/>
            </a:xfrm>
            <a:prstGeom prst="rect">
              <a:avLst/>
            </a:prstGeom>
            <a:noFill/>
          </p:spPr>
          <p:txBody>
            <a:bodyPr wrap="square" rtlCol="0">
              <a:spAutoFit/>
            </a:bodyPr>
            <a:lstStyle/>
            <a:p>
              <a:pPr algn="ctr"/>
              <a:r>
                <a:rPr lang="en-US" altLang="zh-CN" sz="2300" dirty="0">
                  <a:solidFill>
                    <a:srgbClr val="0070C0"/>
                  </a:solidFill>
                  <a:latin typeface="Impact" panose="020B0806030902050204" pitchFamily="34" charset="0"/>
                </a:rPr>
                <a:t>01</a:t>
              </a:r>
              <a:endParaRPr lang="zh-CN" altLang="en-US" sz="2300" dirty="0">
                <a:solidFill>
                  <a:srgbClr val="0070C0"/>
                </a:solidFill>
                <a:latin typeface="Impact" panose="020B0806030902050204" pitchFamily="34" charset="0"/>
              </a:endParaRPr>
            </a:p>
          </p:txBody>
        </p:sp>
      </p:grpSp>
      <p:grpSp>
        <p:nvGrpSpPr>
          <p:cNvPr id="7" name="组合 63"/>
          <p:cNvGrpSpPr/>
          <p:nvPr/>
        </p:nvGrpSpPr>
        <p:grpSpPr>
          <a:xfrm>
            <a:off x="798143" y="2127339"/>
            <a:ext cx="518370" cy="519344"/>
            <a:chOff x="1764354" y="2940605"/>
            <a:chExt cx="484086" cy="485171"/>
          </a:xfrm>
        </p:grpSpPr>
        <p:sp>
          <p:nvSpPr>
            <p:cNvPr id="21" name="椭圆 20"/>
            <p:cNvSpPr/>
            <p:nvPr/>
          </p:nvSpPr>
          <p:spPr>
            <a:xfrm>
              <a:off x="1764354" y="2940605"/>
              <a:ext cx="484086" cy="484086"/>
            </a:xfrm>
            <a:prstGeom prst="ellipse">
              <a:avLst/>
            </a:prstGeom>
            <a:solidFill>
              <a:srgbClr val="E4E4E4"/>
            </a:solidFill>
            <a:ln w="19050">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文本框 45"/>
            <p:cNvSpPr txBox="1"/>
            <p:nvPr/>
          </p:nvSpPr>
          <p:spPr>
            <a:xfrm>
              <a:off x="1777262" y="3008865"/>
              <a:ext cx="458270" cy="416911"/>
            </a:xfrm>
            <a:prstGeom prst="rect">
              <a:avLst/>
            </a:prstGeom>
            <a:noFill/>
          </p:spPr>
          <p:txBody>
            <a:bodyPr wrap="square" rtlCol="0">
              <a:spAutoFit/>
            </a:bodyPr>
            <a:lstStyle/>
            <a:p>
              <a:pPr algn="ctr"/>
              <a:r>
                <a:rPr lang="en-US" altLang="zh-CN" sz="2300" dirty="0">
                  <a:solidFill>
                    <a:schemeClr val="accent2"/>
                  </a:solidFill>
                  <a:latin typeface="Impact" panose="020B0806030902050204" pitchFamily="34" charset="0"/>
                </a:rPr>
                <a:t>02</a:t>
              </a:r>
              <a:endParaRPr lang="zh-CN" altLang="en-US" sz="2300" dirty="0">
                <a:solidFill>
                  <a:schemeClr val="accent2"/>
                </a:solidFill>
                <a:latin typeface="Impact" panose="020B0806030902050204" pitchFamily="34" charset="0"/>
              </a:endParaRPr>
            </a:p>
          </p:txBody>
        </p:sp>
      </p:grpSp>
      <p:grpSp>
        <p:nvGrpSpPr>
          <p:cNvPr id="14" name="组合 64"/>
          <p:cNvGrpSpPr/>
          <p:nvPr/>
        </p:nvGrpSpPr>
        <p:grpSpPr>
          <a:xfrm>
            <a:off x="798144" y="2974040"/>
            <a:ext cx="555167" cy="518183"/>
            <a:chOff x="1764354" y="4069797"/>
            <a:chExt cx="518449" cy="484086"/>
          </a:xfrm>
        </p:grpSpPr>
        <p:sp>
          <p:nvSpPr>
            <p:cNvPr id="22" name="椭圆 21"/>
            <p:cNvSpPr/>
            <p:nvPr/>
          </p:nvSpPr>
          <p:spPr>
            <a:xfrm>
              <a:off x="1764354" y="4069797"/>
              <a:ext cx="484086" cy="484086"/>
            </a:xfrm>
            <a:prstGeom prst="ellipse">
              <a:avLst/>
            </a:prstGeom>
            <a:solidFill>
              <a:srgbClr val="E4E4E4"/>
            </a:solidFill>
            <a:ln w="19050">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文本框 46"/>
            <p:cNvSpPr txBox="1"/>
            <p:nvPr/>
          </p:nvSpPr>
          <p:spPr>
            <a:xfrm>
              <a:off x="1777260" y="4128619"/>
              <a:ext cx="505543" cy="416910"/>
            </a:xfrm>
            <a:prstGeom prst="rect">
              <a:avLst/>
            </a:prstGeom>
            <a:noFill/>
          </p:spPr>
          <p:txBody>
            <a:bodyPr wrap="square" rtlCol="0">
              <a:spAutoFit/>
            </a:bodyPr>
            <a:lstStyle/>
            <a:p>
              <a:pPr algn="ctr"/>
              <a:r>
                <a:rPr lang="en-US" altLang="zh-CN" sz="2300" dirty="0">
                  <a:solidFill>
                    <a:schemeClr val="accent3"/>
                  </a:solidFill>
                  <a:latin typeface="Impact" panose="020B0806030902050204" pitchFamily="34" charset="0"/>
                </a:rPr>
                <a:t>03</a:t>
              </a:r>
              <a:endParaRPr lang="zh-CN" altLang="en-US" sz="2300" dirty="0">
                <a:solidFill>
                  <a:schemeClr val="accent3"/>
                </a:solidFill>
                <a:latin typeface="Impact" panose="020B0806030902050204" pitchFamily="34" charset="0"/>
              </a:endParaRPr>
            </a:p>
          </p:txBody>
        </p:sp>
      </p:grpSp>
      <p:cxnSp>
        <p:nvCxnSpPr>
          <p:cNvPr id="56" name="直接连接符 55"/>
          <p:cNvCxnSpPr/>
          <p:nvPr/>
        </p:nvCxnSpPr>
        <p:spPr>
          <a:xfrm>
            <a:off x="893519" y="4029575"/>
            <a:ext cx="7356962"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文本框 23"/>
          <p:cNvSpPr txBox="1"/>
          <p:nvPr/>
        </p:nvSpPr>
        <p:spPr>
          <a:xfrm>
            <a:off x="1338981" y="1275906"/>
            <a:ext cx="2471019" cy="411779"/>
          </a:xfrm>
          <a:prstGeom prst="rect">
            <a:avLst/>
          </a:prstGeom>
          <a:noFill/>
        </p:spPr>
        <p:txBody>
          <a:bodyPr wrap="square" lIns="68580" tIns="34290" rIns="68580" bIns="34290" rtlCol="0">
            <a:spAutoFit/>
          </a:bodyPr>
          <a:lstStyle/>
          <a:p>
            <a:pPr algn="just">
              <a:lnSpc>
                <a:spcPct val="130000"/>
              </a:lnSpc>
            </a:pPr>
            <a:r>
              <a:rPr lang="zh-CN" altLang="en-US" sz="900" dirty="0">
                <a:latin typeface="微软雅黑" panose="020B0503020204020204" pitchFamily="34" charset="-122"/>
                <a:ea typeface="微软雅黑" panose="020B0503020204020204" pitchFamily="34" charset="-122"/>
              </a:rPr>
              <a:t>点击添加文字说明详情介绍点击添加文字说明详情介绍点击添加文字文字说明详情介绍</a:t>
            </a:r>
          </a:p>
        </p:txBody>
      </p:sp>
      <p:sp>
        <p:nvSpPr>
          <p:cNvPr id="58" name="文本框 23"/>
          <p:cNvSpPr txBox="1"/>
          <p:nvPr/>
        </p:nvSpPr>
        <p:spPr>
          <a:xfrm>
            <a:off x="1338981" y="2142502"/>
            <a:ext cx="2471019" cy="411779"/>
          </a:xfrm>
          <a:prstGeom prst="rect">
            <a:avLst/>
          </a:prstGeom>
          <a:noFill/>
        </p:spPr>
        <p:txBody>
          <a:bodyPr wrap="square" lIns="68580" tIns="34290" rIns="68580" bIns="34290" rtlCol="0">
            <a:spAutoFit/>
          </a:bodyPr>
          <a:lstStyle/>
          <a:p>
            <a:pPr algn="just">
              <a:lnSpc>
                <a:spcPct val="130000"/>
              </a:lnSpc>
            </a:pPr>
            <a:r>
              <a:rPr lang="zh-CN" altLang="en-US" sz="900" dirty="0">
                <a:latin typeface="微软雅黑" panose="020B0503020204020204" pitchFamily="34" charset="-122"/>
                <a:ea typeface="微软雅黑" panose="020B0503020204020204" pitchFamily="34" charset="-122"/>
              </a:rPr>
              <a:t>点击添加文字说明详情介绍点击添加文字说明详情介绍点击添加文字文字说明详情介绍</a:t>
            </a:r>
          </a:p>
        </p:txBody>
      </p:sp>
      <p:sp>
        <p:nvSpPr>
          <p:cNvPr id="59" name="文本框 23"/>
          <p:cNvSpPr txBox="1"/>
          <p:nvPr/>
        </p:nvSpPr>
        <p:spPr>
          <a:xfrm>
            <a:off x="1338981" y="3006398"/>
            <a:ext cx="2471019" cy="411779"/>
          </a:xfrm>
          <a:prstGeom prst="rect">
            <a:avLst/>
          </a:prstGeom>
          <a:noFill/>
        </p:spPr>
        <p:txBody>
          <a:bodyPr wrap="square" lIns="68580" tIns="34290" rIns="68580" bIns="34290" rtlCol="0">
            <a:spAutoFit/>
          </a:bodyPr>
          <a:lstStyle/>
          <a:p>
            <a:pPr algn="just">
              <a:lnSpc>
                <a:spcPct val="130000"/>
              </a:lnSpc>
            </a:pPr>
            <a:r>
              <a:rPr lang="zh-CN" altLang="en-US" sz="900" dirty="0">
                <a:latin typeface="微软雅黑" panose="020B0503020204020204" pitchFamily="34" charset="-122"/>
                <a:ea typeface="微软雅黑" panose="020B0503020204020204" pitchFamily="34" charset="-122"/>
              </a:rPr>
              <a:t>点击添加文字说明详情介绍点击添加文字说明详情介绍点击添加文字文字说明详情介绍</a:t>
            </a:r>
          </a:p>
        </p:txBody>
      </p:sp>
      <p:sp>
        <p:nvSpPr>
          <p:cNvPr id="60" name="文本框 113"/>
          <p:cNvSpPr txBox="1"/>
          <p:nvPr/>
        </p:nvSpPr>
        <p:spPr>
          <a:xfrm>
            <a:off x="902415" y="4163390"/>
            <a:ext cx="7348067" cy="623248"/>
          </a:xfrm>
          <a:prstGeom prst="rect">
            <a:avLst/>
          </a:prstGeom>
          <a:noFill/>
        </p:spPr>
        <p:txBody>
          <a:bodyPr wrap="square" lIns="68580" tIns="34290" rIns="68580" bIns="34290" rtlCol="0">
            <a:spAutoFit/>
          </a:bodyPr>
          <a:lstStyle/>
          <a:p>
            <a:pPr algn="just">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单击添加详细文字说明，或复制文本黏贴自此右键只保留文字单击添加详细文字说明，或复制文本黏贴自此右键只保留文字</a:t>
            </a:r>
          </a:p>
          <a:p>
            <a:pPr algn="just">
              <a:lnSpc>
                <a:spcPct val="150000"/>
              </a:lnSpc>
            </a:pP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7" name="组合 1"/>
          <p:cNvGrpSpPr/>
          <p:nvPr/>
        </p:nvGrpSpPr>
        <p:grpSpPr>
          <a:xfrm>
            <a:off x="4431018" y="1158771"/>
            <a:ext cx="4044181" cy="2433308"/>
            <a:chOff x="5908023" y="1545028"/>
            <a:chExt cx="5392241" cy="3244410"/>
          </a:xfrm>
        </p:grpSpPr>
        <p:sp>
          <p:nvSpPr>
            <p:cNvPr id="67" name="任意多边形 66"/>
            <p:cNvSpPr/>
            <p:nvPr/>
          </p:nvSpPr>
          <p:spPr>
            <a:xfrm>
              <a:off x="9930438" y="3397112"/>
              <a:ext cx="45719" cy="497334"/>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28575">
              <a:solidFill>
                <a:schemeClr val="bg1">
                  <a:lumMod val="6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任意多边形 2"/>
            <p:cNvSpPr/>
            <p:nvPr/>
          </p:nvSpPr>
          <p:spPr>
            <a:xfrm>
              <a:off x="7121612" y="2505377"/>
              <a:ext cx="2772148" cy="427137"/>
            </a:xfrm>
            <a:custGeom>
              <a:avLst/>
              <a:gdLst>
                <a:gd name="connsiteX0" fmla="*/ 0 w 2247900"/>
                <a:gd name="connsiteY0" fmla="*/ 200025 h 228600"/>
                <a:gd name="connsiteX1" fmla="*/ 0 w 2247900"/>
                <a:gd name="connsiteY1" fmla="*/ 0 h 228600"/>
                <a:gd name="connsiteX2" fmla="*/ 2247900 w 2247900"/>
                <a:gd name="connsiteY2" fmla="*/ 0 h 228600"/>
                <a:gd name="connsiteX3" fmla="*/ 2247900 w 22479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2247900" h="228600">
                  <a:moveTo>
                    <a:pt x="0" y="200025"/>
                  </a:moveTo>
                  <a:lnTo>
                    <a:pt x="0" y="0"/>
                  </a:lnTo>
                  <a:lnTo>
                    <a:pt x="2247900" y="0"/>
                  </a:lnTo>
                  <a:lnTo>
                    <a:pt x="2247900" y="228600"/>
                  </a:lnTo>
                </a:path>
              </a:pathLst>
            </a:custGeom>
            <a:noFill/>
            <a:ln w="28575">
              <a:solidFill>
                <a:schemeClr val="bg1">
                  <a:lumMod val="6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任意多边形 3"/>
            <p:cNvSpPr/>
            <p:nvPr/>
          </p:nvSpPr>
          <p:spPr>
            <a:xfrm>
              <a:off x="6481748" y="3894446"/>
              <a:ext cx="1425317" cy="215607"/>
            </a:xfrm>
            <a:custGeom>
              <a:avLst/>
              <a:gdLst>
                <a:gd name="connsiteX0" fmla="*/ 0 w 2247900"/>
                <a:gd name="connsiteY0" fmla="*/ 200025 h 228600"/>
                <a:gd name="connsiteX1" fmla="*/ 0 w 2247900"/>
                <a:gd name="connsiteY1" fmla="*/ 0 h 228600"/>
                <a:gd name="connsiteX2" fmla="*/ 2247900 w 2247900"/>
                <a:gd name="connsiteY2" fmla="*/ 0 h 228600"/>
                <a:gd name="connsiteX3" fmla="*/ 2247900 w 22479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2247900" h="228600">
                  <a:moveTo>
                    <a:pt x="0" y="200025"/>
                  </a:moveTo>
                  <a:lnTo>
                    <a:pt x="0" y="0"/>
                  </a:lnTo>
                  <a:lnTo>
                    <a:pt x="2247900" y="0"/>
                  </a:lnTo>
                  <a:lnTo>
                    <a:pt x="2247900" y="228600"/>
                  </a:lnTo>
                </a:path>
              </a:pathLst>
            </a:custGeom>
            <a:noFill/>
            <a:ln w="28575">
              <a:solidFill>
                <a:schemeClr val="bg1">
                  <a:lumMod val="6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任意多边形 4"/>
            <p:cNvSpPr/>
            <p:nvPr/>
          </p:nvSpPr>
          <p:spPr>
            <a:xfrm>
              <a:off x="8492728" y="2240360"/>
              <a:ext cx="0" cy="251541"/>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28575">
              <a:solidFill>
                <a:schemeClr val="bg1">
                  <a:lumMod val="6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任意多边形 5"/>
            <p:cNvSpPr/>
            <p:nvPr/>
          </p:nvSpPr>
          <p:spPr>
            <a:xfrm>
              <a:off x="7140738" y="3397112"/>
              <a:ext cx="45719" cy="497334"/>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28575">
              <a:solidFill>
                <a:schemeClr val="bg1">
                  <a:lumMod val="6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圆角矩形 10"/>
            <p:cNvSpPr/>
            <p:nvPr/>
          </p:nvSpPr>
          <p:spPr>
            <a:xfrm>
              <a:off x="7899469" y="1545028"/>
              <a:ext cx="1201371" cy="700722"/>
            </a:xfrm>
            <a:prstGeom prst="roundRect">
              <a:avLst>
                <a:gd name="adj" fmla="val 20986"/>
              </a:avLst>
            </a:prstGeom>
            <a:solidFill>
              <a:schemeClr val="accent1"/>
            </a:solidFill>
            <a:ln w="22225">
              <a:gradFill flip="none" rotWithShape="1">
                <a:gsLst>
                  <a:gs pos="0">
                    <a:schemeClr val="bg1">
                      <a:lumMod val="75000"/>
                    </a:schemeClr>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圆角矩形 12"/>
            <p:cNvSpPr/>
            <p:nvPr/>
          </p:nvSpPr>
          <p:spPr>
            <a:xfrm>
              <a:off x="6555077" y="2847330"/>
              <a:ext cx="1201371" cy="700722"/>
            </a:xfrm>
            <a:prstGeom prst="roundRect">
              <a:avLst>
                <a:gd name="adj" fmla="val 20986"/>
              </a:avLst>
            </a:prstGeom>
            <a:solidFill>
              <a:schemeClr val="accent2"/>
            </a:solidFill>
            <a:ln w="22225">
              <a:gradFill flip="none" rotWithShape="1">
                <a:gsLst>
                  <a:gs pos="0">
                    <a:schemeClr val="bg1">
                      <a:lumMod val="75000"/>
                    </a:schemeClr>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圆角矩形 11"/>
            <p:cNvSpPr/>
            <p:nvPr/>
          </p:nvSpPr>
          <p:spPr>
            <a:xfrm>
              <a:off x="9289289" y="2847330"/>
              <a:ext cx="1201371" cy="700722"/>
            </a:xfrm>
            <a:prstGeom prst="roundRect">
              <a:avLst>
                <a:gd name="adj" fmla="val 20986"/>
              </a:avLst>
            </a:prstGeom>
            <a:solidFill>
              <a:schemeClr val="accent2"/>
            </a:solidFill>
            <a:ln w="22225">
              <a:gradFill flip="none" rotWithShape="1">
                <a:gsLst>
                  <a:gs pos="0">
                    <a:schemeClr val="bg1">
                      <a:lumMod val="75000"/>
                    </a:schemeClr>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a:off x="5908023" y="4088716"/>
              <a:ext cx="1201371" cy="700722"/>
            </a:xfrm>
            <a:prstGeom prst="roundRect">
              <a:avLst>
                <a:gd name="adj" fmla="val 20986"/>
              </a:avLst>
            </a:prstGeom>
            <a:solidFill>
              <a:schemeClr val="accent3"/>
            </a:solidFill>
            <a:ln w="22225">
              <a:gradFill flip="none" rotWithShape="1">
                <a:gsLst>
                  <a:gs pos="0">
                    <a:schemeClr val="bg1">
                      <a:lumMod val="75000"/>
                    </a:schemeClr>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圆角矩形 15"/>
            <p:cNvSpPr/>
            <p:nvPr/>
          </p:nvSpPr>
          <p:spPr>
            <a:xfrm>
              <a:off x="7309193" y="4088716"/>
              <a:ext cx="1201371" cy="700722"/>
            </a:xfrm>
            <a:prstGeom prst="roundRect">
              <a:avLst>
                <a:gd name="adj" fmla="val 20986"/>
              </a:avLst>
            </a:prstGeom>
            <a:solidFill>
              <a:schemeClr val="accent3"/>
            </a:solidFill>
            <a:ln w="22225">
              <a:gradFill flip="none" rotWithShape="1">
                <a:gsLst>
                  <a:gs pos="0">
                    <a:schemeClr val="bg1">
                      <a:lumMod val="75000"/>
                    </a:schemeClr>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6" name="任意多边形 65"/>
            <p:cNvSpPr/>
            <p:nvPr/>
          </p:nvSpPr>
          <p:spPr>
            <a:xfrm>
              <a:off x="9271448" y="3894446"/>
              <a:ext cx="1425317" cy="215607"/>
            </a:xfrm>
            <a:custGeom>
              <a:avLst/>
              <a:gdLst>
                <a:gd name="connsiteX0" fmla="*/ 0 w 2247900"/>
                <a:gd name="connsiteY0" fmla="*/ 200025 h 228600"/>
                <a:gd name="connsiteX1" fmla="*/ 0 w 2247900"/>
                <a:gd name="connsiteY1" fmla="*/ 0 h 228600"/>
                <a:gd name="connsiteX2" fmla="*/ 2247900 w 2247900"/>
                <a:gd name="connsiteY2" fmla="*/ 0 h 228600"/>
                <a:gd name="connsiteX3" fmla="*/ 2247900 w 22479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2247900" h="228600">
                  <a:moveTo>
                    <a:pt x="0" y="200025"/>
                  </a:moveTo>
                  <a:lnTo>
                    <a:pt x="0" y="0"/>
                  </a:lnTo>
                  <a:lnTo>
                    <a:pt x="2247900" y="0"/>
                  </a:lnTo>
                  <a:lnTo>
                    <a:pt x="2247900" y="228600"/>
                  </a:lnTo>
                </a:path>
              </a:pathLst>
            </a:custGeom>
            <a:noFill/>
            <a:ln w="28575">
              <a:solidFill>
                <a:schemeClr val="bg1">
                  <a:lumMod val="6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8" name="圆角矩形 67"/>
            <p:cNvSpPr/>
            <p:nvPr/>
          </p:nvSpPr>
          <p:spPr>
            <a:xfrm>
              <a:off x="8697723" y="4088716"/>
              <a:ext cx="1201371" cy="700722"/>
            </a:xfrm>
            <a:prstGeom prst="roundRect">
              <a:avLst>
                <a:gd name="adj" fmla="val 20986"/>
              </a:avLst>
            </a:prstGeom>
            <a:solidFill>
              <a:schemeClr val="accent3"/>
            </a:solidFill>
            <a:ln w="22225">
              <a:gradFill flip="none" rotWithShape="1">
                <a:gsLst>
                  <a:gs pos="0">
                    <a:schemeClr val="bg1">
                      <a:lumMod val="75000"/>
                    </a:schemeClr>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圆角矩形 84"/>
            <p:cNvSpPr/>
            <p:nvPr/>
          </p:nvSpPr>
          <p:spPr>
            <a:xfrm>
              <a:off x="10098893" y="4088716"/>
              <a:ext cx="1201371" cy="700722"/>
            </a:xfrm>
            <a:prstGeom prst="roundRect">
              <a:avLst>
                <a:gd name="adj" fmla="val 20986"/>
              </a:avLst>
            </a:prstGeom>
            <a:solidFill>
              <a:schemeClr val="accent3"/>
            </a:solidFill>
            <a:ln w="22225">
              <a:gradFill flip="none" rotWithShape="1">
                <a:gsLst>
                  <a:gs pos="0">
                    <a:schemeClr val="bg1">
                      <a:lumMod val="75000"/>
                    </a:schemeClr>
                  </a:gs>
                  <a:gs pos="100000">
                    <a:schemeClr val="bg1"/>
                  </a:gs>
                </a:gsLst>
                <a:lin ang="2700000" scaled="1"/>
                <a:tileRect/>
              </a:gradFill>
            </a:ln>
            <a:effectLst>
              <a:innerShdw blurRad="889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文本框 23"/>
            <p:cNvSpPr txBox="1"/>
            <p:nvPr/>
          </p:nvSpPr>
          <p:spPr>
            <a:xfrm>
              <a:off x="7957503" y="1658283"/>
              <a:ext cx="1084897" cy="484235"/>
            </a:xfrm>
            <a:prstGeom prst="rect">
              <a:avLst/>
            </a:prstGeom>
            <a:noFill/>
          </p:spPr>
          <p:txBody>
            <a:bodyPr wrap="square" rtlCol="0">
              <a:spAutoFit/>
            </a:bodyPr>
            <a:lstStyle/>
            <a:p>
              <a:pPr algn="ctr">
                <a:lnSpc>
                  <a:spcPct val="130000"/>
                </a:lnSpc>
              </a:pPr>
              <a:r>
                <a:rPr lang="zh-CN" altLang="en-US" sz="1500" dirty="0">
                  <a:latin typeface="微软雅黑" panose="020B0503020204020204" pitchFamily="34" charset="-122"/>
                  <a:ea typeface="微软雅黑" panose="020B0503020204020204" pitchFamily="34" charset="-122"/>
                </a:rPr>
                <a:t>董事长</a:t>
              </a:r>
            </a:p>
          </p:txBody>
        </p:sp>
        <p:sp>
          <p:nvSpPr>
            <p:cNvPr id="88" name="文本框 23"/>
            <p:cNvSpPr txBox="1"/>
            <p:nvPr/>
          </p:nvSpPr>
          <p:spPr>
            <a:xfrm>
              <a:off x="6512566" y="2951913"/>
              <a:ext cx="1301179" cy="523220"/>
            </a:xfrm>
            <a:prstGeom prst="rect">
              <a:avLst/>
            </a:prstGeom>
            <a:noFill/>
          </p:spPr>
          <p:txBody>
            <a:bodyPr wrap="square" rtlCol="0">
              <a:spAutoFit/>
            </a:bodyPr>
            <a:lstStyle/>
            <a:p>
              <a:pPr algn="ctr">
                <a:lnSpc>
                  <a:spcPct val="130000"/>
                </a:lnSpc>
              </a:pPr>
              <a:r>
                <a:rPr lang="zh-CN" altLang="en-US" sz="1500" dirty="0">
                  <a:latin typeface="微软雅黑" panose="020B0503020204020204" pitchFamily="34" charset="-122"/>
                  <a:ea typeface="微软雅黑" panose="020B0503020204020204" pitchFamily="34" charset="-122"/>
                </a:rPr>
                <a:t>部门经理</a:t>
              </a:r>
            </a:p>
          </p:txBody>
        </p:sp>
        <p:sp>
          <p:nvSpPr>
            <p:cNvPr id="89" name="文本框 23"/>
            <p:cNvSpPr txBox="1"/>
            <p:nvPr/>
          </p:nvSpPr>
          <p:spPr>
            <a:xfrm>
              <a:off x="9256156" y="2932514"/>
              <a:ext cx="1301179" cy="484235"/>
            </a:xfrm>
            <a:prstGeom prst="rect">
              <a:avLst/>
            </a:prstGeom>
            <a:noFill/>
          </p:spPr>
          <p:txBody>
            <a:bodyPr wrap="square" rtlCol="0">
              <a:spAutoFit/>
            </a:bodyPr>
            <a:lstStyle/>
            <a:p>
              <a:pPr algn="ctr">
                <a:lnSpc>
                  <a:spcPct val="130000"/>
                </a:lnSpc>
              </a:pPr>
              <a:r>
                <a:rPr lang="zh-CN" altLang="en-US" sz="1500" dirty="0">
                  <a:latin typeface="微软雅黑" panose="020B0503020204020204" pitchFamily="34" charset="-122"/>
                  <a:ea typeface="微软雅黑" panose="020B0503020204020204" pitchFamily="34" charset="-122"/>
                </a:rPr>
                <a:t>运营总监</a:t>
              </a:r>
            </a:p>
          </p:txBody>
        </p:sp>
        <p:sp>
          <p:nvSpPr>
            <p:cNvPr id="90" name="文本框 23"/>
            <p:cNvSpPr txBox="1"/>
            <p:nvPr/>
          </p:nvSpPr>
          <p:spPr>
            <a:xfrm>
              <a:off x="6063446" y="4201745"/>
              <a:ext cx="883456" cy="484235"/>
            </a:xfrm>
            <a:prstGeom prst="rect">
              <a:avLst/>
            </a:prstGeom>
            <a:noFill/>
          </p:spPr>
          <p:txBody>
            <a:bodyPr wrap="square" rtlCol="0">
              <a:spAutoFit/>
            </a:bodyPr>
            <a:lstStyle/>
            <a:p>
              <a:pPr algn="ctr">
                <a:lnSpc>
                  <a:spcPct val="130000"/>
                </a:lnSpc>
              </a:pPr>
              <a:r>
                <a:rPr lang="zh-CN" altLang="en-US" sz="1500" dirty="0">
                  <a:latin typeface="微软雅黑" panose="020B0503020204020204" pitchFamily="34" charset="-122"/>
                  <a:ea typeface="微软雅黑" panose="020B0503020204020204" pitchFamily="34" charset="-122"/>
                </a:rPr>
                <a:t>标 题</a:t>
              </a:r>
            </a:p>
          </p:txBody>
        </p:sp>
        <p:sp>
          <p:nvSpPr>
            <p:cNvPr id="91" name="文本框 23"/>
            <p:cNvSpPr txBox="1"/>
            <p:nvPr/>
          </p:nvSpPr>
          <p:spPr>
            <a:xfrm>
              <a:off x="7465338" y="4192855"/>
              <a:ext cx="883456" cy="484235"/>
            </a:xfrm>
            <a:prstGeom prst="rect">
              <a:avLst/>
            </a:prstGeom>
            <a:noFill/>
          </p:spPr>
          <p:txBody>
            <a:bodyPr wrap="square" rtlCol="0">
              <a:spAutoFit/>
            </a:bodyPr>
            <a:lstStyle/>
            <a:p>
              <a:pPr algn="ctr">
                <a:lnSpc>
                  <a:spcPct val="130000"/>
                </a:lnSpc>
              </a:pPr>
              <a:r>
                <a:rPr lang="zh-CN" altLang="en-US" sz="1500" dirty="0">
                  <a:latin typeface="微软雅黑" panose="020B0503020204020204" pitchFamily="34" charset="-122"/>
                  <a:ea typeface="微软雅黑" panose="020B0503020204020204" pitchFamily="34" charset="-122"/>
                </a:rPr>
                <a:t>标 题</a:t>
              </a:r>
            </a:p>
          </p:txBody>
        </p:sp>
        <p:sp>
          <p:nvSpPr>
            <p:cNvPr id="92" name="文本框 23"/>
            <p:cNvSpPr txBox="1"/>
            <p:nvPr/>
          </p:nvSpPr>
          <p:spPr>
            <a:xfrm>
              <a:off x="8853145" y="4183138"/>
              <a:ext cx="883456" cy="484235"/>
            </a:xfrm>
            <a:prstGeom prst="rect">
              <a:avLst/>
            </a:prstGeom>
            <a:noFill/>
          </p:spPr>
          <p:txBody>
            <a:bodyPr wrap="square" rtlCol="0">
              <a:spAutoFit/>
            </a:bodyPr>
            <a:lstStyle/>
            <a:p>
              <a:pPr algn="ctr">
                <a:lnSpc>
                  <a:spcPct val="130000"/>
                </a:lnSpc>
              </a:pPr>
              <a:r>
                <a:rPr lang="zh-CN" altLang="en-US" sz="1500" dirty="0">
                  <a:latin typeface="微软雅黑" panose="020B0503020204020204" pitchFamily="34" charset="-122"/>
                  <a:ea typeface="微软雅黑" panose="020B0503020204020204" pitchFamily="34" charset="-122"/>
                </a:rPr>
                <a:t>标 题</a:t>
              </a:r>
            </a:p>
          </p:txBody>
        </p:sp>
        <p:sp>
          <p:nvSpPr>
            <p:cNvPr id="93" name="文本框 23"/>
            <p:cNvSpPr txBox="1"/>
            <p:nvPr/>
          </p:nvSpPr>
          <p:spPr>
            <a:xfrm>
              <a:off x="10255037" y="4174247"/>
              <a:ext cx="883456" cy="484235"/>
            </a:xfrm>
            <a:prstGeom prst="rect">
              <a:avLst/>
            </a:prstGeom>
            <a:noFill/>
          </p:spPr>
          <p:txBody>
            <a:bodyPr wrap="square" rtlCol="0">
              <a:spAutoFit/>
            </a:bodyPr>
            <a:lstStyle/>
            <a:p>
              <a:pPr algn="ctr">
                <a:lnSpc>
                  <a:spcPct val="130000"/>
                </a:lnSpc>
              </a:pPr>
              <a:r>
                <a:rPr lang="zh-CN" altLang="en-US" sz="1500" dirty="0">
                  <a:latin typeface="微软雅黑" panose="020B0503020204020204" pitchFamily="34" charset="-122"/>
                  <a:ea typeface="微软雅黑" panose="020B0503020204020204" pitchFamily="34" charset="-122"/>
                </a:rPr>
                <a:t>标 题</a:t>
              </a:r>
            </a:p>
          </p:txBody>
        </p:sp>
      </p:grpSp>
    </p:spTree>
    <p:extLst>
      <p:ext uri="{BB962C8B-B14F-4D97-AF65-F5344CB8AC3E}">
        <p14:creationId xmlns:p14="http://schemas.microsoft.com/office/powerpoint/2010/main" val="2821501352"/>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barn(inVertical)">
                                      <p:cBhvr>
                                        <p:cTn id="31" dur="500"/>
                                        <p:tgtEl>
                                          <p:spTgt spid="57"/>
                                        </p:tgtEl>
                                      </p:cBhvr>
                                    </p:animEffect>
                                  </p:childTnLst>
                                </p:cTn>
                              </p:par>
                            </p:childTnLst>
                          </p:cTn>
                        </p:par>
                        <p:par>
                          <p:cTn id="32" fill="hold">
                            <p:stCondLst>
                              <p:cond delay="3500"/>
                            </p:stCondLst>
                            <p:childTnLst>
                              <p:par>
                                <p:cTn id="33" presetID="53" presetClass="entr" presetSubtype="16"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par>
                          <p:cTn id="38" fill="hold">
                            <p:stCondLst>
                              <p:cond delay="4000"/>
                            </p:stCondLst>
                            <p:childTnLst>
                              <p:par>
                                <p:cTn id="39" presetID="16" presetClass="entr" presetSubtype="21" fill="hold" grpId="0"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barn(inVertical)">
                                      <p:cBhvr>
                                        <p:cTn id="41" dur="500"/>
                                        <p:tgtEl>
                                          <p:spTgt spid="58"/>
                                        </p:tgtEl>
                                      </p:cBhvr>
                                    </p:animEffect>
                                  </p:childTnLst>
                                </p:cTn>
                              </p:par>
                            </p:childTnLst>
                          </p:cTn>
                        </p:par>
                        <p:par>
                          <p:cTn id="42" fill="hold">
                            <p:stCondLst>
                              <p:cond delay="4500"/>
                            </p:stCondLst>
                            <p:childTnLst>
                              <p:par>
                                <p:cTn id="43" presetID="53" presetClass="entr" presetSubtype="16"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par>
                          <p:cTn id="48" fill="hold">
                            <p:stCondLst>
                              <p:cond delay="5000"/>
                            </p:stCondLst>
                            <p:childTnLst>
                              <p:par>
                                <p:cTn id="49" presetID="16" presetClass="entr" presetSubtype="21" fill="hold" grpId="0"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barn(inVertical)">
                                      <p:cBhvr>
                                        <p:cTn id="51" dur="500"/>
                                        <p:tgtEl>
                                          <p:spTgt spid="59"/>
                                        </p:tgtEl>
                                      </p:cBhvr>
                                    </p:animEffect>
                                  </p:childTnLst>
                                </p:cTn>
                              </p:par>
                            </p:childTnLst>
                          </p:cTn>
                        </p:par>
                        <p:par>
                          <p:cTn id="52" fill="hold">
                            <p:stCondLst>
                              <p:cond delay="5500"/>
                            </p:stCondLst>
                            <p:childTnLst>
                              <p:par>
                                <p:cTn id="53" presetID="16" presetClass="entr" presetSubtype="21" fill="hold"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barn(inVertical)">
                                      <p:cBhvr>
                                        <p:cTn id="55" dur="500"/>
                                        <p:tgtEl>
                                          <p:spTgt spid="56"/>
                                        </p:tgtEl>
                                      </p:cBhvr>
                                    </p:animEffect>
                                  </p:childTnLst>
                                </p:cTn>
                              </p:par>
                            </p:childTnLst>
                          </p:cTn>
                        </p:par>
                        <p:par>
                          <p:cTn id="56" fill="hold">
                            <p:stCondLst>
                              <p:cond delay="6000"/>
                            </p:stCondLst>
                            <p:childTnLst>
                              <p:par>
                                <p:cTn id="57" presetID="14" presetClass="entr" presetSubtype="10" fill="hold" grpId="0" nodeType="after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randombar(horizontal)">
                                      <p:cBhvr>
                                        <p:cTn id="5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57" grpId="0"/>
      <p:bldP spid="58" grpId="0"/>
      <p:bldP spid="59" grpId="0"/>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a:off x="3494770" y="1938600"/>
            <a:ext cx="2046780" cy="1911414"/>
          </a:xfrm>
          <a:prstGeom prst="rect">
            <a:avLst/>
          </a:prstGeom>
          <a:noFill/>
          <a:ln w="190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70" name="椭圆 69"/>
          <p:cNvSpPr/>
          <p:nvPr/>
        </p:nvSpPr>
        <p:spPr>
          <a:xfrm>
            <a:off x="2846432" y="1322909"/>
            <a:ext cx="1295363" cy="1294893"/>
          </a:xfrm>
          <a:prstGeom prst="ellipse">
            <a:avLst/>
          </a:prstGeom>
          <a:gradFill>
            <a:gsLst>
              <a:gs pos="0">
                <a:srgbClr val="D3D3D3"/>
              </a:gs>
              <a:gs pos="100000">
                <a:srgbClr val="F7F7F7"/>
              </a:gs>
            </a:gsLst>
            <a:lin ang="2700000" scaled="1"/>
          </a:gradFill>
          <a:ln w="31750">
            <a:gradFill flip="none" rotWithShape="1">
              <a:gsLst>
                <a:gs pos="0">
                  <a:schemeClr val="bg1"/>
                </a:gs>
                <a:gs pos="100000">
                  <a:schemeClr val="bg1">
                    <a:lumMod val="75000"/>
                  </a:schemeClr>
                </a:gs>
              </a:gsLst>
              <a:lin ang="2700000" scaled="1"/>
              <a:tileRect/>
            </a:gradFill>
          </a:ln>
          <a:effectLst>
            <a:outerShdw blurRad="406400" dist="165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71" name="任意多边形 70"/>
          <p:cNvSpPr/>
          <p:nvPr/>
        </p:nvSpPr>
        <p:spPr>
          <a:xfrm rot="18900000" flipH="1">
            <a:off x="2964781" y="1434806"/>
            <a:ext cx="1058666" cy="1058283"/>
          </a:xfrm>
          <a:custGeom>
            <a:avLst/>
            <a:gdLst>
              <a:gd name="connsiteX0" fmla="*/ 375395 w 1197558"/>
              <a:gd name="connsiteY0" fmla="*/ 375395 h 1197558"/>
              <a:gd name="connsiteX1" fmla="*/ 822163 w 1197558"/>
              <a:gd name="connsiteY1" fmla="*/ 375395 h 1197558"/>
              <a:gd name="connsiteX2" fmla="*/ 822163 w 1197558"/>
              <a:gd name="connsiteY2" fmla="*/ 822163 h 1197558"/>
              <a:gd name="connsiteX3" fmla="*/ 375395 w 1197558"/>
              <a:gd name="connsiteY3" fmla="*/ 822163 h 1197558"/>
              <a:gd name="connsiteX4" fmla="*/ 375395 w 1197558"/>
              <a:gd name="connsiteY4" fmla="*/ 375395 h 1197558"/>
              <a:gd name="connsiteX5" fmla="*/ 234098 w 1197558"/>
              <a:gd name="connsiteY5" fmla="*/ 116658 h 1197558"/>
              <a:gd name="connsiteX6" fmla="*/ 116658 w 1197558"/>
              <a:gd name="connsiteY6" fmla="*/ 234098 h 1197558"/>
              <a:gd name="connsiteX7" fmla="*/ 210207 w 1197558"/>
              <a:gd name="connsiteY7" fmla="*/ 327647 h 1197558"/>
              <a:gd name="connsiteX8" fmla="*/ 178624 w 1197558"/>
              <a:gd name="connsiteY8" fmla="*/ 378145 h 1197558"/>
              <a:gd name="connsiteX9" fmla="*/ 133029 w 1197558"/>
              <a:gd name="connsiteY9" fmla="*/ 508165 h 1197558"/>
              <a:gd name="connsiteX10" fmla="*/ 131936 w 1197558"/>
              <a:gd name="connsiteY10" fmla="*/ 515736 h 1197558"/>
              <a:gd name="connsiteX11" fmla="*/ 0 w 1197558"/>
              <a:gd name="connsiteY11" fmla="*/ 515736 h 1197558"/>
              <a:gd name="connsiteX12" fmla="*/ 0 w 1197558"/>
              <a:gd name="connsiteY12" fmla="*/ 681821 h 1197558"/>
              <a:gd name="connsiteX13" fmla="*/ 131936 w 1197558"/>
              <a:gd name="connsiteY13" fmla="*/ 681821 h 1197558"/>
              <a:gd name="connsiteX14" fmla="*/ 133029 w 1197558"/>
              <a:gd name="connsiteY14" fmla="*/ 689393 h 1197558"/>
              <a:gd name="connsiteX15" fmla="*/ 178624 w 1197558"/>
              <a:gd name="connsiteY15" fmla="*/ 819412 h 1197558"/>
              <a:gd name="connsiteX16" fmla="*/ 210207 w 1197558"/>
              <a:gd name="connsiteY16" fmla="*/ 869911 h 1197558"/>
              <a:gd name="connsiteX17" fmla="*/ 116658 w 1197558"/>
              <a:gd name="connsiteY17" fmla="*/ 963459 h 1197558"/>
              <a:gd name="connsiteX18" fmla="*/ 234098 w 1197558"/>
              <a:gd name="connsiteY18" fmla="*/ 1080899 h 1197558"/>
              <a:gd name="connsiteX19" fmla="*/ 327481 w 1197558"/>
              <a:gd name="connsiteY19" fmla="*/ 987516 h 1197558"/>
              <a:gd name="connsiteX20" fmla="*/ 337729 w 1197558"/>
              <a:gd name="connsiteY20" fmla="*/ 995049 h 1197558"/>
              <a:gd name="connsiteX21" fmla="*/ 466454 w 1197558"/>
              <a:gd name="connsiteY21" fmla="*/ 1054479 h 1197558"/>
              <a:gd name="connsiteX22" fmla="*/ 515737 w 1197558"/>
              <a:gd name="connsiteY22" fmla="*/ 1064876 h 1197558"/>
              <a:gd name="connsiteX23" fmla="*/ 515737 w 1197558"/>
              <a:gd name="connsiteY23" fmla="*/ 1197558 h 1197558"/>
              <a:gd name="connsiteX24" fmla="*/ 681822 w 1197558"/>
              <a:gd name="connsiteY24" fmla="*/ 1197558 h 1197558"/>
              <a:gd name="connsiteX25" fmla="*/ 681822 w 1197558"/>
              <a:gd name="connsiteY25" fmla="*/ 1065395 h 1197558"/>
              <a:gd name="connsiteX26" fmla="*/ 742092 w 1197558"/>
              <a:gd name="connsiteY26" fmla="*/ 1051154 h 1197558"/>
              <a:gd name="connsiteX27" fmla="*/ 869631 w 1197558"/>
              <a:gd name="connsiteY27" fmla="*/ 988400 h 1197558"/>
              <a:gd name="connsiteX28" fmla="*/ 870384 w 1197558"/>
              <a:gd name="connsiteY28" fmla="*/ 987824 h 1197558"/>
              <a:gd name="connsiteX29" fmla="*/ 963459 w 1197558"/>
              <a:gd name="connsiteY29" fmla="*/ 1080899 h 1197558"/>
              <a:gd name="connsiteX30" fmla="*/ 1080900 w 1197558"/>
              <a:gd name="connsiteY30" fmla="*/ 963459 h 1197558"/>
              <a:gd name="connsiteX31" fmla="*/ 987351 w 1197558"/>
              <a:gd name="connsiteY31" fmla="*/ 869911 h 1197558"/>
              <a:gd name="connsiteX32" fmla="*/ 1018934 w 1197558"/>
              <a:gd name="connsiteY32" fmla="*/ 819412 h 1197558"/>
              <a:gd name="connsiteX33" fmla="*/ 1064529 w 1197558"/>
              <a:gd name="connsiteY33" fmla="*/ 689393 h 1197558"/>
              <a:gd name="connsiteX34" fmla="*/ 1065622 w 1197558"/>
              <a:gd name="connsiteY34" fmla="*/ 681821 h 1197558"/>
              <a:gd name="connsiteX35" fmla="*/ 1197558 w 1197558"/>
              <a:gd name="connsiteY35" fmla="*/ 681821 h 1197558"/>
              <a:gd name="connsiteX36" fmla="*/ 1197558 w 1197558"/>
              <a:gd name="connsiteY36" fmla="*/ 515736 h 1197558"/>
              <a:gd name="connsiteX37" fmla="*/ 1065622 w 1197558"/>
              <a:gd name="connsiteY37" fmla="*/ 515736 h 1197558"/>
              <a:gd name="connsiteX38" fmla="*/ 1064529 w 1197558"/>
              <a:gd name="connsiteY38" fmla="*/ 508165 h 1197558"/>
              <a:gd name="connsiteX39" fmla="*/ 1018934 w 1197558"/>
              <a:gd name="connsiteY39" fmla="*/ 378145 h 1197558"/>
              <a:gd name="connsiteX40" fmla="*/ 987351 w 1197558"/>
              <a:gd name="connsiteY40" fmla="*/ 327646 h 1197558"/>
              <a:gd name="connsiteX41" fmla="*/ 1080900 w 1197558"/>
              <a:gd name="connsiteY41" fmla="*/ 234098 h 1197558"/>
              <a:gd name="connsiteX42" fmla="*/ 963460 w 1197558"/>
              <a:gd name="connsiteY42" fmla="*/ 116658 h 1197558"/>
              <a:gd name="connsiteX43" fmla="*/ 870076 w 1197558"/>
              <a:gd name="connsiteY43" fmla="*/ 210041 h 1197558"/>
              <a:gd name="connsiteX44" fmla="*/ 859829 w 1197558"/>
              <a:gd name="connsiteY44" fmla="*/ 202508 h 1197558"/>
              <a:gd name="connsiteX45" fmla="*/ 731105 w 1197558"/>
              <a:gd name="connsiteY45" fmla="*/ 143079 h 1197558"/>
              <a:gd name="connsiteX46" fmla="*/ 681821 w 1197558"/>
              <a:gd name="connsiteY46" fmla="*/ 132681 h 1197558"/>
              <a:gd name="connsiteX47" fmla="*/ 681821 w 1197558"/>
              <a:gd name="connsiteY47" fmla="*/ 0 h 1197558"/>
              <a:gd name="connsiteX48" fmla="*/ 515736 w 1197558"/>
              <a:gd name="connsiteY48" fmla="*/ 0 h 1197558"/>
              <a:gd name="connsiteX49" fmla="*/ 515736 w 1197558"/>
              <a:gd name="connsiteY49" fmla="*/ 132163 h 1197558"/>
              <a:gd name="connsiteX50" fmla="*/ 455466 w 1197558"/>
              <a:gd name="connsiteY50" fmla="*/ 146403 h 1197558"/>
              <a:gd name="connsiteX51" fmla="*/ 327927 w 1197558"/>
              <a:gd name="connsiteY51" fmla="*/ 209157 h 1197558"/>
              <a:gd name="connsiteX52" fmla="*/ 327174 w 1197558"/>
              <a:gd name="connsiteY52" fmla="*/ 209733 h 119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97558" h="1197558">
                <a:moveTo>
                  <a:pt x="375395" y="375395"/>
                </a:moveTo>
                <a:cubicBezTo>
                  <a:pt x="498767" y="252024"/>
                  <a:pt x="698792" y="252024"/>
                  <a:pt x="822163" y="375395"/>
                </a:cubicBezTo>
                <a:cubicBezTo>
                  <a:pt x="945534" y="498767"/>
                  <a:pt x="945534" y="698792"/>
                  <a:pt x="822163" y="822163"/>
                </a:cubicBezTo>
                <a:cubicBezTo>
                  <a:pt x="698792" y="945534"/>
                  <a:pt x="498767" y="945534"/>
                  <a:pt x="375395" y="822163"/>
                </a:cubicBezTo>
                <a:cubicBezTo>
                  <a:pt x="252024" y="698792"/>
                  <a:pt x="252024" y="498767"/>
                  <a:pt x="375395" y="375395"/>
                </a:cubicBezTo>
                <a:close/>
                <a:moveTo>
                  <a:pt x="234098" y="116658"/>
                </a:moveTo>
                <a:lnTo>
                  <a:pt x="116658" y="234098"/>
                </a:lnTo>
                <a:lnTo>
                  <a:pt x="210207" y="327647"/>
                </a:lnTo>
                <a:lnTo>
                  <a:pt x="178624" y="378145"/>
                </a:lnTo>
                <a:cubicBezTo>
                  <a:pt x="156912" y="419462"/>
                  <a:pt x="141714" y="463307"/>
                  <a:pt x="133029" y="508165"/>
                </a:cubicBezTo>
                <a:lnTo>
                  <a:pt x="131936" y="515736"/>
                </a:lnTo>
                <a:lnTo>
                  <a:pt x="0" y="515736"/>
                </a:lnTo>
                <a:lnTo>
                  <a:pt x="0" y="681821"/>
                </a:lnTo>
                <a:lnTo>
                  <a:pt x="131936" y="681821"/>
                </a:lnTo>
                <a:lnTo>
                  <a:pt x="133029" y="689393"/>
                </a:lnTo>
                <a:cubicBezTo>
                  <a:pt x="141714" y="734250"/>
                  <a:pt x="156912" y="778096"/>
                  <a:pt x="178624" y="819412"/>
                </a:cubicBezTo>
                <a:lnTo>
                  <a:pt x="210207" y="869911"/>
                </a:lnTo>
                <a:lnTo>
                  <a:pt x="116658" y="963459"/>
                </a:lnTo>
                <a:lnTo>
                  <a:pt x="234098" y="1080899"/>
                </a:lnTo>
                <a:lnTo>
                  <a:pt x="327481" y="987516"/>
                </a:lnTo>
                <a:lnTo>
                  <a:pt x="337729" y="995049"/>
                </a:lnTo>
                <a:cubicBezTo>
                  <a:pt x="378012" y="1021647"/>
                  <a:pt x="421458" y="1041457"/>
                  <a:pt x="466454" y="1054479"/>
                </a:cubicBezTo>
                <a:lnTo>
                  <a:pt x="515737" y="1064876"/>
                </a:lnTo>
                <a:lnTo>
                  <a:pt x="515737" y="1197558"/>
                </a:lnTo>
                <a:lnTo>
                  <a:pt x="681822" y="1197558"/>
                </a:lnTo>
                <a:lnTo>
                  <a:pt x="681822" y="1065395"/>
                </a:lnTo>
                <a:lnTo>
                  <a:pt x="742092" y="1051154"/>
                </a:lnTo>
                <a:cubicBezTo>
                  <a:pt x="786823" y="1037024"/>
                  <a:pt x="829874" y="1016106"/>
                  <a:pt x="869631" y="988400"/>
                </a:cubicBezTo>
                <a:lnTo>
                  <a:pt x="870384" y="987824"/>
                </a:lnTo>
                <a:lnTo>
                  <a:pt x="963459" y="1080899"/>
                </a:lnTo>
                <a:lnTo>
                  <a:pt x="1080900" y="963459"/>
                </a:lnTo>
                <a:lnTo>
                  <a:pt x="987351" y="869911"/>
                </a:lnTo>
                <a:lnTo>
                  <a:pt x="1018934" y="819412"/>
                </a:lnTo>
                <a:cubicBezTo>
                  <a:pt x="1040646" y="778096"/>
                  <a:pt x="1055844" y="734250"/>
                  <a:pt x="1064529" y="689393"/>
                </a:cubicBezTo>
                <a:lnTo>
                  <a:pt x="1065622" y="681821"/>
                </a:lnTo>
                <a:lnTo>
                  <a:pt x="1197558" y="681821"/>
                </a:lnTo>
                <a:lnTo>
                  <a:pt x="1197558" y="515736"/>
                </a:lnTo>
                <a:lnTo>
                  <a:pt x="1065622" y="515736"/>
                </a:lnTo>
                <a:lnTo>
                  <a:pt x="1064529" y="508165"/>
                </a:lnTo>
                <a:cubicBezTo>
                  <a:pt x="1055845" y="463307"/>
                  <a:pt x="1040646" y="419461"/>
                  <a:pt x="1018934" y="378145"/>
                </a:cubicBezTo>
                <a:lnTo>
                  <a:pt x="987351" y="327646"/>
                </a:lnTo>
                <a:lnTo>
                  <a:pt x="1080900" y="234098"/>
                </a:lnTo>
                <a:lnTo>
                  <a:pt x="963460" y="116658"/>
                </a:lnTo>
                <a:lnTo>
                  <a:pt x="870076" y="210041"/>
                </a:lnTo>
                <a:lnTo>
                  <a:pt x="859829" y="202508"/>
                </a:lnTo>
                <a:cubicBezTo>
                  <a:pt x="819546" y="175910"/>
                  <a:pt x="776099" y="156100"/>
                  <a:pt x="731105" y="143079"/>
                </a:cubicBezTo>
                <a:lnTo>
                  <a:pt x="681821" y="132681"/>
                </a:lnTo>
                <a:lnTo>
                  <a:pt x="681821" y="0"/>
                </a:lnTo>
                <a:lnTo>
                  <a:pt x="515736" y="0"/>
                </a:lnTo>
                <a:lnTo>
                  <a:pt x="515736" y="132163"/>
                </a:lnTo>
                <a:lnTo>
                  <a:pt x="455466" y="146403"/>
                </a:lnTo>
                <a:cubicBezTo>
                  <a:pt x="410735" y="160533"/>
                  <a:pt x="367684" y="181451"/>
                  <a:pt x="327927" y="209157"/>
                </a:cubicBezTo>
                <a:lnTo>
                  <a:pt x="327174" y="209733"/>
                </a:lnTo>
                <a:close/>
              </a:path>
            </a:pathLst>
          </a:custGeom>
          <a:solidFill>
            <a:schemeClr val="accent1"/>
          </a:solidFill>
          <a:ln w="15875">
            <a:noFill/>
          </a:ln>
          <a:effectLst>
            <a:innerShdw blurRad="127000" dist="38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74" name="椭圆 73"/>
          <p:cNvSpPr/>
          <p:nvPr/>
        </p:nvSpPr>
        <p:spPr>
          <a:xfrm>
            <a:off x="4869815" y="1322909"/>
            <a:ext cx="1295363" cy="1294893"/>
          </a:xfrm>
          <a:prstGeom prst="ellipse">
            <a:avLst/>
          </a:prstGeom>
          <a:gradFill>
            <a:gsLst>
              <a:gs pos="0">
                <a:srgbClr val="D3D3D3"/>
              </a:gs>
              <a:gs pos="100000">
                <a:srgbClr val="F7F7F7"/>
              </a:gs>
            </a:gsLst>
            <a:lin ang="2700000" scaled="1"/>
          </a:gradFill>
          <a:ln w="31750">
            <a:gradFill flip="none" rotWithShape="1">
              <a:gsLst>
                <a:gs pos="0">
                  <a:schemeClr val="bg1"/>
                </a:gs>
                <a:gs pos="100000">
                  <a:schemeClr val="bg1">
                    <a:lumMod val="75000"/>
                  </a:schemeClr>
                </a:gs>
              </a:gsLst>
              <a:lin ang="2700000" scaled="1"/>
              <a:tileRect/>
            </a:gradFill>
          </a:ln>
          <a:effectLst>
            <a:outerShdw blurRad="406400" dist="165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75" name="任意多边形 74"/>
          <p:cNvSpPr/>
          <p:nvPr/>
        </p:nvSpPr>
        <p:spPr>
          <a:xfrm rot="18900000" flipH="1">
            <a:off x="4988164" y="1434806"/>
            <a:ext cx="1058666" cy="1058283"/>
          </a:xfrm>
          <a:custGeom>
            <a:avLst/>
            <a:gdLst>
              <a:gd name="connsiteX0" fmla="*/ 375395 w 1197558"/>
              <a:gd name="connsiteY0" fmla="*/ 375395 h 1197558"/>
              <a:gd name="connsiteX1" fmla="*/ 822163 w 1197558"/>
              <a:gd name="connsiteY1" fmla="*/ 375395 h 1197558"/>
              <a:gd name="connsiteX2" fmla="*/ 822163 w 1197558"/>
              <a:gd name="connsiteY2" fmla="*/ 822163 h 1197558"/>
              <a:gd name="connsiteX3" fmla="*/ 375395 w 1197558"/>
              <a:gd name="connsiteY3" fmla="*/ 822163 h 1197558"/>
              <a:gd name="connsiteX4" fmla="*/ 375395 w 1197558"/>
              <a:gd name="connsiteY4" fmla="*/ 375395 h 1197558"/>
              <a:gd name="connsiteX5" fmla="*/ 234098 w 1197558"/>
              <a:gd name="connsiteY5" fmla="*/ 116658 h 1197558"/>
              <a:gd name="connsiteX6" fmla="*/ 116658 w 1197558"/>
              <a:gd name="connsiteY6" fmla="*/ 234098 h 1197558"/>
              <a:gd name="connsiteX7" fmla="*/ 210207 w 1197558"/>
              <a:gd name="connsiteY7" fmla="*/ 327647 h 1197558"/>
              <a:gd name="connsiteX8" fmla="*/ 178624 w 1197558"/>
              <a:gd name="connsiteY8" fmla="*/ 378145 h 1197558"/>
              <a:gd name="connsiteX9" fmla="*/ 133029 w 1197558"/>
              <a:gd name="connsiteY9" fmla="*/ 508165 h 1197558"/>
              <a:gd name="connsiteX10" fmla="*/ 131936 w 1197558"/>
              <a:gd name="connsiteY10" fmla="*/ 515736 h 1197558"/>
              <a:gd name="connsiteX11" fmla="*/ 0 w 1197558"/>
              <a:gd name="connsiteY11" fmla="*/ 515736 h 1197558"/>
              <a:gd name="connsiteX12" fmla="*/ 0 w 1197558"/>
              <a:gd name="connsiteY12" fmla="*/ 681821 h 1197558"/>
              <a:gd name="connsiteX13" fmla="*/ 131936 w 1197558"/>
              <a:gd name="connsiteY13" fmla="*/ 681821 h 1197558"/>
              <a:gd name="connsiteX14" fmla="*/ 133029 w 1197558"/>
              <a:gd name="connsiteY14" fmla="*/ 689393 h 1197558"/>
              <a:gd name="connsiteX15" fmla="*/ 178624 w 1197558"/>
              <a:gd name="connsiteY15" fmla="*/ 819412 h 1197558"/>
              <a:gd name="connsiteX16" fmla="*/ 210207 w 1197558"/>
              <a:gd name="connsiteY16" fmla="*/ 869911 h 1197558"/>
              <a:gd name="connsiteX17" fmla="*/ 116658 w 1197558"/>
              <a:gd name="connsiteY17" fmla="*/ 963459 h 1197558"/>
              <a:gd name="connsiteX18" fmla="*/ 234098 w 1197558"/>
              <a:gd name="connsiteY18" fmla="*/ 1080899 h 1197558"/>
              <a:gd name="connsiteX19" fmla="*/ 327481 w 1197558"/>
              <a:gd name="connsiteY19" fmla="*/ 987516 h 1197558"/>
              <a:gd name="connsiteX20" fmla="*/ 337729 w 1197558"/>
              <a:gd name="connsiteY20" fmla="*/ 995049 h 1197558"/>
              <a:gd name="connsiteX21" fmla="*/ 466454 w 1197558"/>
              <a:gd name="connsiteY21" fmla="*/ 1054479 h 1197558"/>
              <a:gd name="connsiteX22" fmla="*/ 515737 w 1197558"/>
              <a:gd name="connsiteY22" fmla="*/ 1064876 h 1197558"/>
              <a:gd name="connsiteX23" fmla="*/ 515737 w 1197558"/>
              <a:gd name="connsiteY23" fmla="*/ 1197558 h 1197558"/>
              <a:gd name="connsiteX24" fmla="*/ 681822 w 1197558"/>
              <a:gd name="connsiteY24" fmla="*/ 1197558 h 1197558"/>
              <a:gd name="connsiteX25" fmla="*/ 681822 w 1197558"/>
              <a:gd name="connsiteY25" fmla="*/ 1065395 h 1197558"/>
              <a:gd name="connsiteX26" fmla="*/ 742092 w 1197558"/>
              <a:gd name="connsiteY26" fmla="*/ 1051154 h 1197558"/>
              <a:gd name="connsiteX27" fmla="*/ 869631 w 1197558"/>
              <a:gd name="connsiteY27" fmla="*/ 988400 h 1197558"/>
              <a:gd name="connsiteX28" fmla="*/ 870384 w 1197558"/>
              <a:gd name="connsiteY28" fmla="*/ 987824 h 1197558"/>
              <a:gd name="connsiteX29" fmla="*/ 963459 w 1197558"/>
              <a:gd name="connsiteY29" fmla="*/ 1080899 h 1197558"/>
              <a:gd name="connsiteX30" fmla="*/ 1080900 w 1197558"/>
              <a:gd name="connsiteY30" fmla="*/ 963459 h 1197558"/>
              <a:gd name="connsiteX31" fmla="*/ 987351 w 1197558"/>
              <a:gd name="connsiteY31" fmla="*/ 869911 h 1197558"/>
              <a:gd name="connsiteX32" fmla="*/ 1018934 w 1197558"/>
              <a:gd name="connsiteY32" fmla="*/ 819412 h 1197558"/>
              <a:gd name="connsiteX33" fmla="*/ 1064529 w 1197558"/>
              <a:gd name="connsiteY33" fmla="*/ 689393 h 1197558"/>
              <a:gd name="connsiteX34" fmla="*/ 1065622 w 1197558"/>
              <a:gd name="connsiteY34" fmla="*/ 681821 h 1197558"/>
              <a:gd name="connsiteX35" fmla="*/ 1197558 w 1197558"/>
              <a:gd name="connsiteY35" fmla="*/ 681821 h 1197558"/>
              <a:gd name="connsiteX36" fmla="*/ 1197558 w 1197558"/>
              <a:gd name="connsiteY36" fmla="*/ 515736 h 1197558"/>
              <a:gd name="connsiteX37" fmla="*/ 1065622 w 1197558"/>
              <a:gd name="connsiteY37" fmla="*/ 515736 h 1197558"/>
              <a:gd name="connsiteX38" fmla="*/ 1064529 w 1197558"/>
              <a:gd name="connsiteY38" fmla="*/ 508165 h 1197558"/>
              <a:gd name="connsiteX39" fmla="*/ 1018934 w 1197558"/>
              <a:gd name="connsiteY39" fmla="*/ 378145 h 1197558"/>
              <a:gd name="connsiteX40" fmla="*/ 987351 w 1197558"/>
              <a:gd name="connsiteY40" fmla="*/ 327646 h 1197558"/>
              <a:gd name="connsiteX41" fmla="*/ 1080900 w 1197558"/>
              <a:gd name="connsiteY41" fmla="*/ 234098 h 1197558"/>
              <a:gd name="connsiteX42" fmla="*/ 963460 w 1197558"/>
              <a:gd name="connsiteY42" fmla="*/ 116658 h 1197558"/>
              <a:gd name="connsiteX43" fmla="*/ 870076 w 1197558"/>
              <a:gd name="connsiteY43" fmla="*/ 210041 h 1197558"/>
              <a:gd name="connsiteX44" fmla="*/ 859829 w 1197558"/>
              <a:gd name="connsiteY44" fmla="*/ 202508 h 1197558"/>
              <a:gd name="connsiteX45" fmla="*/ 731105 w 1197558"/>
              <a:gd name="connsiteY45" fmla="*/ 143079 h 1197558"/>
              <a:gd name="connsiteX46" fmla="*/ 681821 w 1197558"/>
              <a:gd name="connsiteY46" fmla="*/ 132681 h 1197558"/>
              <a:gd name="connsiteX47" fmla="*/ 681821 w 1197558"/>
              <a:gd name="connsiteY47" fmla="*/ 0 h 1197558"/>
              <a:gd name="connsiteX48" fmla="*/ 515736 w 1197558"/>
              <a:gd name="connsiteY48" fmla="*/ 0 h 1197558"/>
              <a:gd name="connsiteX49" fmla="*/ 515736 w 1197558"/>
              <a:gd name="connsiteY49" fmla="*/ 132163 h 1197558"/>
              <a:gd name="connsiteX50" fmla="*/ 455466 w 1197558"/>
              <a:gd name="connsiteY50" fmla="*/ 146403 h 1197558"/>
              <a:gd name="connsiteX51" fmla="*/ 327927 w 1197558"/>
              <a:gd name="connsiteY51" fmla="*/ 209157 h 1197558"/>
              <a:gd name="connsiteX52" fmla="*/ 327174 w 1197558"/>
              <a:gd name="connsiteY52" fmla="*/ 209733 h 119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97558" h="1197558">
                <a:moveTo>
                  <a:pt x="375395" y="375395"/>
                </a:moveTo>
                <a:cubicBezTo>
                  <a:pt x="498767" y="252024"/>
                  <a:pt x="698792" y="252024"/>
                  <a:pt x="822163" y="375395"/>
                </a:cubicBezTo>
                <a:cubicBezTo>
                  <a:pt x="945534" y="498767"/>
                  <a:pt x="945534" y="698792"/>
                  <a:pt x="822163" y="822163"/>
                </a:cubicBezTo>
                <a:cubicBezTo>
                  <a:pt x="698792" y="945534"/>
                  <a:pt x="498767" y="945534"/>
                  <a:pt x="375395" y="822163"/>
                </a:cubicBezTo>
                <a:cubicBezTo>
                  <a:pt x="252024" y="698792"/>
                  <a:pt x="252024" y="498767"/>
                  <a:pt x="375395" y="375395"/>
                </a:cubicBezTo>
                <a:close/>
                <a:moveTo>
                  <a:pt x="234098" y="116658"/>
                </a:moveTo>
                <a:lnTo>
                  <a:pt x="116658" y="234098"/>
                </a:lnTo>
                <a:lnTo>
                  <a:pt x="210207" y="327647"/>
                </a:lnTo>
                <a:lnTo>
                  <a:pt x="178624" y="378145"/>
                </a:lnTo>
                <a:cubicBezTo>
                  <a:pt x="156912" y="419462"/>
                  <a:pt x="141714" y="463307"/>
                  <a:pt x="133029" y="508165"/>
                </a:cubicBezTo>
                <a:lnTo>
                  <a:pt x="131936" y="515736"/>
                </a:lnTo>
                <a:lnTo>
                  <a:pt x="0" y="515736"/>
                </a:lnTo>
                <a:lnTo>
                  <a:pt x="0" y="681821"/>
                </a:lnTo>
                <a:lnTo>
                  <a:pt x="131936" y="681821"/>
                </a:lnTo>
                <a:lnTo>
                  <a:pt x="133029" y="689393"/>
                </a:lnTo>
                <a:cubicBezTo>
                  <a:pt x="141714" y="734250"/>
                  <a:pt x="156912" y="778096"/>
                  <a:pt x="178624" y="819412"/>
                </a:cubicBezTo>
                <a:lnTo>
                  <a:pt x="210207" y="869911"/>
                </a:lnTo>
                <a:lnTo>
                  <a:pt x="116658" y="963459"/>
                </a:lnTo>
                <a:lnTo>
                  <a:pt x="234098" y="1080899"/>
                </a:lnTo>
                <a:lnTo>
                  <a:pt x="327481" y="987516"/>
                </a:lnTo>
                <a:lnTo>
                  <a:pt x="337729" y="995049"/>
                </a:lnTo>
                <a:cubicBezTo>
                  <a:pt x="378012" y="1021647"/>
                  <a:pt x="421458" y="1041457"/>
                  <a:pt x="466454" y="1054479"/>
                </a:cubicBezTo>
                <a:lnTo>
                  <a:pt x="515737" y="1064876"/>
                </a:lnTo>
                <a:lnTo>
                  <a:pt x="515737" y="1197558"/>
                </a:lnTo>
                <a:lnTo>
                  <a:pt x="681822" y="1197558"/>
                </a:lnTo>
                <a:lnTo>
                  <a:pt x="681822" y="1065395"/>
                </a:lnTo>
                <a:lnTo>
                  <a:pt x="742092" y="1051154"/>
                </a:lnTo>
                <a:cubicBezTo>
                  <a:pt x="786823" y="1037024"/>
                  <a:pt x="829874" y="1016106"/>
                  <a:pt x="869631" y="988400"/>
                </a:cubicBezTo>
                <a:lnTo>
                  <a:pt x="870384" y="987824"/>
                </a:lnTo>
                <a:lnTo>
                  <a:pt x="963459" y="1080899"/>
                </a:lnTo>
                <a:lnTo>
                  <a:pt x="1080900" y="963459"/>
                </a:lnTo>
                <a:lnTo>
                  <a:pt x="987351" y="869911"/>
                </a:lnTo>
                <a:lnTo>
                  <a:pt x="1018934" y="819412"/>
                </a:lnTo>
                <a:cubicBezTo>
                  <a:pt x="1040646" y="778096"/>
                  <a:pt x="1055844" y="734250"/>
                  <a:pt x="1064529" y="689393"/>
                </a:cubicBezTo>
                <a:lnTo>
                  <a:pt x="1065622" y="681821"/>
                </a:lnTo>
                <a:lnTo>
                  <a:pt x="1197558" y="681821"/>
                </a:lnTo>
                <a:lnTo>
                  <a:pt x="1197558" y="515736"/>
                </a:lnTo>
                <a:lnTo>
                  <a:pt x="1065622" y="515736"/>
                </a:lnTo>
                <a:lnTo>
                  <a:pt x="1064529" y="508165"/>
                </a:lnTo>
                <a:cubicBezTo>
                  <a:pt x="1055845" y="463307"/>
                  <a:pt x="1040646" y="419461"/>
                  <a:pt x="1018934" y="378145"/>
                </a:cubicBezTo>
                <a:lnTo>
                  <a:pt x="987351" y="327646"/>
                </a:lnTo>
                <a:lnTo>
                  <a:pt x="1080900" y="234098"/>
                </a:lnTo>
                <a:lnTo>
                  <a:pt x="963460" y="116658"/>
                </a:lnTo>
                <a:lnTo>
                  <a:pt x="870076" y="210041"/>
                </a:lnTo>
                <a:lnTo>
                  <a:pt x="859829" y="202508"/>
                </a:lnTo>
                <a:cubicBezTo>
                  <a:pt x="819546" y="175910"/>
                  <a:pt x="776099" y="156100"/>
                  <a:pt x="731105" y="143079"/>
                </a:cubicBezTo>
                <a:lnTo>
                  <a:pt x="681821" y="132681"/>
                </a:lnTo>
                <a:lnTo>
                  <a:pt x="681821" y="0"/>
                </a:lnTo>
                <a:lnTo>
                  <a:pt x="515736" y="0"/>
                </a:lnTo>
                <a:lnTo>
                  <a:pt x="515736" y="132163"/>
                </a:lnTo>
                <a:lnTo>
                  <a:pt x="455466" y="146403"/>
                </a:lnTo>
                <a:cubicBezTo>
                  <a:pt x="410735" y="160533"/>
                  <a:pt x="367684" y="181451"/>
                  <a:pt x="327927" y="209157"/>
                </a:cubicBezTo>
                <a:lnTo>
                  <a:pt x="327174" y="209733"/>
                </a:lnTo>
                <a:close/>
              </a:path>
            </a:pathLst>
          </a:custGeom>
          <a:solidFill>
            <a:schemeClr val="accent2"/>
          </a:solidFill>
          <a:ln>
            <a:noFill/>
          </a:ln>
          <a:effectLst>
            <a:innerShdw blurRad="127000" dist="38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78" name="椭圆 77"/>
          <p:cNvSpPr/>
          <p:nvPr/>
        </p:nvSpPr>
        <p:spPr>
          <a:xfrm>
            <a:off x="2846432" y="3023159"/>
            <a:ext cx="1295363" cy="1294893"/>
          </a:xfrm>
          <a:prstGeom prst="ellipse">
            <a:avLst/>
          </a:prstGeom>
          <a:gradFill>
            <a:gsLst>
              <a:gs pos="0">
                <a:srgbClr val="D3D3D3"/>
              </a:gs>
              <a:gs pos="100000">
                <a:srgbClr val="F7F7F7"/>
              </a:gs>
            </a:gsLst>
            <a:lin ang="2700000" scaled="1"/>
          </a:gradFill>
          <a:ln w="31750">
            <a:gradFill flip="none" rotWithShape="1">
              <a:gsLst>
                <a:gs pos="0">
                  <a:schemeClr val="bg1"/>
                </a:gs>
                <a:gs pos="100000">
                  <a:schemeClr val="bg1">
                    <a:lumMod val="75000"/>
                  </a:schemeClr>
                </a:gs>
              </a:gsLst>
              <a:lin ang="2700000" scaled="1"/>
              <a:tileRect/>
            </a:gradFill>
          </a:ln>
          <a:effectLst>
            <a:outerShdw blurRad="406400" dist="165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79" name="任意多边形 78"/>
          <p:cNvSpPr/>
          <p:nvPr/>
        </p:nvSpPr>
        <p:spPr>
          <a:xfrm rot="18900000" flipH="1">
            <a:off x="2964781" y="3135056"/>
            <a:ext cx="1058666" cy="1058283"/>
          </a:xfrm>
          <a:custGeom>
            <a:avLst/>
            <a:gdLst>
              <a:gd name="connsiteX0" fmla="*/ 375395 w 1197558"/>
              <a:gd name="connsiteY0" fmla="*/ 375395 h 1197558"/>
              <a:gd name="connsiteX1" fmla="*/ 822163 w 1197558"/>
              <a:gd name="connsiteY1" fmla="*/ 375395 h 1197558"/>
              <a:gd name="connsiteX2" fmla="*/ 822163 w 1197558"/>
              <a:gd name="connsiteY2" fmla="*/ 822163 h 1197558"/>
              <a:gd name="connsiteX3" fmla="*/ 375395 w 1197558"/>
              <a:gd name="connsiteY3" fmla="*/ 822163 h 1197558"/>
              <a:gd name="connsiteX4" fmla="*/ 375395 w 1197558"/>
              <a:gd name="connsiteY4" fmla="*/ 375395 h 1197558"/>
              <a:gd name="connsiteX5" fmla="*/ 234098 w 1197558"/>
              <a:gd name="connsiteY5" fmla="*/ 116658 h 1197558"/>
              <a:gd name="connsiteX6" fmla="*/ 116658 w 1197558"/>
              <a:gd name="connsiteY6" fmla="*/ 234098 h 1197558"/>
              <a:gd name="connsiteX7" fmla="*/ 210207 w 1197558"/>
              <a:gd name="connsiteY7" fmla="*/ 327647 h 1197558"/>
              <a:gd name="connsiteX8" fmla="*/ 178624 w 1197558"/>
              <a:gd name="connsiteY8" fmla="*/ 378145 h 1197558"/>
              <a:gd name="connsiteX9" fmla="*/ 133029 w 1197558"/>
              <a:gd name="connsiteY9" fmla="*/ 508165 h 1197558"/>
              <a:gd name="connsiteX10" fmla="*/ 131936 w 1197558"/>
              <a:gd name="connsiteY10" fmla="*/ 515736 h 1197558"/>
              <a:gd name="connsiteX11" fmla="*/ 0 w 1197558"/>
              <a:gd name="connsiteY11" fmla="*/ 515736 h 1197558"/>
              <a:gd name="connsiteX12" fmla="*/ 0 w 1197558"/>
              <a:gd name="connsiteY12" fmla="*/ 681821 h 1197558"/>
              <a:gd name="connsiteX13" fmla="*/ 131936 w 1197558"/>
              <a:gd name="connsiteY13" fmla="*/ 681821 h 1197558"/>
              <a:gd name="connsiteX14" fmla="*/ 133029 w 1197558"/>
              <a:gd name="connsiteY14" fmla="*/ 689393 h 1197558"/>
              <a:gd name="connsiteX15" fmla="*/ 178624 w 1197558"/>
              <a:gd name="connsiteY15" fmla="*/ 819412 h 1197558"/>
              <a:gd name="connsiteX16" fmla="*/ 210207 w 1197558"/>
              <a:gd name="connsiteY16" fmla="*/ 869911 h 1197558"/>
              <a:gd name="connsiteX17" fmla="*/ 116658 w 1197558"/>
              <a:gd name="connsiteY17" fmla="*/ 963459 h 1197558"/>
              <a:gd name="connsiteX18" fmla="*/ 234098 w 1197558"/>
              <a:gd name="connsiteY18" fmla="*/ 1080899 h 1197558"/>
              <a:gd name="connsiteX19" fmla="*/ 327481 w 1197558"/>
              <a:gd name="connsiteY19" fmla="*/ 987516 h 1197558"/>
              <a:gd name="connsiteX20" fmla="*/ 337729 w 1197558"/>
              <a:gd name="connsiteY20" fmla="*/ 995049 h 1197558"/>
              <a:gd name="connsiteX21" fmla="*/ 466454 w 1197558"/>
              <a:gd name="connsiteY21" fmla="*/ 1054479 h 1197558"/>
              <a:gd name="connsiteX22" fmla="*/ 515737 w 1197558"/>
              <a:gd name="connsiteY22" fmla="*/ 1064876 h 1197558"/>
              <a:gd name="connsiteX23" fmla="*/ 515737 w 1197558"/>
              <a:gd name="connsiteY23" fmla="*/ 1197558 h 1197558"/>
              <a:gd name="connsiteX24" fmla="*/ 681822 w 1197558"/>
              <a:gd name="connsiteY24" fmla="*/ 1197558 h 1197558"/>
              <a:gd name="connsiteX25" fmla="*/ 681822 w 1197558"/>
              <a:gd name="connsiteY25" fmla="*/ 1065395 h 1197558"/>
              <a:gd name="connsiteX26" fmla="*/ 742092 w 1197558"/>
              <a:gd name="connsiteY26" fmla="*/ 1051154 h 1197558"/>
              <a:gd name="connsiteX27" fmla="*/ 869631 w 1197558"/>
              <a:gd name="connsiteY27" fmla="*/ 988400 h 1197558"/>
              <a:gd name="connsiteX28" fmla="*/ 870384 w 1197558"/>
              <a:gd name="connsiteY28" fmla="*/ 987824 h 1197558"/>
              <a:gd name="connsiteX29" fmla="*/ 963459 w 1197558"/>
              <a:gd name="connsiteY29" fmla="*/ 1080899 h 1197558"/>
              <a:gd name="connsiteX30" fmla="*/ 1080900 w 1197558"/>
              <a:gd name="connsiteY30" fmla="*/ 963459 h 1197558"/>
              <a:gd name="connsiteX31" fmla="*/ 987351 w 1197558"/>
              <a:gd name="connsiteY31" fmla="*/ 869911 h 1197558"/>
              <a:gd name="connsiteX32" fmla="*/ 1018934 w 1197558"/>
              <a:gd name="connsiteY32" fmla="*/ 819412 h 1197558"/>
              <a:gd name="connsiteX33" fmla="*/ 1064529 w 1197558"/>
              <a:gd name="connsiteY33" fmla="*/ 689393 h 1197558"/>
              <a:gd name="connsiteX34" fmla="*/ 1065622 w 1197558"/>
              <a:gd name="connsiteY34" fmla="*/ 681821 h 1197558"/>
              <a:gd name="connsiteX35" fmla="*/ 1197558 w 1197558"/>
              <a:gd name="connsiteY35" fmla="*/ 681821 h 1197558"/>
              <a:gd name="connsiteX36" fmla="*/ 1197558 w 1197558"/>
              <a:gd name="connsiteY36" fmla="*/ 515736 h 1197558"/>
              <a:gd name="connsiteX37" fmla="*/ 1065622 w 1197558"/>
              <a:gd name="connsiteY37" fmla="*/ 515736 h 1197558"/>
              <a:gd name="connsiteX38" fmla="*/ 1064529 w 1197558"/>
              <a:gd name="connsiteY38" fmla="*/ 508165 h 1197558"/>
              <a:gd name="connsiteX39" fmla="*/ 1018934 w 1197558"/>
              <a:gd name="connsiteY39" fmla="*/ 378145 h 1197558"/>
              <a:gd name="connsiteX40" fmla="*/ 987351 w 1197558"/>
              <a:gd name="connsiteY40" fmla="*/ 327646 h 1197558"/>
              <a:gd name="connsiteX41" fmla="*/ 1080900 w 1197558"/>
              <a:gd name="connsiteY41" fmla="*/ 234098 h 1197558"/>
              <a:gd name="connsiteX42" fmla="*/ 963460 w 1197558"/>
              <a:gd name="connsiteY42" fmla="*/ 116658 h 1197558"/>
              <a:gd name="connsiteX43" fmla="*/ 870076 w 1197558"/>
              <a:gd name="connsiteY43" fmla="*/ 210041 h 1197558"/>
              <a:gd name="connsiteX44" fmla="*/ 859829 w 1197558"/>
              <a:gd name="connsiteY44" fmla="*/ 202508 h 1197558"/>
              <a:gd name="connsiteX45" fmla="*/ 731105 w 1197558"/>
              <a:gd name="connsiteY45" fmla="*/ 143079 h 1197558"/>
              <a:gd name="connsiteX46" fmla="*/ 681821 w 1197558"/>
              <a:gd name="connsiteY46" fmla="*/ 132681 h 1197558"/>
              <a:gd name="connsiteX47" fmla="*/ 681821 w 1197558"/>
              <a:gd name="connsiteY47" fmla="*/ 0 h 1197558"/>
              <a:gd name="connsiteX48" fmla="*/ 515736 w 1197558"/>
              <a:gd name="connsiteY48" fmla="*/ 0 h 1197558"/>
              <a:gd name="connsiteX49" fmla="*/ 515736 w 1197558"/>
              <a:gd name="connsiteY49" fmla="*/ 132163 h 1197558"/>
              <a:gd name="connsiteX50" fmla="*/ 455466 w 1197558"/>
              <a:gd name="connsiteY50" fmla="*/ 146403 h 1197558"/>
              <a:gd name="connsiteX51" fmla="*/ 327927 w 1197558"/>
              <a:gd name="connsiteY51" fmla="*/ 209157 h 1197558"/>
              <a:gd name="connsiteX52" fmla="*/ 327174 w 1197558"/>
              <a:gd name="connsiteY52" fmla="*/ 209733 h 119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97558" h="1197558">
                <a:moveTo>
                  <a:pt x="375395" y="375395"/>
                </a:moveTo>
                <a:cubicBezTo>
                  <a:pt x="498767" y="252024"/>
                  <a:pt x="698792" y="252024"/>
                  <a:pt x="822163" y="375395"/>
                </a:cubicBezTo>
                <a:cubicBezTo>
                  <a:pt x="945534" y="498767"/>
                  <a:pt x="945534" y="698792"/>
                  <a:pt x="822163" y="822163"/>
                </a:cubicBezTo>
                <a:cubicBezTo>
                  <a:pt x="698792" y="945534"/>
                  <a:pt x="498767" y="945534"/>
                  <a:pt x="375395" y="822163"/>
                </a:cubicBezTo>
                <a:cubicBezTo>
                  <a:pt x="252024" y="698792"/>
                  <a:pt x="252024" y="498767"/>
                  <a:pt x="375395" y="375395"/>
                </a:cubicBezTo>
                <a:close/>
                <a:moveTo>
                  <a:pt x="234098" y="116658"/>
                </a:moveTo>
                <a:lnTo>
                  <a:pt x="116658" y="234098"/>
                </a:lnTo>
                <a:lnTo>
                  <a:pt x="210207" y="327647"/>
                </a:lnTo>
                <a:lnTo>
                  <a:pt x="178624" y="378145"/>
                </a:lnTo>
                <a:cubicBezTo>
                  <a:pt x="156912" y="419462"/>
                  <a:pt x="141714" y="463307"/>
                  <a:pt x="133029" y="508165"/>
                </a:cubicBezTo>
                <a:lnTo>
                  <a:pt x="131936" y="515736"/>
                </a:lnTo>
                <a:lnTo>
                  <a:pt x="0" y="515736"/>
                </a:lnTo>
                <a:lnTo>
                  <a:pt x="0" y="681821"/>
                </a:lnTo>
                <a:lnTo>
                  <a:pt x="131936" y="681821"/>
                </a:lnTo>
                <a:lnTo>
                  <a:pt x="133029" y="689393"/>
                </a:lnTo>
                <a:cubicBezTo>
                  <a:pt x="141714" y="734250"/>
                  <a:pt x="156912" y="778096"/>
                  <a:pt x="178624" y="819412"/>
                </a:cubicBezTo>
                <a:lnTo>
                  <a:pt x="210207" y="869911"/>
                </a:lnTo>
                <a:lnTo>
                  <a:pt x="116658" y="963459"/>
                </a:lnTo>
                <a:lnTo>
                  <a:pt x="234098" y="1080899"/>
                </a:lnTo>
                <a:lnTo>
                  <a:pt x="327481" y="987516"/>
                </a:lnTo>
                <a:lnTo>
                  <a:pt x="337729" y="995049"/>
                </a:lnTo>
                <a:cubicBezTo>
                  <a:pt x="378012" y="1021647"/>
                  <a:pt x="421458" y="1041457"/>
                  <a:pt x="466454" y="1054479"/>
                </a:cubicBezTo>
                <a:lnTo>
                  <a:pt x="515737" y="1064876"/>
                </a:lnTo>
                <a:lnTo>
                  <a:pt x="515737" y="1197558"/>
                </a:lnTo>
                <a:lnTo>
                  <a:pt x="681822" y="1197558"/>
                </a:lnTo>
                <a:lnTo>
                  <a:pt x="681822" y="1065395"/>
                </a:lnTo>
                <a:lnTo>
                  <a:pt x="742092" y="1051154"/>
                </a:lnTo>
                <a:cubicBezTo>
                  <a:pt x="786823" y="1037024"/>
                  <a:pt x="829874" y="1016106"/>
                  <a:pt x="869631" y="988400"/>
                </a:cubicBezTo>
                <a:lnTo>
                  <a:pt x="870384" y="987824"/>
                </a:lnTo>
                <a:lnTo>
                  <a:pt x="963459" y="1080899"/>
                </a:lnTo>
                <a:lnTo>
                  <a:pt x="1080900" y="963459"/>
                </a:lnTo>
                <a:lnTo>
                  <a:pt x="987351" y="869911"/>
                </a:lnTo>
                <a:lnTo>
                  <a:pt x="1018934" y="819412"/>
                </a:lnTo>
                <a:cubicBezTo>
                  <a:pt x="1040646" y="778096"/>
                  <a:pt x="1055844" y="734250"/>
                  <a:pt x="1064529" y="689393"/>
                </a:cubicBezTo>
                <a:lnTo>
                  <a:pt x="1065622" y="681821"/>
                </a:lnTo>
                <a:lnTo>
                  <a:pt x="1197558" y="681821"/>
                </a:lnTo>
                <a:lnTo>
                  <a:pt x="1197558" y="515736"/>
                </a:lnTo>
                <a:lnTo>
                  <a:pt x="1065622" y="515736"/>
                </a:lnTo>
                <a:lnTo>
                  <a:pt x="1064529" y="508165"/>
                </a:lnTo>
                <a:cubicBezTo>
                  <a:pt x="1055845" y="463307"/>
                  <a:pt x="1040646" y="419461"/>
                  <a:pt x="1018934" y="378145"/>
                </a:cubicBezTo>
                <a:lnTo>
                  <a:pt x="987351" y="327646"/>
                </a:lnTo>
                <a:lnTo>
                  <a:pt x="1080900" y="234098"/>
                </a:lnTo>
                <a:lnTo>
                  <a:pt x="963460" y="116658"/>
                </a:lnTo>
                <a:lnTo>
                  <a:pt x="870076" y="210041"/>
                </a:lnTo>
                <a:lnTo>
                  <a:pt x="859829" y="202508"/>
                </a:lnTo>
                <a:cubicBezTo>
                  <a:pt x="819546" y="175910"/>
                  <a:pt x="776099" y="156100"/>
                  <a:pt x="731105" y="143079"/>
                </a:cubicBezTo>
                <a:lnTo>
                  <a:pt x="681821" y="132681"/>
                </a:lnTo>
                <a:lnTo>
                  <a:pt x="681821" y="0"/>
                </a:lnTo>
                <a:lnTo>
                  <a:pt x="515736" y="0"/>
                </a:lnTo>
                <a:lnTo>
                  <a:pt x="515736" y="132163"/>
                </a:lnTo>
                <a:lnTo>
                  <a:pt x="455466" y="146403"/>
                </a:lnTo>
                <a:cubicBezTo>
                  <a:pt x="410735" y="160533"/>
                  <a:pt x="367684" y="181451"/>
                  <a:pt x="327927" y="209157"/>
                </a:cubicBezTo>
                <a:lnTo>
                  <a:pt x="327174" y="209733"/>
                </a:lnTo>
                <a:close/>
              </a:path>
            </a:pathLst>
          </a:custGeom>
          <a:solidFill>
            <a:schemeClr val="accent4"/>
          </a:solidFill>
          <a:ln>
            <a:noFill/>
          </a:ln>
          <a:effectLst>
            <a:innerShdw blurRad="127000" dist="38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82" name="椭圆 81"/>
          <p:cNvSpPr/>
          <p:nvPr/>
        </p:nvSpPr>
        <p:spPr>
          <a:xfrm>
            <a:off x="4869815" y="3023159"/>
            <a:ext cx="1295363" cy="1294893"/>
          </a:xfrm>
          <a:prstGeom prst="ellipse">
            <a:avLst/>
          </a:prstGeom>
          <a:gradFill>
            <a:gsLst>
              <a:gs pos="0">
                <a:srgbClr val="D3D3D3"/>
              </a:gs>
              <a:gs pos="100000">
                <a:srgbClr val="F7F7F7"/>
              </a:gs>
            </a:gsLst>
            <a:lin ang="2700000" scaled="1"/>
          </a:gradFill>
          <a:ln w="31750">
            <a:gradFill flip="none" rotWithShape="1">
              <a:gsLst>
                <a:gs pos="0">
                  <a:schemeClr val="bg1"/>
                </a:gs>
                <a:gs pos="100000">
                  <a:schemeClr val="bg1">
                    <a:lumMod val="75000"/>
                  </a:schemeClr>
                </a:gs>
              </a:gsLst>
              <a:lin ang="2700000" scaled="1"/>
              <a:tileRect/>
            </a:gradFill>
          </a:ln>
          <a:effectLst>
            <a:outerShdw blurRad="406400" dist="165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83" name="任意多边形 82"/>
          <p:cNvSpPr/>
          <p:nvPr/>
        </p:nvSpPr>
        <p:spPr>
          <a:xfrm rot="18900000" flipH="1">
            <a:off x="4988164" y="3135056"/>
            <a:ext cx="1058666" cy="1058283"/>
          </a:xfrm>
          <a:custGeom>
            <a:avLst/>
            <a:gdLst>
              <a:gd name="connsiteX0" fmla="*/ 375395 w 1197558"/>
              <a:gd name="connsiteY0" fmla="*/ 375395 h 1197558"/>
              <a:gd name="connsiteX1" fmla="*/ 822163 w 1197558"/>
              <a:gd name="connsiteY1" fmla="*/ 375395 h 1197558"/>
              <a:gd name="connsiteX2" fmla="*/ 822163 w 1197558"/>
              <a:gd name="connsiteY2" fmla="*/ 822163 h 1197558"/>
              <a:gd name="connsiteX3" fmla="*/ 375395 w 1197558"/>
              <a:gd name="connsiteY3" fmla="*/ 822163 h 1197558"/>
              <a:gd name="connsiteX4" fmla="*/ 375395 w 1197558"/>
              <a:gd name="connsiteY4" fmla="*/ 375395 h 1197558"/>
              <a:gd name="connsiteX5" fmla="*/ 234098 w 1197558"/>
              <a:gd name="connsiteY5" fmla="*/ 116658 h 1197558"/>
              <a:gd name="connsiteX6" fmla="*/ 116658 w 1197558"/>
              <a:gd name="connsiteY6" fmla="*/ 234098 h 1197558"/>
              <a:gd name="connsiteX7" fmla="*/ 210207 w 1197558"/>
              <a:gd name="connsiteY7" fmla="*/ 327647 h 1197558"/>
              <a:gd name="connsiteX8" fmla="*/ 178624 w 1197558"/>
              <a:gd name="connsiteY8" fmla="*/ 378145 h 1197558"/>
              <a:gd name="connsiteX9" fmla="*/ 133029 w 1197558"/>
              <a:gd name="connsiteY9" fmla="*/ 508165 h 1197558"/>
              <a:gd name="connsiteX10" fmla="*/ 131936 w 1197558"/>
              <a:gd name="connsiteY10" fmla="*/ 515736 h 1197558"/>
              <a:gd name="connsiteX11" fmla="*/ 0 w 1197558"/>
              <a:gd name="connsiteY11" fmla="*/ 515736 h 1197558"/>
              <a:gd name="connsiteX12" fmla="*/ 0 w 1197558"/>
              <a:gd name="connsiteY12" fmla="*/ 681821 h 1197558"/>
              <a:gd name="connsiteX13" fmla="*/ 131936 w 1197558"/>
              <a:gd name="connsiteY13" fmla="*/ 681821 h 1197558"/>
              <a:gd name="connsiteX14" fmla="*/ 133029 w 1197558"/>
              <a:gd name="connsiteY14" fmla="*/ 689393 h 1197558"/>
              <a:gd name="connsiteX15" fmla="*/ 178624 w 1197558"/>
              <a:gd name="connsiteY15" fmla="*/ 819412 h 1197558"/>
              <a:gd name="connsiteX16" fmla="*/ 210207 w 1197558"/>
              <a:gd name="connsiteY16" fmla="*/ 869911 h 1197558"/>
              <a:gd name="connsiteX17" fmla="*/ 116658 w 1197558"/>
              <a:gd name="connsiteY17" fmla="*/ 963459 h 1197558"/>
              <a:gd name="connsiteX18" fmla="*/ 234098 w 1197558"/>
              <a:gd name="connsiteY18" fmla="*/ 1080899 h 1197558"/>
              <a:gd name="connsiteX19" fmla="*/ 327481 w 1197558"/>
              <a:gd name="connsiteY19" fmla="*/ 987516 h 1197558"/>
              <a:gd name="connsiteX20" fmla="*/ 337729 w 1197558"/>
              <a:gd name="connsiteY20" fmla="*/ 995049 h 1197558"/>
              <a:gd name="connsiteX21" fmla="*/ 466454 w 1197558"/>
              <a:gd name="connsiteY21" fmla="*/ 1054479 h 1197558"/>
              <a:gd name="connsiteX22" fmla="*/ 515737 w 1197558"/>
              <a:gd name="connsiteY22" fmla="*/ 1064876 h 1197558"/>
              <a:gd name="connsiteX23" fmla="*/ 515737 w 1197558"/>
              <a:gd name="connsiteY23" fmla="*/ 1197558 h 1197558"/>
              <a:gd name="connsiteX24" fmla="*/ 681822 w 1197558"/>
              <a:gd name="connsiteY24" fmla="*/ 1197558 h 1197558"/>
              <a:gd name="connsiteX25" fmla="*/ 681822 w 1197558"/>
              <a:gd name="connsiteY25" fmla="*/ 1065395 h 1197558"/>
              <a:gd name="connsiteX26" fmla="*/ 742092 w 1197558"/>
              <a:gd name="connsiteY26" fmla="*/ 1051154 h 1197558"/>
              <a:gd name="connsiteX27" fmla="*/ 869631 w 1197558"/>
              <a:gd name="connsiteY27" fmla="*/ 988400 h 1197558"/>
              <a:gd name="connsiteX28" fmla="*/ 870384 w 1197558"/>
              <a:gd name="connsiteY28" fmla="*/ 987824 h 1197558"/>
              <a:gd name="connsiteX29" fmla="*/ 963459 w 1197558"/>
              <a:gd name="connsiteY29" fmla="*/ 1080899 h 1197558"/>
              <a:gd name="connsiteX30" fmla="*/ 1080900 w 1197558"/>
              <a:gd name="connsiteY30" fmla="*/ 963459 h 1197558"/>
              <a:gd name="connsiteX31" fmla="*/ 987351 w 1197558"/>
              <a:gd name="connsiteY31" fmla="*/ 869911 h 1197558"/>
              <a:gd name="connsiteX32" fmla="*/ 1018934 w 1197558"/>
              <a:gd name="connsiteY32" fmla="*/ 819412 h 1197558"/>
              <a:gd name="connsiteX33" fmla="*/ 1064529 w 1197558"/>
              <a:gd name="connsiteY33" fmla="*/ 689393 h 1197558"/>
              <a:gd name="connsiteX34" fmla="*/ 1065622 w 1197558"/>
              <a:gd name="connsiteY34" fmla="*/ 681821 h 1197558"/>
              <a:gd name="connsiteX35" fmla="*/ 1197558 w 1197558"/>
              <a:gd name="connsiteY35" fmla="*/ 681821 h 1197558"/>
              <a:gd name="connsiteX36" fmla="*/ 1197558 w 1197558"/>
              <a:gd name="connsiteY36" fmla="*/ 515736 h 1197558"/>
              <a:gd name="connsiteX37" fmla="*/ 1065622 w 1197558"/>
              <a:gd name="connsiteY37" fmla="*/ 515736 h 1197558"/>
              <a:gd name="connsiteX38" fmla="*/ 1064529 w 1197558"/>
              <a:gd name="connsiteY38" fmla="*/ 508165 h 1197558"/>
              <a:gd name="connsiteX39" fmla="*/ 1018934 w 1197558"/>
              <a:gd name="connsiteY39" fmla="*/ 378145 h 1197558"/>
              <a:gd name="connsiteX40" fmla="*/ 987351 w 1197558"/>
              <a:gd name="connsiteY40" fmla="*/ 327646 h 1197558"/>
              <a:gd name="connsiteX41" fmla="*/ 1080900 w 1197558"/>
              <a:gd name="connsiteY41" fmla="*/ 234098 h 1197558"/>
              <a:gd name="connsiteX42" fmla="*/ 963460 w 1197558"/>
              <a:gd name="connsiteY42" fmla="*/ 116658 h 1197558"/>
              <a:gd name="connsiteX43" fmla="*/ 870076 w 1197558"/>
              <a:gd name="connsiteY43" fmla="*/ 210041 h 1197558"/>
              <a:gd name="connsiteX44" fmla="*/ 859829 w 1197558"/>
              <a:gd name="connsiteY44" fmla="*/ 202508 h 1197558"/>
              <a:gd name="connsiteX45" fmla="*/ 731105 w 1197558"/>
              <a:gd name="connsiteY45" fmla="*/ 143079 h 1197558"/>
              <a:gd name="connsiteX46" fmla="*/ 681821 w 1197558"/>
              <a:gd name="connsiteY46" fmla="*/ 132681 h 1197558"/>
              <a:gd name="connsiteX47" fmla="*/ 681821 w 1197558"/>
              <a:gd name="connsiteY47" fmla="*/ 0 h 1197558"/>
              <a:gd name="connsiteX48" fmla="*/ 515736 w 1197558"/>
              <a:gd name="connsiteY48" fmla="*/ 0 h 1197558"/>
              <a:gd name="connsiteX49" fmla="*/ 515736 w 1197558"/>
              <a:gd name="connsiteY49" fmla="*/ 132163 h 1197558"/>
              <a:gd name="connsiteX50" fmla="*/ 455466 w 1197558"/>
              <a:gd name="connsiteY50" fmla="*/ 146403 h 1197558"/>
              <a:gd name="connsiteX51" fmla="*/ 327927 w 1197558"/>
              <a:gd name="connsiteY51" fmla="*/ 209157 h 1197558"/>
              <a:gd name="connsiteX52" fmla="*/ 327174 w 1197558"/>
              <a:gd name="connsiteY52" fmla="*/ 209733 h 119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97558" h="1197558">
                <a:moveTo>
                  <a:pt x="375395" y="375395"/>
                </a:moveTo>
                <a:cubicBezTo>
                  <a:pt x="498767" y="252024"/>
                  <a:pt x="698792" y="252024"/>
                  <a:pt x="822163" y="375395"/>
                </a:cubicBezTo>
                <a:cubicBezTo>
                  <a:pt x="945534" y="498767"/>
                  <a:pt x="945534" y="698792"/>
                  <a:pt x="822163" y="822163"/>
                </a:cubicBezTo>
                <a:cubicBezTo>
                  <a:pt x="698792" y="945534"/>
                  <a:pt x="498767" y="945534"/>
                  <a:pt x="375395" y="822163"/>
                </a:cubicBezTo>
                <a:cubicBezTo>
                  <a:pt x="252024" y="698792"/>
                  <a:pt x="252024" y="498767"/>
                  <a:pt x="375395" y="375395"/>
                </a:cubicBezTo>
                <a:close/>
                <a:moveTo>
                  <a:pt x="234098" y="116658"/>
                </a:moveTo>
                <a:lnTo>
                  <a:pt x="116658" y="234098"/>
                </a:lnTo>
                <a:lnTo>
                  <a:pt x="210207" y="327647"/>
                </a:lnTo>
                <a:lnTo>
                  <a:pt x="178624" y="378145"/>
                </a:lnTo>
                <a:cubicBezTo>
                  <a:pt x="156912" y="419462"/>
                  <a:pt x="141714" y="463307"/>
                  <a:pt x="133029" y="508165"/>
                </a:cubicBezTo>
                <a:lnTo>
                  <a:pt x="131936" y="515736"/>
                </a:lnTo>
                <a:lnTo>
                  <a:pt x="0" y="515736"/>
                </a:lnTo>
                <a:lnTo>
                  <a:pt x="0" y="681821"/>
                </a:lnTo>
                <a:lnTo>
                  <a:pt x="131936" y="681821"/>
                </a:lnTo>
                <a:lnTo>
                  <a:pt x="133029" y="689393"/>
                </a:lnTo>
                <a:cubicBezTo>
                  <a:pt x="141714" y="734250"/>
                  <a:pt x="156912" y="778096"/>
                  <a:pt x="178624" y="819412"/>
                </a:cubicBezTo>
                <a:lnTo>
                  <a:pt x="210207" y="869911"/>
                </a:lnTo>
                <a:lnTo>
                  <a:pt x="116658" y="963459"/>
                </a:lnTo>
                <a:lnTo>
                  <a:pt x="234098" y="1080899"/>
                </a:lnTo>
                <a:lnTo>
                  <a:pt x="327481" y="987516"/>
                </a:lnTo>
                <a:lnTo>
                  <a:pt x="337729" y="995049"/>
                </a:lnTo>
                <a:cubicBezTo>
                  <a:pt x="378012" y="1021647"/>
                  <a:pt x="421458" y="1041457"/>
                  <a:pt x="466454" y="1054479"/>
                </a:cubicBezTo>
                <a:lnTo>
                  <a:pt x="515737" y="1064876"/>
                </a:lnTo>
                <a:lnTo>
                  <a:pt x="515737" y="1197558"/>
                </a:lnTo>
                <a:lnTo>
                  <a:pt x="681822" y="1197558"/>
                </a:lnTo>
                <a:lnTo>
                  <a:pt x="681822" y="1065395"/>
                </a:lnTo>
                <a:lnTo>
                  <a:pt x="742092" y="1051154"/>
                </a:lnTo>
                <a:cubicBezTo>
                  <a:pt x="786823" y="1037024"/>
                  <a:pt x="829874" y="1016106"/>
                  <a:pt x="869631" y="988400"/>
                </a:cubicBezTo>
                <a:lnTo>
                  <a:pt x="870384" y="987824"/>
                </a:lnTo>
                <a:lnTo>
                  <a:pt x="963459" y="1080899"/>
                </a:lnTo>
                <a:lnTo>
                  <a:pt x="1080900" y="963459"/>
                </a:lnTo>
                <a:lnTo>
                  <a:pt x="987351" y="869911"/>
                </a:lnTo>
                <a:lnTo>
                  <a:pt x="1018934" y="819412"/>
                </a:lnTo>
                <a:cubicBezTo>
                  <a:pt x="1040646" y="778096"/>
                  <a:pt x="1055844" y="734250"/>
                  <a:pt x="1064529" y="689393"/>
                </a:cubicBezTo>
                <a:lnTo>
                  <a:pt x="1065622" y="681821"/>
                </a:lnTo>
                <a:lnTo>
                  <a:pt x="1197558" y="681821"/>
                </a:lnTo>
                <a:lnTo>
                  <a:pt x="1197558" y="515736"/>
                </a:lnTo>
                <a:lnTo>
                  <a:pt x="1065622" y="515736"/>
                </a:lnTo>
                <a:lnTo>
                  <a:pt x="1064529" y="508165"/>
                </a:lnTo>
                <a:cubicBezTo>
                  <a:pt x="1055845" y="463307"/>
                  <a:pt x="1040646" y="419461"/>
                  <a:pt x="1018934" y="378145"/>
                </a:cubicBezTo>
                <a:lnTo>
                  <a:pt x="987351" y="327646"/>
                </a:lnTo>
                <a:lnTo>
                  <a:pt x="1080900" y="234098"/>
                </a:lnTo>
                <a:lnTo>
                  <a:pt x="963460" y="116658"/>
                </a:lnTo>
                <a:lnTo>
                  <a:pt x="870076" y="210041"/>
                </a:lnTo>
                <a:lnTo>
                  <a:pt x="859829" y="202508"/>
                </a:lnTo>
                <a:cubicBezTo>
                  <a:pt x="819546" y="175910"/>
                  <a:pt x="776099" y="156100"/>
                  <a:pt x="731105" y="143079"/>
                </a:cubicBezTo>
                <a:lnTo>
                  <a:pt x="681821" y="132681"/>
                </a:lnTo>
                <a:lnTo>
                  <a:pt x="681821" y="0"/>
                </a:lnTo>
                <a:lnTo>
                  <a:pt x="515736" y="0"/>
                </a:lnTo>
                <a:lnTo>
                  <a:pt x="515736" y="132163"/>
                </a:lnTo>
                <a:lnTo>
                  <a:pt x="455466" y="146403"/>
                </a:lnTo>
                <a:cubicBezTo>
                  <a:pt x="410735" y="160533"/>
                  <a:pt x="367684" y="181451"/>
                  <a:pt x="327927" y="209157"/>
                </a:cubicBezTo>
                <a:lnTo>
                  <a:pt x="327174" y="209733"/>
                </a:lnTo>
                <a:close/>
              </a:path>
            </a:pathLst>
          </a:custGeom>
          <a:solidFill>
            <a:schemeClr val="accent3"/>
          </a:solidFill>
          <a:ln>
            <a:noFill/>
          </a:ln>
          <a:effectLst>
            <a:innerShdw blurRad="127000" dist="38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84" name="文本框 45"/>
          <p:cNvSpPr txBox="1"/>
          <p:nvPr/>
        </p:nvSpPr>
        <p:spPr>
          <a:xfrm>
            <a:off x="3197309" y="1785883"/>
            <a:ext cx="593608" cy="369332"/>
          </a:xfrm>
          <a:prstGeom prst="rect">
            <a:avLst/>
          </a:prstGeom>
          <a:noFill/>
        </p:spPr>
        <p:txBody>
          <a:bodyPr wrap="square" rtlCol="0">
            <a:spAutoFit/>
          </a:bodyPr>
          <a:lstStyle/>
          <a:p>
            <a:pPr algn="ctr"/>
            <a:r>
              <a:rPr lang="en-US" altLang="zh-CN" sz="1800" dirty="0">
                <a:solidFill>
                  <a:schemeClr val="bg1">
                    <a:lumMod val="50000"/>
                  </a:schemeClr>
                </a:solidFill>
                <a:latin typeface="Impact" panose="020B0806030902050204" pitchFamily="34" charset="0"/>
              </a:rPr>
              <a:t>25</a:t>
            </a:r>
            <a:r>
              <a:rPr lang="en-US" altLang="zh-CN" sz="1200" dirty="0">
                <a:solidFill>
                  <a:schemeClr val="bg1">
                    <a:lumMod val="50000"/>
                  </a:schemeClr>
                </a:solidFill>
                <a:latin typeface="Impact" panose="020B0806030902050204" pitchFamily="34" charset="0"/>
              </a:rPr>
              <a:t>%</a:t>
            </a:r>
            <a:endParaRPr lang="zh-CN" altLang="en-US" sz="1800" dirty="0">
              <a:solidFill>
                <a:schemeClr val="bg1">
                  <a:lumMod val="50000"/>
                </a:schemeClr>
              </a:solidFill>
              <a:latin typeface="Impact" panose="020B0806030902050204" pitchFamily="34" charset="0"/>
            </a:endParaRPr>
          </a:p>
        </p:txBody>
      </p:sp>
      <p:sp>
        <p:nvSpPr>
          <p:cNvPr id="85" name="文本框 46"/>
          <p:cNvSpPr txBox="1"/>
          <p:nvPr/>
        </p:nvSpPr>
        <p:spPr>
          <a:xfrm>
            <a:off x="5220692" y="1785883"/>
            <a:ext cx="593608" cy="369332"/>
          </a:xfrm>
          <a:prstGeom prst="rect">
            <a:avLst/>
          </a:prstGeom>
          <a:noFill/>
        </p:spPr>
        <p:txBody>
          <a:bodyPr wrap="square" rtlCol="0">
            <a:spAutoFit/>
          </a:bodyPr>
          <a:lstStyle/>
          <a:p>
            <a:pPr algn="ctr"/>
            <a:r>
              <a:rPr lang="en-US" altLang="zh-CN" sz="1800" dirty="0">
                <a:solidFill>
                  <a:schemeClr val="bg1">
                    <a:lumMod val="50000"/>
                  </a:schemeClr>
                </a:solidFill>
                <a:latin typeface="Impact" panose="020B0806030902050204" pitchFamily="34" charset="0"/>
              </a:rPr>
              <a:t>50</a:t>
            </a:r>
            <a:r>
              <a:rPr lang="en-US" altLang="zh-CN" sz="1200" dirty="0">
                <a:solidFill>
                  <a:schemeClr val="bg1">
                    <a:lumMod val="50000"/>
                  </a:schemeClr>
                </a:solidFill>
                <a:latin typeface="Impact" panose="020B0806030902050204" pitchFamily="34" charset="0"/>
              </a:rPr>
              <a:t>%</a:t>
            </a:r>
            <a:endParaRPr lang="zh-CN" altLang="en-US" sz="1200" dirty="0">
              <a:solidFill>
                <a:schemeClr val="bg1">
                  <a:lumMod val="50000"/>
                </a:schemeClr>
              </a:solidFill>
              <a:latin typeface="Impact" panose="020B0806030902050204" pitchFamily="34" charset="0"/>
            </a:endParaRPr>
          </a:p>
        </p:txBody>
      </p:sp>
      <p:sp>
        <p:nvSpPr>
          <p:cNvPr id="86" name="文本框 49"/>
          <p:cNvSpPr txBox="1"/>
          <p:nvPr/>
        </p:nvSpPr>
        <p:spPr>
          <a:xfrm>
            <a:off x="3212745" y="3480682"/>
            <a:ext cx="593608" cy="369332"/>
          </a:xfrm>
          <a:prstGeom prst="rect">
            <a:avLst/>
          </a:prstGeom>
          <a:noFill/>
        </p:spPr>
        <p:txBody>
          <a:bodyPr wrap="square" rtlCol="0">
            <a:spAutoFit/>
          </a:bodyPr>
          <a:lstStyle/>
          <a:p>
            <a:pPr algn="ctr"/>
            <a:r>
              <a:rPr lang="en-US" altLang="zh-CN" sz="1800" dirty="0">
                <a:solidFill>
                  <a:schemeClr val="bg1">
                    <a:lumMod val="50000"/>
                  </a:schemeClr>
                </a:solidFill>
                <a:latin typeface="Impact" panose="020B0806030902050204" pitchFamily="34" charset="0"/>
              </a:rPr>
              <a:t>75</a:t>
            </a:r>
            <a:r>
              <a:rPr lang="en-US" altLang="zh-CN" sz="1200" dirty="0">
                <a:solidFill>
                  <a:schemeClr val="bg1">
                    <a:lumMod val="50000"/>
                  </a:schemeClr>
                </a:solidFill>
                <a:latin typeface="Impact" panose="020B0806030902050204" pitchFamily="34" charset="0"/>
              </a:rPr>
              <a:t>%</a:t>
            </a:r>
            <a:endParaRPr lang="zh-CN" altLang="en-US" sz="1800" dirty="0">
              <a:solidFill>
                <a:schemeClr val="bg1">
                  <a:lumMod val="50000"/>
                </a:schemeClr>
              </a:solidFill>
              <a:latin typeface="Impact" panose="020B0806030902050204" pitchFamily="34" charset="0"/>
            </a:endParaRPr>
          </a:p>
        </p:txBody>
      </p:sp>
      <p:sp>
        <p:nvSpPr>
          <p:cNvPr id="87" name="文本框 50"/>
          <p:cNvSpPr txBox="1"/>
          <p:nvPr/>
        </p:nvSpPr>
        <p:spPr>
          <a:xfrm>
            <a:off x="5160388" y="3498415"/>
            <a:ext cx="714215" cy="369332"/>
          </a:xfrm>
          <a:prstGeom prst="rect">
            <a:avLst/>
          </a:prstGeom>
          <a:noFill/>
        </p:spPr>
        <p:txBody>
          <a:bodyPr wrap="square" rtlCol="0">
            <a:spAutoFit/>
          </a:bodyPr>
          <a:lstStyle/>
          <a:p>
            <a:pPr algn="ctr"/>
            <a:r>
              <a:rPr lang="en-US" altLang="zh-CN" sz="1800" dirty="0">
                <a:solidFill>
                  <a:schemeClr val="bg1">
                    <a:lumMod val="50000"/>
                  </a:schemeClr>
                </a:solidFill>
                <a:latin typeface="Impact" panose="020B0806030902050204" pitchFamily="34" charset="0"/>
              </a:rPr>
              <a:t>100</a:t>
            </a:r>
            <a:r>
              <a:rPr lang="en-US" altLang="zh-CN" sz="1200" dirty="0">
                <a:solidFill>
                  <a:schemeClr val="bg1">
                    <a:lumMod val="50000"/>
                  </a:schemeClr>
                </a:solidFill>
                <a:latin typeface="Impact" panose="020B0806030902050204" pitchFamily="34" charset="0"/>
              </a:rPr>
              <a:t>%</a:t>
            </a:r>
            <a:endParaRPr lang="zh-CN" altLang="en-US" sz="1200" dirty="0">
              <a:solidFill>
                <a:schemeClr val="bg1">
                  <a:lumMod val="50000"/>
                </a:schemeClr>
              </a:solidFill>
              <a:latin typeface="Impact" panose="020B0806030902050204" pitchFamily="34" charset="0"/>
            </a:endParaRPr>
          </a:p>
        </p:txBody>
      </p:sp>
      <p:sp>
        <p:nvSpPr>
          <p:cNvPr id="68" name="Rectangle 47"/>
          <p:cNvSpPr>
            <a:spLocks noChangeArrowheads="1"/>
          </p:cNvSpPr>
          <p:nvPr/>
        </p:nvSpPr>
        <p:spPr bwMode="auto">
          <a:xfrm>
            <a:off x="1072650" y="1805501"/>
            <a:ext cx="1486402" cy="61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在此点击添加图片的描述内容详情在此点击添加图片内容详情在此点击添加图片</a:t>
            </a: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9" name="Rectangle 48"/>
          <p:cNvSpPr>
            <a:spLocks noChangeArrowheads="1"/>
          </p:cNvSpPr>
          <p:nvPr/>
        </p:nvSpPr>
        <p:spPr bwMode="auto">
          <a:xfrm>
            <a:off x="1571060" y="1516509"/>
            <a:ext cx="10054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zh-CN" altLang="en-US" sz="1600"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72" name="Rectangle 47"/>
          <p:cNvSpPr>
            <a:spLocks noChangeArrowheads="1"/>
          </p:cNvSpPr>
          <p:nvPr/>
        </p:nvSpPr>
        <p:spPr bwMode="auto">
          <a:xfrm>
            <a:off x="1182458" y="3520345"/>
            <a:ext cx="1486402" cy="61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在此点击添加图片的描述内容详情在此点击添加图片内容详情在此点击添加图片</a:t>
            </a: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3" name="Rectangle 48"/>
          <p:cNvSpPr>
            <a:spLocks noChangeArrowheads="1"/>
          </p:cNvSpPr>
          <p:nvPr/>
        </p:nvSpPr>
        <p:spPr bwMode="auto">
          <a:xfrm>
            <a:off x="1680868" y="3256543"/>
            <a:ext cx="10054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zh-CN" altLang="en-US" sz="1600"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76" name="Rectangle 47"/>
          <p:cNvSpPr>
            <a:spLocks noChangeArrowheads="1"/>
          </p:cNvSpPr>
          <p:nvPr/>
        </p:nvSpPr>
        <p:spPr bwMode="auto">
          <a:xfrm>
            <a:off x="6445539" y="1805501"/>
            <a:ext cx="1563626" cy="61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在此点击添加图片的描述内容详情在此点击添加图片内容详情在此点击添加图片</a:t>
            </a: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7" name="Rectangle 48"/>
          <p:cNvSpPr>
            <a:spLocks noChangeArrowheads="1"/>
          </p:cNvSpPr>
          <p:nvPr/>
        </p:nvSpPr>
        <p:spPr bwMode="auto">
          <a:xfrm>
            <a:off x="6433294" y="1516509"/>
            <a:ext cx="100540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rPr>
              <a:t>添加标题</a:t>
            </a:r>
          </a:p>
        </p:txBody>
      </p:sp>
      <p:sp>
        <p:nvSpPr>
          <p:cNvPr id="80" name="Rectangle 47"/>
          <p:cNvSpPr>
            <a:spLocks noChangeArrowheads="1"/>
          </p:cNvSpPr>
          <p:nvPr/>
        </p:nvSpPr>
        <p:spPr bwMode="auto">
          <a:xfrm>
            <a:off x="6421549" y="3520345"/>
            <a:ext cx="1563626" cy="61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在此点击添加图片的描述内容详情在此点击添加图片内容详情在此点击添加图片</a:t>
            </a: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1" name="Rectangle 48"/>
          <p:cNvSpPr>
            <a:spLocks noChangeArrowheads="1"/>
          </p:cNvSpPr>
          <p:nvPr/>
        </p:nvSpPr>
        <p:spPr bwMode="auto">
          <a:xfrm>
            <a:off x="6409304" y="3231353"/>
            <a:ext cx="100540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rPr>
              <a:t>添加标题</a:t>
            </a:r>
          </a:p>
        </p:txBody>
      </p:sp>
    </p:spTree>
    <p:extLst>
      <p:ext uri="{BB962C8B-B14F-4D97-AF65-F5344CB8AC3E}">
        <p14:creationId xmlns:p14="http://schemas.microsoft.com/office/powerpoint/2010/main" val="397233598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heel(1)">
                                      <p:cBhvr>
                                        <p:cTn id="7" dur="2000"/>
                                        <p:tgtEl>
                                          <p:spTgt spid="67"/>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p:cTn id="11" dur="100" fill="hold"/>
                                        <p:tgtEl>
                                          <p:spTgt spid="70"/>
                                        </p:tgtEl>
                                        <p:attrNameLst>
                                          <p:attrName>ppt_w</p:attrName>
                                        </p:attrNameLst>
                                      </p:cBhvr>
                                      <p:tavLst>
                                        <p:tav tm="0">
                                          <p:val>
                                            <p:fltVal val="0"/>
                                          </p:val>
                                        </p:tav>
                                        <p:tav tm="100000">
                                          <p:val>
                                            <p:strVal val="#ppt_w"/>
                                          </p:val>
                                        </p:tav>
                                      </p:tavLst>
                                    </p:anim>
                                    <p:anim calcmode="lin" valueType="num">
                                      <p:cBhvr>
                                        <p:cTn id="12" dur="100" fill="hold"/>
                                        <p:tgtEl>
                                          <p:spTgt spid="70"/>
                                        </p:tgtEl>
                                        <p:attrNameLst>
                                          <p:attrName>ppt_h</p:attrName>
                                        </p:attrNameLst>
                                      </p:cBhvr>
                                      <p:tavLst>
                                        <p:tav tm="0">
                                          <p:val>
                                            <p:fltVal val="0"/>
                                          </p:val>
                                        </p:tav>
                                        <p:tav tm="100000">
                                          <p:val>
                                            <p:strVal val="#ppt_h"/>
                                          </p:val>
                                        </p:tav>
                                      </p:tavLst>
                                    </p:anim>
                                    <p:animEffect transition="in" filter="fade">
                                      <p:cBhvr>
                                        <p:cTn id="13" dur="100"/>
                                        <p:tgtEl>
                                          <p:spTgt spid="70"/>
                                        </p:tgtEl>
                                      </p:cBhvr>
                                    </p:animEffect>
                                  </p:childTnLst>
                                </p:cTn>
                              </p:par>
                              <p:par>
                                <p:cTn id="14" presetID="6" presetClass="emph" presetSubtype="0" fill="hold" grpId="1" nodeType="withEffect">
                                  <p:stCondLst>
                                    <p:cond delay="100"/>
                                  </p:stCondLst>
                                  <p:childTnLst>
                                    <p:animScale>
                                      <p:cBhvr>
                                        <p:cTn id="15" dur="100" fill="hold"/>
                                        <p:tgtEl>
                                          <p:spTgt spid="70"/>
                                        </p:tgtEl>
                                      </p:cBhvr>
                                      <p:by x="110000" y="110000"/>
                                    </p:animScale>
                                  </p:childTnLst>
                                </p:cTn>
                              </p:par>
                              <p:par>
                                <p:cTn id="16" presetID="6" presetClass="emph" presetSubtype="0" fill="hold" grpId="2" nodeType="withEffect">
                                  <p:stCondLst>
                                    <p:cond delay="200"/>
                                  </p:stCondLst>
                                  <p:childTnLst>
                                    <p:animScale>
                                      <p:cBhvr>
                                        <p:cTn id="17" dur="200" fill="hold"/>
                                        <p:tgtEl>
                                          <p:spTgt spid="70"/>
                                        </p:tgtEl>
                                      </p:cBhvr>
                                      <p:by x="90000" y="90000"/>
                                    </p:animScale>
                                  </p:childTnLst>
                                </p:cTn>
                              </p:par>
                              <p:par>
                                <p:cTn id="18" presetID="6" presetClass="emph" presetSubtype="0" fill="hold" grpId="3" nodeType="withEffect">
                                  <p:stCondLst>
                                    <p:cond delay="400"/>
                                  </p:stCondLst>
                                  <p:childTnLst>
                                    <p:animScale>
                                      <p:cBhvr>
                                        <p:cTn id="19" dur="100" fill="hold"/>
                                        <p:tgtEl>
                                          <p:spTgt spid="70"/>
                                        </p:tgtEl>
                                      </p:cBhvr>
                                      <p:by x="105000" y="105000"/>
                                    </p:animScale>
                                  </p:childTnLst>
                                </p:cTn>
                              </p:par>
                              <p:par>
                                <p:cTn id="20" presetID="6" presetClass="emph" presetSubtype="0" fill="hold" grpId="4" nodeType="withEffect">
                                  <p:stCondLst>
                                    <p:cond delay="500"/>
                                  </p:stCondLst>
                                  <p:childTnLst>
                                    <p:animScale>
                                      <p:cBhvr>
                                        <p:cTn id="21" dur="200" fill="hold"/>
                                        <p:tgtEl>
                                          <p:spTgt spid="70"/>
                                        </p:tgtEl>
                                      </p:cBhvr>
                                      <p:by x="95000" y="95000"/>
                                    </p:animScale>
                                  </p:childTnLst>
                                </p:cTn>
                              </p:par>
                            </p:childTnLst>
                          </p:cTn>
                        </p:par>
                        <p:par>
                          <p:cTn id="22" fill="hold">
                            <p:stCondLst>
                              <p:cond delay="2700"/>
                            </p:stCondLst>
                            <p:childTnLst>
                              <p:par>
                                <p:cTn id="23" presetID="53" presetClass="entr" presetSubtype="16"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p:cTn id="25" dur="100" fill="hold"/>
                                        <p:tgtEl>
                                          <p:spTgt spid="74"/>
                                        </p:tgtEl>
                                        <p:attrNameLst>
                                          <p:attrName>ppt_w</p:attrName>
                                        </p:attrNameLst>
                                      </p:cBhvr>
                                      <p:tavLst>
                                        <p:tav tm="0">
                                          <p:val>
                                            <p:fltVal val="0"/>
                                          </p:val>
                                        </p:tav>
                                        <p:tav tm="100000">
                                          <p:val>
                                            <p:strVal val="#ppt_w"/>
                                          </p:val>
                                        </p:tav>
                                      </p:tavLst>
                                    </p:anim>
                                    <p:anim calcmode="lin" valueType="num">
                                      <p:cBhvr>
                                        <p:cTn id="26" dur="100" fill="hold"/>
                                        <p:tgtEl>
                                          <p:spTgt spid="74"/>
                                        </p:tgtEl>
                                        <p:attrNameLst>
                                          <p:attrName>ppt_h</p:attrName>
                                        </p:attrNameLst>
                                      </p:cBhvr>
                                      <p:tavLst>
                                        <p:tav tm="0">
                                          <p:val>
                                            <p:fltVal val="0"/>
                                          </p:val>
                                        </p:tav>
                                        <p:tav tm="100000">
                                          <p:val>
                                            <p:strVal val="#ppt_h"/>
                                          </p:val>
                                        </p:tav>
                                      </p:tavLst>
                                    </p:anim>
                                    <p:animEffect transition="in" filter="fade">
                                      <p:cBhvr>
                                        <p:cTn id="27" dur="100"/>
                                        <p:tgtEl>
                                          <p:spTgt spid="74"/>
                                        </p:tgtEl>
                                      </p:cBhvr>
                                    </p:animEffect>
                                  </p:childTnLst>
                                </p:cTn>
                              </p:par>
                              <p:par>
                                <p:cTn id="28" presetID="6" presetClass="emph" presetSubtype="0" fill="hold" grpId="1" nodeType="withEffect">
                                  <p:stCondLst>
                                    <p:cond delay="100"/>
                                  </p:stCondLst>
                                  <p:childTnLst>
                                    <p:animScale>
                                      <p:cBhvr>
                                        <p:cTn id="29" dur="100" fill="hold"/>
                                        <p:tgtEl>
                                          <p:spTgt spid="74"/>
                                        </p:tgtEl>
                                      </p:cBhvr>
                                      <p:by x="110000" y="110000"/>
                                    </p:animScale>
                                  </p:childTnLst>
                                </p:cTn>
                              </p:par>
                              <p:par>
                                <p:cTn id="30" presetID="6" presetClass="emph" presetSubtype="0" fill="hold" grpId="2" nodeType="withEffect">
                                  <p:stCondLst>
                                    <p:cond delay="200"/>
                                  </p:stCondLst>
                                  <p:childTnLst>
                                    <p:animScale>
                                      <p:cBhvr>
                                        <p:cTn id="31" dur="200" fill="hold"/>
                                        <p:tgtEl>
                                          <p:spTgt spid="74"/>
                                        </p:tgtEl>
                                      </p:cBhvr>
                                      <p:by x="90000" y="90000"/>
                                    </p:animScale>
                                  </p:childTnLst>
                                </p:cTn>
                              </p:par>
                              <p:par>
                                <p:cTn id="32" presetID="6" presetClass="emph" presetSubtype="0" fill="hold" grpId="3" nodeType="withEffect">
                                  <p:stCondLst>
                                    <p:cond delay="400"/>
                                  </p:stCondLst>
                                  <p:childTnLst>
                                    <p:animScale>
                                      <p:cBhvr>
                                        <p:cTn id="33" dur="100" fill="hold"/>
                                        <p:tgtEl>
                                          <p:spTgt spid="74"/>
                                        </p:tgtEl>
                                      </p:cBhvr>
                                      <p:by x="105000" y="105000"/>
                                    </p:animScale>
                                  </p:childTnLst>
                                </p:cTn>
                              </p:par>
                              <p:par>
                                <p:cTn id="34" presetID="6" presetClass="emph" presetSubtype="0" fill="hold" grpId="4" nodeType="withEffect">
                                  <p:stCondLst>
                                    <p:cond delay="500"/>
                                  </p:stCondLst>
                                  <p:childTnLst>
                                    <p:animScale>
                                      <p:cBhvr>
                                        <p:cTn id="35" dur="200" fill="hold"/>
                                        <p:tgtEl>
                                          <p:spTgt spid="74"/>
                                        </p:tgtEl>
                                      </p:cBhvr>
                                      <p:by x="95000" y="95000"/>
                                    </p:animScale>
                                  </p:childTnLst>
                                </p:cTn>
                              </p:par>
                            </p:childTnLst>
                          </p:cTn>
                        </p:par>
                        <p:par>
                          <p:cTn id="36" fill="hold">
                            <p:stCondLst>
                              <p:cond delay="3400"/>
                            </p:stCondLst>
                            <p:childTnLst>
                              <p:par>
                                <p:cTn id="37" presetID="53" presetClass="entr" presetSubtype="16" fill="hold" grpId="0" nodeType="after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100" fill="hold"/>
                                        <p:tgtEl>
                                          <p:spTgt spid="78"/>
                                        </p:tgtEl>
                                        <p:attrNameLst>
                                          <p:attrName>ppt_w</p:attrName>
                                        </p:attrNameLst>
                                      </p:cBhvr>
                                      <p:tavLst>
                                        <p:tav tm="0">
                                          <p:val>
                                            <p:fltVal val="0"/>
                                          </p:val>
                                        </p:tav>
                                        <p:tav tm="100000">
                                          <p:val>
                                            <p:strVal val="#ppt_w"/>
                                          </p:val>
                                        </p:tav>
                                      </p:tavLst>
                                    </p:anim>
                                    <p:anim calcmode="lin" valueType="num">
                                      <p:cBhvr>
                                        <p:cTn id="40" dur="100" fill="hold"/>
                                        <p:tgtEl>
                                          <p:spTgt spid="78"/>
                                        </p:tgtEl>
                                        <p:attrNameLst>
                                          <p:attrName>ppt_h</p:attrName>
                                        </p:attrNameLst>
                                      </p:cBhvr>
                                      <p:tavLst>
                                        <p:tav tm="0">
                                          <p:val>
                                            <p:fltVal val="0"/>
                                          </p:val>
                                        </p:tav>
                                        <p:tav tm="100000">
                                          <p:val>
                                            <p:strVal val="#ppt_h"/>
                                          </p:val>
                                        </p:tav>
                                      </p:tavLst>
                                    </p:anim>
                                    <p:animEffect transition="in" filter="fade">
                                      <p:cBhvr>
                                        <p:cTn id="41" dur="100"/>
                                        <p:tgtEl>
                                          <p:spTgt spid="78"/>
                                        </p:tgtEl>
                                      </p:cBhvr>
                                    </p:animEffect>
                                  </p:childTnLst>
                                </p:cTn>
                              </p:par>
                              <p:par>
                                <p:cTn id="42" presetID="6" presetClass="emph" presetSubtype="0" fill="hold" grpId="1" nodeType="withEffect">
                                  <p:stCondLst>
                                    <p:cond delay="100"/>
                                  </p:stCondLst>
                                  <p:childTnLst>
                                    <p:animScale>
                                      <p:cBhvr>
                                        <p:cTn id="43" dur="100" fill="hold"/>
                                        <p:tgtEl>
                                          <p:spTgt spid="78"/>
                                        </p:tgtEl>
                                      </p:cBhvr>
                                      <p:by x="110000" y="110000"/>
                                    </p:animScale>
                                  </p:childTnLst>
                                </p:cTn>
                              </p:par>
                              <p:par>
                                <p:cTn id="44" presetID="6" presetClass="emph" presetSubtype="0" fill="hold" grpId="2" nodeType="withEffect">
                                  <p:stCondLst>
                                    <p:cond delay="200"/>
                                  </p:stCondLst>
                                  <p:childTnLst>
                                    <p:animScale>
                                      <p:cBhvr>
                                        <p:cTn id="45" dur="200" fill="hold"/>
                                        <p:tgtEl>
                                          <p:spTgt spid="78"/>
                                        </p:tgtEl>
                                      </p:cBhvr>
                                      <p:by x="90000" y="90000"/>
                                    </p:animScale>
                                  </p:childTnLst>
                                </p:cTn>
                              </p:par>
                              <p:par>
                                <p:cTn id="46" presetID="6" presetClass="emph" presetSubtype="0" fill="hold" grpId="3" nodeType="withEffect">
                                  <p:stCondLst>
                                    <p:cond delay="400"/>
                                  </p:stCondLst>
                                  <p:childTnLst>
                                    <p:animScale>
                                      <p:cBhvr>
                                        <p:cTn id="47" dur="100" fill="hold"/>
                                        <p:tgtEl>
                                          <p:spTgt spid="78"/>
                                        </p:tgtEl>
                                      </p:cBhvr>
                                      <p:by x="105000" y="105000"/>
                                    </p:animScale>
                                  </p:childTnLst>
                                </p:cTn>
                              </p:par>
                              <p:par>
                                <p:cTn id="48" presetID="6" presetClass="emph" presetSubtype="0" fill="hold" grpId="4" nodeType="withEffect">
                                  <p:stCondLst>
                                    <p:cond delay="500"/>
                                  </p:stCondLst>
                                  <p:childTnLst>
                                    <p:animScale>
                                      <p:cBhvr>
                                        <p:cTn id="49" dur="200" fill="hold"/>
                                        <p:tgtEl>
                                          <p:spTgt spid="78"/>
                                        </p:tgtEl>
                                      </p:cBhvr>
                                      <p:by x="95000" y="95000"/>
                                    </p:animScale>
                                  </p:childTnLst>
                                </p:cTn>
                              </p:par>
                            </p:childTnLst>
                          </p:cTn>
                        </p:par>
                        <p:par>
                          <p:cTn id="50" fill="hold">
                            <p:stCondLst>
                              <p:cond delay="4100"/>
                            </p:stCondLst>
                            <p:childTnLst>
                              <p:par>
                                <p:cTn id="51" presetID="53" presetClass="entr" presetSubtype="16" fill="hold" grpId="0" nodeType="afterEffect">
                                  <p:stCondLst>
                                    <p:cond delay="0"/>
                                  </p:stCondLst>
                                  <p:childTnLst>
                                    <p:set>
                                      <p:cBhvr>
                                        <p:cTn id="52" dur="1" fill="hold">
                                          <p:stCondLst>
                                            <p:cond delay="0"/>
                                          </p:stCondLst>
                                        </p:cTn>
                                        <p:tgtEl>
                                          <p:spTgt spid="82"/>
                                        </p:tgtEl>
                                        <p:attrNameLst>
                                          <p:attrName>style.visibility</p:attrName>
                                        </p:attrNameLst>
                                      </p:cBhvr>
                                      <p:to>
                                        <p:strVal val="visible"/>
                                      </p:to>
                                    </p:set>
                                    <p:anim calcmode="lin" valueType="num">
                                      <p:cBhvr>
                                        <p:cTn id="53" dur="100" fill="hold"/>
                                        <p:tgtEl>
                                          <p:spTgt spid="82"/>
                                        </p:tgtEl>
                                        <p:attrNameLst>
                                          <p:attrName>ppt_w</p:attrName>
                                        </p:attrNameLst>
                                      </p:cBhvr>
                                      <p:tavLst>
                                        <p:tav tm="0">
                                          <p:val>
                                            <p:fltVal val="0"/>
                                          </p:val>
                                        </p:tav>
                                        <p:tav tm="100000">
                                          <p:val>
                                            <p:strVal val="#ppt_w"/>
                                          </p:val>
                                        </p:tav>
                                      </p:tavLst>
                                    </p:anim>
                                    <p:anim calcmode="lin" valueType="num">
                                      <p:cBhvr>
                                        <p:cTn id="54" dur="100" fill="hold"/>
                                        <p:tgtEl>
                                          <p:spTgt spid="82"/>
                                        </p:tgtEl>
                                        <p:attrNameLst>
                                          <p:attrName>ppt_h</p:attrName>
                                        </p:attrNameLst>
                                      </p:cBhvr>
                                      <p:tavLst>
                                        <p:tav tm="0">
                                          <p:val>
                                            <p:fltVal val="0"/>
                                          </p:val>
                                        </p:tav>
                                        <p:tav tm="100000">
                                          <p:val>
                                            <p:strVal val="#ppt_h"/>
                                          </p:val>
                                        </p:tav>
                                      </p:tavLst>
                                    </p:anim>
                                    <p:animEffect transition="in" filter="fade">
                                      <p:cBhvr>
                                        <p:cTn id="55" dur="100"/>
                                        <p:tgtEl>
                                          <p:spTgt spid="82"/>
                                        </p:tgtEl>
                                      </p:cBhvr>
                                    </p:animEffect>
                                  </p:childTnLst>
                                </p:cTn>
                              </p:par>
                              <p:par>
                                <p:cTn id="56" presetID="6" presetClass="emph" presetSubtype="0" fill="hold" grpId="1" nodeType="withEffect">
                                  <p:stCondLst>
                                    <p:cond delay="100"/>
                                  </p:stCondLst>
                                  <p:childTnLst>
                                    <p:animScale>
                                      <p:cBhvr>
                                        <p:cTn id="57" dur="100" fill="hold"/>
                                        <p:tgtEl>
                                          <p:spTgt spid="82"/>
                                        </p:tgtEl>
                                      </p:cBhvr>
                                      <p:by x="110000" y="110000"/>
                                    </p:animScale>
                                  </p:childTnLst>
                                </p:cTn>
                              </p:par>
                              <p:par>
                                <p:cTn id="58" presetID="6" presetClass="emph" presetSubtype="0" fill="hold" grpId="2" nodeType="withEffect">
                                  <p:stCondLst>
                                    <p:cond delay="200"/>
                                  </p:stCondLst>
                                  <p:childTnLst>
                                    <p:animScale>
                                      <p:cBhvr>
                                        <p:cTn id="59" dur="200" fill="hold"/>
                                        <p:tgtEl>
                                          <p:spTgt spid="82"/>
                                        </p:tgtEl>
                                      </p:cBhvr>
                                      <p:by x="90000" y="90000"/>
                                    </p:animScale>
                                  </p:childTnLst>
                                </p:cTn>
                              </p:par>
                              <p:par>
                                <p:cTn id="60" presetID="6" presetClass="emph" presetSubtype="0" fill="hold" grpId="3" nodeType="withEffect">
                                  <p:stCondLst>
                                    <p:cond delay="400"/>
                                  </p:stCondLst>
                                  <p:childTnLst>
                                    <p:animScale>
                                      <p:cBhvr>
                                        <p:cTn id="61" dur="100" fill="hold"/>
                                        <p:tgtEl>
                                          <p:spTgt spid="82"/>
                                        </p:tgtEl>
                                      </p:cBhvr>
                                      <p:by x="105000" y="105000"/>
                                    </p:animScale>
                                  </p:childTnLst>
                                </p:cTn>
                              </p:par>
                              <p:par>
                                <p:cTn id="62" presetID="6" presetClass="emph" presetSubtype="0" fill="hold" grpId="4" nodeType="withEffect">
                                  <p:stCondLst>
                                    <p:cond delay="500"/>
                                  </p:stCondLst>
                                  <p:childTnLst>
                                    <p:animScale>
                                      <p:cBhvr>
                                        <p:cTn id="63" dur="200" fill="hold"/>
                                        <p:tgtEl>
                                          <p:spTgt spid="82"/>
                                        </p:tgtEl>
                                      </p:cBhvr>
                                      <p:by x="95000" y="95000"/>
                                    </p:animScale>
                                  </p:childTnLst>
                                </p:cTn>
                              </p:par>
                            </p:childTnLst>
                          </p:cTn>
                        </p:par>
                        <p:par>
                          <p:cTn id="64" fill="hold">
                            <p:stCondLst>
                              <p:cond delay="4800"/>
                            </p:stCondLst>
                            <p:childTnLst>
                              <p:par>
                                <p:cTn id="65" presetID="21" presetClass="entr" presetSubtype="1" fill="hold" grpId="0" nodeType="after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wheel(1)">
                                      <p:cBhvr>
                                        <p:cTn id="67" dur="2000"/>
                                        <p:tgtEl>
                                          <p:spTgt spid="71"/>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heel(1)">
                                      <p:cBhvr>
                                        <p:cTn id="70" dur="2000"/>
                                        <p:tgtEl>
                                          <p:spTgt spid="75"/>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wheel(1)">
                                      <p:cBhvr>
                                        <p:cTn id="73" dur="2000"/>
                                        <p:tgtEl>
                                          <p:spTgt spid="79"/>
                                        </p:tgtEl>
                                      </p:cBhvr>
                                    </p:animEffect>
                                  </p:childTnLst>
                                </p:cTn>
                              </p:par>
                              <p:par>
                                <p:cTn id="74" presetID="21" presetClass="entr" presetSubtype="1" fill="hold" grpId="0" nodeType="withEffect">
                                  <p:stCondLst>
                                    <p:cond delay="0"/>
                                  </p:stCondLst>
                                  <p:childTnLst>
                                    <p:set>
                                      <p:cBhvr>
                                        <p:cTn id="75" dur="1" fill="hold">
                                          <p:stCondLst>
                                            <p:cond delay="0"/>
                                          </p:stCondLst>
                                        </p:cTn>
                                        <p:tgtEl>
                                          <p:spTgt spid="83"/>
                                        </p:tgtEl>
                                        <p:attrNameLst>
                                          <p:attrName>style.visibility</p:attrName>
                                        </p:attrNameLst>
                                      </p:cBhvr>
                                      <p:to>
                                        <p:strVal val="visible"/>
                                      </p:to>
                                    </p:set>
                                    <p:animEffect transition="in" filter="wheel(1)">
                                      <p:cBhvr>
                                        <p:cTn id="76" dur="2000"/>
                                        <p:tgtEl>
                                          <p:spTgt spid="83"/>
                                        </p:tgtEl>
                                      </p:cBhvr>
                                    </p:animEffect>
                                  </p:childTnLst>
                                </p:cTn>
                              </p:par>
                            </p:childTnLst>
                          </p:cTn>
                        </p:par>
                        <p:par>
                          <p:cTn id="77" fill="hold">
                            <p:stCondLst>
                              <p:cond delay="6800"/>
                            </p:stCondLst>
                            <p:childTnLst>
                              <p:par>
                                <p:cTn id="78" presetID="14" presetClass="entr" presetSubtype="5" fill="hold" grpId="0" nodeType="afterEffect">
                                  <p:stCondLst>
                                    <p:cond delay="0"/>
                                  </p:stCondLst>
                                  <p:childTnLst>
                                    <p:set>
                                      <p:cBhvr>
                                        <p:cTn id="79" dur="1" fill="hold">
                                          <p:stCondLst>
                                            <p:cond delay="0"/>
                                          </p:stCondLst>
                                        </p:cTn>
                                        <p:tgtEl>
                                          <p:spTgt spid="84"/>
                                        </p:tgtEl>
                                        <p:attrNameLst>
                                          <p:attrName>style.visibility</p:attrName>
                                        </p:attrNameLst>
                                      </p:cBhvr>
                                      <p:to>
                                        <p:strVal val="visible"/>
                                      </p:to>
                                    </p:set>
                                    <p:animEffect transition="in" filter="randombar(vertical)">
                                      <p:cBhvr>
                                        <p:cTn id="80" dur="500"/>
                                        <p:tgtEl>
                                          <p:spTgt spid="84"/>
                                        </p:tgtEl>
                                      </p:cBhvr>
                                    </p:animEffect>
                                  </p:childTnLst>
                                </p:cTn>
                              </p:par>
                              <p:par>
                                <p:cTn id="81" presetID="14" presetClass="entr" presetSubtype="5" fill="hold" grpId="0" nodeType="withEffect">
                                  <p:stCondLst>
                                    <p:cond delay="0"/>
                                  </p:stCondLst>
                                  <p:childTnLst>
                                    <p:set>
                                      <p:cBhvr>
                                        <p:cTn id="82" dur="1" fill="hold">
                                          <p:stCondLst>
                                            <p:cond delay="0"/>
                                          </p:stCondLst>
                                        </p:cTn>
                                        <p:tgtEl>
                                          <p:spTgt spid="85"/>
                                        </p:tgtEl>
                                        <p:attrNameLst>
                                          <p:attrName>style.visibility</p:attrName>
                                        </p:attrNameLst>
                                      </p:cBhvr>
                                      <p:to>
                                        <p:strVal val="visible"/>
                                      </p:to>
                                    </p:set>
                                    <p:animEffect transition="in" filter="randombar(vertical)">
                                      <p:cBhvr>
                                        <p:cTn id="83" dur="500"/>
                                        <p:tgtEl>
                                          <p:spTgt spid="85"/>
                                        </p:tgtEl>
                                      </p:cBhvr>
                                    </p:animEffect>
                                  </p:childTnLst>
                                </p:cTn>
                              </p:par>
                              <p:par>
                                <p:cTn id="84" presetID="14" presetClass="entr" presetSubtype="5" fill="hold" grpId="0" nodeType="withEffect">
                                  <p:stCondLst>
                                    <p:cond delay="0"/>
                                  </p:stCondLst>
                                  <p:childTnLst>
                                    <p:set>
                                      <p:cBhvr>
                                        <p:cTn id="85" dur="1" fill="hold">
                                          <p:stCondLst>
                                            <p:cond delay="0"/>
                                          </p:stCondLst>
                                        </p:cTn>
                                        <p:tgtEl>
                                          <p:spTgt spid="86"/>
                                        </p:tgtEl>
                                        <p:attrNameLst>
                                          <p:attrName>style.visibility</p:attrName>
                                        </p:attrNameLst>
                                      </p:cBhvr>
                                      <p:to>
                                        <p:strVal val="visible"/>
                                      </p:to>
                                    </p:set>
                                    <p:animEffect transition="in" filter="randombar(vertical)">
                                      <p:cBhvr>
                                        <p:cTn id="86" dur="500"/>
                                        <p:tgtEl>
                                          <p:spTgt spid="86"/>
                                        </p:tgtEl>
                                      </p:cBhvr>
                                    </p:animEffect>
                                  </p:childTnLst>
                                </p:cTn>
                              </p:par>
                              <p:par>
                                <p:cTn id="87" presetID="14" presetClass="entr" presetSubtype="5" fill="hold" grpId="0" nodeType="withEffect">
                                  <p:stCondLst>
                                    <p:cond delay="0"/>
                                  </p:stCondLst>
                                  <p:childTnLst>
                                    <p:set>
                                      <p:cBhvr>
                                        <p:cTn id="88" dur="1" fill="hold">
                                          <p:stCondLst>
                                            <p:cond delay="0"/>
                                          </p:stCondLst>
                                        </p:cTn>
                                        <p:tgtEl>
                                          <p:spTgt spid="87"/>
                                        </p:tgtEl>
                                        <p:attrNameLst>
                                          <p:attrName>style.visibility</p:attrName>
                                        </p:attrNameLst>
                                      </p:cBhvr>
                                      <p:to>
                                        <p:strVal val="visible"/>
                                      </p:to>
                                    </p:set>
                                    <p:animEffect transition="in" filter="randombar(vertical)">
                                      <p:cBhvr>
                                        <p:cTn id="89" dur="500"/>
                                        <p:tgtEl>
                                          <p:spTgt spid="87"/>
                                        </p:tgtEl>
                                      </p:cBhvr>
                                    </p:animEffect>
                                  </p:childTnLst>
                                </p:cTn>
                              </p:par>
                            </p:childTnLst>
                          </p:cTn>
                        </p:par>
                        <p:par>
                          <p:cTn id="90" fill="hold">
                            <p:stCondLst>
                              <p:cond delay="7300"/>
                            </p:stCondLst>
                            <p:childTnLst>
                              <p:par>
                                <p:cTn id="91" presetID="22" presetClass="entr" presetSubtype="2" fill="hold" grpId="0" nodeType="afterEffect">
                                  <p:stCondLst>
                                    <p:cond delay="0"/>
                                  </p:stCondLst>
                                  <p:childTnLst>
                                    <p:set>
                                      <p:cBhvr>
                                        <p:cTn id="92" dur="1" fill="hold">
                                          <p:stCondLst>
                                            <p:cond delay="0"/>
                                          </p:stCondLst>
                                        </p:cTn>
                                        <p:tgtEl>
                                          <p:spTgt spid="69"/>
                                        </p:tgtEl>
                                        <p:attrNameLst>
                                          <p:attrName>style.visibility</p:attrName>
                                        </p:attrNameLst>
                                      </p:cBhvr>
                                      <p:to>
                                        <p:strVal val="visible"/>
                                      </p:to>
                                    </p:set>
                                    <p:animEffect transition="in" filter="wipe(right)">
                                      <p:cBhvr>
                                        <p:cTn id="93" dur="500"/>
                                        <p:tgtEl>
                                          <p:spTgt spid="69"/>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77"/>
                                        </p:tgtEl>
                                        <p:attrNameLst>
                                          <p:attrName>style.visibility</p:attrName>
                                        </p:attrNameLst>
                                      </p:cBhvr>
                                      <p:to>
                                        <p:strVal val="visible"/>
                                      </p:to>
                                    </p:set>
                                    <p:animEffect transition="in" filter="wipe(left)">
                                      <p:cBhvr>
                                        <p:cTn id="96" dur="500"/>
                                        <p:tgtEl>
                                          <p:spTgt spid="77"/>
                                        </p:tgtEl>
                                      </p:cBhvr>
                                    </p:animEffect>
                                  </p:childTnLst>
                                </p:cTn>
                              </p:par>
                              <p:par>
                                <p:cTn id="97" presetID="22" presetClass="entr" presetSubtype="2" fill="hold" grpId="0" nodeType="withEffect">
                                  <p:stCondLst>
                                    <p:cond delay="0"/>
                                  </p:stCondLst>
                                  <p:childTnLst>
                                    <p:set>
                                      <p:cBhvr>
                                        <p:cTn id="98" dur="1" fill="hold">
                                          <p:stCondLst>
                                            <p:cond delay="0"/>
                                          </p:stCondLst>
                                        </p:cTn>
                                        <p:tgtEl>
                                          <p:spTgt spid="73"/>
                                        </p:tgtEl>
                                        <p:attrNameLst>
                                          <p:attrName>style.visibility</p:attrName>
                                        </p:attrNameLst>
                                      </p:cBhvr>
                                      <p:to>
                                        <p:strVal val="visible"/>
                                      </p:to>
                                    </p:set>
                                    <p:animEffect transition="in" filter="wipe(right)">
                                      <p:cBhvr>
                                        <p:cTn id="99" dur="500"/>
                                        <p:tgtEl>
                                          <p:spTgt spid="73"/>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81"/>
                                        </p:tgtEl>
                                        <p:attrNameLst>
                                          <p:attrName>style.visibility</p:attrName>
                                        </p:attrNameLst>
                                      </p:cBhvr>
                                      <p:to>
                                        <p:strVal val="visible"/>
                                      </p:to>
                                    </p:set>
                                    <p:animEffect transition="in" filter="wipe(left)">
                                      <p:cBhvr>
                                        <p:cTn id="102" dur="500"/>
                                        <p:tgtEl>
                                          <p:spTgt spid="81"/>
                                        </p:tgtEl>
                                      </p:cBhvr>
                                    </p:animEffect>
                                  </p:childTnLst>
                                </p:cTn>
                              </p:par>
                            </p:childTnLst>
                          </p:cTn>
                        </p:par>
                        <p:par>
                          <p:cTn id="103" fill="hold">
                            <p:stCondLst>
                              <p:cond delay="7800"/>
                            </p:stCondLst>
                            <p:childTnLst>
                              <p:par>
                                <p:cTn id="104" presetID="14" presetClass="entr" presetSubtype="10" fill="hold" grpId="0" nodeType="after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randombar(horizontal)">
                                      <p:cBhvr>
                                        <p:cTn id="106" dur="500"/>
                                        <p:tgtEl>
                                          <p:spTgt spid="76"/>
                                        </p:tgtEl>
                                      </p:cBhvr>
                                    </p:animEffect>
                                  </p:childTnLst>
                                </p:cTn>
                              </p:par>
                              <p:par>
                                <p:cTn id="107" presetID="14" presetClass="entr" presetSubtype="10" fill="hold" grpId="0" nodeType="withEffect">
                                  <p:stCondLst>
                                    <p:cond delay="0"/>
                                  </p:stCondLst>
                                  <p:childTnLst>
                                    <p:set>
                                      <p:cBhvr>
                                        <p:cTn id="108" dur="1" fill="hold">
                                          <p:stCondLst>
                                            <p:cond delay="0"/>
                                          </p:stCondLst>
                                        </p:cTn>
                                        <p:tgtEl>
                                          <p:spTgt spid="68"/>
                                        </p:tgtEl>
                                        <p:attrNameLst>
                                          <p:attrName>style.visibility</p:attrName>
                                        </p:attrNameLst>
                                      </p:cBhvr>
                                      <p:to>
                                        <p:strVal val="visible"/>
                                      </p:to>
                                    </p:set>
                                    <p:animEffect transition="in" filter="randombar(horizontal)">
                                      <p:cBhvr>
                                        <p:cTn id="109" dur="500"/>
                                        <p:tgtEl>
                                          <p:spTgt spid="68"/>
                                        </p:tgtEl>
                                      </p:cBhvr>
                                    </p:animEffect>
                                  </p:childTnLst>
                                </p:cTn>
                              </p:par>
                              <p:par>
                                <p:cTn id="110" presetID="14" presetClass="entr" presetSubtype="10" fill="hold" grpId="0" nodeType="withEffect">
                                  <p:stCondLst>
                                    <p:cond delay="0"/>
                                  </p:stCondLst>
                                  <p:childTnLst>
                                    <p:set>
                                      <p:cBhvr>
                                        <p:cTn id="111" dur="1" fill="hold">
                                          <p:stCondLst>
                                            <p:cond delay="0"/>
                                          </p:stCondLst>
                                        </p:cTn>
                                        <p:tgtEl>
                                          <p:spTgt spid="72"/>
                                        </p:tgtEl>
                                        <p:attrNameLst>
                                          <p:attrName>style.visibility</p:attrName>
                                        </p:attrNameLst>
                                      </p:cBhvr>
                                      <p:to>
                                        <p:strVal val="visible"/>
                                      </p:to>
                                    </p:set>
                                    <p:animEffect transition="in" filter="randombar(horizontal)">
                                      <p:cBhvr>
                                        <p:cTn id="112" dur="500"/>
                                        <p:tgtEl>
                                          <p:spTgt spid="72"/>
                                        </p:tgtEl>
                                      </p:cBhvr>
                                    </p:animEffect>
                                  </p:childTnLst>
                                </p:cTn>
                              </p:par>
                              <p:par>
                                <p:cTn id="113" presetID="14" presetClass="entr" presetSubtype="10" fill="hold" grpId="0" nodeType="withEffect">
                                  <p:stCondLst>
                                    <p:cond delay="0"/>
                                  </p:stCondLst>
                                  <p:childTnLst>
                                    <p:set>
                                      <p:cBhvr>
                                        <p:cTn id="114" dur="1" fill="hold">
                                          <p:stCondLst>
                                            <p:cond delay="0"/>
                                          </p:stCondLst>
                                        </p:cTn>
                                        <p:tgtEl>
                                          <p:spTgt spid="80"/>
                                        </p:tgtEl>
                                        <p:attrNameLst>
                                          <p:attrName>style.visibility</p:attrName>
                                        </p:attrNameLst>
                                      </p:cBhvr>
                                      <p:to>
                                        <p:strVal val="visible"/>
                                      </p:to>
                                    </p:set>
                                    <p:animEffect transition="in" filter="randombar(horizontal)">
                                      <p:cBhvr>
                                        <p:cTn id="115"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animBg="1"/>
      <p:bldP spid="70" grpId="1" animBg="1"/>
      <p:bldP spid="70" grpId="2" animBg="1"/>
      <p:bldP spid="70" grpId="3" animBg="1"/>
      <p:bldP spid="70" grpId="4" animBg="1"/>
      <p:bldP spid="71" grpId="0" animBg="1"/>
      <p:bldP spid="74" grpId="0" animBg="1"/>
      <p:bldP spid="74" grpId="1" animBg="1"/>
      <p:bldP spid="74" grpId="2" animBg="1"/>
      <p:bldP spid="74" grpId="3" animBg="1"/>
      <p:bldP spid="74" grpId="4" animBg="1"/>
      <p:bldP spid="75" grpId="0" animBg="1"/>
      <p:bldP spid="78" grpId="0" animBg="1"/>
      <p:bldP spid="78" grpId="1" animBg="1"/>
      <p:bldP spid="78" grpId="2" animBg="1"/>
      <p:bldP spid="78" grpId="3" animBg="1"/>
      <p:bldP spid="78" grpId="4" animBg="1"/>
      <p:bldP spid="79" grpId="0" animBg="1"/>
      <p:bldP spid="82" grpId="0" animBg="1"/>
      <p:bldP spid="82" grpId="1" animBg="1"/>
      <p:bldP spid="82" grpId="2" animBg="1"/>
      <p:bldP spid="82" grpId="3" animBg="1"/>
      <p:bldP spid="82" grpId="4" animBg="1"/>
      <p:bldP spid="83" grpId="0" animBg="1"/>
      <p:bldP spid="84" grpId="0"/>
      <p:bldP spid="85" grpId="0"/>
      <p:bldP spid="86" grpId="0"/>
      <p:bldP spid="87" grpId="0"/>
      <p:bldP spid="68" grpId="0"/>
      <p:bldP spid="69" grpId="0"/>
      <p:bldP spid="72" grpId="0"/>
      <p:bldP spid="73" grpId="0"/>
      <p:bldP spid="76" grpId="0"/>
      <p:bldP spid="77" grpId="0"/>
      <p:bldP spid="80" grpId="0"/>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 y="0"/>
            <a:ext cx="9144000" cy="5143500"/>
            <a:chOff x="-1" y="0"/>
            <a:chExt cx="9144000" cy="5143500"/>
          </a:xfrm>
        </p:grpSpPr>
        <p:pic>
          <p:nvPicPr>
            <p:cNvPr id="4" name="图片 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2" name="图片 1"/>
            <p:cNvPicPr>
              <a:picLocks noChangeAspect="1"/>
            </p:cNvPicPr>
            <p:nvPr/>
          </p:nvPicPr>
          <p:blipFill rotWithShape="1">
            <a:blip r:embed="rId20" cstate="print">
              <a:extLst>
                <a:ext uri="{28A0092B-C50C-407E-A947-70E740481C1C}">
                  <a14:useLocalDpi xmlns:a14="http://schemas.microsoft.com/office/drawing/2010/main" val="0"/>
                </a:ext>
              </a:extLst>
            </a:blip>
            <a:srcRect b="3900"/>
            <a:stretch/>
          </p:blipFill>
          <p:spPr>
            <a:xfrm>
              <a:off x="112627" y="1874257"/>
              <a:ext cx="3049673" cy="3009800"/>
            </a:xfrm>
            <a:prstGeom prst="rect">
              <a:avLst/>
            </a:prstGeom>
          </p:spPr>
        </p:pic>
      </p:grpSp>
      <p:sp>
        <p:nvSpPr>
          <p:cNvPr id="10" name="矩形 9"/>
          <p:cNvSpPr/>
          <p:nvPr>
            <p:custDataLst>
              <p:tags r:id="rId1"/>
            </p:custDataLst>
          </p:nvPr>
        </p:nvSpPr>
        <p:spPr>
          <a:xfrm>
            <a:off x="3856209" y="1725863"/>
            <a:ext cx="3120257" cy="368629"/>
          </a:xfrm>
          <a:prstGeom prst="rect">
            <a:avLst/>
          </a:prstGeom>
          <a:gradFill flip="none" rotWithShape="1">
            <a:gsLst>
              <a:gs pos="6000">
                <a:srgbClr val="D9D9D9"/>
              </a:gs>
              <a:gs pos="100000">
                <a:srgbClr val="BCBCBC">
                  <a:alpha val="0"/>
                </a:srgbClr>
              </a:gs>
            </a:gsLst>
            <a:lin ang="0" scaled="1"/>
            <a:tileRect/>
          </a:gradFill>
          <a:ln w="25400" cap="flat" cmpd="sng" algn="ctr">
            <a:noFill/>
            <a:prstDash val="solid"/>
          </a:ln>
          <a:effectLst/>
        </p:spPr>
        <p:txBody>
          <a:bodyPr lIns="51435" tIns="25718" rIns="51435" bIns="25718" anchor="ctr"/>
          <a:lstStyle/>
          <a:p>
            <a:pPr algn="ctr">
              <a:defRPr/>
            </a:pPr>
            <a:endParaRPr lang="en-US" sz="1013" kern="0">
              <a:solidFill>
                <a:sysClr val="window" lastClr="FFFFFF"/>
              </a:solidFill>
              <a:latin typeface="Calibri"/>
            </a:endParaRPr>
          </a:p>
        </p:txBody>
      </p:sp>
      <p:sp>
        <p:nvSpPr>
          <p:cNvPr id="11" name="矩形 10"/>
          <p:cNvSpPr/>
          <p:nvPr>
            <p:custDataLst>
              <p:tags r:id="rId2"/>
            </p:custDataLst>
          </p:nvPr>
        </p:nvSpPr>
        <p:spPr>
          <a:xfrm>
            <a:off x="5438671" y="3239236"/>
            <a:ext cx="1952777" cy="368629"/>
          </a:xfrm>
          <a:prstGeom prst="rect">
            <a:avLst/>
          </a:prstGeom>
          <a:gradFill flip="none" rotWithShape="1">
            <a:gsLst>
              <a:gs pos="6000">
                <a:srgbClr val="D9D9D9"/>
              </a:gs>
              <a:gs pos="100000">
                <a:srgbClr val="BCBCBC">
                  <a:alpha val="0"/>
                </a:srgbClr>
              </a:gs>
            </a:gsLst>
            <a:lin ang="0" scaled="1"/>
            <a:tileRect/>
          </a:gradFill>
          <a:ln w="25400" cap="flat" cmpd="sng" algn="ctr">
            <a:noFill/>
            <a:prstDash val="solid"/>
          </a:ln>
          <a:effectLst/>
        </p:spPr>
        <p:txBody>
          <a:bodyPr lIns="51435" tIns="25718" rIns="51435" bIns="25718" anchor="ctr"/>
          <a:lstStyle/>
          <a:p>
            <a:pPr algn="ctr">
              <a:defRPr/>
            </a:pPr>
            <a:endParaRPr lang="en-US" sz="1013" kern="0">
              <a:solidFill>
                <a:sysClr val="window" lastClr="FFFFFF"/>
              </a:solidFill>
              <a:latin typeface="Calibri"/>
            </a:endParaRPr>
          </a:p>
        </p:txBody>
      </p:sp>
      <p:sp>
        <p:nvSpPr>
          <p:cNvPr id="12" name="矩形 11"/>
          <p:cNvSpPr/>
          <p:nvPr>
            <p:custDataLst>
              <p:tags r:id="rId3"/>
            </p:custDataLst>
          </p:nvPr>
        </p:nvSpPr>
        <p:spPr>
          <a:xfrm>
            <a:off x="4852822" y="2753252"/>
            <a:ext cx="2546099" cy="368629"/>
          </a:xfrm>
          <a:prstGeom prst="rect">
            <a:avLst/>
          </a:prstGeom>
          <a:gradFill flip="none" rotWithShape="1">
            <a:gsLst>
              <a:gs pos="6000">
                <a:srgbClr val="D9D9D9"/>
              </a:gs>
              <a:gs pos="100000">
                <a:srgbClr val="BCBCBC">
                  <a:alpha val="0"/>
                </a:srgbClr>
              </a:gs>
            </a:gsLst>
            <a:lin ang="0" scaled="1"/>
            <a:tileRect/>
          </a:gradFill>
          <a:ln w="25400" cap="flat" cmpd="sng" algn="ctr">
            <a:noFill/>
            <a:prstDash val="solid"/>
          </a:ln>
          <a:effectLst/>
        </p:spPr>
        <p:txBody>
          <a:bodyPr lIns="51435" tIns="25718" rIns="51435" bIns="25718" anchor="ctr"/>
          <a:lstStyle/>
          <a:p>
            <a:pPr algn="ctr">
              <a:defRPr/>
            </a:pPr>
            <a:endParaRPr lang="en-US" sz="1013" kern="0">
              <a:solidFill>
                <a:sysClr val="window" lastClr="FFFFFF"/>
              </a:solidFill>
              <a:latin typeface="Calibri"/>
            </a:endParaRPr>
          </a:p>
        </p:txBody>
      </p:sp>
      <p:sp>
        <p:nvSpPr>
          <p:cNvPr id="13" name="矩形 12"/>
          <p:cNvSpPr/>
          <p:nvPr>
            <p:custDataLst>
              <p:tags r:id="rId4"/>
            </p:custDataLst>
          </p:nvPr>
        </p:nvSpPr>
        <p:spPr>
          <a:xfrm>
            <a:off x="4331646" y="2259234"/>
            <a:ext cx="3153985" cy="368629"/>
          </a:xfrm>
          <a:prstGeom prst="rect">
            <a:avLst/>
          </a:prstGeom>
          <a:gradFill flip="none" rotWithShape="1">
            <a:gsLst>
              <a:gs pos="6000">
                <a:srgbClr val="D9D9D9"/>
              </a:gs>
              <a:gs pos="100000">
                <a:srgbClr val="BCBCBC">
                  <a:alpha val="0"/>
                </a:srgbClr>
              </a:gs>
            </a:gsLst>
            <a:lin ang="0" scaled="1"/>
            <a:tileRect/>
          </a:gradFill>
          <a:ln w="25400" cap="flat" cmpd="sng" algn="ctr">
            <a:noFill/>
            <a:prstDash val="solid"/>
          </a:ln>
          <a:effectLst/>
        </p:spPr>
        <p:txBody>
          <a:bodyPr lIns="51435" tIns="25718" rIns="51435" bIns="25718" anchor="ctr"/>
          <a:lstStyle/>
          <a:p>
            <a:pPr algn="ctr">
              <a:defRPr/>
            </a:pPr>
            <a:endParaRPr lang="en-US" sz="1013" kern="0">
              <a:solidFill>
                <a:sysClr val="window" lastClr="FFFFFF"/>
              </a:solidFill>
              <a:latin typeface="Calibri"/>
            </a:endParaRPr>
          </a:p>
        </p:txBody>
      </p:sp>
      <p:sp>
        <p:nvSpPr>
          <p:cNvPr id="14" name="Oval 65"/>
          <p:cNvSpPr>
            <a:spLocks noChangeArrowheads="1"/>
          </p:cNvSpPr>
          <p:nvPr>
            <p:custDataLst>
              <p:tags r:id="rId5"/>
            </p:custDataLst>
          </p:nvPr>
        </p:nvSpPr>
        <p:spPr bwMode="auto">
          <a:xfrm rot="16200000" flipV="1">
            <a:off x="3440312" y="1894086"/>
            <a:ext cx="820341" cy="50006"/>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a:defRPr/>
            </a:pPr>
            <a:endParaRPr lang="zh-CN" altLang="en-US" sz="1013" kern="0">
              <a:solidFill>
                <a:schemeClr val="bg1"/>
              </a:solidFill>
              <a:latin typeface="Arial" pitchFamily="34" charset="0"/>
              <a:ea typeface="宋体"/>
            </a:endParaRPr>
          </a:p>
        </p:txBody>
      </p:sp>
      <p:sp>
        <p:nvSpPr>
          <p:cNvPr id="15" name="Oval 65"/>
          <p:cNvSpPr>
            <a:spLocks noChangeArrowheads="1"/>
          </p:cNvSpPr>
          <p:nvPr>
            <p:custDataLst>
              <p:tags r:id="rId6"/>
            </p:custDataLst>
          </p:nvPr>
        </p:nvSpPr>
        <p:spPr bwMode="auto">
          <a:xfrm rot="16200000" flipV="1">
            <a:off x="3921920" y="2461419"/>
            <a:ext cx="819150" cy="50006"/>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a:defRPr/>
            </a:pPr>
            <a:endParaRPr lang="zh-CN" altLang="en-US" sz="1013" kern="0">
              <a:solidFill>
                <a:schemeClr val="bg1"/>
              </a:solidFill>
              <a:latin typeface="Arial" pitchFamily="34" charset="0"/>
              <a:ea typeface="宋体"/>
            </a:endParaRPr>
          </a:p>
        </p:txBody>
      </p:sp>
      <p:sp>
        <p:nvSpPr>
          <p:cNvPr id="16" name="Oval 65"/>
          <p:cNvSpPr>
            <a:spLocks noChangeArrowheads="1"/>
          </p:cNvSpPr>
          <p:nvPr>
            <p:custDataLst>
              <p:tags r:id="rId7"/>
            </p:custDataLst>
          </p:nvPr>
        </p:nvSpPr>
        <p:spPr bwMode="auto">
          <a:xfrm rot="16200000" flipV="1">
            <a:off x="4430316" y="2972197"/>
            <a:ext cx="819150" cy="50006"/>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a:defRPr/>
            </a:pPr>
            <a:endParaRPr lang="zh-CN" altLang="en-US" sz="1013" kern="0">
              <a:solidFill>
                <a:schemeClr val="bg1"/>
              </a:solidFill>
              <a:latin typeface="Arial" pitchFamily="34" charset="0"/>
              <a:ea typeface="宋体"/>
            </a:endParaRPr>
          </a:p>
        </p:txBody>
      </p:sp>
      <p:sp>
        <p:nvSpPr>
          <p:cNvPr id="17" name="Oval 65"/>
          <p:cNvSpPr>
            <a:spLocks noChangeArrowheads="1"/>
          </p:cNvSpPr>
          <p:nvPr>
            <p:custDataLst>
              <p:tags r:id="rId8"/>
            </p:custDataLst>
          </p:nvPr>
        </p:nvSpPr>
        <p:spPr bwMode="auto">
          <a:xfrm rot="16200000" flipV="1">
            <a:off x="5036345" y="3443685"/>
            <a:ext cx="819150" cy="50006"/>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a:defRPr/>
            </a:pPr>
            <a:endParaRPr lang="zh-CN" altLang="en-US" sz="1013" kern="0">
              <a:solidFill>
                <a:schemeClr val="bg1"/>
              </a:solidFill>
              <a:latin typeface="Arial" pitchFamily="34" charset="0"/>
              <a:ea typeface="宋体"/>
            </a:endParaRPr>
          </a:p>
        </p:txBody>
      </p:sp>
      <p:sp>
        <p:nvSpPr>
          <p:cNvPr id="18" name="矩形 3"/>
          <p:cNvSpPr/>
          <p:nvPr>
            <p:custDataLst>
              <p:tags r:id="rId9"/>
            </p:custDataLst>
          </p:nvPr>
        </p:nvSpPr>
        <p:spPr>
          <a:xfrm rot="20830111">
            <a:off x="4235054" y="1914923"/>
            <a:ext cx="3236119" cy="358378"/>
          </a:xfrm>
          <a:custGeom>
            <a:avLst/>
            <a:gdLst/>
            <a:ahLst/>
            <a:cxnLst/>
            <a:rect l="l" t="t" r="r" b="b"/>
            <a:pathLst>
              <a:path w="5887046" h="720080">
                <a:moveTo>
                  <a:pt x="5887046" y="0"/>
                </a:moveTo>
                <a:lnTo>
                  <a:pt x="5723032" y="720080"/>
                </a:lnTo>
                <a:lnTo>
                  <a:pt x="0" y="720080"/>
                </a:lnTo>
                <a:lnTo>
                  <a:pt x="164014" y="0"/>
                </a:lnTo>
                <a:close/>
              </a:path>
            </a:pathLst>
          </a:custGeom>
          <a:solidFill>
            <a:srgbClr val="3ABCD6"/>
          </a:solidFill>
          <a:ln w="25400" cap="flat" cmpd="sng" algn="ctr">
            <a:noFill/>
            <a:prstDash val="solid"/>
          </a:ln>
          <a:effectLst/>
        </p:spPr>
        <p:txBody>
          <a:bodyPr lIns="51435" tIns="25718" rIns="51435" bIns="25718" anchor="ctr">
            <a:normAutofit/>
          </a:bodyPr>
          <a:lstStyle/>
          <a:p>
            <a:pPr algn="ctr">
              <a:defRPr/>
            </a:pPr>
            <a:r>
              <a:rPr lang="zh-CN" altLang="en-US" sz="1500"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单击此处添加文字标题</a:t>
            </a:r>
            <a:endParaRPr lang="en-US" altLang="zh-CN" sz="1500"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矩形 5"/>
          <p:cNvSpPr/>
          <p:nvPr>
            <p:custDataLst>
              <p:tags r:id="rId10"/>
            </p:custDataLst>
          </p:nvPr>
        </p:nvSpPr>
        <p:spPr>
          <a:xfrm rot="20830111">
            <a:off x="4747022" y="2467373"/>
            <a:ext cx="2708672" cy="358378"/>
          </a:xfrm>
          <a:custGeom>
            <a:avLst/>
            <a:gdLst/>
            <a:ahLst/>
            <a:cxnLst/>
            <a:rect l="l" t="t" r="r" b="b"/>
            <a:pathLst>
              <a:path w="4926966" h="720080">
                <a:moveTo>
                  <a:pt x="4926966" y="0"/>
                </a:moveTo>
                <a:lnTo>
                  <a:pt x="4762952" y="720080"/>
                </a:lnTo>
                <a:lnTo>
                  <a:pt x="0" y="720080"/>
                </a:lnTo>
                <a:lnTo>
                  <a:pt x="164014" y="0"/>
                </a:lnTo>
                <a:close/>
              </a:path>
            </a:pathLst>
          </a:custGeom>
          <a:solidFill>
            <a:srgbClr val="32CEA5"/>
          </a:solidFill>
          <a:ln w="25400" cap="flat" cmpd="sng" algn="ctr">
            <a:noFill/>
            <a:prstDash val="solid"/>
          </a:ln>
          <a:effectLst/>
        </p:spPr>
        <p:txBody>
          <a:bodyPr lIns="51435" tIns="25718" rIns="51435" bIns="25718" anchor="ctr">
            <a:normAutofit/>
          </a:bodyPr>
          <a:lstStyle/>
          <a:p>
            <a:pPr algn="ctr">
              <a:defRPr/>
            </a:pPr>
            <a:r>
              <a:rPr lang="zh-CN" altLang="en-US" sz="1500"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单击此处添加文字标题</a:t>
            </a:r>
            <a:endParaRPr lang="en-US" altLang="zh-CN" sz="1500"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6"/>
          <p:cNvSpPr/>
          <p:nvPr>
            <p:custDataLst>
              <p:tags r:id="rId11"/>
            </p:custDataLst>
          </p:nvPr>
        </p:nvSpPr>
        <p:spPr>
          <a:xfrm rot="20830111">
            <a:off x="5357813" y="3021012"/>
            <a:ext cx="2099072" cy="358379"/>
          </a:xfrm>
          <a:custGeom>
            <a:avLst/>
            <a:gdLst/>
            <a:ahLst/>
            <a:cxnLst/>
            <a:rect l="l" t="t" r="r" b="b"/>
            <a:pathLst>
              <a:path w="3819182" h="720080">
                <a:moveTo>
                  <a:pt x="3819182" y="0"/>
                </a:moveTo>
                <a:lnTo>
                  <a:pt x="3655168" y="720080"/>
                </a:lnTo>
                <a:lnTo>
                  <a:pt x="0" y="720080"/>
                </a:lnTo>
                <a:lnTo>
                  <a:pt x="164015" y="0"/>
                </a:lnTo>
                <a:close/>
              </a:path>
            </a:pathLst>
          </a:custGeom>
          <a:solidFill>
            <a:srgbClr val="3D98C1"/>
          </a:solidFill>
          <a:ln w="25400" cap="flat" cmpd="sng" algn="ctr">
            <a:noFill/>
            <a:prstDash val="solid"/>
          </a:ln>
          <a:effectLst/>
        </p:spPr>
        <p:txBody>
          <a:bodyPr lIns="51435" tIns="25718" rIns="51435" bIns="25718" anchor="ctr">
            <a:normAutofit/>
          </a:bodyPr>
          <a:lstStyle/>
          <a:p>
            <a:pPr algn="ctr">
              <a:defRPr/>
            </a:pPr>
            <a:r>
              <a:rPr lang="zh-CN" altLang="en-US" sz="1500"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单击此处添加文字标题</a:t>
            </a:r>
            <a:endParaRPr lang="en-US" altLang="zh-CN" sz="1500"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TextBox 40"/>
          <p:cNvSpPr txBox="1">
            <a:spLocks noChangeArrowheads="1"/>
          </p:cNvSpPr>
          <p:nvPr>
            <p:custDataLst>
              <p:tags r:id="rId12"/>
            </p:custDataLst>
          </p:nvPr>
        </p:nvSpPr>
        <p:spPr bwMode="auto">
          <a:xfrm>
            <a:off x="3590926" y="2330450"/>
            <a:ext cx="736997"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80000"/>
              </a:lnSpc>
              <a:spcBef>
                <a:spcPct val="0"/>
              </a:spcBef>
              <a:buFontTx/>
              <a:buNone/>
            </a:pPr>
            <a:r>
              <a:rPr lang="zh-CN" altLang="en-US" sz="1200" b="1">
                <a:solidFill>
                  <a:schemeClr val="bg1"/>
                </a:solidFill>
                <a:latin typeface="Berlin Sans FB Demi" panose="020E0802020502020306" pitchFamily="34" charset="0"/>
                <a:ea typeface="微软雅黑" panose="020B0503020204020204" pitchFamily="34" charset="-122"/>
              </a:rPr>
              <a:t>第二章</a:t>
            </a:r>
          </a:p>
        </p:txBody>
      </p:sp>
      <p:sp>
        <p:nvSpPr>
          <p:cNvPr id="22" name="TextBox 41"/>
          <p:cNvSpPr txBox="1">
            <a:spLocks noChangeArrowheads="1"/>
          </p:cNvSpPr>
          <p:nvPr>
            <p:custDataLst>
              <p:tags r:id="rId13"/>
            </p:custDataLst>
          </p:nvPr>
        </p:nvSpPr>
        <p:spPr bwMode="auto">
          <a:xfrm>
            <a:off x="4105276" y="2806700"/>
            <a:ext cx="735806"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80000"/>
              </a:lnSpc>
              <a:spcBef>
                <a:spcPct val="0"/>
              </a:spcBef>
              <a:buFontTx/>
              <a:buNone/>
            </a:pPr>
            <a:r>
              <a:rPr lang="zh-CN" altLang="en-US" sz="1200" b="1">
                <a:solidFill>
                  <a:schemeClr val="bg1"/>
                </a:solidFill>
                <a:latin typeface="Berlin Sans FB Demi" panose="020E0802020502020306" pitchFamily="34" charset="0"/>
                <a:ea typeface="微软雅黑" panose="020B0503020204020204" pitchFamily="34" charset="-122"/>
              </a:rPr>
              <a:t>第三章</a:t>
            </a:r>
          </a:p>
        </p:txBody>
      </p:sp>
      <p:sp>
        <p:nvSpPr>
          <p:cNvPr id="23" name="TextBox 42"/>
          <p:cNvSpPr txBox="1">
            <a:spLocks noChangeArrowheads="1"/>
          </p:cNvSpPr>
          <p:nvPr>
            <p:custDataLst>
              <p:tags r:id="rId14"/>
            </p:custDataLst>
          </p:nvPr>
        </p:nvSpPr>
        <p:spPr bwMode="auto">
          <a:xfrm>
            <a:off x="4698207" y="3297237"/>
            <a:ext cx="735806"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80000"/>
              </a:lnSpc>
              <a:spcBef>
                <a:spcPct val="0"/>
              </a:spcBef>
              <a:buFontTx/>
              <a:buNone/>
            </a:pPr>
            <a:r>
              <a:rPr lang="zh-CN" altLang="en-US" sz="1200" b="1">
                <a:solidFill>
                  <a:schemeClr val="bg1"/>
                </a:solidFill>
                <a:latin typeface="Berlin Sans FB Demi" panose="020E0802020502020306" pitchFamily="34" charset="0"/>
                <a:ea typeface="微软雅黑" panose="020B0503020204020204" pitchFamily="34" charset="-122"/>
              </a:rPr>
              <a:t>第四章</a:t>
            </a:r>
          </a:p>
        </p:txBody>
      </p:sp>
      <p:sp>
        <p:nvSpPr>
          <p:cNvPr id="24" name="矩形 3"/>
          <p:cNvSpPr/>
          <p:nvPr>
            <p:custDataLst>
              <p:tags r:id="rId15"/>
            </p:custDataLst>
          </p:nvPr>
        </p:nvSpPr>
        <p:spPr>
          <a:xfrm rot="20830111">
            <a:off x="3752850" y="1317229"/>
            <a:ext cx="3748088" cy="367903"/>
          </a:xfrm>
          <a:custGeom>
            <a:avLst/>
            <a:gdLst>
              <a:gd name="connsiteX0" fmla="*/ 5836155 w 5836155"/>
              <a:gd name="connsiteY0" fmla="*/ 0 h 738688"/>
              <a:gd name="connsiteX1" fmla="*/ 5672141 w 5836155"/>
              <a:gd name="connsiteY1" fmla="*/ 720080 h 738688"/>
              <a:gd name="connsiteX2" fmla="*/ 0 w 5836155"/>
              <a:gd name="connsiteY2" fmla="*/ 738687 h 738688"/>
              <a:gd name="connsiteX3" fmla="*/ 113123 w 5836155"/>
              <a:gd name="connsiteY3" fmla="*/ 0 h 738688"/>
              <a:gd name="connsiteX4" fmla="*/ 5836155 w 5836155"/>
              <a:gd name="connsiteY4" fmla="*/ 0 h 738688"/>
              <a:gd name="connsiteX0" fmla="*/ 5836155 w 5836155"/>
              <a:gd name="connsiteY0" fmla="*/ 0 h 738686"/>
              <a:gd name="connsiteX1" fmla="*/ 5672141 w 5836155"/>
              <a:gd name="connsiteY1" fmla="*/ 720080 h 738686"/>
              <a:gd name="connsiteX2" fmla="*/ 0 w 5836155"/>
              <a:gd name="connsiteY2" fmla="*/ 738687 h 738686"/>
              <a:gd name="connsiteX3" fmla="*/ 138757 w 5836155"/>
              <a:gd name="connsiteY3" fmla="*/ 172 h 738686"/>
              <a:gd name="connsiteX4" fmla="*/ 5836155 w 5836155"/>
              <a:gd name="connsiteY4" fmla="*/ 0 h 73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6155" h="738686">
                <a:moveTo>
                  <a:pt x="5836155" y="0"/>
                </a:moveTo>
                <a:lnTo>
                  <a:pt x="5672141" y="720080"/>
                </a:lnTo>
                <a:lnTo>
                  <a:pt x="0" y="738687"/>
                </a:lnTo>
                <a:lnTo>
                  <a:pt x="138757" y="172"/>
                </a:lnTo>
                <a:lnTo>
                  <a:pt x="5836155" y="0"/>
                </a:lnTo>
                <a:close/>
              </a:path>
            </a:pathLst>
          </a:custGeom>
          <a:solidFill>
            <a:srgbClr val="A6C121"/>
          </a:solidFill>
          <a:ln w="25400" cap="flat" cmpd="sng" algn="ctr">
            <a:noFill/>
            <a:prstDash val="solid"/>
          </a:ln>
          <a:effectLst/>
        </p:spPr>
        <p:txBody>
          <a:bodyPr lIns="51435" tIns="25718" rIns="51435" bIns="25718" anchor="ctr">
            <a:normAutofit/>
          </a:bodyPr>
          <a:lstStyle/>
          <a:p>
            <a:pPr algn="ctr">
              <a:defRPr/>
            </a:pPr>
            <a:r>
              <a:rPr lang="zh-CN" altLang="en-US" sz="1500"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单击此处添加文字标题</a:t>
            </a:r>
            <a:endParaRPr lang="en-US" sz="1500"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TextBox 40"/>
          <p:cNvSpPr txBox="1">
            <a:spLocks noChangeArrowheads="1"/>
          </p:cNvSpPr>
          <p:nvPr>
            <p:custDataLst>
              <p:tags r:id="rId16"/>
            </p:custDataLst>
          </p:nvPr>
        </p:nvSpPr>
        <p:spPr bwMode="auto">
          <a:xfrm>
            <a:off x="3162300" y="1797050"/>
            <a:ext cx="656035"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80000"/>
              </a:lnSpc>
              <a:spcBef>
                <a:spcPct val="0"/>
              </a:spcBef>
              <a:buFontTx/>
              <a:buNone/>
            </a:pPr>
            <a:r>
              <a:rPr lang="zh-CN" altLang="en-US" sz="1200" b="1">
                <a:solidFill>
                  <a:schemeClr val="bg1"/>
                </a:solidFill>
                <a:latin typeface="Berlin Sans FB Demi" panose="020E0802020502020306" pitchFamily="34" charset="0"/>
                <a:ea typeface="微软雅黑" panose="020B0503020204020204" pitchFamily="34" charset="-122"/>
              </a:rPr>
              <a:t>第一章</a:t>
            </a:r>
          </a:p>
        </p:txBody>
      </p:sp>
    </p:spTree>
    <p:extLst>
      <p:ext uri="{BB962C8B-B14F-4D97-AF65-F5344CB8AC3E}">
        <p14:creationId xmlns:p14="http://schemas.microsoft.com/office/powerpoint/2010/main" val="73331468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000"/>
                                        <p:tgtEl>
                                          <p:spTgt spid="1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1000"/>
                                        <p:tgtEl>
                                          <p:spTgt spid="1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1000"/>
                                        <p:tgtEl>
                                          <p:spTgt spid="1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1000"/>
                                        <p:tgtEl>
                                          <p:spTgt spid="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1000"/>
                                        <p:tgtEl>
                                          <p:spTgt spid="1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1000"/>
                                        <p:tgtEl>
                                          <p:spTgt spid="2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1000"/>
                                        <p:tgtEl>
                                          <p:spTgt spid="2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1000"/>
                                        <p:tgtEl>
                                          <p:spTgt spid="2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1000"/>
                                        <p:tgtEl>
                                          <p:spTgt spid="2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1000"/>
                                        <p:tgtEl>
                                          <p:spTgt spid="2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animBg="1"/>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任意多边形 31"/>
          <p:cNvSpPr/>
          <p:nvPr/>
        </p:nvSpPr>
        <p:spPr>
          <a:xfrm>
            <a:off x="2697635" y="1696060"/>
            <a:ext cx="3748730" cy="1914803"/>
          </a:xfrm>
          <a:custGeom>
            <a:avLst/>
            <a:gdLst>
              <a:gd name="connsiteX0" fmla="*/ 2499153 w 4998306"/>
              <a:gd name="connsiteY0" fmla="*/ 0 h 2553070"/>
              <a:gd name="connsiteX1" fmla="*/ 4998306 w 4998306"/>
              <a:gd name="connsiteY1" fmla="*/ 2499153 h 2553070"/>
              <a:gd name="connsiteX2" fmla="*/ 4995583 w 4998306"/>
              <a:gd name="connsiteY2" fmla="*/ 2553070 h 2553070"/>
              <a:gd name="connsiteX3" fmla="*/ 4831507 w 4998306"/>
              <a:gd name="connsiteY3" fmla="*/ 2553070 h 2553070"/>
              <a:gd name="connsiteX4" fmla="*/ 4834230 w 4998306"/>
              <a:gd name="connsiteY4" fmla="*/ 2499152 h 2553070"/>
              <a:gd name="connsiteX5" fmla="*/ 2495117 w 4998306"/>
              <a:gd name="connsiteY5" fmla="*/ 160039 h 2553070"/>
              <a:gd name="connsiteX6" fmla="*/ 156004 w 4998306"/>
              <a:gd name="connsiteY6" fmla="*/ 2499152 h 2553070"/>
              <a:gd name="connsiteX7" fmla="*/ 158727 w 4998306"/>
              <a:gd name="connsiteY7" fmla="*/ 2553070 h 2553070"/>
              <a:gd name="connsiteX8" fmla="*/ 2723 w 4998306"/>
              <a:gd name="connsiteY8" fmla="*/ 2553070 h 2553070"/>
              <a:gd name="connsiteX9" fmla="*/ 0 w 4998306"/>
              <a:gd name="connsiteY9" fmla="*/ 2499153 h 2553070"/>
              <a:gd name="connsiteX10" fmla="*/ 2499153 w 4998306"/>
              <a:gd name="connsiteY10" fmla="*/ 0 h 255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8306" h="2553070">
                <a:moveTo>
                  <a:pt x="2499153" y="0"/>
                </a:moveTo>
                <a:cubicBezTo>
                  <a:pt x="3879397" y="0"/>
                  <a:pt x="4998306" y="1118909"/>
                  <a:pt x="4998306" y="2499153"/>
                </a:cubicBezTo>
                <a:lnTo>
                  <a:pt x="4995583" y="2553070"/>
                </a:lnTo>
                <a:lnTo>
                  <a:pt x="4831507" y="2553070"/>
                </a:lnTo>
                <a:lnTo>
                  <a:pt x="4834230" y="2499152"/>
                </a:lnTo>
                <a:cubicBezTo>
                  <a:pt x="4834230" y="1207296"/>
                  <a:pt x="3786973" y="160039"/>
                  <a:pt x="2495117" y="160039"/>
                </a:cubicBezTo>
                <a:cubicBezTo>
                  <a:pt x="1203261" y="160039"/>
                  <a:pt x="156004" y="1207296"/>
                  <a:pt x="156004" y="2499152"/>
                </a:cubicBezTo>
                <a:lnTo>
                  <a:pt x="158727" y="2553070"/>
                </a:lnTo>
                <a:lnTo>
                  <a:pt x="2723" y="2553070"/>
                </a:lnTo>
                <a:lnTo>
                  <a:pt x="0" y="2499153"/>
                </a:lnTo>
                <a:cubicBezTo>
                  <a:pt x="0" y="1118909"/>
                  <a:pt x="1118909" y="0"/>
                  <a:pt x="2499153" y="0"/>
                </a:cubicBezTo>
                <a:close/>
              </a:path>
            </a:pathLst>
          </a:custGeom>
          <a:solidFill>
            <a:srgbClr val="0070C0"/>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2" name="组合 28"/>
          <p:cNvGrpSpPr/>
          <p:nvPr/>
        </p:nvGrpSpPr>
        <p:grpSpPr>
          <a:xfrm>
            <a:off x="2619738" y="3092277"/>
            <a:ext cx="723176" cy="1063972"/>
            <a:chOff x="3492983" y="3722986"/>
            <a:chExt cx="964235" cy="1418629"/>
          </a:xfrm>
        </p:grpSpPr>
        <p:grpSp>
          <p:nvGrpSpPr>
            <p:cNvPr id="3" name="组合 25"/>
            <p:cNvGrpSpPr/>
            <p:nvPr/>
          </p:nvGrpSpPr>
          <p:grpSpPr>
            <a:xfrm>
              <a:off x="3492983" y="3722986"/>
              <a:ext cx="964235" cy="1418629"/>
              <a:chOff x="2993266" y="1723328"/>
              <a:chExt cx="1411736" cy="2077014"/>
            </a:xfrm>
          </p:grpSpPr>
          <p:sp>
            <p:nvSpPr>
              <p:cNvPr id="8" name="圆角矩形 7"/>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椭圆 5"/>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椭圆 4"/>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4"/>
            <p:cNvGrpSpPr>
              <a:grpSpLocks noChangeAspect="1"/>
            </p:cNvGrpSpPr>
            <p:nvPr/>
          </p:nvGrpSpPr>
          <p:grpSpPr bwMode="auto">
            <a:xfrm>
              <a:off x="3688936" y="4021491"/>
              <a:ext cx="242633" cy="284336"/>
              <a:chOff x="1776" y="1776"/>
              <a:chExt cx="64" cy="75"/>
            </a:xfrm>
            <a:solidFill>
              <a:srgbClr val="E87071"/>
            </a:solidFill>
            <a:effectLst/>
          </p:grpSpPr>
          <p:sp>
            <p:nvSpPr>
              <p:cNvPr id="57" name="Freeform 5"/>
              <p:cNvSpPr>
                <a:spLocks/>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8" name="Freeform 6"/>
              <p:cNvSpPr>
                <a:spLocks/>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9" name="Freeform 7"/>
              <p:cNvSpPr>
                <a:spLocks/>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0" name="Freeform 8"/>
              <p:cNvSpPr>
                <a:spLocks/>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9" name="组合 29"/>
          <p:cNvGrpSpPr/>
          <p:nvPr/>
        </p:nvGrpSpPr>
        <p:grpSpPr>
          <a:xfrm>
            <a:off x="4324713" y="1387302"/>
            <a:ext cx="723176" cy="1063972"/>
            <a:chOff x="5766283" y="1449686"/>
            <a:chExt cx="964235" cy="1418629"/>
          </a:xfrm>
        </p:grpSpPr>
        <p:grpSp>
          <p:nvGrpSpPr>
            <p:cNvPr id="26" name="组合 37"/>
            <p:cNvGrpSpPr/>
            <p:nvPr/>
          </p:nvGrpSpPr>
          <p:grpSpPr>
            <a:xfrm>
              <a:off x="5766283" y="1449686"/>
              <a:ext cx="964235" cy="1418629"/>
              <a:chOff x="2993266" y="1723328"/>
              <a:chExt cx="1411736" cy="2077014"/>
            </a:xfrm>
          </p:grpSpPr>
          <p:sp>
            <p:nvSpPr>
              <p:cNvPr id="39" name="圆角矩形 38"/>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椭圆 39"/>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椭圆 41"/>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Group 18"/>
            <p:cNvGrpSpPr>
              <a:grpSpLocks noChangeAspect="1"/>
            </p:cNvGrpSpPr>
            <p:nvPr/>
          </p:nvGrpSpPr>
          <p:grpSpPr bwMode="auto">
            <a:xfrm>
              <a:off x="5963619" y="1769316"/>
              <a:ext cx="265222" cy="247136"/>
              <a:chOff x="3802" y="2858"/>
              <a:chExt cx="616" cy="574"/>
            </a:xfrm>
            <a:solidFill>
              <a:srgbClr val="FFB850"/>
            </a:solidFill>
            <a:effectLst/>
          </p:grpSpPr>
          <p:sp>
            <p:nvSpPr>
              <p:cNvPr id="62" name="Rectangle 19"/>
              <p:cNvSpPr>
                <a:spLocks noChangeArrowheads="1"/>
              </p:cNvSpPr>
              <p:nvPr/>
            </p:nvSpPr>
            <p:spPr bwMode="auto">
              <a:xfrm>
                <a:off x="3802" y="3205"/>
                <a:ext cx="129" cy="227"/>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3" name="Rectangle 20"/>
              <p:cNvSpPr>
                <a:spLocks noChangeArrowheads="1"/>
              </p:cNvSpPr>
              <p:nvPr/>
            </p:nvSpPr>
            <p:spPr bwMode="auto">
              <a:xfrm>
                <a:off x="3964" y="3174"/>
                <a:ext cx="129" cy="258"/>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4" name="Rectangle 21"/>
              <p:cNvSpPr>
                <a:spLocks noChangeArrowheads="1"/>
              </p:cNvSpPr>
              <p:nvPr/>
            </p:nvSpPr>
            <p:spPr bwMode="auto">
              <a:xfrm>
                <a:off x="4129" y="3131"/>
                <a:ext cx="129" cy="30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5" name="Rectangle 22"/>
              <p:cNvSpPr>
                <a:spLocks noChangeArrowheads="1"/>
              </p:cNvSpPr>
              <p:nvPr/>
            </p:nvSpPr>
            <p:spPr bwMode="auto">
              <a:xfrm>
                <a:off x="4289" y="3078"/>
                <a:ext cx="129" cy="354"/>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6" name="Freeform 23"/>
              <p:cNvSpPr>
                <a:spLocks/>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29" name="组合 52"/>
          <p:cNvGrpSpPr/>
          <p:nvPr/>
        </p:nvGrpSpPr>
        <p:grpSpPr>
          <a:xfrm>
            <a:off x="6029687" y="3092277"/>
            <a:ext cx="723176" cy="1063972"/>
            <a:chOff x="8039582" y="3722986"/>
            <a:chExt cx="964235" cy="1418629"/>
          </a:xfrm>
        </p:grpSpPr>
        <p:grpSp>
          <p:nvGrpSpPr>
            <p:cNvPr id="30" name="组合 47"/>
            <p:cNvGrpSpPr/>
            <p:nvPr/>
          </p:nvGrpSpPr>
          <p:grpSpPr>
            <a:xfrm>
              <a:off x="8039582" y="3722986"/>
              <a:ext cx="964235" cy="1418629"/>
              <a:chOff x="2993266" y="1723328"/>
              <a:chExt cx="1411736" cy="2077014"/>
            </a:xfrm>
          </p:grpSpPr>
          <p:sp>
            <p:nvSpPr>
              <p:cNvPr id="49" name="圆角矩形 48"/>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椭圆 49"/>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50"/>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椭圆 51"/>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Group 13"/>
            <p:cNvGrpSpPr>
              <a:grpSpLocks noChangeAspect="1"/>
            </p:cNvGrpSpPr>
            <p:nvPr/>
          </p:nvGrpSpPr>
          <p:grpSpPr bwMode="auto">
            <a:xfrm>
              <a:off x="8215083" y="4010935"/>
              <a:ext cx="304689" cy="308286"/>
              <a:chOff x="2426" y="2781"/>
              <a:chExt cx="593" cy="600"/>
            </a:xfrm>
            <a:solidFill>
              <a:srgbClr val="00AF92"/>
            </a:solidFill>
            <a:effectLst/>
          </p:grpSpPr>
          <p:sp>
            <p:nvSpPr>
              <p:cNvPr id="68" name="Freeform 14"/>
              <p:cNvSpPr>
                <a:spLocks/>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9"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33" name="组合 27"/>
          <p:cNvGrpSpPr/>
          <p:nvPr/>
        </p:nvGrpSpPr>
        <p:grpSpPr>
          <a:xfrm>
            <a:off x="3119113" y="1886678"/>
            <a:ext cx="723176" cy="1063972"/>
            <a:chOff x="4158817" y="2115520"/>
            <a:chExt cx="964235" cy="1418629"/>
          </a:xfrm>
        </p:grpSpPr>
        <p:grpSp>
          <p:nvGrpSpPr>
            <p:cNvPr id="38" name="组合 32"/>
            <p:cNvGrpSpPr/>
            <p:nvPr/>
          </p:nvGrpSpPr>
          <p:grpSpPr>
            <a:xfrm>
              <a:off x="4158817" y="2115520"/>
              <a:ext cx="964235" cy="1418629"/>
              <a:chOff x="2993266" y="1723328"/>
              <a:chExt cx="1411736" cy="2077014"/>
            </a:xfrm>
          </p:grpSpPr>
          <p:sp>
            <p:nvSpPr>
              <p:cNvPr id="34" name="圆角矩形 33"/>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椭圆 34"/>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椭圆 36"/>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69"/>
            <p:cNvGrpSpPr/>
            <p:nvPr/>
          </p:nvGrpSpPr>
          <p:grpSpPr>
            <a:xfrm>
              <a:off x="4351758" y="2428884"/>
              <a:ext cx="273678" cy="297818"/>
              <a:chOff x="4873620" y="1965325"/>
              <a:chExt cx="269882" cy="293688"/>
            </a:xfrm>
            <a:solidFill>
              <a:srgbClr val="01ACBE"/>
            </a:solidFill>
            <a:effectLst/>
          </p:grpSpPr>
          <p:sp>
            <p:nvSpPr>
              <p:cNvPr id="71" name="Freeform 502"/>
              <p:cNvSpPr>
                <a:spLocks/>
              </p:cNvSpPr>
              <p:nvPr/>
            </p:nvSpPr>
            <p:spPr bwMode="auto">
              <a:xfrm>
                <a:off x="4873620"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solidFill>
                  <a:schemeClr val="accent2">
                    <a:lumMod val="60000"/>
                    <a:lumOff val="40000"/>
                  </a:schemeClr>
                </a:solid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2" name="Freeform 503"/>
              <p:cNvSpPr>
                <a:spLocks/>
              </p:cNvSpPr>
              <p:nvPr/>
            </p:nvSpPr>
            <p:spPr bwMode="auto">
              <a:xfrm>
                <a:off x="4884737"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3" name="Freeform 504"/>
              <p:cNvSpPr>
                <a:spLocks/>
              </p:cNvSpPr>
              <p:nvPr/>
            </p:nvSpPr>
            <p:spPr bwMode="auto">
              <a:xfrm>
                <a:off x="4940303"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4" name="Freeform 505"/>
              <p:cNvSpPr>
                <a:spLocks/>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solidFill>
                  <a:schemeClr val="accent2">
                    <a:lumMod val="60000"/>
                    <a:lumOff val="40000"/>
                  </a:schemeClr>
                </a:solid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48" name="组合 30"/>
          <p:cNvGrpSpPr/>
          <p:nvPr/>
        </p:nvGrpSpPr>
        <p:grpSpPr>
          <a:xfrm>
            <a:off x="5530312" y="1886678"/>
            <a:ext cx="723176" cy="1063972"/>
            <a:chOff x="7373748" y="2115520"/>
            <a:chExt cx="964235" cy="1418629"/>
          </a:xfrm>
        </p:grpSpPr>
        <p:grpSp>
          <p:nvGrpSpPr>
            <p:cNvPr id="53" name="组合 42"/>
            <p:cNvGrpSpPr/>
            <p:nvPr/>
          </p:nvGrpSpPr>
          <p:grpSpPr>
            <a:xfrm>
              <a:off x="7373748" y="2115520"/>
              <a:ext cx="964235" cy="1418629"/>
              <a:chOff x="2993266" y="1723328"/>
              <a:chExt cx="1411736" cy="2077014"/>
            </a:xfrm>
          </p:grpSpPr>
          <p:sp>
            <p:nvSpPr>
              <p:cNvPr id="44" name="圆角矩形 43"/>
              <p:cNvSpPr/>
              <p:nvPr/>
            </p:nvSpPr>
            <p:spPr>
              <a:xfrm rot="2700000">
                <a:off x="2800568" y="2195908"/>
                <a:ext cx="2077014" cy="1131854"/>
              </a:xfrm>
              <a:prstGeom prst="roundRect">
                <a:avLst>
                  <a:gd name="adj" fmla="val 50000"/>
                </a:avLst>
              </a:prstGeom>
              <a:gradFill>
                <a:gsLst>
                  <a:gs pos="0">
                    <a:schemeClr val="tx1">
                      <a:alpha val="69000"/>
                    </a:schemeClr>
                  </a:gs>
                  <a:gs pos="100000">
                    <a:srgbClr val="F2F2F2">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椭圆 44"/>
              <p:cNvSpPr/>
              <p:nvPr/>
            </p:nvSpPr>
            <p:spPr>
              <a:xfrm>
                <a:off x="2993266" y="1901066"/>
                <a:ext cx="947668" cy="947668"/>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圆角矩形 45"/>
              <p:cNvSpPr/>
              <p:nvPr/>
            </p:nvSpPr>
            <p:spPr>
              <a:xfrm rot="2700000">
                <a:off x="2918202" y="2295926"/>
                <a:ext cx="1827603" cy="902439"/>
              </a:xfrm>
              <a:prstGeom prst="roundRect">
                <a:avLst>
                  <a:gd name="adj" fmla="val 50000"/>
                </a:avLst>
              </a:prstGeom>
              <a:gradFill>
                <a:gsLst>
                  <a:gs pos="0">
                    <a:schemeClr val="tx1">
                      <a:alpha val="55000"/>
                    </a:schemeClr>
                  </a:gs>
                  <a:gs pos="100000">
                    <a:srgbClr val="F2F2F2">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椭圆 46"/>
              <p:cNvSpPr/>
              <p:nvPr/>
            </p:nvSpPr>
            <p:spPr>
              <a:xfrm>
                <a:off x="3086100" y="1993900"/>
                <a:ext cx="762000" cy="762000"/>
              </a:xfrm>
              <a:prstGeom prst="ellipse">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a:outerShdw blurRad="165100" dist="76200" dir="2700000" sx="97000" sy="97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Group 62"/>
            <p:cNvGrpSpPr>
              <a:grpSpLocks noChangeAspect="1"/>
            </p:cNvGrpSpPr>
            <p:nvPr/>
          </p:nvGrpSpPr>
          <p:grpSpPr bwMode="auto">
            <a:xfrm>
              <a:off x="7541315" y="2436381"/>
              <a:ext cx="295528" cy="235965"/>
              <a:chOff x="3775" y="2110"/>
              <a:chExt cx="129" cy="103"/>
            </a:xfrm>
            <a:solidFill>
              <a:srgbClr val="663A77"/>
            </a:solidFill>
            <a:effectLst/>
          </p:grpSpPr>
          <p:sp>
            <p:nvSpPr>
              <p:cNvPr id="76" name="Freeform 63"/>
              <p:cNvSpPr>
                <a:spLocks/>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77" name="Freeform 64"/>
              <p:cNvSpPr>
                <a:spLocks/>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78"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grpSp>
      </p:grpSp>
      <p:grpSp>
        <p:nvGrpSpPr>
          <p:cNvPr id="55" name="组合 3"/>
          <p:cNvGrpSpPr/>
          <p:nvPr/>
        </p:nvGrpSpPr>
        <p:grpSpPr>
          <a:xfrm>
            <a:off x="3258141" y="2350871"/>
            <a:ext cx="2627719" cy="2732662"/>
            <a:chOff x="4344188" y="2734445"/>
            <a:chExt cx="3503625" cy="3643549"/>
          </a:xfrm>
        </p:grpSpPr>
        <p:grpSp>
          <p:nvGrpSpPr>
            <p:cNvPr id="56" name="组合 8"/>
            <p:cNvGrpSpPr/>
            <p:nvPr/>
          </p:nvGrpSpPr>
          <p:grpSpPr>
            <a:xfrm>
              <a:off x="5089121" y="2734445"/>
              <a:ext cx="2013758" cy="3215014"/>
              <a:chOff x="2628900" y="0"/>
              <a:chExt cx="3924300" cy="6265240"/>
            </a:xfrm>
          </p:grpSpPr>
          <p:sp>
            <p:nvSpPr>
              <p:cNvPr id="10" name="圆角矩形 9"/>
              <p:cNvSpPr/>
              <p:nvPr/>
            </p:nvSpPr>
            <p:spPr>
              <a:xfrm>
                <a:off x="4210045" y="6028873"/>
                <a:ext cx="762006" cy="217714"/>
              </a:xfrm>
              <a:prstGeom prst="roundRect">
                <a:avLst/>
              </a:prstGeom>
              <a:gradFill>
                <a:gsLst>
                  <a:gs pos="53000">
                    <a:schemeClr val="bg1">
                      <a:lumMod val="75000"/>
                    </a:schemeClr>
                  </a:gs>
                  <a:gs pos="100000">
                    <a:schemeClr val="bg1">
                      <a:lumMod val="6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10"/>
              <p:cNvSpPr/>
              <p:nvPr/>
            </p:nvSpPr>
            <p:spPr>
              <a:xfrm rot="18900000">
                <a:off x="3939602" y="4936160"/>
                <a:ext cx="1302892" cy="1329080"/>
              </a:xfrm>
              <a:custGeom>
                <a:avLst/>
                <a:gdLst>
                  <a:gd name="connsiteX0" fmla="*/ 221518 w 1329080"/>
                  <a:gd name="connsiteY0" fmla="*/ 0 h 1329080"/>
                  <a:gd name="connsiteX1" fmla="*/ 1329080 w 1329080"/>
                  <a:gd name="connsiteY1" fmla="*/ 1107563 h 1329080"/>
                  <a:gd name="connsiteX2" fmla="*/ 1107563 w 1329080"/>
                  <a:gd name="connsiteY2" fmla="*/ 1329080 h 1329080"/>
                  <a:gd name="connsiteX3" fmla="*/ 543947 w 1329080"/>
                  <a:gd name="connsiteY3" fmla="*/ 1329080 h 1329080"/>
                  <a:gd name="connsiteX4" fmla="*/ 0 w 1329080"/>
                  <a:gd name="connsiteY4" fmla="*/ 785133 h 1329080"/>
                  <a:gd name="connsiteX5" fmla="*/ 0 w 1329080"/>
                  <a:gd name="connsiteY5" fmla="*/ 221518 h 1329080"/>
                  <a:gd name="connsiteX6" fmla="*/ 221518 w 1329080"/>
                  <a:gd name="connsiteY6" fmla="*/ 0 h 13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080" h="1329080">
                    <a:moveTo>
                      <a:pt x="221518" y="0"/>
                    </a:moveTo>
                    <a:lnTo>
                      <a:pt x="1329080" y="1107563"/>
                    </a:lnTo>
                    <a:cubicBezTo>
                      <a:pt x="1329080" y="1229903"/>
                      <a:pt x="1229903" y="1329080"/>
                      <a:pt x="1107563" y="1329080"/>
                    </a:cubicBezTo>
                    <a:lnTo>
                      <a:pt x="543947" y="1329080"/>
                    </a:lnTo>
                    <a:lnTo>
                      <a:pt x="0" y="785133"/>
                    </a:lnTo>
                    <a:lnTo>
                      <a:pt x="0" y="221518"/>
                    </a:lnTo>
                    <a:cubicBezTo>
                      <a:pt x="0" y="99177"/>
                      <a:pt x="99177" y="0"/>
                      <a:pt x="221518" y="0"/>
                    </a:cubicBezTo>
                    <a:close/>
                  </a:path>
                </a:pathLst>
              </a:custGeom>
              <a:gradFill>
                <a:gsLst>
                  <a:gs pos="48000">
                    <a:schemeClr val="bg1">
                      <a:lumMod val="65000"/>
                    </a:schemeClr>
                  </a:gs>
                  <a:gs pos="100000">
                    <a:schemeClr val="bg1">
                      <a:lumMod val="75000"/>
                      <a:alpha val="82000"/>
                    </a:schemeClr>
                  </a:gs>
                  <a:gs pos="3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任意多边形 11"/>
              <p:cNvSpPr/>
              <p:nvPr/>
            </p:nvSpPr>
            <p:spPr>
              <a:xfrm>
                <a:off x="3748087" y="4667248"/>
                <a:ext cx="1685925" cy="933452"/>
              </a:xfrm>
              <a:custGeom>
                <a:avLst/>
                <a:gdLst>
                  <a:gd name="connsiteX0" fmla="*/ 0 w 1685925"/>
                  <a:gd name="connsiteY0" fmla="*/ 0 h 933452"/>
                  <a:gd name="connsiteX1" fmla="*/ 1685925 w 1685925"/>
                  <a:gd name="connsiteY1" fmla="*/ 0 h 933452"/>
                  <a:gd name="connsiteX2" fmla="*/ 1685925 w 1685925"/>
                  <a:gd name="connsiteY2" fmla="*/ 933452 h 933452"/>
                  <a:gd name="connsiteX3" fmla="*/ 0 w 1685925"/>
                  <a:gd name="connsiteY3" fmla="*/ 933452 h 933452"/>
                </a:gdLst>
                <a:ahLst/>
                <a:cxnLst>
                  <a:cxn ang="0">
                    <a:pos x="connsiteX0" y="connsiteY0"/>
                  </a:cxn>
                  <a:cxn ang="0">
                    <a:pos x="connsiteX1" y="connsiteY1"/>
                  </a:cxn>
                  <a:cxn ang="0">
                    <a:pos x="connsiteX2" y="connsiteY2"/>
                  </a:cxn>
                  <a:cxn ang="0">
                    <a:pos x="connsiteX3" y="connsiteY3"/>
                  </a:cxn>
                </a:cxnLst>
                <a:rect l="l" t="t" r="r" b="b"/>
                <a:pathLst>
                  <a:path w="1685925" h="933452">
                    <a:moveTo>
                      <a:pt x="0" y="0"/>
                    </a:moveTo>
                    <a:lnTo>
                      <a:pt x="1685925" y="0"/>
                    </a:lnTo>
                    <a:lnTo>
                      <a:pt x="1685925" y="933452"/>
                    </a:lnTo>
                    <a:lnTo>
                      <a:pt x="0" y="933452"/>
                    </a:lnTo>
                    <a:close/>
                  </a:path>
                </a:pathLst>
              </a:custGeom>
              <a:gradFill>
                <a:gsLst>
                  <a:gs pos="88000">
                    <a:schemeClr val="bg1">
                      <a:lumMod val="75000"/>
                    </a:schemeClr>
                  </a:gs>
                  <a:gs pos="51000">
                    <a:schemeClr val="bg1">
                      <a:lumMod val="65000"/>
                    </a:schemeClr>
                  </a:gs>
                  <a:gs pos="64000">
                    <a:schemeClr val="bg1">
                      <a:lumMod val="85000"/>
                    </a:schemeClr>
                  </a:gs>
                  <a:gs pos="76000">
                    <a:schemeClr val="bg1"/>
                  </a:gs>
                  <a:gs pos="37000">
                    <a:schemeClr val="bg1">
                      <a:lumMod val="85000"/>
                    </a:schemeClr>
                  </a:gs>
                  <a:gs pos="22000">
                    <a:schemeClr val="bg1"/>
                  </a:gs>
                  <a:gs pos="100000">
                    <a:schemeClr val="bg1">
                      <a:lumMod val="65000"/>
                    </a:schemeClr>
                  </a:gs>
                  <a:gs pos="3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圆角矩形 12"/>
              <p:cNvSpPr/>
              <p:nvPr/>
            </p:nvSpPr>
            <p:spPr>
              <a:xfrm rot="-300000">
                <a:off x="3745777" y="5473848"/>
                <a:ext cx="1674823" cy="82848"/>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圆角矩形 13"/>
              <p:cNvSpPr/>
              <p:nvPr/>
            </p:nvSpPr>
            <p:spPr>
              <a:xfrm rot="-300000">
                <a:off x="3745777" y="5003011"/>
                <a:ext cx="1674823" cy="78828"/>
              </a:xfrm>
              <a:prstGeom prst="roundRect">
                <a:avLst>
                  <a:gd name="adj" fmla="val 18590"/>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圆角矩形 14"/>
              <p:cNvSpPr/>
              <p:nvPr/>
            </p:nvSpPr>
            <p:spPr>
              <a:xfrm rot="-300000">
                <a:off x="3745777" y="5169689"/>
                <a:ext cx="1674823" cy="78828"/>
              </a:xfrm>
              <a:prstGeom prst="roundRect">
                <a:avLst>
                  <a:gd name="adj" fmla="val 1062"/>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圆角矩形 15"/>
              <p:cNvSpPr/>
              <p:nvPr/>
            </p:nvSpPr>
            <p:spPr>
              <a:xfrm rot="-300000">
                <a:off x="3745777" y="5338507"/>
                <a:ext cx="1674823" cy="78828"/>
              </a:xfrm>
              <a:prstGeom prst="roundRect">
                <a:avLst>
                  <a:gd name="adj" fmla="val 14265"/>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任意多边形 16"/>
              <p:cNvSpPr/>
              <p:nvPr/>
            </p:nvSpPr>
            <p:spPr>
              <a:xfrm>
                <a:off x="2628900" y="0"/>
                <a:ext cx="3924300" cy="4667248"/>
              </a:xfrm>
              <a:custGeom>
                <a:avLst/>
                <a:gdLst>
                  <a:gd name="connsiteX0" fmla="*/ 1962150 w 3924300"/>
                  <a:gd name="connsiteY0" fmla="*/ 0 h 4667248"/>
                  <a:gd name="connsiteX1" fmla="*/ 3924300 w 3924300"/>
                  <a:gd name="connsiteY1" fmla="*/ 1962150 h 4667248"/>
                  <a:gd name="connsiteX2" fmla="*/ 3770105 w 3924300"/>
                  <a:gd name="connsiteY2" fmla="*/ 2725908 h 4667248"/>
                  <a:gd name="connsiteX3" fmla="*/ 3769902 w 3924300"/>
                  <a:gd name="connsiteY3" fmla="*/ 2726328 h 4667248"/>
                  <a:gd name="connsiteX4" fmla="*/ 3802289 w 3924300"/>
                  <a:gd name="connsiteY4" fmla="*/ 2740482 h 4667248"/>
                  <a:gd name="connsiteX5" fmla="*/ 3076575 w 3924300"/>
                  <a:gd name="connsiteY5" fmla="*/ 4362442 h 4667248"/>
                  <a:gd name="connsiteX6" fmla="*/ 2771769 w 3924300"/>
                  <a:gd name="connsiteY6" fmla="*/ 4667248 h 4667248"/>
                  <a:gd name="connsiteX7" fmla="*/ 1152531 w 3924300"/>
                  <a:gd name="connsiteY7" fmla="*/ 4667248 h 4667248"/>
                  <a:gd name="connsiteX8" fmla="*/ 847725 w 3924300"/>
                  <a:gd name="connsiteY8" fmla="*/ 4362442 h 4667248"/>
                  <a:gd name="connsiteX9" fmla="*/ 165554 w 3924300"/>
                  <a:gd name="connsiteY9" fmla="*/ 2765883 h 4667248"/>
                  <a:gd name="connsiteX10" fmla="*/ 172070 w 3924300"/>
                  <a:gd name="connsiteY10" fmla="*/ 2763013 h 4667248"/>
                  <a:gd name="connsiteX11" fmla="*/ 154196 w 3924300"/>
                  <a:gd name="connsiteY11" fmla="*/ 2725908 h 4667248"/>
                  <a:gd name="connsiteX12" fmla="*/ 0 w 3924300"/>
                  <a:gd name="connsiteY12" fmla="*/ 1962150 h 4667248"/>
                  <a:gd name="connsiteX13" fmla="*/ 1962150 w 3924300"/>
                  <a:gd name="connsiteY13" fmla="*/ 0 h 4667248"/>
                  <a:gd name="connsiteX0" fmla="*/ 1962150 w 3924300"/>
                  <a:gd name="connsiteY0" fmla="*/ 0 h 4667248"/>
                  <a:gd name="connsiteX1" fmla="*/ 3924300 w 3924300"/>
                  <a:gd name="connsiteY1" fmla="*/ 1962150 h 4667248"/>
                  <a:gd name="connsiteX2" fmla="*/ 3770105 w 3924300"/>
                  <a:gd name="connsiteY2" fmla="*/ 2725908 h 4667248"/>
                  <a:gd name="connsiteX3" fmla="*/ 3802289 w 3924300"/>
                  <a:gd name="connsiteY3" fmla="*/ 2740482 h 4667248"/>
                  <a:gd name="connsiteX4" fmla="*/ 3076575 w 3924300"/>
                  <a:gd name="connsiteY4" fmla="*/ 4362442 h 4667248"/>
                  <a:gd name="connsiteX5" fmla="*/ 2771769 w 3924300"/>
                  <a:gd name="connsiteY5" fmla="*/ 4667248 h 4667248"/>
                  <a:gd name="connsiteX6" fmla="*/ 1152531 w 3924300"/>
                  <a:gd name="connsiteY6" fmla="*/ 4667248 h 4667248"/>
                  <a:gd name="connsiteX7" fmla="*/ 847725 w 3924300"/>
                  <a:gd name="connsiteY7" fmla="*/ 4362442 h 4667248"/>
                  <a:gd name="connsiteX8" fmla="*/ 165554 w 3924300"/>
                  <a:gd name="connsiteY8" fmla="*/ 2765883 h 4667248"/>
                  <a:gd name="connsiteX9" fmla="*/ 172070 w 3924300"/>
                  <a:gd name="connsiteY9" fmla="*/ 2763013 h 4667248"/>
                  <a:gd name="connsiteX10" fmla="*/ 154196 w 3924300"/>
                  <a:gd name="connsiteY10" fmla="*/ 2725908 h 4667248"/>
                  <a:gd name="connsiteX11" fmla="*/ 0 w 3924300"/>
                  <a:gd name="connsiteY11" fmla="*/ 1962150 h 4667248"/>
                  <a:gd name="connsiteX12" fmla="*/ 1962150 w 3924300"/>
                  <a:gd name="connsiteY12" fmla="*/ 0 h 4667248"/>
                  <a:gd name="connsiteX0" fmla="*/ 1962150 w 3924300"/>
                  <a:gd name="connsiteY0" fmla="*/ 0 h 4667248"/>
                  <a:gd name="connsiteX1" fmla="*/ 3924300 w 3924300"/>
                  <a:gd name="connsiteY1" fmla="*/ 1962150 h 4667248"/>
                  <a:gd name="connsiteX2" fmla="*/ 3770105 w 3924300"/>
                  <a:gd name="connsiteY2" fmla="*/ 2725908 h 4667248"/>
                  <a:gd name="connsiteX3" fmla="*/ 3076575 w 3924300"/>
                  <a:gd name="connsiteY3" fmla="*/ 4362442 h 4667248"/>
                  <a:gd name="connsiteX4" fmla="*/ 2771769 w 3924300"/>
                  <a:gd name="connsiteY4" fmla="*/ 4667248 h 4667248"/>
                  <a:gd name="connsiteX5" fmla="*/ 1152531 w 3924300"/>
                  <a:gd name="connsiteY5" fmla="*/ 4667248 h 4667248"/>
                  <a:gd name="connsiteX6" fmla="*/ 847725 w 3924300"/>
                  <a:gd name="connsiteY6" fmla="*/ 4362442 h 4667248"/>
                  <a:gd name="connsiteX7" fmla="*/ 165554 w 3924300"/>
                  <a:gd name="connsiteY7" fmla="*/ 2765883 h 4667248"/>
                  <a:gd name="connsiteX8" fmla="*/ 172070 w 3924300"/>
                  <a:gd name="connsiteY8" fmla="*/ 2763013 h 4667248"/>
                  <a:gd name="connsiteX9" fmla="*/ 154196 w 3924300"/>
                  <a:gd name="connsiteY9" fmla="*/ 2725908 h 4667248"/>
                  <a:gd name="connsiteX10" fmla="*/ 0 w 3924300"/>
                  <a:gd name="connsiteY10" fmla="*/ 1962150 h 4667248"/>
                  <a:gd name="connsiteX11" fmla="*/ 1962150 w 3924300"/>
                  <a:gd name="connsiteY11" fmla="*/ 0 h 4667248"/>
                  <a:gd name="connsiteX0" fmla="*/ 1962150 w 3924300"/>
                  <a:gd name="connsiteY0" fmla="*/ 0 h 4667248"/>
                  <a:gd name="connsiteX1" fmla="*/ 3924300 w 3924300"/>
                  <a:gd name="connsiteY1" fmla="*/ 1962150 h 4667248"/>
                  <a:gd name="connsiteX2" fmla="*/ 3770105 w 3924300"/>
                  <a:gd name="connsiteY2" fmla="*/ 2725908 h 4667248"/>
                  <a:gd name="connsiteX3" fmla="*/ 3076575 w 3924300"/>
                  <a:gd name="connsiteY3" fmla="*/ 4362442 h 4667248"/>
                  <a:gd name="connsiteX4" fmla="*/ 2771769 w 3924300"/>
                  <a:gd name="connsiteY4" fmla="*/ 4667248 h 4667248"/>
                  <a:gd name="connsiteX5" fmla="*/ 1152531 w 3924300"/>
                  <a:gd name="connsiteY5" fmla="*/ 4667248 h 4667248"/>
                  <a:gd name="connsiteX6" fmla="*/ 847725 w 3924300"/>
                  <a:gd name="connsiteY6" fmla="*/ 4362442 h 4667248"/>
                  <a:gd name="connsiteX7" fmla="*/ 165554 w 3924300"/>
                  <a:gd name="connsiteY7" fmla="*/ 2765883 h 4667248"/>
                  <a:gd name="connsiteX8" fmla="*/ 172070 w 3924300"/>
                  <a:gd name="connsiteY8" fmla="*/ 2763013 h 4667248"/>
                  <a:gd name="connsiteX9" fmla="*/ 154196 w 3924300"/>
                  <a:gd name="connsiteY9" fmla="*/ 2725908 h 4667248"/>
                  <a:gd name="connsiteX10" fmla="*/ 0 w 3924300"/>
                  <a:gd name="connsiteY10" fmla="*/ 1962150 h 4667248"/>
                  <a:gd name="connsiteX11" fmla="*/ 1962150 w 3924300"/>
                  <a:gd name="connsiteY11" fmla="*/ 0 h 4667248"/>
                  <a:gd name="connsiteX0" fmla="*/ 1962150 w 3924300"/>
                  <a:gd name="connsiteY0" fmla="*/ 0 h 4667248"/>
                  <a:gd name="connsiteX1" fmla="*/ 3924300 w 3924300"/>
                  <a:gd name="connsiteY1" fmla="*/ 1962150 h 4667248"/>
                  <a:gd name="connsiteX2" fmla="*/ 3770105 w 3924300"/>
                  <a:gd name="connsiteY2" fmla="*/ 2725908 h 4667248"/>
                  <a:gd name="connsiteX3" fmla="*/ 3076575 w 3924300"/>
                  <a:gd name="connsiteY3" fmla="*/ 4362442 h 4667248"/>
                  <a:gd name="connsiteX4" fmla="*/ 2771769 w 3924300"/>
                  <a:gd name="connsiteY4" fmla="*/ 4667248 h 4667248"/>
                  <a:gd name="connsiteX5" fmla="*/ 1152531 w 3924300"/>
                  <a:gd name="connsiteY5" fmla="*/ 4667248 h 4667248"/>
                  <a:gd name="connsiteX6" fmla="*/ 847725 w 3924300"/>
                  <a:gd name="connsiteY6" fmla="*/ 4362442 h 4667248"/>
                  <a:gd name="connsiteX7" fmla="*/ 165554 w 3924300"/>
                  <a:gd name="connsiteY7" fmla="*/ 2765883 h 4667248"/>
                  <a:gd name="connsiteX8" fmla="*/ 172070 w 3924300"/>
                  <a:gd name="connsiteY8" fmla="*/ 2763013 h 4667248"/>
                  <a:gd name="connsiteX9" fmla="*/ 154196 w 3924300"/>
                  <a:gd name="connsiteY9" fmla="*/ 2725908 h 4667248"/>
                  <a:gd name="connsiteX10" fmla="*/ 0 w 3924300"/>
                  <a:gd name="connsiteY10" fmla="*/ 1962150 h 4667248"/>
                  <a:gd name="connsiteX11" fmla="*/ 1962150 w 3924300"/>
                  <a:gd name="connsiteY11" fmla="*/ 0 h 466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24300" h="4667248">
                    <a:moveTo>
                      <a:pt x="1962150" y="0"/>
                    </a:moveTo>
                    <a:cubicBezTo>
                      <a:pt x="3045816" y="0"/>
                      <a:pt x="3924300" y="878484"/>
                      <a:pt x="3924300" y="1962150"/>
                    </a:cubicBezTo>
                    <a:cubicBezTo>
                      <a:pt x="3924300" y="2233067"/>
                      <a:pt x="3869395" y="2491159"/>
                      <a:pt x="3770105" y="2725908"/>
                    </a:cubicBezTo>
                    <a:cubicBezTo>
                      <a:pt x="3628818" y="3125957"/>
                      <a:pt x="3071514" y="3695985"/>
                      <a:pt x="3076575" y="4362442"/>
                    </a:cubicBezTo>
                    <a:cubicBezTo>
                      <a:pt x="3076575" y="4530782"/>
                      <a:pt x="2940109" y="4667248"/>
                      <a:pt x="2771769" y="4667248"/>
                    </a:cubicBezTo>
                    <a:lnTo>
                      <a:pt x="1152531" y="4667248"/>
                    </a:lnTo>
                    <a:cubicBezTo>
                      <a:pt x="984191" y="4667248"/>
                      <a:pt x="847725" y="4530782"/>
                      <a:pt x="847725" y="4362442"/>
                    </a:cubicBezTo>
                    <a:cubicBezTo>
                      <a:pt x="870101" y="3728807"/>
                      <a:pt x="388106" y="3288393"/>
                      <a:pt x="165554" y="2765883"/>
                    </a:cubicBezTo>
                    <a:lnTo>
                      <a:pt x="172070" y="2763013"/>
                    </a:lnTo>
                    <a:lnTo>
                      <a:pt x="154196" y="2725908"/>
                    </a:lnTo>
                    <a:cubicBezTo>
                      <a:pt x="54905" y="2491159"/>
                      <a:pt x="0" y="2233067"/>
                      <a:pt x="0" y="1962150"/>
                    </a:cubicBezTo>
                    <a:cubicBezTo>
                      <a:pt x="0" y="878484"/>
                      <a:pt x="878484" y="0"/>
                      <a:pt x="1962150" y="0"/>
                    </a:cubicBezTo>
                    <a:close/>
                  </a:path>
                </a:pathLst>
              </a:custGeom>
              <a:gradFill flip="none" rotWithShape="1">
                <a:gsLst>
                  <a:gs pos="82000">
                    <a:schemeClr val="bg1"/>
                  </a:gs>
                  <a:gs pos="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圆角矩形 17"/>
              <p:cNvSpPr/>
              <p:nvPr/>
            </p:nvSpPr>
            <p:spPr>
              <a:xfrm>
                <a:off x="3710114" y="4705817"/>
                <a:ext cx="1788889" cy="32662"/>
              </a:xfrm>
              <a:prstGeom prst="roundRect">
                <a:avLst>
                  <a:gd name="adj" fmla="val 50000"/>
                </a:avLst>
              </a:prstGeom>
              <a:gradFill>
                <a:gsLst>
                  <a:gs pos="100000">
                    <a:schemeClr val="bg1">
                      <a:lumMod val="50000"/>
                    </a:schemeClr>
                  </a:gs>
                  <a:gs pos="51500">
                    <a:schemeClr val="bg1">
                      <a:lumMod val="85000"/>
                    </a:schemeClr>
                  </a:gs>
                  <a:gs pos="300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圆角矩形 18"/>
              <p:cNvSpPr/>
              <p:nvPr/>
            </p:nvSpPr>
            <p:spPr>
              <a:xfrm rot="-300000">
                <a:off x="3667323" y="4909975"/>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圆角矩形 19"/>
              <p:cNvSpPr/>
              <p:nvPr/>
            </p:nvSpPr>
            <p:spPr>
              <a:xfrm rot="-300000">
                <a:off x="3667323" y="5070121"/>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圆角矩形 20"/>
              <p:cNvSpPr/>
              <p:nvPr/>
            </p:nvSpPr>
            <p:spPr>
              <a:xfrm rot="-300000">
                <a:off x="3667323" y="5236799"/>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圆角矩形 21"/>
              <p:cNvSpPr/>
              <p:nvPr/>
            </p:nvSpPr>
            <p:spPr>
              <a:xfrm rot="-300000">
                <a:off x="3667323" y="5405617"/>
                <a:ext cx="1831730" cy="7882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圆角矩形 22"/>
              <p:cNvSpPr/>
              <p:nvPr/>
            </p:nvSpPr>
            <p:spPr>
              <a:xfrm rot="-300000">
                <a:off x="3667323" y="5540958"/>
                <a:ext cx="1831730" cy="82848"/>
              </a:xfrm>
              <a:prstGeom prst="roundRect">
                <a:avLst>
                  <a:gd name="adj" fmla="val 50000"/>
                </a:avLst>
              </a:prstGeom>
              <a:gradFill>
                <a:gsLst>
                  <a:gs pos="100000">
                    <a:schemeClr val="bg1">
                      <a:lumMod val="50000"/>
                    </a:schemeClr>
                  </a:gs>
                  <a:gs pos="50000">
                    <a:schemeClr val="bg1">
                      <a:lumMod val="75000"/>
                    </a:schemeClr>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圆角矩形 23"/>
              <p:cNvSpPr/>
              <p:nvPr/>
            </p:nvSpPr>
            <p:spPr>
              <a:xfrm>
                <a:off x="4009769" y="5933116"/>
                <a:ext cx="1178588" cy="35135"/>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圆角矩形 24"/>
              <p:cNvSpPr/>
              <p:nvPr/>
            </p:nvSpPr>
            <p:spPr>
              <a:xfrm>
                <a:off x="4201536" y="6135966"/>
                <a:ext cx="776005" cy="16227"/>
              </a:xfrm>
              <a:prstGeom prst="roundRect">
                <a:avLst>
                  <a:gd name="adj" fmla="val 13637"/>
                </a:avLst>
              </a:prstGeom>
              <a:gradFill>
                <a:gsLst>
                  <a:gs pos="78000">
                    <a:schemeClr val="bg1"/>
                  </a:gs>
                  <a:gs pos="53000">
                    <a:schemeClr val="tx1">
                      <a:lumMod val="50000"/>
                      <a:lumOff val="50000"/>
                    </a:schemeClr>
                  </a:gs>
                  <a:gs pos="100000">
                    <a:schemeClr val="bg1">
                      <a:lumMod val="50000"/>
                    </a:schemeClr>
                  </a:gs>
                  <a:gs pos="23000">
                    <a:schemeClr val="bg1"/>
                  </a:gs>
                  <a:gs pos="0">
                    <a:schemeClr val="bg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椭圆 26"/>
            <p:cNvSpPr/>
            <p:nvPr/>
          </p:nvSpPr>
          <p:spPr>
            <a:xfrm>
              <a:off x="4344188" y="6004661"/>
              <a:ext cx="3503625" cy="373333"/>
            </a:xfrm>
            <a:prstGeom prst="ellipse">
              <a:avLst/>
            </a:prstGeom>
            <a:gradFill flip="none" rotWithShape="1">
              <a:gsLst>
                <a:gs pos="0">
                  <a:schemeClr val="tx1">
                    <a:alpha val="25000"/>
                  </a:schemeClr>
                </a:gs>
                <a:gs pos="100000">
                  <a:srgbClr val="EFEFEF">
                    <a:alpha val="0"/>
                  </a:srgbClr>
                </a:gs>
              </a:gsLst>
              <a:path path="shape">
                <a:fillToRect l="50000" t="50000" r="50000" b="50000"/>
              </a:path>
              <a:tileRect/>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78"/>
          <p:cNvGrpSpPr/>
          <p:nvPr/>
        </p:nvGrpSpPr>
        <p:grpSpPr>
          <a:xfrm>
            <a:off x="1271975" y="3192246"/>
            <a:ext cx="1442342" cy="675699"/>
            <a:chOff x="3776606" y="2004245"/>
            <a:chExt cx="1923123" cy="900932"/>
          </a:xfrm>
        </p:grpSpPr>
        <p:sp>
          <p:nvSpPr>
            <p:cNvPr id="80" name="文本框 79"/>
            <p:cNvSpPr txBox="1"/>
            <p:nvPr/>
          </p:nvSpPr>
          <p:spPr>
            <a:xfrm>
              <a:off x="3776606" y="2004245"/>
              <a:ext cx="1923123" cy="400109"/>
            </a:xfrm>
            <a:prstGeom prst="rect">
              <a:avLst/>
            </a:prstGeom>
            <a:noFill/>
          </p:spPr>
          <p:txBody>
            <a:bodyPr wrap="square" rtlCol="0">
              <a:spAutoFit/>
            </a:bodyPr>
            <a:lstStyle/>
            <a:p>
              <a:r>
                <a:rPr lang="zh-CN" altLang="en-US" dirty="0">
                  <a:solidFill>
                    <a:schemeClr val="accent1"/>
                  </a:solidFill>
                  <a:latin typeface="时尚中黑简体" panose="01010104010101010101" pitchFamily="2" charset="-122"/>
                  <a:ea typeface="时尚中黑简体" panose="01010104010101010101" pitchFamily="2" charset="-122"/>
                </a:rPr>
                <a:t>添加标题</a:t>
              </a:r>
            </a:p>
          </p:txBody>
        </p:sp>
        <p:sp>
          <p:nvSpPr>
            <p:cNvPr id="81" name="文本框 80"/>
            <p:cNvSpPr txBox="1"/>
            <p:nvPr/>
          </p:nvSpPr>
          <p:spPr>
            <a:xfrm>
              <a:off x="3782527" y="2289624"/>
              <a:ext cx="1559316" cy="615553"/>
            </a:xfrm>
            <a:prstGeom prst="rect">
              <a:avLst/>
            </a:prstGeom>
            <a:noFill/>
          </p:spPr>
          <p:txBody>
            <a:bodyPr wrap="square" rtlCol="0">
              <a:spAutoFit/>
            </a:bodyPr>
            <a:lstStyle/>
            <a:p>
              <a:pPr algn="just"/>
              <a:r>
                <a:rPr lang="zh-CN" altLang="en-US" sz="800" dirty="0">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256" name="组合 81"/>
          <p:cNvGrpSpPr/>
          <p:nvPr/>
        </p:nvGrpSpPr>
        <p:grpSpPr>
          <a:xfrm>
            <a:off x="1821042" y="1634277"/>
            <a:ext cx="1442342" cy="675699"/>
            <a:chOff x="3776606" y="2004245"/>
            <a:chExt cx="1923123" cy="900932"/>
          </a:xfrm>
        </p:grpSpPr>
        <p:sp>
          <p:nvSpPr>
            <p:cNvPr id="83" name="文本框 82"/>
            <p:cNvSpPr txBox="1"/>
            <p:nvPr/>
          </p:nvSpPr>
          <p:spPr>
            <a:xfrm>
              <a:off x="3776606" y="2004245"/>
              <a:ext cx="1923123" cy="400109"/>
            </a:xfrm>
            <a:prstGeom prst="rect">
              <a:avLst/>
            </a:prstGeom>
            <a:noFill/>
          </p:spPr>
          <p:txBody>
            <a:bodyPr wrap="square" rtlCol="0">
              <a:spAutoFit/>
            </a:bodyPr>
            <a:lstStyle/>
            <a:p>
              <a:r>
                <a:rPr lang="zh-CN" altLang="en-US" dirty="0">
                  <a:solidFill>
                    <a:schemeClr val="accent2"/>
                  </a:solidFill>
                  <a:latin typeface="时尚中黑简体" panose="01010104010101010101" pitchFamily="2" charset="-122"/>
                  <a:ea typeface="时尚中黑简体" panose="01010104010101010101" pitchFamily="2" charset="-122"/>
                </a:rPr>
                <a:t>添加标题</a:t>
              </a:r>
            </a:p>
          </p:txBody>
        </p:sp>
        <p:sp>
          <p:nvSpPr>
            <p:cNvPr id="84" name="文本框 83"/>
            <p:cNvSpPr txBox="1"/>
            <p:nvPr/>
          </p:nvSpPr>
          <p:spPr>
            <a:xfrm>
              <a:off x="3782527" y="2289624"/>
              <a:ext cx="1559316" cy="615553"/>
            </a:xfrm>
            <a:prstGeom prst="rect">
              <a:avLst/>
            </a:prstGeom>
            <a:noFill/>
          </p:spPr>
          <p:txBody>
            <a:bodyPr wrap="square" rtlCol="0">
              <a:spAutoFit/>
            </a:bodyPr>
            <a:lstStyle/>
            <a:p>
              <a:pPr algn="just"/>
              <a:r>
                <a:rPr lang="zh-CN" altLang="en-US" sz="800" dirty="0">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257" name="组合 84"/>
          <p:cNvGrpSpPr/>
          <p:nvPr/>
        </p:nvGrpSpPr>
        <p:grpSpPr>
          <a:xfrm>
            <a:off x="3961852" y="825484"/>
            <a:ext cx="1442342" cy="675699"/>
            <a:chOff x="3776606" y="2004245"/>
            <a:chExt cx="1923123" cy="900932"/>
          </a:xfrm>
        </p:grpSpPr>
        <p:sp>
          <p:nvSpPr>
            <p:cNvPr id="86" name="文本框 85"/>
            <p:cNvSpPr txBox="1"/>
            <p:nvPr/>
          </p:nvSpPr>
          <p:spPr>
            <a:xfrm>
              <a:off x="3776606" y="2004245"/>
              <a:ext cx="1923123" cy="400109"/>
            </a:xfrm>
            <a:prstGeom prst="rect">
              <a:avLst/>
            </a:prstGeom>
            <a:noFill/>
          </p:spPr>
          <p:txBody>
            <a:bodyPr wrap="square" rtlCol="0">
              <a:spAutoFit/>
            </a:bodyPr>
            <a:lstStyle/>
            <a:p>
              <a:r>
                <a:rPr lang="zh-CN" altLang="en-US" dirty="0">
                  <a:solidFill>
                    <a:schemeClr val="accent3"/>
                  </a:solidFill>
                  <a:latin typeface="时尚中黑简体" panose="01010104010101010101" pitchFamily="2" charset="-122"/>
                  <a:ea typeface="时尚中黑简体" panose="01010104010101010101" pitchFamily="2" charset="-122"/>
                </a:rPr>
                <a:t>添加标题</a:t>
              </a:r>
            </a:p>
          </p:txBody>
        </p:sp>
        <p:sp>
          <p:nvSpPr>
            <p:cNvPr id="87" name="文本框 86"/>
            <p:cNvSpPr txBox="1"/>
            <p:nvPr/>
          </p:nvSpPr>
          <p:spPr>
            <a:xfrm>
              <a:off x="3782527" y="2289624"/>
              <a:ext cx="1559316" cy="615553"/>
            </a:xfrm>
            <a:prstGeom prst="rect">
              <a:avLst/>
            </a:prstGeom>
            <a:noFill/>
          </p:spPr>
          <p:txBody>
            <a:bodyPr wrap="square" rtlCol="0">
              <a:spAutoFit/>
            </a:bodyPr>
            <a:lstStyle/>
            <a:p>
              <a:pPr algn="just"/>
              <a:r>
                <a:rPr lang="zh-CN" altLang="en-US" sz="800" dirty="0">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258" name="组合 87"/>
          <p:cNvGrpSpPr/>
          <p:nvPr/>
        </p:nvGrpSpPr>
        <p:grpSpPr>
          <a:xfrm>
            <a:off x="6766177" y="3231832"/>
            <a:ext cx="1442342" cy="675699"/>
            <a:chOff x="3776606" y="2004245"/>
            <a:chExt cx="1923123" cy="900932"/>
          </a:xfrm>
        </p:grpSpPr>
        <p:sp>
          <p:nvSpPr>
            <p:cNvPr id="89" name="文本框 88"/>
            <p:cNvSpPr txBox="1"/>
            <p:nvPr/>
          </p:nvSpPr>
          <p:spPr>
            <a:xfrm>
              <a:off x="3776606" y="2004245"/>
              <a:ext cx="1923123" cy="400109"/>
            </a:xfrm>
            <a:prstGeom prst="rect">
              <a:avLst/>
            </a:prstGeom>
            <a:noFill/>
          </p:spPr>
          <p:txBody>
            <a:bodyPr wrap="square" rtlCol="0">
              <a:spAutoFit/>
            </a:bodyPr>
            <a:lstStyle/>
            <a:p>
              <a:r>
                <a:rPr lang="zh-CN" altLang="en-US" dirty="0">
                  <a:solidFill>
                    <a:schemeClr val="accent6"/>
                  </a:solidFill>
                  <a:latin typeface="时尚中黑简体" panose="01010104010101010101" pitchFamily="2" charset="-122"/>
                  <a:ea typeface="时尚中黑简体" panose="01010104010101010101" pitchFamily="2" charset="-122"/>
                </a:rPr>
                <a:t>添加标题</a:t>
              </a:r>
            </a:p>
          </p:txBody>
        </p:sp>
        <p:sp>
          <p:nvSpPr>
            <p:cNvPr id="90" name="文本框 89"/>
            <p:cNvSpPr txBox="1"/>
            <p:nvPr/>
          </p:nvSpPr>
          <p:spPr>
            <a:xfrm>
              <a:off x="3782527" y="2289624"/>
              <a:ext cx="1559316" cy="615553"/>
            </a:xfrm>
            <a:prstGeom prst="rect">
              <a:avLst/>
            </a:prstGeom>
            <a:noFill/>
          </p:spPr>
          <p:txBody>
            <a:bodyPr wrap="square" rtlCol="0">
              <a:spAutoFit/>
            </a:bodyPr>
            <a:lstStyle/>
            <a:p>
              <a:pPr algn="just"/>
              <a:r>
                <a:rPr lang="zh-CN" altLang="en-US" sz="800" dirty="0">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269" name="组合 90"/>
          <p:cNvGrpSpPr/>
          <p:nvPr/>
        </p:nvGrpSpPr>
        <p:grpSpPr>
          <a:xfrm>
            <a:off x="6232750" y="1660983"/>
            <a:ext cx="1442342" cy="675699"/>
            <a:chOff x="3776606" y="2004245"/>
            <a:chExt cx="1923123" cy="900932"/>
          </a:xfrm>
        </p:grpSpPr>
        <p:sp>
          <p:nvSpPr>
            <p:cNvPr id="92" name="文本框 91"/>
            <p:cNvSpPr txBox="1"/>
            <p:nvPr/>
          </p:nvSpPr>
          <p:spPr>
            <a:xfrm>
              <a:off x="3776606" y="2004245"/>
              <a:ext cx="1923123" cy="400109"/>
            </a:xfrm>
            <a:prstGeom prst="rect">
              <a:avLst/>
            </a:prstGeom>
            <a:noFill/>
          </p:spPr>
          <p:txBody>
            <a:bodyPr wrap="square" rtlCol="0">
              <a:spAutoFit/>
            </a:bodyPr>
            <a:lstStyle/>
            <a:p>
              <a:r>
                <a:rPr lang="zh-CN" altLang="en-US" dirty="0">
                  <a:solidFill>
                    <a:schemeClr val="accent4"/>
                  </a:solidFill>
                  <a:latin typeface="时尚中黑简体" panose="01010104010101010101" pitchFamily="2" charset="-122"/>
                  <a:ea typeface="时尚中黑简体" panose="01010104010101010101" pitchFamily="2" charset="-122"/>
                </a:rPr>
                <a:t>添加标题</a:t>
              </a:r>
            </a:p>
          </p:txBody>
        </p:sp>
        <p:sp>
          <p:nvSpPr>
            <p:cNvPr id="93" name="文本框 92"/>
            <p:cNvSpPr txBox="1"/>
            <p:nvPr/>
          </p:nvSpPr>
          <p:spPr>
            <a:xfrm>
              <a:off x="3782527" y="2289624"/>
              <a:ext cx="1559316" cy="615553"/>
            </a:xfrm>
            <a:prstGeom prst="rect">
              <a:avLst/>
            </a:prstGeom>
            <a:noFill/>
          </p:spPr>
          <p:txBody>
            <a:bodyPr wrap="square" rtlCol="0">
              <a:spAutoFit/>
            </a:bodyPr>
            <a:lstStyle/>
            <a:p>
              <a:pPr algn="just"/>
              <a:r>
                <a:rPr lang="zh-CN" altLang="en-US" sz="800" dirty="0">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270" name="组合 53"/>
          <p:cNvGrpSpPr/>
          <p:nvPr/>
        </p:nvGrpSpPr>
        <p:grpSpPr>
          <a:xfrm>
            <a:off x="3937351" y="2471455"/>
            <a:ext cx="1269299" cy="1256732"/>
            <a:chOff x="5245265" y="2863322"/>
            <a:chExt cx="1538545" cy="1523312"/>
          </a:xfrm>
        </p:grpSpPr>
        <p:grpSp>
          <p:nvGrpSpPr>
            <p:cNvPr id="271" name="Group 35"/>
            <p:cNvGrpSpPr>
              <a:grpSpLocks noChangeAspect="1"/>
            </p:cNvGrpSpPr>
            <p:nvPr/>
          </p:nvGrpSpPr>
          <p:grpSpPr bwMode="auto">
            <a:xfrm>
              <a:off x="5329506" y="2866005"/>
              <a:ext cx="1431612" cy="1388230"/>
              <a:chOff x="3477" y="1809"/>
              <a:chExt cx="726" cy="704"/>
            </a:xfrm>
            <a:solidFill>
              <a:schemeClr val="bg1">
                <a:lumMod val="85000"/>
                <a:alpha val="76000"/>
              </a:schemeClr>
            </a:solidFill>
          </p:grpSpPr>
          <p:sp>
            <p:nvSpPr>
              <p:cNvPr id="259" name="Freeform 36"/>
              <p:cNvSpPr>
                <a:spLocks/>
              </p:cNvSpPr>
              <p:nvPr/>
            </p:nvSpPr>
            <p:spPr bwMode="auto">
              <a:xfrm>
                <a:off x="3928" y="1833"/>
                <a:ext cx="15" cy="12"/>
              </a:xfrm>
              <a:custGeom>
                <a:avLst/>
                <a:gdLst>
                  <a:gd name="T0" fmla="*/ 5 w 6"/>
                  <a:gd name="T1" fmla="*/ 0 h 5"/>
                  <a:gd name="T2" fmla="*/ 0 w 6"/>
                  <a:gd name="T3" fmla="*/ 0 h 5"/>
                  <a:gd name="T4" fmla="*/ 0 w 6"/>
                  <a:gd name="T5" fmla="*/ 3 h 5"/>
                  <a:gd name="T6" fmla="*/ 0 w 6"/>
                  <a:gd name="T7" fmla="*/ 4 h 5"/>
                  <a:gd name="T8" fmla="*/ 0 w 6"/>
                  <a:gd name="T9" fmla="*/ 5 h 5"/>
                  <a:gd name="T10" fmla="*/ 1 w 6"/>
                  <a:gd name="T11" fmla="*/ 5 h 5"/>
                  <a:gd name="T12" fmla="*/ 5 w 6"/>
                  <a:gd name="T13" fmla="*/ 5 h 5"/>
                  <a:gd name="T14" fmla="*/ 6 w 6"/>
                  <a:gd name="T15" fmla="*/ 5 h 5"/>
                  <a:gd name="T16" fmla="*/ 6 w 6"/>
                  <a:gd name="T17" fmla="*/ 5 h 5"/>
                  <a:gd name="T18" fmla="*/ 6 w 6"/>
                  <a:gd name="T19" fmla="*/ 5 h 5"/>
                  <a:gd name="T20" fmla="*/ 6 w 6"/>
                  <a:gd name="T21" fmla="*/ 4 h 5"/>
                  <a:gd name="T22" fmla="*/ 6 w 6"/>
                  <a:gd name="T23" fmla="*/ 3 h 5"/>
                  <a:gd name="T24" fmla="*/ 6 w 6"/>
                  <a:gd name="T25" fmla="*/ 3 h 5"/>
                  <a:gd name="T26" fmla="*/ 5 w 6"/>
                  <a:gd name="T27" fmla="*/ 2 h 5"/>
                  <a:gd name="T28" fmla="*/ 5 w 6"/>
                  <a:gd name="T29" fmla="*/ 2 h 5"/>
                  <a:gd name="T30" fmla="*/ 5 w 6"/>
                  <a:gd name="T31" fmla="*/ 1 h 5"/>
                  <a:gd name="T32" fmla="*/ 5 w 6"/>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5" y="0"/>
                    </a:moveTo>
                    <a:cubicBezTo>
                      <a:pt x="0" y="0"/>
                      <a:pt x="0" y="0"/>
                      <a:pt x="0" y="0"/>
                    </a:cubicBezTo>
                    <a:cubicBezTo>
                      <a:pt x="0" y="3"/>
                      <a:pt x="0" y="3"/>
                      <a:pt x="0" y="3"/>
                    </a:cubicBezTo>
                    <a:cubicBezTo>
                      <a:pt x="0" y="4"/>
                      <a:pt x="0" y="4"/>
                      <a:pt x="0" y="4"/>
                    </a:cubicBezTo>
                    <a:cubicBezTo>
                      <a:pt x="0" y="4"/>
                      <a:pt x="0" y="4"/>
                      <a:pt x="0" y="5"/>
                    </a:cubicBezTo>
                    <a:cubicBezTo>
                      <a:pt x="1" y="5"/>
                      <a:pt x="1" y="5"/>
                      <a:pt x="1" y="5"/>
                    </a:cubicBezTo>
                    <a:cubicBezTo>
                      <a:pt x="5" y="5"/>
                      <a:pt x="5" y="5"/>
                      <a:pt x="5" y="5"/>
                    </a:cubicBezTo>
                    <a:cubicBezTo>
                      <a:pt x="6" y="5"/>
                      <a:pt x="6" y="5"/>
                      <a:pt x="6" y="5"/>
                    </a:cubicBezTo>
                    <a:cubicBezTo>
                      <a:pt x="6" y="5"/>
                      <a:pt x="6" y="5"/>
                      <a:pt x="6" y="5"/>
                    </a:cubicBezTo>
                    <a:cubicBezTo>
                      <a:pt x="6" y="5"/>
                      <a:pt x="6" y="5"/>
                      <a:pt x="6" y="5"/>
                    </a:cubicBezTo>
                    <a:cubicBezTo>
                      <a:pt x="6" y="4"/>
                      <a:pt x="6" y="4"/>
                      <a:pt x="6" y="4"/>
                    </a:cubicBezTo>
                    <a:cubicBezTo>
                      <a:pt x="6" y="4"/>
                      <a:pt x="6" y="4"/>
                      <a:pt x="6" y="3"/>
                    </a:cubicBezTo>
                    <a:cubicBezTo>
                      <a:pt x="6" y="3"/>
                      <a:pt x="6" y="3"/>
                      <a:pt x="6" y="3"/>
                    </a:cubicBezTo>
                    <a:cubicBezTo>
                      <a:pt x="6" y="3"/>
                      <a:pt x="6" y="3"/>
                      <a:pt x="5" y="2"/>
                    </a:cubicBezTo>
                    <a:cubicBezTo>
                      <a:pt x="5" y="2"/>
                      <a:pt x="5" y="2"/>
                      <a:pt x="5" y="2"/>
                    </a:cubicBezTo>
                    <a:cubicBezTo>
                      <a:pt x="5" y="1"/>
                      <a:pt x="5" y="1"/>
                      <a:pt x="5" y="1"/>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0" name="Freeform 37"/>
              <p:cNvSpPr>
                <a:spLocks/>
              </p:cNvSpPr>
              <p:nvPr/>
            </p:nvSpPr>
            <p:spPr bwMode="auto">
              <a:xfrm>
                <a:off x="3928" y="1840"/>
                <a:ext cx="34" cy="33"/>
              </a:xfrm>
              <a:custGeom>
                <a:avLst/>
                <a:gdLst>
                  <a:gd name="T0" fmla="*/ 7 w 14"/>
                  <a:gd name="T1" fmla="*/ 0 h 14"/>
                  <a:gd name="T2" fmla="*/ 6 w 14"/>
                  <a:gd name="T3" fmla="*/ 0 h 14"/>
                  <a:gd name="T4" fmla="*/ 6 w 14"/>
                  <a:gd name="T5" fmla="*/ 1 h 14"/>
                  <a:gd name="T6" fmla="*/ 6 w 14"/>
                  <a:gd name="T7" fmla="*/ 2 h 14"/>
                  <a:gd name="T8" fmla="*/ 6 w 14"/>
                  <a:gd name="T9" fmla="*/ 2 h 14"/>
                  <a:gd name="T10" fmla="*/ 6 w 14"/>
                  <a:gd name="T11" fmla="*/ 2 h 14"/>
                  <a:gd name="T12" fmla="*/ 5 w 14"/>
                  <a:gd name="T13" fmla="*/ 3 h 14"/>
                  <a:gd name="T14" fmla="*/ 5 w 14"/>
                  <a:gd name="T15" fmla="*/ 3 h 14"/>
                  <a:gd name="T16" fmla="*/ 4 w 14"/>
                  <a:gd name="T17" fmla="*/ 3 h 14"/>
                  <a:gd name="T18" fmla="*/ 4 w 14"/>
                  <a:gd name="T19" fmla="*/ 3 h 14"/>
                  <a:gd name="T20" fmla="*/ 3 w 14"/>
                  <a:gd name="T21" fmla="*/ 3 h 14"/>
                  <a:gd name="T22" fmla="*/ 3 w 14"/>
                  <a:gd name="T23" fmla="*/ 4 h 14"/>
                  <a:gd name="T24" fmla="*/ 3 w 14"/>
                  <a:gd name="T25" fmla="*/ 4 h 14"/>
                  <a:gd name="T26" fmla="*/ 3 w 14"/>
                  <a:gd name="T27" fmla="*/ 4 h 14"/>
                  <a:gd name="T28" fmla="*/ 3 w 14"/>
                  <a:gd name="T29" fmla="*/ 4 h 14"/>
                  <a:gd name="T30" fmla="*/ 2 w 14"/>
                  <a:gd name="T31" fmla="*/ 4 h 14"/>
                  <a:gd name="T32" fmla="*/ 1 w 14"/>
                  <a:gd name="T33" fmla="*/ 4 h 14"/>
                  <a:gd name="T34" fmla="*/ 0 w 14"/>
                  <a:gd name="T35" fmla="*/ 5 h 14"/>
                  <a:gd name="T36" fmla="*/ 0 w 14"/>
                  <a:gd name="T37" fmla="*/ 6 h 14"/>
                  <a:gd name="T38" fmla="*/ 0 w 14"/>
                  <a:gd name="T39" fmla="*/ 6 h 14"/>
                  <a:gd name="T40" fmla="*/ 0 w 14"/>
                  <a:gd name="T41" fmla="*/ 9 h 14"/>
                  <a:gd name="T42" fmla="*/ 1 w 14"/>
                  <a:gd name="T43" fmla="*/ 9 h 14"/>
                  <a:gd name="T44" fmla="*/ 1 w 14"/>
                  <a:gd name="T45" fmla="*/ 9 h 14"/>
                  <a:gd name="T46" fmla="*/ 1 w 14"/>
                  <a:gd name="T47" fmla="*/ 9 h 14"/>
                  <a:gd name="T48" fmla="*/ 1 w 14"/>
                  <a:gd name="T49" fmla="*/ 9 h 14"/>
                  <a:gd name="T50" fmla="*/ 1 w 14"/>
                  <a:gd name="T51" fmla="*/ 11 h 14"/>
                  <a:gd name="T52" fmla="*/ 2 w 14"/>
                  <a:gd name="T53" fmla="*/ 11 h 14"/>
                  <a:gd name="T54" fmla="*/ 3 w 14"/>
                  <a:gd name="T55" fmla="*/ 11 h 14"/>
                  <a:gd name="T56" fmla="*/ 3 w 14"/>
                  <a:gd name="T57" fmla="*/ 11 h 14"/>
                  <a:gd name="T58" fmla="*/ 3 w 14"/>
                  <a:gd name="T59" fmla="*/ 11 h 14"/>
                  <a:gd name="T60" fmla="*/ 3 w 14"/>
                  <a:gd name="T61" fmla="*/ 13 h 14"/>
                  <a:gd name="T62" fmla="*/ 5 w 14"/>
                  <a:gd name="T63" fmla="*/ 13 h 14"/>
                  <a:gd name="T64" fmla="*/ 6 w 14"/>
                  <a:gd name="T65" fmla="*/ 14 h 14"/>
                  <a:gd name="T66" fmla="*/ 7 w 14"/>
                  <a:gd name="T67" fmla="*/ 14 h 14"/>
                  <a:gd name="T68" fmla="*/ 9 w 14"/>
                  <a:gd name="T69" fmla="*/ 13 h 14"/>
                  <a:gd name="T70" fmla="*/ 10 w 14"/>
                  <a:gd name="T71" fmla="*/ 13 h 14"/>
                  <a:gd name="T72" fmla="*/ 10 w 14"/>
                  <a:gd name="T73" fmla="*/ 12 h 14"/>
                  <a:gd name="T74" fmla="*/ 11 w 14"/>
                  <a:gd name="T75" fmla="*/ 12 h 14"/>
                  <a:gd name="T76" fmla="*/ 12 w 14"/>
                  <a:gd name="T77" fmla="*/ 12 h 14"/>
                  <a:gd name="T78" fmla="*/ 13 w 14"/>
                  <a:gd name="T79" fmla="*/ 8 h 14"/>
                  <a:gd name="T80" fmla="*/ 13 w 14"/>
                  <a:gd name="T81" fmla="*/ 7 h 14"/>
                  <a:gd name="T82" fmla="*/ 12 w 14"/>
                  <a:gd name="T83" fmla="*/ 5 h 14"/>
                  <a:gd name="T84" fmla="*/ 12 w 14"/>
                  <a:gd name="T85" fmla="*/ 5 h 14"/>
                  <a:gd name="T86" fmla="*/ 12 w 14"/>
                  <a:gd name="T87" fmla="*/ 5 h 14"/>
                  <a:gd name="T88" fmla="*/ 13 w 14"/>
                  <a:gd name="T89" fmla="*/ 4 h 14"/>
                  <a:gd name="T90" fmla="*/ 13 w 14"/>
                  <a:gd name="T91" fmla="*/ 2 h 14"/>
                  <a:gd name="T92" fmla="*/ 13 w 14"/>
                  <a:gd name="T93" fmla="*/ 2 h 14"/>
                  <a:gd name="T94" fmla="*/ 12 w 14"/>
                  <a:gd name="T95" fmla="*/ 2 h 14"/>
                  <a:gd name="T96" fmla="*/ 12 w 14"/>
                  <a:gd name="T97" fmla="*/ 1 h 14"/>
                  <a:gd name="T98" fmla="*/ 11 w 14"/>
                  <a:gd name="T99" fmla="*/ 1 h 14"/>
                  <a:gd name="T100" fmla="*/ 8 w 14"/>
                  <a:gd name="T101" fmla="*/ 0 h 14"/>
                  <a:gd name="T102" fmla="*/ 8 w 14"/>
                  <a:gd name="T103" fmla="*/ 0 h 14"/>
                  <a:gd name="T104" fmla="*/ 7 w 14"/>
                  <a:gd name="T105" fmla="*/ 0 h 14"/>
                  <a:gd name="T106" fmla="*/ 7 w 14"/>
                  <a:gd name="T107" fmla="*/ 0 h 14"/>
                  <a:gd name="T108" fmla="*/ 7 w 14"/>
                  <a:gd name="T10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 h="14">
                    <a:moveTo>
                      <a:pt x="7" y="0"/>
                    </a:moveTo>
                    <a:cubicBezTo>
                      <a:pt x="7" y="0"/>
                      <a:pt x="6" y="0"/>
                      <a:pt x="6" y="0"/>
                    </a:cubicBezTo>
                    <a:cubicBezTo>
                      <a:pt x="6" y="1"/>
                      <a:pt x="6" y="1"/>
                      <a:pt x="6" y="1"/>
                    </a:cubicBezTo>
                    <a:cubicBezTo>
                      <a:pt x="6" y="2"/>
                      <a:pt x="6" y="2"/>
                      <a:pt x="6" y="2"/>
                    </a:cubicBezTo>
                    <a:cubicBezTo>
                      <a:pt x="6" y="2"/>
                      <a:pt x="6" y="2"/>
                      <a:pt x="6" y="2"/>
                    </a:cubicBezTo>
                    <a:cubicBezTo>
                      <a:pt x="6" y="2"/>
                      <a:pt x="6" y="2"/>
                      <a:pt x="6" y="2"/>
                    </a:cubicBezTo>
                    <a:cubicBezTo>
                      <a:pt x="5" y="3"/>
                      <a:pt x="5" y="3"/>
                      <a:pt x="5" y="3"/>
                    </a:cubicBezTo>
                    <a:cubicBezTo>
                      <a:pt x="5" y="3"/>
                      <a:pt x="5" y="3"/>
                      <a:pt x="5" y="3"/>
                    </a:cubicBezTo>
                    <a:cubicBezTo>
                      <a:pt x="4" y="3"/>
                      <a:pt x="4" y="3"/>
                      <a:pt x="4" y="3"/>
                    </a:cubicBezTo>
                    <a:cubicBezTo>
                      <a:pt x="4" y="3"/>
                      <a:pt x="4" y="3"/>
                      <a:pt x="4"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2" y="4"/>
                      <a:pt x="2" y="4"/>
                      <a:pt x="2" y="4"/>
                    </a:cubicBezTo>
                    <a:cubicBezTo>
                      <a:pt x="1" y="4"/>
                      <a:pt x="1" y="4"/>
                      <a:pt x="1" y="4"/>
                    </a:cubicBezTo>
                    <a:cubicBezTo>
                      <a:pt x="1" y="4"/>
                      <a:pt x="1" y="4"/>
                      <a:pt x="0" y="5"/>
                    </a:cubicBezTo>
                    <a:cubicBezTo>
                      <a:pt x="0" y="5"/>
                      <a:pt x="0" y="6"/>
                      <a:pt x="0" y="6"/>
                    </a:cubicBezTo>
                    <a:cubicBezTo>
                      <a:pt x="0" y="6"/>
                      <a:pt x="0" y="6"/>
                      <a:pt x="0" y="6"/>
                    </a:cubicBezTo>
                    <a:cubicBezTo>
                      <a:pt x="0" y="9"/>
                      <a:pt x="0" y="9"/>
                      <a:pt x="0" y="9"/>
                    </a:cubicBezTo>
                    <a:cubicBezTo>
                      <a:pt x="1" y="9"/>
                      <a:pt x="1" y="9"/>
                      <a:pt x="1" y="9"/>
                    </a:cubicBezTo>
                    <a:cubicBezTo>
                      <a:pt x="1" y="9"/>
                      <a:pt x="1" y="9"/>
                      <a:pt x="1" y="9"/>
                    </a:cubicBezTo>
                    <a:cubicBezTo>
                      <a:pt x="1" y="9"/>
                      <a:pt x="1" y="9"/>
                      <a:pt x="1" y="9"/>
                    </a:cubicBezTo>
                    <a:cubicBezTo>
                      <a:pt x="1" y="9"/>
                      <a:pt x="1" y="9"/>
                      <a:pt x="1" y="9"/>
                    </a:cubicBezTo>
                    <a:cubicBezTo>
                      <a:pt x="1" y="11"/>
                      <a:pt x="1" y="11"/>
                      <a:pt x="1"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3"/>
                    </a:cubicBezTo>
                    <a:cubicBezTo>
                      <a:pt x="4" y="13"/>
                      <a:pt x="5" y="13"/>
                      <a:pt x="5" y="13"/>
                    </a:cubicBezTo>
                    <a:cubicBezTo>
                      <a:pt x="6" y="14"/>
                      <a:pt x="6" y="14"/>
                      <a:pt x="6" y="14"/>
                    </a:cubicBezTo>
                    <a:cubicBezTo>
                      <a:pt x="7" y="14"/>
                      <a:pt x="7" y="14"/>
                      <a:pt x="7" y="14"/>
                    </a:cubicBezTo>
                    <a:cubicBezTo>
                      <a:pt x="8" y="14"/>
                      <a:pt x="9" y="13"/>
                      <a:pt x="9" y="13"/>
                    </a:cubicBezTo>
                    <a:cubicBezTo>
                      <a:pt x="10" y="13"/>
                      <a:pt x="10" y="13"/>
                      <a:pt x="10" y="13"/>
                    </a:cubicBezTo>
                    <a:cubicBezTo>
                      <a:pt x="10" y="12"/>
                      <a:pt x="10" y="12"/>
                      <a:pt x="10" y="12"/>
                    </a:cubicBezTo>
                    <a:cubicBezTo>
                      <a:pt x="11" y="12"/>
                      <a:pt x="11" y="12"/>
                      <a:pt x="11" y="12"/>
                    </a:cubicBezTo>
                    <a:cubicBezTo>
                      <a:pt x="12" y="12"/>
                      <a:pt x="12" y="12"/>
                      <a:pt x="12" y="12"/>
                    </a:cubicBezTo>
                    <a:cubicBezTo>
                      <a:pt x="13" y="11"/>
                      <a:pt x="14" y="9"/>
                      <a:pt x="13" y="8"/>
                    </a:cubicBezTo>
                    <a:cubicBezTo>
                      <a:pt x="13" y="7"/>
                      <a:pt x="13" y="7"/>
                      <a:pt x="13" y="7"/>
                    </a:cubicBezTo>
                    <a:cubicBezTo>
                      <a:pt x="12" y="6"/>
                      <a:pt x="12" y="6"/>
                      <a:pt x="12" y="5"/>
                    </a:cubicBezTo>
                    <a:cubicBezTo>
                      <a:pt x="12" y="5"/>
                      <a:pt x="12" y="5"/>
                      <a:pt x="12" y="5"/>
                    </a:cubicBezTo>
                    <a:cubicBezTo>
                      <a:pt x="12" y="5"/>
                      <a:pt x="12" y="5"/>
                      <a:pt x="12" y="5"/>
                    </a:cubicBezTo>
                    <a:cubicBezTo>
                      <a:pt x="13" y="5"/>
                      <a:pt x="13" y="5"/>
                      <a:pt x="13" y="4"/>
                    </a:cubicBezTo>
                    <a:cubicBezTo>
                      <a:pt x="13" y="2"/>
                      <a:pt x="13" y="2"/>
                      <a:pt x="13" y="2"/>
                    </a:cubicBezTo>
                    <a:cubicBezTo>
                      <a:pt x="13" y="2"/>
                      <a:pt x="13" y="2"/>
                      <a:pt x="13" y="2"/>
                    </a:cubicBezTo>
                    <a:cubicBezTo>
                      <a:pt x="12" y="2"/>
                      <a:pt x="12" y="2"/>
                      <a:pt x="12" y="2"/>
                    </a:cubicBezTo>
                    <a:cubicBezTo>
                      <a:pt x="12" y="1"/>
                      <a:pt x="12" y="1"/>
                      <a:pt x="12" y="1"/>
                    </a:cubicBezTo>
                    <a:cubicBezTo>
                      <a:pt x="11" y="1"/>
                      <a:pt x="11" y="1"/>
                      <a:pt x="11" y="1"/>
                    </a:cubicBezTo>
                    <a:cubicBezTo>
                      <a:pt x="10" y="0"/>
                      <a:pt x="9" y="0"/>
                      <a:pt x="8" y="0"/>
                    </a:cubicBezTo>
                    <a:cubicBezTo>
                      <a:pt x="8" y="0"/>
                      <a:pt x="8" y="0"/>
                      <a:pt x="8" y="0"/>
                    </a:cubicBezTo>
                    <a:cubicBezTo>
                      <a:pt x="7" y="0"/>
                      <a:pt x="7" y="0"/>
                      <a:pt x="7" y="0"/>
                    </a:cubicBezTo>
                    <a:cubicBezTo>
                      <a:pt x="7" y="0"/>
                      <a:pt x="7" y="0"/>
                      <a:pt x="7"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1" name="Freeform 38"/>
              <p:cNvSpPr>
                <a:spLocks/>
              </p:cNvSpPr>
              <p:nvPr/>
            </p:nvSpPr>
            <p:spPr bwMode="auto">
              <a:xfrm>
                <a:off x="3959" y="1847"/>
                <a:ext cx="22" cy="19"/>
              </a:xfrm>
              <a:custGeom>
                <a:avLst/>
                <a:gdLst>
                  <a:gd name="T0" fmla="*/ 4 w 9"/>
                  <a:gd name="T1" fmla="*/ 0 h 8"/>
                  <a:gd name="T2" fmla="*/ 0 w 9"/>
                  <a:gd name="T3" fmla="*/ 1 h 8"/>
                  <a:gd name="T4" fmla="*/ 0 w 9"/>
                  <a:gd name="T5" fmla="*/ 2 h 8"/>
                  <a:gd name="T6" fmla="*/ 1 w 9"/>
                  <a:gd name="T7" fmla="*/ 3 h 8"/>
                  <a:gd name="T8" fmla="*/ 2 w 9"/>
                  <a:gd name="T9" fmla="*/ 4 h 8"/>
                  <a:gd name="T10" fmla="*/ 3 w 9"/>
                  <a:gd name="T11" fmla="*/ 5 h 8"/>
                  <a:gd name="T12" fmla="*/ 3 w 9"/>
                  <a:gd name="T13" fmla="*/ 6 h 8"/>
                  <a:gd name="T14" fmla="*/ 4 w 9"/>
                  <a:gd name="T15" fmla="*/ 6 h 8"/>
                  <a:gd name="T16" fmla="*/ 4 w 9"/>
                  <a:gd name="T17" fmla="*/ 6 h 8"/>
                  <a:gd name="T18" fmla="*/ 4 w 9"/>
                  <a:gd name="T19" fmla="*/ 7 h 8"/>
                  <a:gd name="T20" fmla="*/ 4 w 9"/>
                  <a:gd name="T21" fmla="*/ 7 h 8"/>
                  <a:gd name="T22" fmla="*/ 6 w 9"/>
                  <a:gd name="T23" fmla="*/ 7 h 8"/>
                  <a:gd name="T24" fmla="*/ 6 w 9"/>
                  <a:gd name="T25" fmla="*/ 8 h 8"/>
                  <a:gd name="T26" fmla="*/ 9 w 9"/>
                  <a:gd name="T27" fmla="*/ 6 h 8"/>
                  <a:gd name="T28" fmla="*/ 9 w 9"/>
                  <a:gd name="T29" fmla="*/ 3 h 8"/>
                  <a:gd name="T30" fmla="*/ 9 w 9"/>
                  <a:gd name="T31" fmla="*/ 2 h 8"/>
                  <a:gd name="T32" fmla="*/ 9 w 9"/>
                  <a:gd name="T33" fmla="*/ 1 h 8"/>
                  <a:gd name="T34" fmla="*/ 8 w 9"/>
                  <a:gd name="T35" fmla="*/ 1 h 8"/>
                  <a:gd name="T36" fmla="*/ 7 w 9"/>
                  <a:gd name="T37" fmla="*/ 1 h 8"/>
                  <a:gd name="T38" fmla="*/ 7 w 9"/>
                  <a:gd name="T39" fmla="*/ 1 h 8"/>
                  <a:gd name="T40" fmla="*/ 7 w 9"/>
                  <a:gd name="T41" fmla="*/ 1 h 8"/>
                  <a:gd name="T42" fmla="*/ 8 w 9"/>
                  <a:gd name="T43" fmla="*/ 0 h 8"/>
                  <a:gd name="T44" fmla="*/ 7 w 9"/>
                  <a:gd name="T45" fmla="*/ 0 h 8"/>
                  <a:gd name="T46" fmla="*/ 5 w 9"/>
                  <a:gd name="T47" fmla="*/ 0 h 8"/>
                  <a:gd name="T48" fmla="*/ 4 w 9"/>
                  <a:gd name="T4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8">
                    <a:moveTo>
                      <a:pt x="4" y="0"/>
                    </a:moveTo>
                    <a:cubicBezTo>
                      <a:pt x="3" y="0"/>
                      <a:pt x="1" y="0"/>
                      <a:pt x="0" y="1"/>
                    </a:cubicBezTo>
                    <a:cubicBezTo>
                      <a:pt x="0" y="1"/>
                      <a:pt x="0" y="2"/>
                      <a:pt x="0" y="2"/>
                    </a:cubicBezTo>
                    <a:cubicBezTo>
                      <a:pt x="0" y="3"/>
                      <a:pt x="0" y="3"/>
                      <a:pt x="1" y="3"/>
                    </a:cubicBezTo>
                    <a:cubicBezTo>
                      <a:pt x="2" y="4"/>
                      <a:pt x="2" y="4"/>
                      <a:pt x="2" y="4"/>
                    </a:cubicBezTo>
                    <a:cubicBezTo>
                      <a:pt x="2" y="4"/>
                      <a:pt x="3" y="5"/>
                      <a:pt x="3" y="5"/>
                    </a:cubicBezTo>
                    <a:cubicBezTo>
                      <a:pt x="3" y="6"/>
                      <a:pt x="3" y="6"/>
                      <a:pt x="3" y="6"/>
                    </a:cubicBezTo>
                    <a:cubicBezTo>
                      <a:pt x="4" y="6"/>
                      <a:pt x="4" y="6"/>
                      <a:pt x="4" y="6"/>
                    </a:cubicBezTo>
                    <a:cubicBezTo>
                      <a:pt x="4" y="6"/>
                      <a:pt x="4" y="6"/>
                      <a:pt x="4" y="6"/>
                    </a:cubicBezTo>
                    <a:cubicBezTo>
                      <a:pt x="4" y="6"/>
                      <a:pt x="4" y="6"/>
                      <a:pt x="4" y="7"/>
                    </a:cubicBezTo>
                    <a:cubicBezTo>
                      <a:pt x="4" y="7"/>
                      <a:pt x="4" y="7"/>
                      <a:pt x="4" y="7"/>
                    </a:cubicBezTo>
                    <a:cubicBezTo>
                      <a:pt x="6" y="7"/>
                      <a:pt x="6" y="7"/>
                      <a:pt x="6" y="7"/>
                    </a:cubicBezTo>
                    <a:cubicBezTo>
                      <a:pt x="6" y="8"/>
                      <a:pt x="6" y="8"/>
                      <a:pt x="6" y="8"/>
                    </a:cubicBezTo>
                    <a:cubicBezTo>
                      <a:pt x="7" y="8"/>
                      <a:pt x="8" y="7"/>
                      <a:pt x="9" y="6"/>
                    </a:cubicBezTo>
                    <a:cubicBezTo>
                      <a:pt x="9" y="5"/>
                      <a:pt x="9" y="4"/>
                      <a:pt x="9" y="3"/>
                    </a:cubicBezTo>
                    <a:cubicBezTo>
                      <a:pt x="9" y="2"/>
                      <a:pt x="9" y="2"/>
                      <a:pt x="9" y="2"/>
                    </a:cubicBezTo>
                    <a:cubicBezTo>
                      <a:pt x="9" y="1"/>
                      <a:pt x="9" y="1"/>
                      <a:pt x="9" y="1"/>
                    </a:cubicBezTo>
                    <a:cubicBezTo>
                      <a:pt x="8" y="1"/>
                      <a:pt x="8" y="1"/>
                      <a:pt x="8" y="1"/>
                    </a:cubicBezTo>
                    <a:cubicBezTo>
                      <a:pt x="8" y="1"/>
                      <a:pt x="8" y="1"/>
                      <a:pt x="7" y="1"/>
                    </a:cubicBezTo>
                    <a:cubicBezTo>
                      <a:pt x="7" y="1"/>
                      <a:pt x="7" y="1"/>
                      <a:pt x="7" y="1"/>
                    </a:cubicBezTo>
                    <a:cubicBezTo>
                      <a:pt x="7" y="1"/>
                      <a:pt x="7" y="1"/>
                      <a:pt x="7" y="1"/>
                    </a:cubicBezTo>
                    <a:cubicBezTo>
                      <a:pt x="8" y="0"/>
                      <a:pt x="8" y="0"/>
                      <a:pt x="8" y="0"/>
                    </a:cubicBezTo>
                    <a:cubicBezTo>
                      <a:pt x="7" y="0"/>
                      <a:pt x="7" y="0"/>
                      <a:pt x="7" y="0"/>
                    </a:cubicBezTo>
                    <a:cubicBezTo>
                      <a:pt x="6" y="0"/>
                      <a:pt x="6" y="0"/>
                      <a:pt x="5" y="0"/>
                    </a:cubicBezTo>
                    <a:cubicBezTo>
                      <a:pt x="5"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2" name="Freeform 39"/>
              <p:cNvSpPr>
                <a:spLocks/>
              </p:cNvSpPr>
              <p:nvPr/>
            </p:nvSpPr>
            <p:spPr bwMode="auto">
              <a:xfrm>
                <a:off x="3959" y="1864"/>
                <a:ext cx="22" cy="14"/>
              </a:xfrm>
              <a:custGeom>
                <a:avLst/>
                <a:gdLst>
                  <a:gd name="T0" fmla="*/ 6 w 9"/>
                  <a:gd name="T1" fmla="*/ 0 h 6"/>
                  <a:gd name="T2" fmla="*/ 4 w 9"/>
                  <a:gd name="T3" fmla="*/ 0 h 6"/>
                  <a:gd name="T4" fmla="*/ 1 w 9"/>
                  <a:gd name="T5" fmla="*/ 0 h 6"/>
                  <a:gd name="T6" fmla="*/ 0 w 9"/>
                  <a:gd name="T7" fmla="*/ 1 h 6"/>
                  <a:gd name="T8" fmla="*/ 0 w 9"/>
                  <a:gd name="T9" fmla="*/ 2 h 6"/>
                  <a:gd name="T10" fmla="*/ 0 w 9"/>
                  <a:gd name="T11" fmla="*/ 2 h 6"/>
                  <a:gd name="T12" fmla="*/ 0 w 9"/>
                  <a:gd name="T13" fmla="*/ 5 h 6"/>
                  <a:gd name="T14" fmla="*/ 3 w 9"/>
                  <a:gd name="T15" fmla="*/ 5 h 6"/>
                  <a:gd name="T16" fmla="*/ 3 w 9"/>
                  <a:gd name="T17" fmla="*/ 6 h 6"/>
                  <a:gd name="T18" fmla="*/ 8 w 9"/>
                  <a:gd name="T19" fmla="*/ 6 h 6"/>
                  <a:gd name="T20" fmla="*/ 8 w 9"/>
                  <a:gd name="T21" fmla="*/ 6 h 6"/>
                  <a:gd name="T22" fmla="*/ 9 w 9"/>
                  <a:gd name="T23" fmla="*/ 6 h 6"/>
                  <a:gd name="T24" fmla="*/ 9 w 9"/>
                  <a:gd name="T25" fmla="*/ 5 h 6"/>
                  <a:gd name="T26" fmla="*/ 9 w 9"/>
                  <a:gd name="T27" fmla="*/ 5 h 6"/>
                  <a:gd name="T28" fmla="*/ 9 w 9"/>
                  <a:gd name="T29" fmla="*/ 3 h 6"/>
                  <a:gd name="T30" fmla="*/ 7 w 9"/>
                  <a:gd name="T31" fmla="*/ 2 h 6"/>
                  <a:gd name="T32" fmla="*/ 7 w 9"/>
                  <a:gd name="T33" fmla="*/ 2 h 6"/>
                  <a:gd name="T34" fmla="*/ 7 w 9"/>
                  <a:gd name="T35" fmla="*/ 2 h 6"/>
                  <a:gd name="T36" fmla="*/ 6 w 9"/>
                  <a:gd name="T37" fmla="*/ 2 h 6"/>
                  <a:gd name="T38" fmla="*/ 6 w 9"/>
                  <a:gd name="T39" fmla="*/ 1 h 6"/>
                  <a:gd name="T40" fmla="*/ 6 w 9"/>
                  <a:gd name="T41" fmla="*/ 1 h 6"/>
                  <a:gd name="T42" fmla="*/ 6 w 9"/>
                  <a:gd name="T4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6" y="0"/>
                    </a:moveTo>
                    <a:cubicBezTo>
                      <a:pt x="4" y="0"/>
                      <a:pt x="4" y="0"/>
                      <a:pt x="4" y="0"/>
                    </a:cubicBezTo>
                    <a:cubicBezTo>
                      <a:pt x="1" y="0"/>
                      <a:pt x="1" y="0"/>
                      <a:pt x="1" y="0"/>
                    </a:cubicBezTo>
                    <a:cubicBezTo>
                      <a:pt x="1" y="0"/>
                      <a:pt x="0" y="0"/>
                      <a:pt x="0" y="1"/>
                    </a:cubicBezTo>
                    <a:cubicBezTo>
                      <a:pt x="0" y="1"/>
                      <a:pt x="0" y="1"/>
                      <a:pt x="0" y="2"/>
                    </a:cubicBezTo>
                    <a:cubicBezTo>
                      <a:pt x="0" y="2"/>
                      <a:pt x="0" y="2"/>
                      <a:pt x="0" y="2"/>
                    </a:cubicBezTo>
                    <a:cubicBezTo>
                      <a:pt x="0" y="5"/>
                      <a:pt x="0" y="5"/>
                      <a:pt x="0" y="5"/>
                    </a:cubicBezTo>
                    <a:cubicBezTo>
                      <a:pt x="3" y="5"/>
                      <a:pt x="3" y="5"/>
                      <a:pt x="3" y="5"/>
                    </a:cubicBezTo>
                    <a:cubicBezTo>
                      <a:pt x="3" y="6"/>
                      <a:pt x="3" y="6"/>
                      <a:pt x="3" y="6"/>
                    </a:cubicBezTo>
                    <a:cubicBezTo>
                      <a:pt x="8" y="6"/>
                      <a:pt x="8" y="6"/>
                      <a:pt x="8" y="6"/>
                    </a:cubicBezTo>
                    <a:cubicBezTo>
                      <a:pt x="8" y="6"/>
                      <a:pt x="8" y="6"/>
                      <a:pt x="8" y="6"/>
                    </a:cubicBezTo>
                    <a:cubicBezTo>
                      <a:pt x="8" y="6"/>
                      <a:pt x="9" y="6"/>
                      <a:pt x="9" y="6"/>
                    </a:cubicBezTo>
                    <a:cubicBezTo>
                      <a:pt x="9" y="6"/>
                      <a:pt x="9" y="5"/>
                      <a:pt x="9" y="5"/>
                    </a:cubicBezTo>
                    <a:cubicBezTo>
                      <a:pt x="9" y="5"/>
                      <a:pt x="9" y="5"/>
                      <a:pt x="9" y="5"/>
                    </a:cubicBezTo>
                    <a:cubicBezTo>
                      <a:pt x="9" y="4"/>
                      <a:pt x="9" y="4"/>
                      <a:pt x="9" y="3"/>
                    </a:cubicBezTo>
                    <a:cubicBezTo>
                      <a:pt x="9" y="2"/>
                      <a:pt x="8" y="2"/>
                      <a:pt x="7" y="2"/>
                    </a:cubicBezTo>
                    <a:cubicBezTo>
                      <a:pt x="7" y="2"/>
                      <a:pt x="7" y="2"/>
                      <a:pt x="7" y="2"/>
                    </a:cubicBezTo>
                    <a:cubicBezTo>
                      <a:pt x="7" y="2"/>
                      <a:pt x="7" y="2"/>
                      <a:pt x="7" y="2"/>
                    </a:cubicBezTo>
                    <a:cubicBezTo>
                      <a:pt x="6" y="2"/>
                      <a:pt x="6" y="2"/>
                      <a:pt x="6" y="2"/>
                    </a:cubicBezTo>
                    <a:cubicBezTo>
                      <a:pt x="6" y="1"/>
                      <a:pt x="6" y="1"/>
                      <a:pt x="6" y="1"/>
                    </a:cubicBezTo>
                    <a:cubicBezTo>
                      <a:pt x="6" y="1"/>
                      <a:pt x="6" y="1"/>
                      <a:pt x="6"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3" name="Freeform 40"/>
              <p:cNvSpPr>
                <a:spLocks/>
              </p:cNvSpPr>
              <p:nvPr/>
            </p:nvSpPr>
            <p:spPr bwMode="auto">
              <a:xfrm>
                <a:off x="3764" y="1809"/>
                <a:ext cx="81" cy="57"/>
              </a:xfrm>
              <a:custGeom>
                <a:avLst/>
                <a:gdLst>
                  <a:gd name="T0" fmla="*/ 14 w 34"/>
                  <a:gd name="T1" fmla="*/ 1 h 24"/>
                  <a:gd name="T2" fmla="*/ 2 w 34"/>
                  <a:gd name="T3" fmla="*/ 2 h 24"/>
                  <a:gd name="T4" fmla="*/ 2 w 34"/>
                  <a:gd name="T5" fmla="*/ 5 h 24"/>
                  <a:gd name="T6" fmla="*/ 4 w 34"/>
                  <a:gd name="T7" fmla="*/ 6 h 24"/>
                  <a:gd name="T8" fmla="*/ 4 w 34"/>
                  <a:gd name="T9" fmla="*/ 9 h 24"/>
                  <a:gd name="T10" fmla="*/ 4 w 34"/>
                  <a:gd name="T11" fmla="*/ 12 h 24"/>
                  <a:gd name="T12" fmla="*/ 3 w 34"/>
                  <a:gd name="T13" fmla="*/ 13 h 24"/>
                  <a:gd name="T14" fmla="*/ 0 w 34"/>
                  <a:gd name="T15" fmla="*/ 15 h 24"/>
                  <a:gd name="T16" fmla="*/ 0 w 34"/>
                  <a:gd name="T17" fmla="*/ 18 h 24"/>
                  <a:gd name="T18" fmla="*/ 2 w 34"/>
                  <a:gd name="T19" fmla="*/ 20 h 24"/>
                  <a:gd name="T20" fmla="*/ 5 w 34"/>
                  <a:gd name="T21" fmla="*/ 24 h 24"/>
                  <a:gd name="T22" fmla="*/ 11 w 34"/>
                  <a:gd name="T23" fmla="*/ 24 h 24"/>
                  <a:gd name="T24" fmla="*/ 13 w 34"/>
                  <a:gd name="T25" fmla="*/ 22 h 24"/>
                  <a:gd name="T26" fmla="*/ 14 w 34"/>
                  <a:gd name="T27" fmla="*/ 19 h 24"/>
                  <a:gd name="T28" fmla="*/ 15 w 34"/>
                  <a:gd name="T29" fmla="*/ 18 h 24"/>
                  <a:gd name="T30" fmla="*/ 16 w 34"/>
                  <a:gd name="T31" fmla="*/ 18 h 24"/>
                  <a:gd name="T32" fmla="*/ 17 w 34"/>
                  <a:gd name="T33" fmla="*/ 18 h 24"/>
                  <a:gd name="T34" fmla="*/ 21 w 34"/>
                  <a:gd name="T35" fmla="*/ 17 h 24"/>
                  <a:gd name="T36" fmla="*/ 21 w 34"/>
                  <a:gd name="T37" fmla="*/ 16 h 24"/>
                  <a:gd name="T38" fmla="*/ 22 w 34"/>
                  <a:gd name="T39" fmla="*/ 16 h 24"/>
                  <a:gd name="T40" fmla="*/ 25 w 34"/>
                  <a:gd name="T41" fmla="*/ 14 h 24"/>
                  <a:gd name="T42" fmla="*/ 28 w 34"/>
                  <a:gd name="T43" fmla="*/ 14 h 24"/>
                  <a:gd name="T44" fmla="*/ 29 w 34"/>
                  <a:gd name="T45" fmla="*/ 12 h 24"/>
                  <a:gd name="T46" fmla="*/ 29 w 34"/>
                  <a:gd name="T47" fmla="*/ 12 h 24"/>
                  <a:gd name="T48" fmla="*/ 31 w 34"/>
                  <a:gd name="T49" fmla="*/ 11 h 24"/>
                  <a:gd name="T50" fmla="*/ 31 w 34"/>
                  <a:gd name="T51" fmla="*/ 9 h 24"/>
                  <a:gd name="T52" fmla="*/ 31 w 34"/>
                  <a:gd name="T53" fmla="*/ 7 h 24"/>
                  <a:gd name="T54" fmla="*/ 33 w 34"/>
                  <a:gd name="T55" fmla="*/ 5 h 24"/>
                  <a:gd name="T56" fmla="*/ 34 w 34"/>
                  <a:gd name="T57" fmla="*/ 3 h 24"/>
                  <a:gd name="T58" fmla="*/ 34 w 34"/>
                  <a:gd name="T59" fmla="*/ 2 h 24"/>
                  <a:gd name="T60" fmla="*/ 32 w 34"/>
                  <a:gd name="T61" fmla="*/ 0 h 24"/>
                  <a:gd name="T62" fmla="*/ 27 w 34"/>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24">
                    <a:moveTo>
                      <a:pt x="27" y="0"/>
                    </a:moveTo>
                    <a:cubicBezTo>
                      <a:pt x="23" y="0"/>
                      <a:pt x="18" y="0"/>
                      <a:pt x="14" y="1"/>
                    </a:cubicBezTo>
                    <a:cubicBezTo>
                      <a:pt x="10" y="1"/>
                      <a:pt x="6" y="2"/>
                      <a:pt x="3" y="2"/>
                    </a:cubicBezTo>
                    <a:cubicBezTo>
                      <a:pt x="2" y="2"/>
                      <a:pt x="2" y="2"/>
                      <a:pt x="2" y="2"/>
                    </a:cubicBezTo>
                    <a:cubicBezTo>
                      <a:pt x="2" y="4"/>
                      <a:pt x="2" y="4"/>
                      <a:pt x="2" y="4"/>
                    </a:cubicBezTo>
                    <a:cubicBezTo>
                      <a:pt x="2" y="4"/>
                      <a:pt x="2" y="5"/>
                      <a:pt x="2" y="5"/>
                    </a:cubicBezTo>
                    <a:cubicBezTo>
                      <a:pt x="3" y="5"/>
                      <a:pt x="3" y="5"/>
                      <a:pt x="3" y="5"/>
                    </a:cubicBezTo>
                    <a:cubicBezTo>
                      <a:pt x="3" y="5"/>
                      <a:pt x="3" y="5"/>
                      <a:pt x="4" y="6"/>
                    </a:cubicBezTo>
                    <a:cubicBezTo>
                      <a:pt x="4" y="6"/>
                      <a:pt x="4" y="7"/>
                      <a:pt x="4" y="8"/>
                    </a:cubicBezTo>
                    <a:cubicBezTo>
                      <a:pt x="4" y="9"/>
                      <a:pt x="4" y="9"/>
                      <a:pt x="4" y="9"/>
                    </a:cubicBezTo>
                    <a:cubicBezTo>
                      <a:pt x="5" y="10"/>
                      <a:pt x="5" y="11"/>
                      <a:pt x="4" y="12"/>
                    </a:cubicBezTo>
                    <a:cubicBezTo>
                      <a:pt x="4" y="12"/>
                      <a:pt x="4" y="12"/>
                      <a:pt x="4" y="12"/>
                    </a:cubicBezTo>
                    <a:cubicBezTo>
                      <a:pt x="4" y="12"/>
                      <a:pt x="3" y="12"/>
                      <a:pt x="3" y="12"/>
                    </a:cubicBezTo>
                    <a:cubicBezTo>
                      <a:pt x="3" y="13"/>
                      <a:pt x="3" y="13"/>
                      <a:pt x="3" y="13"/>
                    </a:cubicBezTo>
                    <a:cubicBezTo>
                      <a:pt x="2" y="14"/>
                      <a:pt x="2" y="14"/>
                      <a:pt x="1" y="15"/>
                    </a:cubicBezTo>
                    <a:cubicBezTo>
                      <a:pt x="0" y="15"/>
                      <a:pt x="0" y="15"/>
                      <a:pt x="0" y="15"/>
                    </a:cubicBezTo>
                    <a:cubicBezTo>
                      <a:pt x="0" y="18"/>
                      <a:pt x="0" y="18"/>
                      <a:pt x="0" y="18"/>
                    </a:cubicBezTo>
                    <a:cubicBezTo>
                      <a:pt x="0" y="18"/>
                      <a:pt x="0" y="18"/>
                      <a:pt x="0" y="18"/>
                    </a:cubicBezTo>
                    <a:cubicBezTo>
                      <a:pt x="0" y="18"/>
                      <a:pt x="0" y="19"/>
                      <a:pt x="1" y="19"/>
                    </a:cubicBezTo>
                    <a:cubicBezTo>
                      <a:pt x="2" y="20"/>
                      <a:pt x="2" y="20"/>
                      <a:pt x="2" y="20"/>
                    </a:cubicBezTo>
                    <a:cubicBezTo>
                      <a:pt x="3" y="21"/>
                      <a:pt x="4" y="22"/>
                      <a:pt x="5" y="23"/>
                    </a:cubicBezTo>
                    <a:cubicBezTo>
                      <a:pt x="5" y="24"/>
                      <a:pt x="5" y="24"/>
                      <a:pt x="5" y="24"/>
                    </a:cubicBezTo>
                    <a:cubicBezTo>
                      <a:pt x="10" y="24"/>
                      <a:pt x="10" y="24"/>
                      <a:pt x="10" y="24"/>
                    </a:cubicBezTo>
                    <a:cubicBezTo>
                      <a:pt x="11" y="24"/>
                      <a:pt x="11" y="24"/>
                      <a:pt x="11" y="24"/>
                    </a:cubicBezTo>
                    <a:cubicBezTo>
                      <a:pt x="11" y="24"/>
                      <a:pt x="11" y="24"/>
                      <a:pt x="11" y="24"/>
                    </a:cubicBezTo>
                    <a:cubicBezTo>
                      <a:pt x="13" y="24"/>
                      <a:pt x="13" y="23"/>
                      <a:pt x="13" y="22"/>
                    </a:cubicBezTo>
                    <a:cubicBezTo>
                      <a:pt x="13" y="22"/>
                      <a:pt x="14" y="21"/>
                      <a:pt x="14" y="21"/>
                    </a:cubicBezTo>
                    <a:cubicBezTo>
                      <a:pt x="14" y="20"/>
                      <a:pt x="14" y="20"/>
                      <a:pt x="14" y="19"/>
                    </a:cubicBezTo>
                    <a:cubicBezTo>
                      <a:pt x="14" y="19"/>
                      <a:pt x="14" y="19"/>
                      <a:pt x="14" y="19"/>
                    </a:cubicBezTo>
                    <a:cubicBezTo>
                      <a:pt x="15" y="19"/>
                      <a:pt x="15" y="19"/>
                      <a:pt x="15" y="18"/>
                    </a:cubicBezTo>
                    <a:cubicBezTo>
                      <a:pt x="15" y="18"/>
                      <a:pt x="15" y="18"/>
                      <a:pt x="15" y="18"/>
                    </a:cubicBezTo>
                    <a:cubicBezTo>
                      <a:pt x="15" y="18"/>
                      <a:pt x="15" y="18"/>
                      <a:pt x="16" y="18"/>
                    </a:cubicBezTo>
                    <a:cubicBezTo>
                      <a:pt x="16" y="18"/>
                      <a:pt x="16" y="18"/>
                      <a:pt x="16" y="18"/>
                    </a:cubicBezTo>
                    <a:cubicBezTo>
                      <a:pt x="17" y="18"/>
                      <a:pt x="17" y="18"/>
                      <a:pt x="17" y="18"/>
                    </a:cubicBezTo>
                    <a:cubicBezTo>
                      <a:pt x="19" y="18"/>
                      <a:pt x="19" y="18"/>
                      <a:pt x="19" y="18"/>
                    </a:cubicBezTo>
                    <a:cubicBezTo>
                      <a:pt x="20" y="18"/>
                      <a:pt x="21" y="18"/>
                      <a:pt x="21" y="17"/>
                    </a:cubicBezTo>
                    <a:cubicBezTo>
                      <a:pt x="21" y="16"/>
                      <a:pt x="21" y="16"/>
                      <a:pt x="21" y="16"/>
                    </a:cubicBezTo>
                    <a:cubicBezTo>
                      <a:pt x="21" y="16"/>
                      <a:pt x="21" y="16"/>
                      <a:pt x="21" y="16"/>
                    </a:cubicBezTo>
                    <a:cubicBezTo>
                      <a:pt x="21" y="16"/>
                      <a:pt x="22" y="16"/>
                      <a:pt x="22" y="16"/>
                    </a:cubicBezTo>
                    <a:cubicBezTo>
                      <a:pt x="22" y="16"/>
                      <a:pt x="22" y="16"/>
                      <a:pt x="22" y="16"/>
                    </a:cubicBezTo>
                    <a:cubicBezTo>
                      <a:pt x="23" y="16"/>
                      <a:pt x="23" y="16"/>
                      <a:pt x="24" y="15"/>
                    </a:cubicBezTo>
                    <a:cubicBezTo>
                      <a:pt x="24" y="15"/>
                      <a:pt x="25" y="14"/>
                      <a:pt x="25" y="14"/>
                    </a:cubicBezTo>
                    <a:cubicBezTo>
                      <a:pt x="25" y="14"/>
                      <a:pt x="26" y="14"/>
                      <a:pt x="26" y="14"/>
                    </a:cubicBezTo>
                    <a:cubicBezTo>
                      <a:pt x="28" y="14"/>
                      <a:pt x="28" y="14"/>
                      <a:pt x="28" y="14"/>
                    </a:cubicBezTo>
                    <a:cubicBezTo>
                      <a:pt x="28" y="14"/>
                      <a:pt x="28" y="14"/>
                      <a:pt x="28" y="14"/>
                    </a:cubicBezTo>
                    <a:cubicBezTo>
                      <a:pt x="29" y="14"/>
                      <a:pt x="29" y="13"/>
                      <a:pt x="29" y="12"/>
                    </a:cubicBezTo>
                    <a:cubicBezTo>
                      <a:pt x="29" y="12"/>
                      <a:pt x="29" y="12"/>
                      <a:pt x="29" y="12"/>
                    </a:cubicBezTo>
                    <a:cubicBezTo>
                      <a:pt x="29" y="12"/>
                      <a:pt x="29" y="12"/>
                      <a:pt x="29" y="12"/>
                    </a:cubicBezTo>
                    <a:cubicBezTo>
                      <a:pt x="30" y="12"/>
                      <a:pt x="30" y="12"/>
                      <a:pt x="30" y="12"/>
                    </a:cubicBezTo>
                    <a:cubicBezTo>
                      <a:pt x="30" y="12"/>
                      <a:pt x="31" y="12"/>
                      <a:pt x="31" y="11"/>
                    </a:cubicBezTo>
                    <a:cubicBezTo>
                      <a:pt x="32" y="11"/>
                      <a:pt x="32" y="10"/>
                      <a:pt x="31" y="10"/>
                    </a:cubicBezTo>
                    <a:cubicBezTo>
                      <a:pt x="31" y="9"/>
                      <a:pt x="31" y="9"/>
                      <a:pt x="31" y="9"/>
                    </a:cubicBezTo>
                    <a:cubicBezTo>
                      <a:pt x="31" y="9"/>
                      <a:pt x="31" y="9"/>
                      <a:pt x="31" y="9"/>
                    </a:cubicBezTo>
                    <a:cubicBezTo>
                      <a:pt x="31" y="8"/>
                      <a:pt x="31" y="7"/>
                      <a:pt x="31" y="7"/>
                    </a:cubicBezTo>
                    <a:cubicBezTo>
                      <a:pt x="31" y="6"/>
                      <a:pt x="31" y="6"/>
                      <a:pt x="32" y="5"/>
                    </a:cubicBezTo>
                    <a:cubicBezTo>
                      <a:pt x="33" y="5"/>
                      <a:pt x="33" y="5"/>
                      <a:pt x="33" y="5"/>
                    </a:cubicBezTo>
                    <a:cubicBezTo>
                      <a:pt x="34" y="5"/>
                      <a:pt x="34" y="3"/>
                      <a:pt x="34" y="3"/>
                    </a:cubicBezTo>
                    <a:cubicBezTo>
                      <a:pt x="34" y="3"/>
                      <a:pt x="34" y="3"/>
                      <a:pt x="34" y="3"/>
                    </a:cubicBezTo>
                    <a:cubicBezTo>
                      <a:pt x="34" y="2"/>
                      <a:pt x="34" y="2"/>
                      <a:pt x="34" y="2"/>
                    </a:cubicBezTo>
                    <a:cubicBezTo>
                      <a:pt x="34" y="2"/>
                      <a:pt x="34" y="2"/>
                      <a:pt x="34" y="2"/>
                    </a:cubicBezTo>
                    <a:cubicBezTo>
                      <a:pt x="34" y="1"/>
                      <a:pt x="34" y="1"/>
                      <a:pt x="33" y="1"/>
                    </a:cubicBezTo>
                    <a:cubicBezTo>
                      <a:pt x="33" y="0"/>
                      <a:pt x="33" y="0"/>
                      <a:pt x="32" y="0"/>
                    </a:cubicBezTo>
                    <a:cubicBezTo>
                      <a:pt x="32" y="0"/>
                      <a:pt x="31" y="0"/>
                      <a:pt x="31" y="0"/>
                    </a:cubicBezTo>
                    <a:cubicBezTo>
                      <a:pt x="29" y="0"/>
                      <a:pt x="28"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4" name="Freeform 41"/>
              <p:cNvSpPr>
                <a:spLocks noEditPoints="1"/>
              </p:cNvSpPr>
              <p:nvPr/>
            </p:nvSpPr>
            <p:spPr bwMode="auto">
              <a:xfrm>
                <a:off x="3902" y="1838"/>
                <a:ext cx="301" cy="585"/>
              </a:xfrm>
              <a:custGeom>
                <a:avLst/>
                <a:gdLst>
                  <a:gd name="T0" fmla="*/ 51 w 126"/>
                  <a:gd name="T1" fmla="*/ 38 h 245"/>
                  <a:gd name="T2" fmla="*/ 34 w 126"/>
                  <a:gd name="T3" fmla="*/ 3 h 245"/>
                  <a:gd name="T4" fmla="*/ 35 w 126"/>
                  <a:gd name="T5" fmla="*/ 9 h 245"/>
                  <a:gd name="T6" fmla="*/ 34 w 126"/>
                  <a:gd name="T7" fmla="*/ 18 h 245"/>
                  <a:gd name="T8" fmla="*/ 22 w 126"/>
                  <a:gd name="T9" fmla="*/ 26 h 245"/>
                  <a:gd name="T10" fmla="*/ 39 w 126"/>
                  <a:gd name="T11" fmla="*/ 42 h 245"/>
                  <a:gd name="T12" fmla="*/ 48 w 126"/>
                  <a:gd name="T13" fmla="*/ 45 h 245"/>
                  <a:gd name="T14" fmla="*/ 59 w 126"/>
                  <a:gd name="T15" fmla="*/ 54 h 245"/>
                  <a:gd name="T16" fmla="*/ 58 w 126"/>
                  <a:gd name="T17" fmla="*/ 43 h 245"/>
                  <a:gd name="T18" fmla="*/ 65 w 126"/>
                  <a:gd name="T19" fmla="*/ 49 h 245"/>
                  <a:gd name="T20" fmla="*/ 67 w 126"/>
                  <a:gd name="T21" fmla="*/ 34 h 245"/>
                  <a:gd name="T22" fmla="*/ 74 w 126"/>
                  <a:gd name="T23" fmla="*/ 44 h 245"/>
                  <a:gd name="T24" fmla="*/ 78 w 126"/>
                  <a:gd name="T25" fmla="*/ 55 h 245"/>
                  <a:gd name="T26" fmla="*/ 85 w 126"/>
                  <a:gd name="T27" fmla="*/ 56 h 245"/>
                  <a:gd name="T28" fmla="*/ 90 w 126"/>
                  <a:gd name="T29" fmla="*/ 63 h 245"/>
                  <a:gd name="T30" fmla="*/ 80 w 126"/>
                  <a:gd name="T31" fmla="*/ 65 h 245"/>
                  <a:gd name="T32" fmla="*/ 71 w 126"/>
                  <a:gd name="T33" fmla="*/ 66 h 245"/>
                  <a:gd name="T34" fmla="*/ 64 w 126"/>
                  <a:gd name="T35" fmla="*/ 63 h 245"/>
                  <a:gd name="T36" fmla="*/ 56 w 126"/>
                  <a:gd name="T37" fmla="*/ 58 h 245"/>
                  <a:gd name="T38" fmla="*/ 48 w 126"/>
                  <a:gd name="T39" fmla="*/ 53 h 245"/>
                  <a:gd name="T40" fmla="*/ 32 w 126"/>
                  <a:gd name="T41" fmla="*/ 54 h 245"/>
                  <a:gd name="T42" fmla="*/ 24 w 126"/>
                  <a:gd name="T43" fmla="*/ 58 h 245"/>
                  <a:gd name="T44" fmla="*/ 14 w 126"/>
                  <a:gd name="T45" fmla="*/ 72 h 245"/>
                  <a:gd name="T46" fmla="*/ 6 w 126"/>
                  <a:gd name="T47" fmla="*/ 80 h 245"/>
                  <a:gd name="T48" fmla="*/ 1 w 126"/>
                  <a:gd name="T49" fmla="*/ 96 h 245"/>
                  <a:gd name="T50" fmla="*/ 1 w 126"/>
                  <a:gd name="T51" fmla="*/ 109 h 245"/>
                  <a:gd name="T52" fmla="*/ 9 w 126"/>
                  <a:gd name="T53" fmla="*/ 120 h 245"/>
                  <a:gd name="T54" fmla="*/ 21 w 126"/>
                  <a:gd name="T55" fmla="*/ 132 h 245"/>
                  <a:gd name="T56" fmla="*/ 33 w 126"/>
                  <a:gd name="T57" fmla="*/ 138 h 245"/>
                  <a:gd name="T58" fmla="*/ 43 w 126"/>
                  <a:gd name="T59" fmla="*/ 139 h 245"/>
                  <a:gd name="T60" fmla="*/ 57 w 126"/>
                  <a:gd name="T61" fmla="*/ 135 h 245"/>
                  <a:gd name="T62" fmla="*/ 67 w 126"/>
                  <a:gd name="T63" fmla="*/ 140 h 245"/>
                  <a:gd name="T64" fmla="*/ 68 w 126"/>
                  <a:gd name="T65" fmla="*/ 153 h 245"/>
                  <a:gd name="T66" fmla="*/ 76 w 126"/>
                  <a:gd name="T67" fmla="*/ 168 h 245"/>
                  <a:gd name="T68" fmla="*/ 77 w 126"/>
                  <a:gd name="T69" fmla="*/ 181 h 245"/>
                  <a:gd name="T70" fmla="*/ 71 w 126"/>
                  <a:gd name="T71" fmla="*/ 194 h 245"/>
                  <a:gd name="T72" fmla="*/ 71 w 126"/>
                  <a:gd name="T73" fmla="*/ 214 h 245"/>
                  <a:gd name="T74" fmla="*/ 72 w 126"/>
                  <a:gd name="T75" fmla="*/ 234 h 245"/>
                  <a:gd name="T76" fmla="*/ 81 w 126"/>
                  <a:gd name="T77" fmla="*/ 242 h 245"/>
                  <a:gd name="T78" fmla="*/ 97 w 126"/>
                  <a:gd name="T79" fmla="*/ 232 h 245"/>
                  <a:gd name="T80" fmla="*/ 100 w 126"/>
                  <a:gd name="T81" fmla="*/ 221 h 245"/>
                  <a:gd name="T82" fmla="*/ 108 w 126"/>
                  <a:gd name="T83" fmla="*/ 206 h 245"/>
                  <a:gd name="T84" fmla="*/ 119 w 126"/>
                  <a:gd name="T85" fmla="*/ 181 h 245"/>
                  <a:gd name="T86" fmla="*/ 122 w 126"/>
                  <a:gd name="T87" fmla="*/ 158 h 245"/>
                  <a:gd name="T88" fmla="*/ 124 w 126"/>
                  <a:gd name="T89" fmla="*/ 142 h 245"/>
                  <a:gd name="T90" fmla="*/ 122 w 126"/>
                  <a:gd name="T91" fmla="*/ 116 h 245"/>
                  <a:gd name="T92" fmla="*/ 116 w 126"/>
                  <a:gd name="T93" fmla="*/ 107 h 245"/>
                  <a:gd name="T94" fmla="*/ 106 w 126"/>
                  <a:gd name="T95" fmla="*/ 90 h 245"/>
                  <a:gd name="T96" fmla="*/ 99 w 126"/>
                  <a:gd name="T97" fmla="*/ 76 h 245"/>
                  <a:gd name="T98" fmla="*/ 103 w 126"/>
                  <a:gd name="T99" fmla="*/ 82 h 245"/>
                  <a:gd name="T100" fmla="*/ 111 w 126"/>
                  <a:gd name="T101" fmla="*/ 95 h 245"/>
                  <a:gd name="T102" fmla="*/ 116 w 126"/>
                  <a:gd name="T103" fmla="*/ 105 h 245"/>
                  <a:gd name="T104" fmla="*/ 118 w 126"/>
                  <a:gd name="T105" fmla="*/ 84 h 245"/>
                  <a:gd name="T106" fmla="*/ 115 w 126"/>
                  <a:gd name="T107" fmla="*/ 77 h 245"/>
                  <a:gd name="T108" fmla="*/ 110 w 126"/>
                  <a:gd name="T109" fmla="*/ 69 h 245"/>
                  <a:gd name="T110" fmla="*/ 106 w 126"/>
                  <a:gd name="T111" fmla="*/ 62 h 245"/>
                  <a:gd name="T112" fmla="*/ 99 w 126"/>
                  <a:gd name="T113" fmla="*/ 52 h 245"/>
                  <a:gd name="T114" fmla="*/ 80 w 126"/>
                  <a:gd name="T115" fmla="*/ 31 h 245"/>
                  <a:gd name="T116" fmla="*/ 62 w 126"/>
                  <a:gd name="T117" fmla="*/ 1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6" h="245">
                    <a:moveTo>
                      <a:pt x="49" y="38"/>
                    </a:moveTo>
                    <a:cubicBezTo>
                      <a:pt x="49" y="38"/>
                      <a:pt x="49" y="38"/>
                      <a:pt x="49" y="38"/>
                    </a:cubicBezTo>
                    <a:cubicBezTo>
                      <a:pt x="49" y="37"/>
                      <a:pt x="49" y="37"/>
                      <a:pt x="49" y="37"/>
                    </a:cubicBezTo>
                    <a:cubicBezTo>
                      <a:pt x="48" y="37"/>
                      <a:pt x="48" y="37"/>
                      <a:pt x="48" y="37"/>
                    </a:cubicBezTo>
                    <a:cubicBezTo>
                      <a:pt x="47" y="37"/>
                      <a:pt x="46" y="36"/>
                      <a:pt x="46" y="35"/>
                    </a:cubicBezTo>
                    <a:cubicBezTo>
                      <a:pt x="46" y="34"/>
                      <a:pt x="46" y="34"/>
                      <a:pt x="46" y="34"/>
                    </a:cubicBezTo>
                    <a:cubicBezTo>
                      <a:pt x="46" y="34"/>
                      <a:pt x="46" y="34"/>
                      <a:pt x="46" y="34"/>
                    </a:cubicBezTo>
                    <a:cubicBezTo>
                      <a:pt x="47" y="34"/>
                      <a:pt x="47" y="35"/>
                      <a:pt x="47" y="35"/>
                    </a:cubicBezTo>
                    <a:cubicBezTo>
                      <a:pt x="47" y="35"/>
                      <a:pt x="47" y="35"/>
                      <a:pt x="47" y="35"/>
                    </a:cubicBezTo>
                    <a:cubicBezTo>
                      <a:pt x="47" y="36"/>
                      <a:pt x="47" y="36"/>
                      <a:pt x="47" y="36"/>
                    </a:cubicBezTo>
                    <a:cubicBezTo>
                      <a:pt x="48" y="36"/>
                      <a:pt x="48" y="36"/>
                      <a:pt x="48" y="36"/>
                    </a:cubicBezTo>
                    <a:cubicBezTo>
                      <a:pt x="48" y="36"/>
                      <a:pt x="48" y="36"/>
                      <a:pt x="49" y="37"/>
                    </a:cubicBezTo>
                    <a:cubicBezTo>
                      <a:pt x="50" y="37"/>
                      <a:pt x="50" y="37"/>
                      <a:pt x="50" y="37"/>
                    </a:cubicBezTo>
                    <a:cubicBezTo>
                      <a:pt x="50" y="37"/>
                      <a:pt x="50" y="37"/>
                      <a:pt x="51" y="38"/>
                    </a:cubicBezTo>
                    <a:cubicBezTo>
                      <a:pt x="51" y="38"/>
                      <a:pt x="52" y="38"/>
                      <a:pt x="52" y="38"/>
                    </a:cubicBezTo>
                    <a:cubicBezTo>
                      <a:pt x="52" y="39"/>
                      <a:pt x="52" y="39"/>
                      <a:pt x="52" y="39"/>
                    </a:cubicBezTo>
                    <a:cubicBezTo>
                      <a:pt x="53" y="39"/>
                      <a:pt x="53" y="39"/>
                      <a:pt x="53" y="39"/>
                    </a:cubicBezTo>
                    <a:cubicBezTo>
                      <a:pt x="53" y="40"/>
                      <a:pt x="53" y="40"/>
                      <a:pt x="53" y="40"/>
                    </a:cubicBezTo>
                    <a:cubicBezTo>
                      <a:pt x="52" y="40"/>
                      <a:pt x="52" y="40"/>
                      <a:pt x="52" y="40"/>
                    </a:cubicBezTo>
                    <a:cubicBezTo>
                      <a:pt x="52" y="40"/>
                      <a:pt x="52" y="40"/>
                      <a:pt x="52" y="40"/>
                    </a:cubicBezTo>
                    <a:cubicBezTo>
                      <a:pt x="52" y="38"/>
                      <a:pt x="52" y="38"/>
                      <a:pt x="52" y="38"/>
                    </a:cubicBezTo>
                    <a:cubicBezTo>
                      <a:pt x="51" y="38"/>
                      <a:pt x="51" y="38"/>
                      <a:pt x="51" y="38"/>
                    </a:cubicBezTo>
                    <a:cubicBezTo>
                      <a:pt x="50" y="38"/>
                      <a:pt x="50" y="38"/>
                      <a:pt x="50" y="38"/>
                    </a:cubicBezTo>
                    <a:cubicBezTo>
                      <a:pt x="50" y="38"/>
                      <a:pt x="50" y="38"/>
                      <a:pt x="50" y="38"/>
                    </a:cubicBezTo>
                    <a:cubicBezTo>
                      <a:pt x="49" y="38"/>
                      <a:pt x="49" y="38"/>
                      <a:pt x="49" y="38"/>
                    </a:cubicBezTo>
                    <a:cubicBezTo>
                      <a:pt x="49" y="38"/>
                      <a:pt x="49" y="38"/>
                      <a:pt x="49" y="38"/>
                    </a:cubicBezTo>
                    <a:moveTo>
                      <a:pt x="34" y="0"/>
                    </a:moveTo>
                    <a:cubicBezTo>
                      <a:pt x="34" y="3"/>
                      <a:pt x="34" y="3"/>
                      <a:pt x="34" y="3"/>
                    </a:cubicBezTo>
                    <a:cubicBezTo>
                      <a:pt x="34" y="4"/>
                      <a:pt x="34" y="4"/>
                      <a:pt x="35" y="4"/>
                    </a:cubicBezTo>
                    <a:cubicBezTo>
                      <a:pt x="35" y="4"/>
                      <a:pt x="35" y="4"/>
                      <a:pt x="35" y="4"/>
                    </a:cubicBezTo>
                    <a:cubicBezTo>
                      <a:pt x="35" y="5"/>
                      <a:pt x="35" y="5"/>
                      <a:pt x="35" y="5"/>
                    </a:cubicBezTo>
                    <a:cubicBezTo>
                      <a:pt x="35" y="5"/>
                      <a:pt x="35" y="5"/>
                      <a:pt x="35" y="5"/>
                    </a:cubicBezTo>
                    <a:cubicBezTo>
                      <a:pt x="35" y="6"/>
                      <a:pt x="35" y="6"/>
                      <a:pt x="35" y="6"/>
                    </a:cubicBezTo>
                    <a:cubicBezTo>
                      <a:pt x="35" y="6"/>
                      <a:pt x="35" y="6"/>
                      <a:pt x="35" y="6"/>
                    </a:cubicBezTo>
                    <a:cubicBezTo>
                      <a:pt x="35" y="6"/>
                      <a:pt x="35" y="6"/>
                      <a:pt x="36" y="7"/>
                    </a:cubicBezTo>
                    <a:cubicBezTo>
                      <a:pt x="36" y="7"/>
                      <a:pt x="36" y="7"/>
                      <a:pt x="36" y="7"/>
                    </a:cubicBezTo>
                    <a:cubicBezTo>
                      <a:pt x="37" y="7"/>
                      <a:pt x="37" y="7"/>
                      <a:pt x="37" y="7"/>
                    </a:cubicBezTo>
                    <a:cubicBezTo>
                      <a:pt x="37" y="9"/>
                      <a:pt x="37" y="9"/>
                      <a:pt x="37" y="9"/>
                    </a:cubicBezTo>
                    <a:cubicBezTo>
                      <a:pt x="37" y="9"/>
                      <a:pt x="37" y="9"/>
                      <a:pt x="37" y="9"/>
                    </a:cubicBezTo>
                    <a:cubicBezTo>
                      <a:pt x="37" y="10"/>
                      <a:pt x="37" y="10"/>
                      <a:pt x="37" y="10"/>
                    </a:cubicBezTo>
                    <a:cubicBezTo>
                      <a:pt x="37" y="10"/>
                      <a:pt x="37" y="10"/>
                      <a:pt x="37" y="10"/>
                    </a:cubicBezTo>
                    <a:cubicBezTo>
                      <a:pt x="35" y="9"/>
                      <a:pt x="35" y="9"/>
                      <a:pt x="35" y="9"/>
                    </a:cubicBezTo>
                    <a:cubicBezTo>
                      <a:pt x="35" y="12"/>
                      <a:pt x="35" y="12"/>
                      <a:pt x="35" y="12"/>
                    </a:cubicBezTo>
                    <a:cubicBezTo>
                      <a:pt x="35" y="12"/>
                      <a:pt x="35" y="12"/>
                      <a:pt x="35" y="12"/>
                    </a:cubicBezTo>
                    <a:cubicBezTo>
                      <a:pt x="35" y="13"/>
                      <a:pt x="35" y="14"/>
                      <a:pt x="36" y="14"/>
                    </a:cubicBezTo>
                    <a:cubicBezTo>
                      <a:pt x="37" y="15"/>
                      <a:pt x="37" y="15"/>
                      <a:pt x="38" y="15"/>
                    </a:cubicBezTo>
                    <a:cubicBezTo>
                      <a:pt x="38" y="16"/>
                      <a:pt x="38" y="16"/>
                      <a:pt x="38" y="16"/>
                    </a:cubicBezTo>
                    <a:cubicBezTo>
                      <a:pt x="38" y="16"/>
                      <a:pt x="38" y="17"/>
                      <a:pt x="39" y="17"/>
                    </a:cubicBezTo>
                    <a:cubicBezTo>
                      <a:pt x="40" y="18"/>
                      <a:pt x="40" y="18"/>
                      <a:pt x="40" y="18"/>
                    </a:cubicBezTo>
                    <a:cubicBezTo>
                      <a:pt x="40" y="18"/>
                      <a:pt x="40" y="18"/>
                      <a:pt x="40" y="18"/>
                    </a:cubicBezTo>
                    <a:cubicBezTo>
                      <a:pt x="39" y="18"/>
                      <a:pt x="39" y="18"/>
                      <a:pt x="39" y="18"/>
                    </a:cubicBezTo>
                    <a:cubicBezTo>
                      <a:pt x="39" y="19"/>
                      <a:pt x="39" y="19"/>
                      <a:pt x="39" y="19"/>
                    </a:cubicBezTo>
                    <a:cubicBezTo>
                      <a:pt x="38" y="18"/>
                      <a:pt x="38" y="18"/>
                      <a:pt x="38" y="18"/>
                    </a:cubicBezTo>
                    <a:cubicBezTo>
                      <a:pt x="35" y="18"/>
                      <a:pt x="35" y="18"/>
                      <a:pt x="35" y="18"/>
                    </a:cubicBezTo>
                    <a:cubicBezTo>
                      <a:pt x="34" y="18"/>
                      <a:pt x="34" y="18"/>
                      <a:pt x="34" y="18"/>
                    </a:cubicBezTo>
                    <a:cubicBezTo>
                      <a:pt x="34" y="18"/>
                      <a:pt x="34" y="18"/>
                      <a:pt x="34" y="18"/>
                    </a:cubicBezTo>
                    <a:cubicBezTo>
                      <a:pt x="33" y="18"/>
                      <a:pt x="33" y="19"/>
                      <a:pt x="32" y="19"/>
                    </a:cubicBezTo>
                    <a:cubicBezTo>
                      <a:pt x="32" y="20"/>
                      <a:pt x="32" y="20"/>
                      <a:pt x="32" y="20"/>
                    </a:cubicBezTo>
                    <a:cubicBezTo>
                      <a:pt x="32" y="20"/>
                      <a:pt x="32" y="20"/>
                      <a:pt x="32" y="20"/>
                    </a:cubicBezTo>
                    <a:cubicBezTo>
                      <a:pt x="32" y="20"/>
                      <a:pt x="32" y="20"/>
                      <a:pt x="32" y="20"/>
                    </a:cubicBezTo>
                    <a:cubicBezTo>
                      <a:pt x="31" y="20"/>
                      <a:pt x="31" y="20"/>
                      <a:pt x="31" y="20"/>
                    </a:cubicBezTo>
                    <a:cubicBezTo>
                      <a:pt x="29" y="20"/>
                      <a:pt x="29" y="20"/>
                      <a:pt x="29" y="20"/>
                    </a:cubicBezTo>
                    <a:cubicBezTo>
                      <a:pt x="28" y="20"/>
                      <a:pt x="28" y="20"/>
                      <a:pt x="28" y="21"/>
                    </a:cubicBezTo>
                    <a:cubicBezTo>
                      <a:pt x="28" y="21"/>
                      <a:pt x="28" y="21"/>
                      <a:pt x="28" y="21"/>
                    </a:cubicBezTo>
                    <a:cubicBezTo>
                      <a:pt x="27" y="21"/>
                      <a:pt x="27" y="21"/>
                      <a:pt x="27" y="21"/>
                    </a:cubicBezTo>
                    <a:cubicBezTo>
                      <a:pt x="27" y="21"/>
                      <a:pt x="27" y="21"/>
                      <a:pt x="27" y="21"/>
                    </a:cubicBezTo>
                    <a:cubicBezTo>
                      <a:pt x="26" y="21"/>
                      <a:pt x="25" y="21"/>
                      <a:pt x="24" y="22"/>
                    </a:cubicBezTo>
                    <a:cubicBezTo>
                      <a:pt x="24" y="23"/>
                      <a:pt x="23" y="23"/>
                      <a:pt x="23" y="24"/>
                    </a:cubicBezTo>
                    <a:cubicBezTo>
                      <a:pt x="22" y="25"/>
                      <a:pt x="22" y="25"/>
                      <a:pt x="22" y="25"/>
                    </a:cubicBezTo>
                    <a:cubicBezTo>
                      <a:pt x="22" y="25"/>
                      <a:pt x="22" y="26"/>
                      <a:pt x="22" y="26"/>
                    </a:cubicBezTo>
                    <a:cubicBezTo>
                      <a:pt x="21" y="26"/>
                      <a:pt x="21" y="27"/>
                      <a:pt x="20" y="27"/>
                    </a:cubicBezTo>
                    <a:cubicBezTo>
                      <a:pt x="19" y="27"/>
                      <a:pt x="19" y="27"/>
                      <a:pt x="19" y="27"/>
                    </a:cubicBezTo>
                    <a:cubicBezTo>
                      <a:pt x="20" y="28"/>
                      <a:pt x="20" y="28"/>
                      <a:pt x="20" y="28"/>
                    </a:cubicBezTo>
                    <a:cubicBezTo>
                      <a:pt x="21" y="31"/>
                      <a:pt x="23" y="33"/>
                      <a:pt x="25" y="34"/>
                    </a:cubicBezTo>
                    <a:cubicBezTo>
                      <a:pt x="25" y="35"/>
                      <a:pt x="26" y="36"/>
                      <a:pt x="27" y="36"/>
                    </a:cubicBezTo>
                    <a:cubicBezTo>
                      <a:pt x="29" y="39"/>
                      <a:pt x="31" y="42"/>
                      <a:pt x="31" y="45"/>
                    </a:cubicBezTo>
                    <a:cubicBezTo>
                      <a:pt x="31" y="46"/>
                      <a:pt x="31" y="46"/>
                      <a:pt x="31" y="46"/>
                    </a:cubicBezTo>
                    <a:cubicBezTo>
                      <a:pt x="32" y="46"/>
                      <a:pt x="32" y="46"/>
                      <a:pt x="32" y="46"/>
                    </a:cubicBezTo>
                    <a:cubicBezTo>
                      <a:pt x="34" y="46"/>
                      <a:pt x="34" y="44"/>
                      <a:pt x="34" y="43"/>
                    </a:cubicBezTo>
                    <a:cubicBezTo>
                      <a:pt x="34" y="42"/>
                      <a:pt x="34" y="42"/>
                      <a:pt x="34" y="42"/>
                    </a:cubicBezTo>
                    <a:cubicBezTo>
                      <a:pt x="35" y="42"/>
                      <a:pt x="35" y="42"/>
                      <a:pt x="35" y="42"/>
                    </a:cubicBezTo>
                    <a:cubicBezTo>
                      <a:pt x="35" y="42"/>
                      <a:pt x="35" y="42"/>
                      <a:pt x="35" y="42"/>
                    </a:cubicBezTo>
                    <a:cubicBezTo>
                      <a:pt x="38" y="42"/>
                      <a:pt x="38" y="42"/>
                      <a:pt x="38" y="42"/>
                    </a:cubicBezTo>
                    <a:cubicBezTo>
                      <a:pt x="39" y="42"/>
                      <a:pt x="39" y="42"/>
                      <a:pt x="39" y="42"/>
                    </a:cubicBezTo>
                    <a:cubicBezTo>
                      <a:pt x="39" y="42"/>
                      <a:pt x="39" y="42"/>
                      <a:pt x="39" y="42"/>
                    </a:cubicBezTo>
                    <a:cubicBezTo>
                      <a:pt x="39" y="42"/>
                      <a:pt x="40" y="42"/>
                      <a:pt x="40" y="41"/>
                    </a:cubicBezTo>
                    <a:cubicBezTo>
                      <a:pt x="40" y="41"/>
                      <a:pt x="41" y="40"/>
                      <a:pt x="41" y="40"/>
                    </a:cubicBezTo>
                    <a:cubicBezTo>
                      <a:pt x="41" y="40"/>
                      <a:pt x="41" y="40"/>
                      <a:pt x="41" y="40"/>
                    </a:cubicBezTo>
                    <a:cubicBezTo>
                      <a:pt x="42" y="40"/>
                      <a:pt x="42" y="40"/>
                      <a:pt x="42" y="41"/>
                    </a:cubicBezTo>
                    <a:cubicBezTo>
                      <a:pt x="43" y="41"/>
                      <a:pt x="43" y="41"/>
                      <a:pt x="43" y="41"/>
                    </a:cubicBezTo>
                    <a:cubicBezTo>
                      <a:pt x="43" y="41"/>
                      <a:pt x="43" y="42"/>
                      <a:pt x="44" y="42"/>
                    </a:cubicBezTo>
                    <a:cubicBezTo>
                      <a:pt x="44" y="42"/>
                      <a:pt x="44" y="42"/>
                      <a:pt x="44" y="42"/>
                    </a:cubicBezTo>
                    <a:cubicBezTo>
                      <a:pt x="44" y="42"/>
                      <a:pt x="44" y="42"/>
                      <a:pt x="44" y="42"/>
                    </a:cubicBezTo>
                    <a:cubicBezTo>
                      <a:pt x="45" y="42"/>
                      <a:pt x="45" y="42"/>
                      <a:pt x="46" y="42"/>
                    </a:cubicBezTo>
                    <a:cubicBezTo>
                      <a:pt x="46" y="42"/>
                      <a:pt x="46" y="43"/>
                      <a:pt x="46" y="43"/>
                    </a:cubicBezTo>
                    <a:cubicBezTo>
                      <a:pt x="47" y="44"/>
                      <a:pt x="47" y="44"/>
                      <a:pt x="47" y="44"/>
                    </a:cubicBezTo>
                    <a:cubicBezTo>
                      <a:pt x="47" y="44"/>
                      <a:pt x="47" y="45"/>
                      <a:pt x="48" y="45"/>
                    </a:cubicBezTo>
                    <a:cubicBezTo>
                      <a:pt x="48" y="45"/>
                      <a:pt x="48" y="45"/>
                      <a:pt x="48" y="45"/>
                    </a:cubicBezTo>
                    <a:cubicBezTo>
                      <a:pt x="50" y="45"/>
                      <a:pt x="50" y="45"/>
                      <a:pt x="50" y="45"/>
                    </a:cubicBezTo>
                    <a:cubicBezTo>
                      <a:pt x="50" y="45"/>
                      <a:pt x="50" y="45"/>
                      <a:pt x="50" y="45"/>
                    </a:cubicBezTo>
                    <a:cubicBezTo>
                      <a:pt x="49" y="46"/>
                      <a:pt x="49" y="46"/>
                      <a:pt x="49" y="46"/>
                    </a:cubicBezTo>
                    <a:cubicBezTo>
                      <a:pt x="51" y="46"/>
                      <a:pt x="51" y="46"/>
                      <a:pt x="51" y="46"/>
                    </a:cubicBezTo>
                    <a:cubicBezTo>
                      <a:pt x="52" y="46"/>
                      <a:pt x="52" y="46"/>
                      <a:pt x="53" y="47"/>
                    </a:cubicBezTo>
                    <a:cubicBezTo>
                      <a:pt x="54" y="47"/>
                      <a:pt x="54" y="48"/>
                      <a:pt x="54" y="48"/>
                    </a:cubicBezTo>
                    <a:cubicBezTo>
                      <a:pt x="54" y="53"/>
                      <a:pt x="54" y="53"/>
                      <a:pt x="54" y="53"/>
                    </a:cubicBezTo>
                    <a:cubicBezTo>
                      <a:pt x="55" y="53"/>
                      <a:pt x="55" y="53"/>
                      <a:pt x="55" y="53"/>
                    </a:cubicBezTo>
                    <a:cubicBezTo>
                      <a:pt x="55" y="53"/>
                      <a:pt x="55" y="53"/>
                      <a:pt x="55" y="53"/>
                    </a:cubicBezTo>
                    <a:cubicBezTo>
                      <a:pt x="55" y="53"/>
                      <a:pt x="55" y="53"/>
                      <a:pt x="55" y="53"/>
                    </a:cubicBezTo>
                    <a:cubicBezTo>
                      <a:pt x="55" y="53"/>
                      <a:pt x="55" y="53"/>
                      <a:pt x="55" y="53"/>
                    </a:cubicBezTo>
                    <a:cubicBezTo>
                      <a:pt x="55" y="55"/>
                      <a:pt x="55" y="55"/>
                      <a:pt x="55" y="55"/>
                    </a:cubicBezTo>
                    <a:cubicBezTo>
                      <a:pt x="59" y="55"/>
                      <a:pt x="59" y="55"/>
                      <a:pt x="59" y="55"/>
                    </a:cubicBezTo>
                    <a:cubicBezTo>
                      <a:pt x="59" y="54"/>
                      <a:pt x="59" y="54"/>
                      <a:pt x="59" y="54"/>
                    </a:cubicBezTo>
                    <a:cubicBezTo>
                      <a:pt x="59" y="53"/>
                      <a:pt x="59" y="53"/>
                      <a:pt x="59" y="53"/>
                    </a:cubicBezTo>
                    <a:cubicBezTo>
                      <a:pt x="59" y="53"/>
                      <a:pt x="59" y="53"/>
                      <a:pt x="59" y="53"/>
                    </a:cubicBezTo>
                    <a:cubicBezTo>
                      <a:pt x="60" y="52"/>
                      <a:pt x="60" y="52"/>
                      <a:pt x="60" y="51"/>
                    </a:cubicBezTo>
                    <a:cubicBezTo>
                      <a:pt x="60" y="51"/>
                      <a:pt x="60" y="51"/>
                      <a:pt x="60" y="51"/>
                    </a:cubicBezTo>
                    <a:cubicBezTo>
                      <a:pt x="60" y="45"/>
                      <a:pt x="60" y="45"/>
                      <a:pt x="60" y="45"/>
                    </a:cubicBezTo>
                    <a:cubicBezTo>
                      <a:pt x="60" y="44"/>
                      <a:pt x="59" y="44"/>
                      <a:pt x="59" y="44"/>
                    </a:cubicBezTo>
                    <a:cubicBezTo>
                      <a:pt x="59" y="44"/>
                      <a:pt x="59" y="44"/>
                      <a:pt x="59" y="44"/>
                    </a:cubicBezTo>
                    <a:cubicBezTo>
                      <a:pt x="58" y="43"/>
                      <a:pt x="57" y="43"/>
                      <a:pt x="56" y="42"/>
                    </a:cubicBezTo>
                    <a:cubicBezTo>
                      <a:pt x="57" y="42"/>
                      <a:pt x="57" y="42"/>
                      <a:pt x="57" y="42"/>
                    </a:cubicBezTo>
                    <a:cubicBezTo>
                      <a:pt x="57" y="42"/>
                      <a:pt x="57" y="42"/>
                      <a:pt x="57" y="42"/>
                    </a:cubicBezTo>
                    <a:cubicBezTo>
                      <a:pt x="58" y="42"/>
                      <a:pt x="58" y="42"/>
                      <a:pt x="58" y="42"/>
                    </a:cubicBezTo>
                    <a:cubicBezTo>
                      <a:pt x="58" y="42"/>
                      <a:pt x="58" y="42"/>
                      <a:pt x="58" y="42"/>
                    </a:cubicBezTo>
                    <a:cubicBezTo>
                      <a:pt x="58" y="42"/>
                      <a:pt x="58" y="42"/>
                      <a:pt x="58" y="42"/>
                    </a:cubicBezTo>
                    <a:cubicBezTo>
                      <a:pt x="58" y="43"/>
                      <a:pt x="58" y="43"/>
                      <a:pt x="58" y="43"/>
                    </a:cubicBezTo>
                    <a:cubicBezTo>
                      <a:pt x="59" y="43"/>
                      <a:pt x="59" y="43"/>
                      <a:pt x="59" y="43"/>
                    </a:cubicBezTo>
                    <a:cubicBezTo>
                      <a:pt x="60" y="43"/>
                      <a:pt x="60" y="43"/>
                      <a:pt x="60" y="43"/>
                    </a:cubicBezTo>
                    <a:cubicBezTo>
                      <a:pt x="60" y="43"/>
                      <a:pt x="60" y="43"/>
                      <a:pt x="60" y="43"/>
                    </a:cubicBezTo>
                    <a:cubicBezTo>
                      <a:pt x="61" y="43"/>
                      <a:pt x="61" y="43"/>
                      <a:pt x="61" y="43"/>
                    </a:cubicBezTo>
                    <a:cubicBezTo>
                      <a:pt x="61" y="43"/>
                      <a:pt x="61" y="43"/>
                      <a:pt x="61" y="43"/>
                    </a:cubicBezTo>
                    <a:cubicBezTo>
                      <a:pt x="61" y="43"/>
                      <a:pt x="61" y="43"/>
                      <a:pt x="61" y="43"/>
                    </a:cubicBezTo>
                    <a:cubicBezTo>
                      <a:pt x="61" y="44"/>
                      <a:pt x="61" y="44"/>
                      <a:pt x="61" y="44"/>
                    </a:cubicBezTo>
                    <a:cubicBezTo>
                      <a:pt x="61" y="45"/>
                      <a:pt x="62" y="46"/>
                      <a:pt x="62" y="46"/>
                    </a:cubicBezTo>
                    <a:cubicBezTo>
                      <a:pt x="63" y="47"/>
                      <a:pt x="63" y="47"/>
                      <a:pt x="63" y="47"/>
                    </a:cubicBezTo>
                    <a:cubicBezTo>
                      <a:pt x="63" y="47"/>
                      <a:pt x="63" y="47"/>
                      <a:pt x="63" y="47"/>
                    </a:cubicBezTo>
                    <a:cubicBezTo>
                      <a:pt x="63" y="47"/>
                      <a:pt x="63" y="47"/>
                      <a:pt x="63" y="47"/>
                    </a:cubicBezTo>
                    <a:cubicBezTo>
                      <a:pt x="64" y="48"/>
                      <a:pt x="64" y="48"/>
                      <a:pt x="64" y="48"/>
                    </a:cubicBezTo>
                    <a:cubicBezTo>
                      <a:pt x="65" y="48"/>
                      <a:pt x="65" y="48"/>
                      <a:pt x="65" y="49"/>
                    </a:cubicBezTo>
                    <a:cubicBezTo>
                      <a:pt x="65" y="49"/>
                      <a:pt x="65" y="49"/>
                      <a:pt x="65" y="49"/>
                    </a:cubicBezTo>
                    <a:cubicBezTo>
                      <a:pt x="65" y="49"/>
                      <a:pt x="65" y="49"/>
                      <a:pt x="65" y="49"/>
                    </a:cubicBezTo>
                    <a:cubicBezTo>
                      <a:pt x="66" y="50"/>
                      <a:pt x="66" y="50"/>
                      <a:pt x="67" y="50"/>
                    </a:cubicBezTo>
                    <a:cubicBezTo>
                      <a:pt x="67" y="50"/>
                      <a:pt x="67" y="50"/>
                      <a:pt x="67" y="50"/>
                    </a:cubicBezTo>
                    <a:cubicBezTo>
                      <a:pt x="67" y="50"/>
                      <a:pt x="68" y="50"/>
                      <a:pt x="69" y="49"/>
                    </a:cubicBezTo>
                    <a:cubicBezTo>
                      <a:pt x="69" y="49"/>
                      <a:pt x="69" y="49"/>
                      <a:pt x="69" y="48"/>
                    </a:cubicBezTo>
                    <a:cubicBezTo>
                      <a:pt x="69" y="48"/>
                      <a:pt x="69" y="48"/>
                      <a:pt x="69" y="48"/>
                    </a:cubicBezTo>
                    <a:cubicBezTo>
                      <a:pt x="70" y="47"/>
                      <a:pt x="70" y="46"/>
                      <a:pt x="70" y="44"/>
                    </a:cubicBezTo>
                    <a:cubicBezTo>
                      <a:pt x="70" y="42"/>
                      <a:pt x="69" y="40"/>
                      <a:pt x="67" y="38"/>
                    </a:cubicBezTo>
                    <a:cubicBezTo>
                      <a:pt x="67" y="38"/>
                      <a:pt x="67" y="38"/>
                      <a:pt x="67" y="38"/>
                    </a:cubicBezTo>
                    <a:cubicBezTo>
                      <a:pt x="67" y="37"/>
                      <a:pt x="66" y="37"/>
                      <a:pt x="66" y="36"/>
                    </a:cubicBezTo>
                    <a:cubicBezTo>
                      <a:pt x="66" y="36"/>
                      <a:pt x="66" y="36"/>
                      <a:pt x="66" y="36"/>
                    </a:cubicBezTo>
                    <a:cubicBezTo>
                      <a:pt x="66" y="36"/>
                      <a:pt x="66" y="35"/>
                      <a:pt x="66" y="35"/>
                    </a:cubicBezTo>
                    <a:cubicBezTo>
                      <a:pt x="67" y="34"/>
                      <a:pt x="67" y="34"/>
                      <a:pt x="67" y="34"/>
                    </a:cubicBezTo>
                    <a:cubicBezTo>
                      <a:pt x="67" y="34"/>
                      <a:pt x="67" y="34"/>
                      <a:pt x="67" y="34"/>
                    </a:cubicBezTo>
                    <a:cubicBezTo>
                      <a:pt x="68" y="34"/>
                      <a:pt x="69" y="35"/>
                      <a:pt x="70" y="35"/>
                    </a:cubicBezTo>
                    <a:cubicBezTo>
                      <a:pt x="71" y="36"/>
                      <a:pt x="71" y="36"/>
                      <a:pt x="72" y="36"/>
                    </a:cubicBezTo>
                    <a:cubicBezTo>
                      <a:pt x="73" y="37"/>
                      <a:pt x="73" y="37"/>
                      <a:pt x="73" y="37"/>
                    </a:cubicBezTo>
                    <a:cubicBezTo>
                      <a:pt x="73" y="37"/>
                      <a:pt x="74" y="37"/>
                      <a:pt x="74" y="37"/>
                    </a:cubicBezTo>
                    <a:cubicBezTo>
                      <a:pt x="74" y="37"/>
                      <a:pt x="74" y="37"/>
                      <a:pt x="74" y="37"/>
                    </a:cubicBezTo>
                    <a:cubicBezTo>
                      <a:pt x="74" y="38"/>
                      <a:pt x="74" y="39"/>
                      <a:pt x="75" y="39"/>
                    </a:cubicBezTo>
                    <a:cubicBezTo>
                      <a:pt x="76" y="39"/>
                      <a:pt x="76" y="39"/>
                      <a:pt x="76" y="39"/>
                    </a:cubicBezTo>
                    <a:cubicBezTo>
                      <a:pt x="76" y="40"/>
                      <a:pt x="77" y="40"/>
                      <a:pt x="78" y="41"/>
                    </a:cubicBezTo>
                    <a:cubicBezTo>
                      <a:pt x="78" y="42"/>
                      <a:pt x="78" y="42"/>
                      <a:pt x="78" y="42"/>
                    </a:cubicBezTo>
                    <a:cubicBezTo>
                      <a:pt x="78" y="42"/>
                      <a:pt x="78" y="42"/>
                      <a:pt x="79" y="43"/>
                    </a:cubicBezTo>
                    <a:cubicBezTo>
                      <a:pt x="76" y="43"/>
                      <a:pt x="76" y="43"/>
                      <a:pt x="76" y="43"/>
                    </a:cubicBezTo>
                    <a:cubicBezTo>
                      <a:pt x="75" y="43"/>
                      <a:pt x="74" y="43"/>
                      <a:pt x="74" y="44"/>
                    </a:cubicBezTo>
                    <a:cubicBezTo>
                      <a:pt x="74" y="44"/>
                      <a:pt x="74" y="44"/>
                      <a:pt x="74" y="44"/>
                    </a:cubicBezTo>
                    <a:cubicBezTo>
                      <a:pt x="74" y="44"/>
                      <a:pt x="74" y="44"/>
                      <a:pt x="74" y="44"/>
                    </a:cubicBezTo>
                    <a:cubicBezTo>
                      <a:pt x="74" y="44"/>
                      <a:pt x="74" y="44"/>
                      <a:pt x="74" y="44"/>
                    </a:cubicBezTo>
                    <a:cubicBezTo>
                      <a:pt x="74" y="44"/>
                      <a:pt x="74" y="44"/>
                      <a:pt x="74" y="44"/>
                    </a:cubicBezTo>
                    <a:cubicBezTo>
                      <a:pt x="73" y="44"/>
                      <a:pt x="73" y="44"/>
                      <a:pt x="73" y="44"/>
                    </a:cubicBezTo>
                    <a:cubicBezTo>
                      <a:pt x="73" y="45"/>
                      <a:pt x="73" y="45"/>
                      <a:pt x="73" y="45"/>
                    </a:cubicBezTo>
                    <a:cubicBezTo>
                      <a:pt x="73" y="46"/>
                      <a:pt x="73" y="48"/>
                      <a:pt x="74" y="49"/>
                    </a:cubicBezTo>
                    <a:cubicBezTo>
                      <a:pt x="74" y="49"/>
                      <a:pt x="74" y="49"/>
                      <a:pt x="74" y="49"/>
                    </a:cubicBezTo>
                    <a:cubicBezTo>
                      <a:pt x="74" y="50"/>
                      <a:pt x="74" y="50"/>
                      <a:pt x="75" y="50"/>
                    </a:cubicBezTo>
                    <a:cubicBezTo>
                      <a:pt x="76" y="50"/>
                      <a:pt x="76" y="50"/>
                      <a:pt x="76" y="50"/>
                    </a:cubicBezTo>
                    <a:cubicBezTo>
                      <a:pt x="76" y="51"/>
                      <a:pt x="76" y="51"/>
                      <a:pt x="76" y="51"/>
                    </a:cubicBezTo>
                    <a:cubicBezTo>
                      <a:pt x="76" y="51"/>
                      <a:pt x="76" y="53"/>
                      <a:pt x="77" y="53"/>
                    </a:cubicBezTo>
                    <a:cubicBezTo>
                      <a:pt x="78" y="53"/>
                      <a:pt x="78" y="53"/>
                      <a:pt x="78" y="53"/>
                    </a:cubicBezTo>
                    <a:cubicBezTo>
                      <a:pt x="78" y="53"/>
                      <a:pt x="78" y="53"/>
                      <a:pt x="78" y="53"/>
                    </a:cubicBezTo>
                    <a:cubicBezTo>
                      <a:pt x="78" y="53"/>
                      <a:pt x="78" y="53"/>
                      <a:pt x="78" y="53"/>
                    </a:cubicBezTo>
                    <a:cubicBezTo>
                      <a:pt x="78" y="55"/>
                      <a:pt x="78" y="55"/>
                      <a:pt x="78" y="55"/>
                    </a:cubicBezTo>
                    <a:cubicBezTo>
                      <a:pt x="79" y="55"/>
                      <a:pt x="79" y="55"/>
                      <a:pt x="79" y="55"/>
                    </a:cubicBezTo>
                    <a:cubicBezTo>
                      <a:pt x="80" y="55"/>
                      <a:pt x="80" y="55"/>
                      <a:pt x="81" y="55"/>
                    </a:cubicBezTo>
                    <a:cubicBezTo>
                      <a:pt x="81" y="56"/>
                      <a:pt x="82" y="56"/>
                      <a:pt x="83" y="56"/>
                    </a:cubicBezTo>
                    <a:cubicBezTo>
                      <a:pt x="84" y="56"/>
                      <a:pt x="84" y="56"/>
                      <a:pt x="84" y="56"/>
                    </a:cubicBezTo>
                    <a:cubicBezTo>
                      <a:pt x="85" y="56"/>
                      <a:pt x="85" y="56"/>
                      <a:pt x="85" y="56"/>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6" y="55"/>
                      <a:pt x="86" y="55"/>
                    </a:cubicBezTo>
                    <a:cubicBezTo>
                      <a:pt x="86" y="55"/>
                      <a:pt x="86" y="55"/>
                      <a:pt x="86" y="55"/>
                    </a:cubicBezTo>
                    <a:cubicBezTo>
                      <a:pt x="85" y="56"/>
                      <a:pt x="85" y="56"/>
                      <a:pt x="85" y="56"/>
                    </a:cubicBezTo>
                    <a:cubicBezTo>
                      <a:pt x="86" y="56"/>
                      <a:pt x="86" y="56"/>
                      <a:pt x="86" y="56"/>
                    </a:cubicBezTo>
                    <a:cubicBezTo>
                      <a:pt x="87" y="56"/>
                      <a:pt x="87" y="56"/>
                      <a:pt x="87" y="56"/>
                    </a:cubicBezTo>
                    <a:cubicBezTo>
                      <a:pt x="87" y="56"/>
                      <a:pt x="87" y="56"/>
                      <a:pt x="87" y="56"/>
                    </a:cubicBezTo>
                    <a:cubicBezTo>
                      <a:pt x="87" y="57"/>
                      <a:pt x="87" y="57"/>
                      <a:pt x="87" y="57"/>
                    </a:cubicBezTo>
                    <a:cubicBezTo>
                      <a:pt x="87" y="59"/>
                      <a:pt x="87" y="59"/>
                      <a:pt x="87" y="59"/>
                    </a:cubicBezTo>
                    <a:cubicBezTo>
                      <a:pt x="87" y="59"/>
                      <a:pt x="87" y="59"/>
                      <a:pt x="87" y="59"/>
                    </a:cubicBezTo>
                    <a:cubicBezTo>
                      <a:pt x="87" y="59"/>
                      <a:pt x="87" y="60"/>
                      <a:pt x="88" y="60"/>
                    </a:cubicBezTo>
                    <a:cubicBezTo>
                      <a:pt x="88" y="60"/>
                      <a:pt x="88" y="60"/>
                      <a:pt x="88" y="60"/>
                    </a:cubicBezTo>
                    <a:cubicBezTo>
                      <a:pt x="88" y="60"/>
                      <a:pt x="88" y="60"/>
                      <a:pt x="88" y="60"/>
                    </a:cubicBezTo>
                    <a:cubicBezTo>
                      <a:pt x="88" y="62"/>
                      <a:pt x="88" y="62"/>
                      <a:pt x="88" y="62"/>
                    </a:cubicBezTo>
                    <a:cubicBezTo>
                      <a:pt x="88" y="62"/>
                      <a:pt x="88" y="62"/>
                      <a:pt x="88" y="62"/>
                    </a:cubicBezTo>
                    <a:cubicBezTo>
                      <a:pt x="88" y="63"/>
                      <a:pt x="88" y="63"/>
                      <a:pt x="88" y="63"/>
                    </a:cubicBezTo>
                    <a:cubicBezTo>
                      <a:pt x="89" y="63"/>
                      <a:pt x="89" y="63"/>
                      <a:pt x="89" y="63"/>
                    </a:cubicBezTo>
                    <a:cubicBezTo>
                      <a:pt x="90" y="63"/>
                      <a:pt x="90" y="63"/>
                      <a:pt x="90" y="63"/>
                    </a:cubicBezTo>
                    <a:cubicBezTo>
                      <a:pt x="90" y="65"/>
                      <a:pt x="90" y="65"/>
                      <a:pt x="90" y="65"/>
                    </a:cubicBezTo>
                    <a:cubicBezTo>
                      <a:pt x="90" y="65"/>
                      <a:pt x="90" y="65"/>
                      <a:pt x="90" y="65"/>
                    </a:cubicBezTo>
                    <a:cubicBezTo>
                      <a:pt x="90" y="66"/>
                      <a:pt x="89" y="66"/>
                      <a:pt x="89" y="66"/>
                    </a:cubicBezTo>
                    <a:cubicBezTo>
                      <a:pt x="88" y="66"/>
                      <a:pt x="88" y="66"/>
                      <a:pt x="88" y="66"/>
                    </a:cubicBezTo>
                    <a:cubicBezTo>
                      <a:pt x="87" y="65"/>
                      <a:pt x="87" y="65"/>
                      <a:pt x="87" y="65"/>
                    </a:cubicBezTo>
                    <a:cubicBezTo>
                      <a:pt x="87" y="67"/>
                      <a:pt x="87" y="67"/>
                      <a:pt x="87" y="67"/>
                    </a:cubicBezTo>
                    <a:cubicBezTo>
                      <a:pt x="87" y="67"/>
                      <a:pt x="86" y="67"/>
                      <a:pt x="86" y="67"/>
                    </a:cubicBezTo>
                    <a:cubicBezTo>
                      <a:pt x="85" y="67"/>
                      <a:pt x="85" y="67"/>
                      <a:pt x="85" y="67"/>
                    </a:cubicBezTo>
                    <a:cubicBezTo>
                      <a:pt x="85" y="66"/>
                      <a:pt x="85" y="66"/>
                      <a:pt x="85" y="66"/>
                    </a:cubicBezTo>
                    <a:cubicBezTo>
                      <a:pt x="84" y="66"/>
                      <a:pt x="83" y="66"/>
                      <a:pt x="83" y="66"/>
                    </a:cubicBezTo>
                    <a:cubicBezTo>
                      <a:pt x="82" y="66"/>
                      <a:pt x="82" y="66"/>
                      <a:pt x="82" y="66"/>
                    </a:cubicBezTo>
                    <a:cubicBezTo>
                      <a:pt x="81" y="66"/>
                      <a:pt x="81" y="66"/>
                      <a:pt x="81" y="66"/>
                    </a:cubicBezTo>
                    <a:cubicBezTo>
                      <a:pt x="80" y="66"/>
                      <a:pt x="80" y="66"/>
                      <a:pt x="80" y="66"/>
                    </a:cubicBezTo>
                    <a:cubicBezTo>
                      <a:pt x="80" y="65"/>
                      <a:pt x="80" y="65"/>
                      <a:pt x="80" y="65"/>
                    </a:cubicBezTo>
                    <a:cubicBezTo>
                      <a:pt x="80" y="64"/>
                      <a:pt x="80" y="64"/>
                      <a:pt x="80" y="64"/>
                    </a:cubicBezTo>
                    <a:cubicBezTo>
                      <a:pt x="79" y="64"/>
                      <a:pt x="79" y="64"/>
                      <a:pt x="79" y="64"/>
                    </a:cubicBezTo>
                    <a:cubicBezTo>
                      <a:pt x="79" y="64"/>
                      <a:pt x="79" y="64"/>
                      <a:pt x="78" y="64"/>
                    </a:cubicBezTo>
                    <a:cubicBezTo>
                      <a:pt x="78" y="63"/>
                      <a:pt x="77" y="63"/>
                      <a:pt x="77" y="63"/>
                    </a:cubicBezTo>
                    <a:cubicBezTo>
                      <a:pt x="76" y="63"/>
                      <a:pt x="76" y="63"/>
                      <a:pt x="76" y="63"/>
                    </a:cubicBezTo>
                    <a:cubicBezTo>
                      <a:pt x="76" y="64"/>
                      <a:pt x="76" y="64"/>
                      <a:pt x="76" y="64"/>
                    </a:cubicBezTo>
                    <a:cubicBezTo>
                      <a:pt x="76" y="65"/>
                      <a:pt x="76" y="66"/>
                      <a:pt x="75" y="67"/>
                    </a:cubicBezTo>
                    <a:cubicBezTo>
                      <a:pt x="75" y="67"/>
                      <a:pt x="75" y="67"/>
                      <a:pt x="74" y="67"/>
                    </a:cubicBezTo>
                    <a:cubicBezTo>
                      <a:pt x="74" y="67"/>
                      <a:pt x="74" y="67"/>
                      <a:pt x="74" y="67"/>
                    </a:cubicBezTo>
                    <a:cubicBezTo>
                      <a:pt x="73" y="67"/>
                      <a:pt x="73" y="67"/>
                      <a:pt x="73" y="67"/>
                    </a:cubicBezTo>
                    <a:cubicBezTo>
                      <a:pt x="73" y="67"/>
                      <a:pt x="73" y="67"/>
                      <a:pt x="73" y="67"/>
                    </a:cubicBezTo>
                    <a:cubicBezTo>
                      <a:pt x="72" y="67"/>
                      <a:pt x="72" y="67"/>
                      <a:pt x="72" y="67"/>
                    </a:cubicBezTo>
                    <a:cubicBezTo>
                      <a:pt x="72" y="66"/>
                      <a:pt x="72" y="66"/>
                      <a:pt x="72" y="66"/>
                    </a:cubicBezTo>
                    <a:cubicBezTo>
                      <a:pt x="71" y="66"/>
                      <a:pt x="71" y="66"/>
                      <a:pt x="71" y="66"/>
                    </a:cubicBezTo>
                    <a:cubicBezTo>
                      <a:pt x="70" y="66"/>
                      <a:pt x="70" y="66"/>
                      <a:pt x="70" y="66"/>
                    </a:cubicBezTo>
                    <a:cubicBezTo>
                      <a:pt x="70" y="66"/>
                      <a:pt x="70" y="66"/>
                      <a:pt x="70" y="66"/>
                    </a:cubicBezTo>
                    <a:cubicBezTo>
                      <a:pt x="69" y="66"/>
                      <a:pt x="69" y="66"/>
                      <a:pt x="69" y="66"/>
                    </a:cubicBezTo>
                    <a:cubicBezTo>
                      <a:pt x="69" y="66"/>
                      <a:pt x="69" y="66"/>
                      <a:pt x="69" y="66"/>
                    </a:cubicBezTo>
                    <a:cubicBezTo>
                      <a:pt x="69" y="65"/>
                      <a:pt x="69" y="65"/>
                      <a:pt x="69" y="65"/>
                    </a:cubicBezTo>
                    <a:cubicBezTo>
                      <a:pt x="69" y="64"/>
                      <a:pt x="69" y="64"/>
                      <a:pt x="69" y="64"/>
                    </a:cubicBezTo>
                    <a:cubicBezTo>
                      <a:pt x="68" y="64"/>
                      <a:pt x="68" y="64"/>
                      <a:pt x="68" y="64"/>
                    </a:cubicBezTo>
                    <a:cubicBezTo>
                      <a:pt x="68" y="64"/>
                      <a:pt x="67" y="64"/>
                      <a:pt x="67" y="64"/>
                    </a:cubicBezTo>
                    <a:cubicBezTo>
                      <a:pt x="67" y="64"/>
                      <a:pt x="67" y="64"/>
                      <a:pt x="67" y="64"/>
                    </a:cubicBezTo>
                    <a:cubicBezTo>
                      <a:pt x="67" y="64"/>
                      <a:pt x="67" y="64"/>
                      <a:pt x="67" y="64"/>
                    </a:cubicBezTo>
                    <a:cubicBezTo>
                      <a:pt x="68" y="63"/>
                      <a:pt x="68" y="63"/>
                      <a:pt x="68" y="63"/>
                    </a:cubicBezTo>
                    <a:cubicBezTo>
                      <a:pt x="66" y="63"/>
                      <a:pt x="66" y="63"/>
                      <a:pt x="66" y="63"/>
                    </a:cubicBezTo>
                    <a:cubicBezTo>
                      <a:pt x="66" y="63"/>
                      <a:pt x="66" y="63"/>
                      <a:pt x="66" y="63"/>
                    </a:cubicBezTo>
                    <a:cubicBezTo>
                      <a:pt x="65" y="63"/>
                      <a:pt x="65" y="63"/>
                      <a:pt x="64" y="63"/>
                    </a:cubicBezTo>
                    <a:cubicBezTo>
                      <a:pt x="63" y="63"/>
                      <a:pt x="63" y="63"/>
                      <a:pt x="63" y="63"/>
                    </a:cubicBezTo>
                    <a:cubicBezTo>
                      <a:pt x="63" y="63"/>
                      <a:pt x="63" y="63"/>
                      <a:pt x="63" y="63"/>
                    </a:cubicBezTo>
                    <a:cubicBezTo>
                      <a:pt x="63" y="62"/>
                      <a:pt x="63" y="62"/>
                      <a:pt x="63" y="62"/>
                    </a:cubicBezTo>
                    <a:cubicBezTo>
                      <a:pt x="63" y="61"/>
                      <a:pt x="63" y="61"/>
                      <a:pt x="63" y="61"/>
                    </a:cubicBezTo>
                    <a:cubicBezTo>
                      <a:pt x="62" y="61"/>
                      <a:pt x="62" y="61"/>
                      <a:pt x="62" y="61"/>
                    </a:cubicBezTo>
                    <a:cubicBezTo>
                      <a:pt x="61" y="61"/>
                      <a:pt x="61" y="61"/>
                      <a:pt x="61" y="61"/>
                    </a:cubicBezTo>
                    <a:cubicBezTo>
                      <a:pt x="61" y="61"/>
                      <a:pt x="60" y="61"/>
                      <a:pt x="60" y="61"/>
                    </a:cubicBezTo>
                    <a:cubicBezTo>
                      <a:pt x="59" y="61"/>
                      <a:pt x="59" y="61"/>
                      <a:pt x="58" y="61"/>
                    </a:cubicBezTo>
                    <a:cubicBezTo>
                      <a:pt x="58" y="61"/>
                      <a:pt x="58" y="61"/>
                      <a:pt x="58" y="61"/>
                    </a:cubicBezTo>
                    <a:cubicBezTo>
                      <a:pt x="57" y="61"/>
                      <a:pt x="57" y="61"/>
                      <a:pt x="57" y="61"/>
                    </a:cubicBezTo>
                    <a:cubicBezTo>
                      <a:pt x="57" y="61"/>
                      <a:pt x="57" y="60"/>
                      <a:pt x="57" y="60"/>
                    </a:cubicBezTo>
                    <a:cubicBezTo>
                      <a:pt x="58" y="59"/>
                      <a:pt x="58" y="59"/>
                      <a:pt x="58" y="59"/>
                    </a:cubicBezTo>
                    <a:cubicBezTo>
                      <a:pt x="56" y="58"/>
                      <a:pt x="56" y="58"/>
                      <a:pt x="56" y="58"/>
                    </a:cubicBezTo>
                    <a:cubicBezTo>
                      <a:pt x="56" y="58"/>
                      <a:pt x="56" y="58"/>
                      <a:pt x="56" y="58"/>
                    </a:cubicBezTo>
                    <a:cubicBezTo>
                      <a:pt x="56" y="58"/>
                      <a:pt x="56" y="58"/>
                      <a:pt x="56" y="58"/>
                    </a:cubicBezTo>
                    <a:cubicBezTo>
                      <a:pt x="56" y="58"/>
                      <a:pt x="56" y="58"/>
                      <a:pt x="56" y="58"/>
                    </a:cubicBezTo>
                    <a:cubicBezTo>
                      <a:pt x="56" y="56"/>
                      <a:pt x="56" y="56"/>
                      <a:pt x="56" y="56"/>
                    </a:cubicBezTo>
                    <a:cubicBezTo>
                      <a:pt x="55" y="56"/>
                      <a:pt x="55" y="56"/>
                      <a:pt x="55" y="56"/>
                    </a:cubicBezTo>
                    <a:cubicBezTo>
                      <a:pt x="55" y="56"/>
                      <a:pt x="55" y="56"/>
                      <a:pt x="55" y="56"/>
                    </a:cubicBezTo>
                    <a:cubicBezTo>
                      <a:pt x="54" y="56"/>
                      <a:pt x="54" y="56"/>
                      <a:pt x="54" y="56"/>
                    </a:cubicBezTo>
                    <a:cubicBezTo>
                      <a:pt x="54" y="55"/>
                      <a:pt x="54" y="55"/>
                      <a:pt x="54" y="55"/>
                    </a:cubicBezTo>
                    <a:cubicBezTo>
                      <a:pt x="55" y="55"/>
                      <a:pt x="55" y="54"/>
                      <a:pt x="54" y="54"/>
                    </a:cubicBezTo>
                    <a:cubicBezTo>
                      <a:pt x="54" y="53"/>
                      <a:pt x="53" y="53"/>
                      <a:pt x="52" y="53"/>
                    </a:cubicBezTo>
                    <a:cubicBezTo>
                      <a:pt x="52" y="53"/>
                      <a:pt x="52" y="53"/>
                      <a:pt x="52" y="53"/>
                    </a:cubicBezTo>
                    <a:cubicBezTo>
                      <a:pt x="52" y="52"/>
                      <a:pt x="52" y="52"/>
                      <a:pt x="52" y="52"/>
                    </a:cubicBezTo>
                    <a:cubicBezTo>
                      <a:pt x="52" y="51"/>
                      <a:pt x="52" y="51"/>
                      <a:pt x="52" y="51"/>
                    </a:cubicBezTo>
                    <a:cubicBezTo>
                      <a:pt x="51" y="51"/>
                      <a:pt x="51" y="51"/>
                      <a:pt x="51" y="51"/>
                    </a:cubicBezTo>
                    <a:cubicBezTo>
                      <a:pt x="49" y="51"/>
                      <a:pt x="48" y="52"/>
                      <a:pt x="48" y="53"/>
                    </a:cubicBezTo>
                    <a:cubicBezTo>
                      <a:pt x="47" y="54"/>
                      <a:pt x="47" y="54"/>
                      <a:pt x="46" y="54"/>
                    </a:cubicBezTo>
                    <a:cubicBezTo>
                      <a:pt x="46" y="54"/>
                      <a:pt x="46" y="54"/>
                      <a:pt x="46" y="54"/>
                    </a:cubicBezTo>
                    <a:cubicBezTo>
                      <a:pt x="46" y="54"/>
                      <a:pt x="45" y="54"/>
                      <a:pt x="44" y="54"/>
                    </a:cubicBezTo>
                    <a:cubicBezTo>
                      <a:pt x="44" y="53"/>
                      <a:pt x="43" y="53"/>
                      <a:pt x="43" y="53"/>
                    </a:cubicBezTo>
                    <a:cubicBezTo>
                      <a:pt x="41" y="53"/>
                      <a:pt x="40" y="53"/>
                      <a:pt x="39" y="53"/>
                    </a:cubicBezTo>
                    <a:cubicBezTo>
                      <a:pt x="39" y="53"/>
                      <a:pt x="38" y="53"/>
                      <a:pt x="38" y="53"/>
                    </a:cubicBezTo>
                    <a:cubicBezTo>
                      <a:pt x="37" y="53"/>
                      <a:pt x="37" y="53"/>
                      <a:pt x="36" y="53"/>
                    </a:cubicBezTo>
                    <a:cubicBezTo>
                      <a:pt x="35" y="53"/>
                      <a:pt x="35" y="53"/>
                      <a:pt x="35" y="53"/>
                    </a:cubicBezTo>
                    <a:cubicBezTo>
                      <a:pt x="35" y="54"/>
                      <a:pt x="35" y="54"/>
                      <a:pt x="35" y="54"/>
                    </a:cubicBezTo>
                    <a:cubicBezTo>
                      <a:pt x="35" y="54"/>
                      <a:pt x="35" y="54"/>
                      <a:pt x="35" y="54"/>
                    </a:cubicBezTo>
                    <a:cubicBezTo>
                      <a:pt x="35" y="54"/>
                      <a:pt x="35" y="54"/>
                      <a:pt x="34" y="54"/>
                    </a:cubicBezTo>
                    <a:cubicBezTo>
                      <a:pt x="34" y="54"/>
                      <a:pt x="34" y="54"/>
                      <a:pt x="34" y="54"/>
                    </a:cubicBezTo>
                    <a:cubicBezTo>
                      <a:pt x="33" y="54"/>
                      <a:pt x="33" y="54"/>
                      <a:pt x="33" y="54"/>
                    </a:cubicBezTo>
                    <a:cubicBezTo>
                      <a:pt x="32" y="54"/>
                      <a:pt x="32" y="54"/>
                      <a:pt x="32" y="54"/>
                    </a:cubicBezTo>
                    <a:cubicBezTo>
                      <a:pt x="32" y="55"/>
                      <a:pt x="32" y="55"/>
                      <a:pt x="32" y="55"/>
                    </a:cubicBezTo>
                    <a:cubicBezTo>
                      <a:pt x="32" y="56"/>
                      <a:pt x="32" y="56"/>
                      <a:pt x="32" y="56"/>
                    </a:cubicBezTo>
                    <a:cubicBezTo>
                      <a:pt x="32" y="56"/>
                      <a:pt x="32" y="56"/>
                      <a:pt x="31" y="56"/>
                    </a:cubicBezTo>
                    <a:cubicBezTo>
                      <a:pt x="31" y="56"/>
                      <a:pt x="30" y="56"/>
                      <a:pt x="30" y="56"/>
                    </a:cubicBezTo>
                    <a:cubicBezTo>
                      <a:pt x="29" y="56"/>
                      <a:pt x="29" y="56"/>
                      <a:pt x="29" y="56"/>
                    </a:cubicBezTo>
                    <a:cubicBezTo>
                      <a:pt x="29" y="55"/>
                      <a:pt x="28" y="55"/>
                      <a:pt x="27" y="55"/>
                    </a:cubicBezTo>
                    <a:cubicBezTo>
                      <a:pt x="27" y="55"/>
                      <a:pt x="27" y="55"/>
                      <a:pt x="26" y="56"/>
                    </a:cubicBezTo>
                    <a:cubicBezTo>
                      <a:pt x="26" y="56"/>
                      <a:pt x="26" y="56"/>
                      <a:pt x="26" y="56"/>
                    </a:cubicBezTo>
                    <a:cubicBezTo>
                      <a:pt x="26" y="57"/>
                      <a:pt x="26" y="57"/>
                      <a:pt x="26" y="57"/>
                    </a:cubicBezTo>
                    <a:cubicBezTo>
                      <a:pt x="26" y="56"/>
                      <a:pt x="26" y="56"/>
                      <a:pt x="26" y="56"/>
                    </a:cubicBezTo>
                    <a:cubicBezTo>
                      <a:pt x="26" y="56"/>
                      <a:pt x="25" y="56"/>
                      <a:pt x="24" y="57"/>
                    </a:cubicBezTo>
                    <a:cubicBezTo>
                      <a:pt x="24" y="57"/>
                      <a:pt x="24" y="57"/>
                      <a:pt x="24" y="58"/>
                    </a:cubicBezTo>
                    <a:cubicBezTo>
                      <a:pt x="24" y="58"/>
                      <a:pt x="24" y="58"/>
                      <a:pt x="24" y="58"/>
                    </a:cubicBezTo>
                    <a:cubicBezTo>
                      <a:pt x="24" y="58"/>
                      <a:pt x="24" y="58"/>
                      <a:pt x="24" y="58"/>
                    </a:cubicBezTo>
                    <a:cubicBezTo>
                      <a:pt x="23" y="60"/>
                      <a:pt x="22" y="60"/>
                      <a:pt x="21" y="60"/>
                    </a:cubicBezTo>
                    <a:cubicBezTo>
                      <a:pt x="20" y="60"/>
                      <a:pt x="20" y="60"/>
                      <a:pt x="20" y="61"/>
                    </a:cubicBezTo>
                    <a:cubicBezTo>
                      <a:pt x="20" y="61"/>
                      <a:pt x="20" y="61"/>
                      <a:pt x="20" y="61"/>
                    </a:cubicBezTo>
                    <a:cubicBezTo>
                      <a:pt x="19" y="61"/>
                      <a:pt x="19" y="61"/>
                      <a:pt x="19" y="61"/>
                    </a:cubicBezTo>
                    <a:cubicBezTo>
                      <a:pt x="19" y="61"/>
                      <a:pt x="19" y="61"/>
                      <a:pt x="19" y="61"/>
                    </a:cubicBezTo>
                    <a:cubicBezTo>
                      <a:pt x="19" y="61"/>
                      <a:pt x="19" y="61"/>
                      <a:pt x="19" y="61"/>
                    </a:cubicBezTo>
                    <a:cubicBezTo>
                      <a:pt x="18" y="61"/>
                      <a:pt x="18" y="61"/>
                      <a:pt x="18" y="61"/>
                    </a:cubicBezTo>
                    <a:cubicBezTo>
                      <a:pt x="17" y="62"/>
                      <a:pt x="17" y="64"/>
                      <a:pt x="17" y="65"/>
                    </a:cubicBezTo>
                    <a:cubicBezTo>
                      <a:pt x="17" y="65"/>
                      <a:pt x="17" y="65"/>
                      <a:pt x="17" y="65"/>
                    </a:cubicBezTo>
                    <a:cubicBezTo>
                      <a:pt x="17" y="66"/>
                      <a:pt x="16" y="67"/>
                      <a:pt x="16" y="67"/>
                    </a:cubicBezTo>
                    <a:cubicBezTo>
                      <a:pt x="15" y="67"/>
                      <a:pt x="15" y="67"/>
                      <a:pt x="15" y="67"/>
                    </a:cubicBezTo>
                    <a:cubicBezTo>
                      <a:pt x="15" y="68"/>
                      <a:pt x="15" y="68"/>
                      <a:pt x="15" y="68"/>
                    </a:cubicBezTo>
                    <a:cubicBezTo>
                      <a:pt x="16" y="70"/>
                      <a:pt x="16" y="71"/>
                      <a:pt x="15" y="71"/>
                    </a:cubicBezTo>
                    <a:cubicBezTo>
                      <a:pt x="15" y="72"/>
                      <a:pt x="14" y="72"/>
                      <a:pt x="14" y="72"/>
                    </a:cubicBezTo>
                    <a:cubicBezTo>
                      <a:pt x="13" y="72"/>
                      <a:pt x="13" y="72"/>
                      <a:pt x="13" y="72"/>
                    </a:cubicBezTo>
                    <a:cubicBezTo>
                      <a:pt x="13" y="72"/>
                      <a:pt x="13" y="72"/>
                      <a:pt x="13" y="72"/>
                    </a:cubicBezTo>
                    <a:cubicBezTo>
                      <a:pt x="12" y="71"/>
                      <a:pt x="12" y="71"/>
                      <a:pt x="12" y="71"/>
                    </a:cubicBezTo>
                    <a:cubicBezTo>
                      <a:pt x="11" y="71"/>
                      <a:pt x="11" y="72"/>
                      <a:pt x="11" y="72"/>
                    </a:cubicBezTo>
                    <a:cubicBezTo>
                      <a:pt x="11" y="73"/>
                      <a:pt x="11" y="73"/>
                      <a:pt x="11" y="73"/>
                    </a:cubicBezTo>
                    <a:cubicBezTo>
                      <a:pt x="10" y="73"/>
                      <a:pt x="10" y="73"/>
                      <a:pt x="10" y="73"/>
                    </a:cubicBezTo>
                    <a:cubicBezTo>
                      <a:pt x="10" y="73"/>
                      <a:pt x="10" y="73"/>
                      <a:pt x="10" y="73"/>
                    </a:cubicBezTo>
                    <a:cubicBezTo>
                      <a:pt x="10" y="73"/>
                      <a:pt x="10" y="73"/>
                      <a:pt x="10" y="73"/>
                    </a:cubicBezTo>
                    <a:cubicBezTo>
                      <a:pt x="9" y="73"/>
                      <a:pt x="9" y="73"/>
                      <a:pt x="9" y="73"/>
                    </a:cubicBezTo>
                    <a:cubicBezTo>
                      <a:pt x="9" y="73"/>
                      <a:pt x="8" y="73"/>
                      <a:pt x="8" y="73"/>
                    </a:cubicBezTo>
                    <a:cubicBezTo>
                      <a:pt x="8" y="74"/>
                      <a:pt x="8" y="74"/>
                      <a:pt x="8" y="74"/>
                    </a:cubicBezTo>
                    <a:cubicBezTo>
                      <a:pt x="7" y="75"/>
                      <a:pt x="7" y="77"/>
                      <a:pt x="7" y="78"/>
                    </a:cubicBezTo>
                    <a:cubicBezTo>
                      <a:pt x="7" y="79"/>
                      <a:pt x="7" y="79"/>
                      <a:pt x="7" y="79"/>
                    </a:cubicBezTo>
                    <a:cubicBezTo>
                      <a:pt x="6" y="79"/>
                      <a:pt x="6" y="80"/>
                      <a:pt x="6" y="80"/>
                    </a:cubicBezTo>
                    <a:cubicBezTo>
                      <a:pt x="6" y="80"/>
                      <a:pt x="6" y="80"/>
                      <a:pt x="6" y="80"/>
                    </a:cubicBezTo>
                    <a:cubicBezTo>
                      <a:pt x="5" y="80"/>
                      <a:pt x="5" y="80"/>
                      <a:pt x="5" y="80"/>
                    </a:cubicBezTo>
                    <a:cubicBezTo>
                      <a:pt x="5" y="83"/>
                      <a:pt x="5" y="83"/>
                      <a:pt x="5" y="83"/>
                    </a:cubicBezTo>
                    <a:cubicBezTo>
                      <a:pt x="5" y="84"/>
                      <a:pt x="5" y="85"/>
                      <a:pt x="4" y="85"/>
                    </a:cubicBezTo>
                    <a:cubicBezTo>
                      <a:pt x="3" y="86"/>
                      <a:pt x="3" y="86"/>
                      <a:pt x="3" y="86"/>
                    </a:cubicBezTo>
                    <a:cubicBezTo>
                      <a:pt x="2" y="86"/>
                      <a:pt x="2" y="86"/>
                      <a:pt x="2" y="86"/>
                    </a:cubicBezTo>
                    <a:cubicBezTo>
                      <a:pt x="2" y="87"/>
                      <a:pt x="2" y="87"/>
                      <a:pt x="2" y="87"/>
                    </a:cubicBezTo>
                    <a:cubicBezTo>
                      <a:pt x="2" y="87"/>
                      <a:pt x="2" y="88"/>
                      <a:pt x="2" y="88"/>
                    </a:cubicBezTo>
                    <a:cubicBezTo>
                      <a:pt x="2" y="89"/>
                      <a:pt x="2" y="89"/>
                      <a:pt x="1" y="90"/>
                    </a:cubicBezTo>
                    <a:cubicBezTo>
                      <a:pt x="1" y="90"/>
                      <a:pt x="1" y="90"/>
                      <a:pt x="0" y="90"/>
                    </a:cubicBezTo>
                    <a:cubicBezTo>
                      <a:pt x="0" y="90"/>
                      <a:pt x="0" y="90"/>
                      <a:pt x="0" y="90"/>
                    </a:cubicBezTo>
                    <a:cubicBezTo>
                      <a:pt x="0" y="93"/>
                      <a:pt x="0" y="93"/>
                      <a:pt x="0" y="93"/>
                    </a:cubicBezTo>
                    <a:cubicBezTo>
                      <a:pt x="0" y="94"/>
                      <a:pt x="0" y="95"/>
                      <a:pt x="0" y="96"/>
                    </a:cubicBezTo>
                    <a:cubicBezTo>
                      <a:pt x="1" y="96"/>
                      <a:pt x="1" y="96"/>
                      <a:pt x="1" y="96"/>
                    </a:cubicBezTo>
                    <a:cubicBezTo>
                      <a:pt x="1" y="97"/>
                      <a:pt x="1" y="97"/>
                      <a:pt x="1" y="97"/>
                    </a:cubicBezTo>
                    <a:cubicBezTo>
                      <a:pt x="1" y="97"/>
                      <a:pt x="1" y="98"/>
                      <a:pt x="2" y="98"/>
                    </a:cubicBezTo>
                    <a:cubicBezTo>
                      <a:pt x="2" y="98"/>
                      <a:pt x="2" y="98"/>
                      <a:pt x="2" y="98"/>
                    </a:cubicBezTo>
                    <a:cubicBezTo>
                      <a:pt x="2" y="98"/>
                      <a:pt x="2" y="98"/>
                      <a:pt x="2" y="98"/>
                    </a:cubicBezTo>
                    <a:cubicBezTo>
                      <a:pt x="2" y="99"/>
                      <a:pt x="2" y="99"/>
                      <a:pt x="2" y="99"/>
                    </a:cubicBezTo>
                    <a:cubicBezTo>
                      <a:pt x="2" y="99"/>
                      <a:pt x="2" y="99"/>
                      <a:pt x="2" y="99"/>
                    </a:cubicBezTo>
                    <a:cubicBezTo>
                      <a:pt x="2" y="100"/>
                      <a:pt x="3" y="100"/>
                      <a:pt x="4" y="101"/>
                    </a:cubicBezTo>
                    <a:cubicBezTo>
                      <a:pt x="4" y="101"/>
                      <a:pt x="4" y="101"/>
                      <a:pt x="4" y="101"/>
                    </a:cubicBezTo>
                    <a:cubicBezTo>
                      <a:pt x="4" y="101"/>
                      <a:pt x="4" y="101"/>
                      <a:pt x="4" y="101"/>
                    </a:cubicBezTo>
                    <a:cubicBezTo>
                      <a:pt x="4" y="101"/>
                      <a:pt x="4" y="102"/>
                      <a:pt x="4" y="102"/>
                    </a:cubicBezTo>
                    <a:cubicBezTo>
                      <a:pt x="4" y="103"/>
                      <a:pt x="4" y="103"/>
                      <a:pt x="4" y="103"/>
                    </a:cubicBezTo>
                    <a:cubicBezTo>
                      <a:pt x="4" y="104"/>
                      <a:pt x="4" y="105"/>
                      <a:pt x="3" y="106"/>
                    </a:cubicBezTo>
                    <a:cubicBezTo>
                      <a:pt x="3" y="106"/>
                      <a:pt x="3" y="107"/>
                      <a:pt x="2" y="107"/>
                    </a:cubicBezTo>
                    <a:cubicBezTo>
                      <a:pt x="2" y="108"/>
                      <a:pt x="1" y="108"/>
                      <a:pt x="1" y="109"/>
                    </a:cubicBezTo>
                    <a:cubicBezTo>
                      <a:pt x="0" y="110"/>
                      <a:pt x="0" y="110"/>
                      <a:pt x="0" y="110"/>
                    </a:cubicBezTo>
                    <a:cubicBezTo>
                      <a:pt x="2" y="111"/>
                      <a:pt x="2" y="111"/>
                      <a:pt x="2" y="111"/>
                    </a:cubicBezTo>
                    <a:cubicBezTo>
                      <a:pt x="2" y="111"/>
                      <a:pt x="2" y="111"/>
                      <a:pt x="2" y="111"/>
                    </a:cubicBezTo>
                    <a:cubicBezTo>
                      <a:pt x="2" y="111"/>
                      <a:pt x="2" y="111"/>
                      <a:pt x="2" y="111"/>
                    </a:cubicBezTo>
                    <a:cubicBezTo>
                      <a:pt x="2" y="112"/>
                      <a:pt x="2" y="112"/>
                      <a:pt x="2" y="112"/>
                    </a:cubicBezTo>
                    <a:cubicBezTo>
                      <a:pt x="2" y="112"/>
                      <a:pt x="2" y="112"/>
                      <a:pt x="2" y="112"/>
                    </a:cubicBezTo>
                    <a:cubicBezTo>
                      <a:pt x="2" y="112"/>
                      <a:pt x="2" y="113"/>
                      <a:pt x="3" y="113"/>
                    </a:cubicBezTo>
                    <a:cubicBezTo>
                      <a:pt x="4" y="114"/>
                      <a:pt x="4" y="114"/>
                      <a:pt x="4" y="114"/>
                    </a:cubicBezTo>
                    <a:cubicBezTo>
                      <a:pt x="4" y="114"/>
                      <a:pt x="4" y="115"/>
                      <a:pt x="5" y="116"/>
                    </a:cubicBezTo>
                    <a:cubicBezTo>
                      <a:pt x="5" y="116"/>
                      <a:pt x="5" y="116"/>
                      <a:pt x="5" y="116"/>
                    </a:cubicBezTo>
                    <a:cubicBezTo>
                      <a:pt x="5" y="117"/>
                      <a:pt x="5" y="117"/>
                      <a:pt x="6" y="118"/>
                    </a:cubicBezTo>
                    <a:cubicBezTo>
                      <a:pt x="6" y="118"/>
                      <a:pt x="7" y="118"/>
                      <a:pt x="7" y="118"/>
                    </a:cubicBezTo>
                    <a:cubicBezTo>
                      <a:pt x="7" y="119"/>
                      <a:pt x="7" y="119"/>
                      <a:pt x="7" y="119"/>
                    </a:cubicBezTo>
                    <a:cubicBezTo>
                      <a:pt x="8" y="119"/>
                      <a:pt x="9" y="120"/>
                      <a:pt x="9" y="120"/>
                    </a:cubicBezTo>
                    <a:cubicBezTo>
                      <a:pt x="11" y="121"/>
                      <a:pt x="11" y="123"/>
                      <a:pt x="11" y="125"/>
                    </a:cubicBezTo>
                    <a:cubicBezTo>
                      <a:pt x="11" y="125"/>
                      <a:pt x="11" y="125"/>
                      <a:pt x="11" y="125"/>
                    </a:cubicBezTo>
                    <a:cubicBezTo>
                      <a:pt x="11" y="126"/>
                      <a:pt x="11" y="129"/>
                      <a:pt x="13" y="129"/>
                    </a:cubicBezTo>
                    <a:cubicBezTo>
                      <a:pt x="13" y="129"/>
                      <a:pt x="13" y="129"/>
                      <a:pt x="13" y="129"/>
                    </a:cubicBezTo>
                    <a:cubicBezTo>
                      <a:pt x="14" y="129"/>
                      <a:pt x="14" y="129"/>
                      <a:pt x="14" y="129"/>
                    </a:cubicBezTo>
                    <a:cubicBezTo>
                      <a:pt x="14" y="129"/>
                      <a:pt x="14" y="129"/>
                      <a:pt x="14" y="129"/>
                    </a:cubicBezTo>
                    <a:cubicBezTo>
                      <a:pt x="14" y="131"/>
                      <a:pt x="14" y="131"/>
                      <a:pt x="14" y="131"/>
                    </a:cubicBezTo>
                    <a:cubicBezTo>
                      <a:pt x="15" y="131"/>
                      <a:pt x="15" y="131"/>
                      <a:pt x="15" y="131"/>
                    </a:cubicBezTo>
                    <a:cubicBezTo>
                      <a:pt x="16" y="131"/>
                      <a:pt x="16" y="131"/>
                      <a:pt x="16" y="131"/>
                    </a:cubicBezTo>
                    <a:cubicBezTo>
                      <a:pt x="18" y="131"/>
                      <a:pt x="18" y="131"/>
                      <a:pt x="18" y="131"/>
                    </a:cubicBezTo>
                    <a:cubicBezTo>
                      <a:pt x="18" y="131"/>
                      <a:pt x="18" y="132"/>
                      <a:pt x="20" y="132"/>
                    </a:cubicBezTo>
                    <a:cubicBezTo>
                      <a:pt x="20" y="132"/>
                      <a:pt x="20" y="132"/>
                      <a:pt x="20" y="132"/>
                    </a:cubicBezTo>
                    <a:cubicBezTo>
                      <a:pt x="20" y="132"/>
                      <a:pt x="20" y="132"/>
                      <a:pt x="20" y="132"/>
                    </a:cubicBezTo>
                    <a:cubicBezTo>
                      <a:pt x="21" y="132"/>
                      <a:pt x="21" y="132"/>
                      <a:pt x="21" y="132"/>
                    </a:cubicBezTo>
                    <a:cubicBezTo>
                      <a:pt x="21" y="132"/>
                      <a:pt x="21" y="132"/>
                      <a:pt x="21" y="132"/>
                    </a:cubicBezTo>
                    <a:cubicBezTo>
                      <a:pt x="21" y="132"/>
                      <a:pt x="21" y="132"/>
                      <a:pt x="21" y="132"/>
                    </a:cubicBezTo>
                    <a:cubicBezTo>
                      <a:pt x="21" y="133"/>
                      <a:pt x="21" y="134"/>
                      <a:pt x="22" y="134"/>
                    </a:cubicBezTo>
                    <a:cubicBezTo>
                      <a:pt x="22" y="134"/>
                      <a:pt x="22" y="134"/>
                      <a:pt x="22" y="134"/>
                    </a:cubicBezTo>
                    <a:cubicBezTo>
                      <a:pt x="22" y="135"/>
                      <a:pt x="23" y="136"/>
                      <a:pt x="24" y="136"/>
                    </a:cubicBezTo>
                    <a:cubicBezTo>
                      <a:pt x="25" y="136"/>
                      <a:pt x="26" y="137"/>
                      <a:pt x="26" y="137"/>
                    </a:cubicBezTo>
                    <a:cubicBezTo>
                      <a:pt x="27" y="138"/>
                      <a:pt x="27" y="138"/>
                      <a:pt x="27" y="138"/>
                    </a:cubicBezTo>
                    <a:cubicBezTo>
                      <a:pt x="27" y="138"/>
                      <a:pt x="27" y="138"/>
                      <a:pt x="27" y="138"/>
                    </a:cubicBezTo>
                    <a:cubicBezTo>
                      <a:pt x="27" y="139"/>
                      <a:pt x="28" y="139"/>
                      <a:pt x="28" y="139"/>
                    </a:cubicBezTo>
                    <a:cubicBezTo>
                      <a:pt x="30" y="139"/>
                      <a:pt x="30" y="139"/>
                      <a:pt x="30" y="139"/>
                    </a:cubicBezTo>
                    <a:cubicBezTo>
                      <a:pt x="30" y="138"/>
                      <a:pt x="30" y="138"/>
                      <a:pt x="30" y="138"/>
                    </a:cubicBezTo>
                    <a:cubicBezTo>
                      <a:pt x="30" y="138"/>
                      <a:pt x="30" y="138"/>
                      <a:pt x="30" y="138"/>
                    </a:cubicBezTo>
                    <a:cubicBezTo>
                      <a:pt x="31" y="138"/>
                      <a:pt x="31" y="138"/>
                      <a:pt x="32" y="138"/>
                    </a:cubicBezTo>
                    <a:cubicBezTo>
                      <a:pt x="33" y="138"/>
                      <a:pt x="33" y="138"/>
                      <a:pt x="33" y="138"/>
                    </a:cubicBezTo>
                    <a:cubicBezTo>
                      <a:pt x="33" y="137"/>
                      <a:pt x="33" y="137"/>
                      <a:pt x="33" y="137"/>
                    </a:cubicBezTo>
                    <a:cubicBezTo>
                      <a:pt x="33" y="137"/>
                      <a:pt x="33" y="137"/>
                      <a:pt x="33" y="137"/>
                    </a:cubicBezTo>
                    <a:cubicBezTo>
                      <a:pt x="33" y="137"/>
                      <a:pt x="34" y="136"/>
                      <a:pt x="34" y="136"/>
                    </a:cubicBezTo>
                    <a:cubicBezTo>
                      <a:pt x="34" y="136"/>
                      <a:pt x="35" y="137"/>
                      <a:pt x="35" y="137"/>
                    </a:cubicBezTo>
                    <a:cubicBezTo>
                      <a:pt x="35" y="137"/>
                      <a:pt x="35" y="137"/>
                      <a:pt x="35" y="137"/>
                    </a:cubicBezTo>
                    <a:cubicBezTo>
                      <a:pt x="35" y="137"/>
                      <a:pt x="36" y="138"/>
                      <a:pt x="37" y="138"/>
                    </a:cubicBezTo>
                    <a:cubicBezTo>
                      <a:pt x="38" y="138"/>
                      <a:pt x="38" y="138"/>
                      <a:pt x="38" y="138"/>
                    </a:cubicBezTo>
                    <a:cubicBezTo>
                      <a:pt x="38" y="138"/>
                      <a:pt x="38" y="138"/>
                      <a:pt x="38" y="138"/>
                    </a:cubicBezTo>
                    <a:cubicBezTo>
                      <a:pt x="38" y="138"/>
                      <a:pt x="38" y="138"/>
                      <a:pt x="38" y="138"/>
                    </a:cubicBezTo>
                    <a:cubicBezTo>
                      <a:pt x="39" y="138"/>
                      <a:pt x="39" y="138"/>
                      <a:pt x="39" y="139"/>
                    </a:cubicBezTo>
                    <a:cubicBezTo>
                      <a:pt x="40" y="139"/>
                      <a:pt x="41" y="139"/>
                      <a:pt x="42" y="139"/>
                    </a:cubicBezTo>
                    <a:cubicBezTo>
                      <a:pt x="42" y="139"/>
                      <a:pt x="42" y="139"/>
                      <a:pt x="42" y="139"/>
                    </a:cubicBezTo>
                    <a:cubicBezTo>
                      <a:pt x="43" y="139"/>
                      <a:pt x="43" y="139"/>
                      <a:pt x="43" y="139"/>
                    </a:cubicBezTo>
                    <a:cubicBezTo>
                      <a:pt x="43" y="139"/>
                      <a:pt x="43" y="139"/>
                      <a:pt x="43" y="139"/>
                    </a:cubicBezTo>
                    <a:cubicBezTo>
                      <a:pt x="44" y="139"/>
                      <a:pt x="44" y="139"/>
                      <a:pt x="44" y="139"/>
                    </a:cubicBezTo>
                    <a:cubicBezTo>
                      <a:pt x="46" y="139"/>
                      <a:pt x="46" y="139"/>
                      <a:pt x="46" y="138"/>
                    </a:cubicBezTo>
                    <a:cubicBezTo>
                      <a:pt x="46" y="138"/>
                      <a:pt x="46" y="138"/>
                      <a:pt x="46" y="138"/>
                    </a:cubicBezTo>
                    <a:cubicBezTo>
                      <a:pt x="46" y="138"/>
                      <a:pt x="46" y="138"/>
                      <a:pt x="46" y="138"/>
                    </a:cubicBezTo>
                    <a:cubicBezTo>
                      <a:pt x="46" y="138"/>
                      <a:pt x="46" y="138"/>
                      <a:pt x="46" y="138"/>
                    </a:cubicBezTo>
                    <a:cubicBezTo>
                      <a:pt x="47" y="138"/>
                      <a:pt x="47" y="138"/>
                      <a:pt x="47" y="138"/>
                    </a:cubicBezTo>
                    <a:cubicBezTo>
                      <a:pt x="47" y="137"/>
                      <a:pt x="47" y="137"/>
                      <a:pt x="47" y="137"/>
                    </a:cubicBezTo>
                    <a:cubicBezTo>
                      <a:pt x="47" y="136"/>
                      <a:pt x="47" y="136"/>
                      <a:pt x="48" y="135"/>
                    </a:cubicBezTo>
                    <a:cubicBezTo>
                      <a:pt x="48" y="134"/>
                      <a:pt x="48" y="134"/>
                      <a:pt x="49" y="134"/>
                    </a:cubicBezTo>
                    <a:cubicBezTo>
                      <a:pt x="49" y="134"/>
                      <a:pt x="49" y="133"/>
                      <a:pt x="50" y="133"/>
                    </a:cubicBezTo>
                    <a:cubicBezTo>
                      <a:pt x="50" y="133"/>
                      <a:pt x="50" y="133"/>
                      <a:pt x="50" y="133"/>
                    </a:cubicBezTo>
                    <a:cubicBezTo>
                      <a:pt x="51" y="133"/>
                      <a:pt x="51" y="133"/>
                      <a:pt x="51" y="133"/>
                    </a:cubicBezTo>
                    <a:cubicBezTo>
                      <a:pt x="54" y="133"/>
                      <a:pt x="54" y="133"/>
                      <a:pt x="54" y="133"/>
                    </a:cubicBezTo>
                    <a:cubicBezTo>
                      <a:pt x="55" y="133"/>
                      <a:pt x="56" y="134"/>
                      <a:pt x="57" y="135"/>
                    </a:cubicBezTo>
                    <a:cubicBezTo>
                      <a:pt x="57" y="136"/>
                      <a:pt x="57" y="136"/>
                      <a:pt x="58" y="136"/>
                    </a:cubicBezTo>
                    <a:cubicBezTo>
                      <a:pt x="59" y="136"/>
                      <a:pt x="59" y="136"/>
                      <a:pt x="59" y="136"/>
                    </a:cubicBezTo>
                    <a:cubicBezTo>
                      <a:pt x="60" y="136"/>
                      <a:pt x="60" y="136"/>
                      <a:pt x="60" y="136"/>
                    </a:cubicBezTo>
                    <a:cubicBezTo>
                      <a:pt x="60" y="136"/>
                      <a:pt x="60" y="136"/>
                      <a:pt x="60" y="136"/>
                    </a:cubicBezTo>
                    <a:cubicBezTo>
                      <a:pt x="60" y="137"/>
                      <a:pt x="60" y="137"/>
                      <a:pt x="60" y="137"/>
                    </a:cubicBezTo>
                    <a:cubicBezTo>
                      <a:pt x="60" y="138"/>
                      <a:pt x="60" y="138"/>
                      <a:pt x="60" y="138"/>
                    </a:cubicBezTo>
                    <a:cubicBezTo>
                      <a:pt x="61" y="138"/>
                      <a:pt x="61" y="138"/>
                      <a:pt x="61" y="138"/>
                    </a:cubicBezTo>
                    <a:cubicBezTo>
                      <a:pt x="61" y="138"/>
                      <a:pt x="61" y="138"/>
                      <a:pt x="61" y="138"/>
                    </a:cubicBezTo>
                    <a:cubicBezTo>
                      <a:pt x="62" y="138"/>
                      <a:pt x="62" y="138"/>
                      <a:pt x="63" y="138"/>
                    </a:cubicBezTo>
                    <a:cubicBezTo>
                      <a:pt x="64" y="138"/>
                      <a:pt x="64" y="138"/>
                      <a:pt x="64" y="138"/>
                    </a:cubicBezTo>
                    <a:cubicBezTo>
                      <a:pt x="64" y="138"/>
                      <a:pt x="64" y="138"/>
                      <a:pt x="64" y="138"/>
                    </a:cubicBezTo>
                    <a:cubicBezTo>
                      <a:pt x="64" y="139"/>
                      <a:pt x="64" y="139"/>
                      <a:pt x="64" y="139"/>
                    </a:cubicBezTo>
                    <a:cubicBezTo>
                      <a:pt x="65" y="139"/>
                      <a:pt x="65" y="139"/>
                      <a:pt x="65" y="139"/>
                    </a:cubicBezTo>
                    <a:cubicBezTo>
                      <a:pt x="66" y="139"/>
                      <a:pt x="66" y="139"/>
                      <a:pt x="67" y="140"/>
                    </a:cubicBezTo>
                    <a:cubicBezTo>
                      <a:pt x="67" y="140"/>
                      <a:pt x="68" y="140"/>
                      <a:pt x="68" y="141"/>
                    </a:cubicBezTo>
                    <a:cubicBezTo>
                      <a:pt x="69" y="141"/>
                      <a:pt x="70" y="143"/>
                      <a:pt x="70" y="144"/>
                    </a:cubicBezTo>
                    <a:cubicBezTo>
                      <a:pt x="70" y="145"/>
                      <a:pt x="70" y="145"/>
                      <a:pt x="69" y="146"/>
                    </a:cubicBezTo>
                    <a:cubicBezTo>
                      <a:pt x="69" y="147"/>
                      <a:pt x="69" y="147"/>
                      <a:pt x="69" y="147"/>
                    </a:cubicBezTo>
                    <a:cubicBezTo>
                      <a:pt x="69" y="147"/>
                      <a:pt x="69" y="148"/>
                      <a:pt x="68" y="148"/>
                    </a:cubicBezTo>
                    <a:cubicBezTo>
                      <a:pt x="68" y="149"/>
                      <a:pt x="68" y="149"/>
                      <a:pt x="68" y="149"/>
                    </a:cubicBezTo>
                    <a:cubicBezTo>
                      <a:pt x="68" y="149"/>
                      <a:pt x="68" y="149"/>
                      <a:pt x="68" y="149"/>
                    </a:cubicBezTo>
                    <a:cubicBezTo>
                      <a:pt x="67" y="149"/>
                      <a:pt x="67" y="149"/>
                      <a:pt x="67" y="149"/>
                    </a:cubicBezTo>
                    <a:cubicBezTo>
                      <a:pt x="67" y="151"/>
                      <a:pt x="67" y="151"/>
                      <a:pt x="67" y="151"/>
                    </a:cubicBezTo>
                    <a:cubicBezTo>
                      <a:pt x="67" y="152"/>
                      <a:pt x="67" y="152"/>
                      <a:pt x="67" y="152"/>
                    </a:cubicBezTo>
                    <a:cubicBezTo>
                      <a:pt x="68" y="152"/>
                      <a:pt x="68" y="152"/>
                      <a:pt x="68" y="152"/>
                    </a:cubicBezTo>
                    <a:cubicBezTo>
                      <a:pt x="68" y="152"/>
                      <a:pt x="68" y="152"/>
                      <a:pt x="68" y="152"/>
                    </a:cubicBezTo>
                    <a:cubicBezTo>
                      <a:pt x="68" y="153"/>
                      <a:pt x="68" y="153"/>
                      <a:pt x="68" y="153"/>
                    </a:cubicBezTo>
                    <a:cubicBezTo>
                      <a:pt x="68" y="153"/>
                      <a:pt x="68" y="153"/>
                      <a:pt x="68" y="153"/>
                    </a:cubicBezTo>
                    <a:cubicBezTo>
                      <a:pt x="68" y="154"/>
                      <a:pt x="68" y="154"/>
                      <a:pt x="68" y="154"/>
                    </a:cubicBezTo>
                    <a:cubicBezTo>
                      <a:pt x="68" y="154"/>
                      <a:pt x="69" y="155"/>
                      <a:pt x="70" y="155"/>
                    </a:cubicBezTo>
                    <a:cubicBezTo>
                      <a:pt x="70" y="155"/>
                      <a:pt x="70" y="155"/>
                      <a:pt x="70" y="155"/>
                    </a:cubicBezTo>
                    <a:cubicBezTo>
                      <a:pt x="70" y="156"/>
                      <a:pt x="71" y="156"/>
                      <a:pt x="71" y="157"/>
                    </a:cubicBezTo>
                    <a:cubicBezTo>
                      <a:pt x="71" y="157"/>
                      <a:pt x="71" y="157"/>
                      <a:pt x="72" y="158"/>
                    </a:cubicBezTo>
                    <a:cubicBezTo>
                      <a:pt x="72" y="159"/>
                      <a:pt x="72" y="159"/>
                      <a:pt x="73" y="160"/>
                    </a:cubicBezTo>
                    <a:cubicBezTo>
                      <a:pt x="73" y="161"/>
                      <a:pt x="73" y="161"/>
                      <a:pt x="73" y="161"/>
                    </a:cubicBezTo>
                    <a:cubicBezTo>
                      <a:pt x="73" y="161"/>
                      <a:pt x="73" y="162"/>
                      <a:pt x="73" y="162"/>
                    </a:cubicBezTo>
                    <a:cubicBezTo>
                      <a:pt x="73" y="163"/>
                      <a:pt x="73" y="163"/>
                      <a:pt x="74" y="164"/>
                    </a:cubicBezTo>
                    <a:cubicBezTo>
                      <a:pt x="75" y="164"/>
                      <a:pt x="75" y="164"/>
                      <a:pt x="75" y="164"/>
                    </a:cubicBezTo>
                    <a:cubicBezTo>
                      <a:pt x="75" y="165"/>
                      <a:pt x="75" y="165"/>
                      <a:pt x="76" y="165"/>
                    </a:cubicBezTo>
                    <a:cubicBezTo>
                      <a:pt x="76" y="165"/>
                      <a:pt x="76" y="166"/>
                      <a:pt x="76" y="166"/>
                    </a:cubicBezTo>
                    <a:cubicBezTo>
                      <a:pt x="76" y="166"/>
                      <a:pt x="76" y="166"/>
                      <a:pt x="76" y="166"/>
                    </a:cubicBezTo>
                    <a:cubicBezTo>
                      <a:pt x="76" y="167"/>
                      <a:pt x="76" y="167"/>
                      <a:pt x="76" y="168"/>
                    </a:cubicBezTo>
                    <a:cubicBezTo>
                      <a:pt x="76" y="169"/>
                      <a:pt x="76" y="169"/>
                      <a:pt x="76" y="169"/>
                    </a:cubicBezTo>
                    <a:cubicBezTo>
                      <a:pt x="76" y="169"/>
                      <a:pt x="76" y="169"/>
                      <a:pt x="76" y="169"/>
                    </a:cubicBezTo>
                    <a:cubicBezTo>
                      <a:pt x="77" y="169"/>
                      <a:pt x="77" y="169"/>
                      <a:pt x="77" y="169"/>
                    </a:cubicBezTo>
                    <a:cubicBezTo>
                      <a:pt x="77" y="169"/>
                      <a:pt x="77" y="169"/>
                      <a:pt x="77" y="169"/>
                    </a:cubicBezTo>
                    <a:cubicBezTo>
                      <a:pt x="77" y="170"/>
                      <a:pt x="77" y="170"/>
                      <a:pt x="77" y="170"/>
                    </a:cubicBezTo>
                    <a:cubicBezTo>
                      <a:pt x="77" y="170"/>
                      <a:pt x="77" y="170"/>
                      <a:pt x="77" y="170"/>
                    </a:cubicBezTo>
                    <a:cubicBezTo>
                      <a:pt x="77" y="173"/>
                      <a:pt x="77" y="173"/>
                      <a:pt x="77" y="173"/>
                    </a:cubicBezTo>
                    <a:cubicBezTo>
                      <a:pt x="77" y="174"/>
                      <a:pt x="77" y="174"/>
                      <a:pt x="77" y="174"/>
                    </a:cubicBezTo>
                    <a:cubicBezTo>
                      <a:pt x="77" y="174"/>
                      <a:pt x="77" y="176"/>
                      <a:pt x="77" y="176"/>
                    </a:cubicBezTo>
                    <a:cubicBezTo>
                      <a:pt x="77" y="176"/>
                      <a:pt x="77" y="176"/>
                      <a:pt x="77" y="176"/>
                    </a:cubicBezTo>
                    <a:cubicBezTo>
                      <a:pt x="76" y="176"/>
                      <a:pt x="76" y="176"/>
                      <a:pt x="76" y="176"/>
                    </a:cubicBezTo>
                    <a:cubicBezTo>
                      <a:pt x="76" y="181"/>
                      <a:pt x="76" y="181"/>
                      <a:pt x="76" y="181"/>
                    </a:cubicBezTo>
                    <a:cubicBezTo>
                      <a:pt x="76" y="181"/>
                      <a:pt x="76" y="181"/>
                      <a:pt x="76" y="181"/>
                    </a:cubicBezTo>
                    <a:cubicBezTo>
                      <a:pt x="77" y="181"/>
                      <a:pt x="77" y="181"/>
                      <a:pt x="77" y="181"/>
                    </a:cubicBezTo>
                    <a:cubicBezTo>
                      <a:pt x="78" y="182"/>
                      <a:pt x="78" y="182"/>
                      <a:pt x="78" y="182"/>
                    </a:cubicBezTo>
                    <a:cubicBezTo>
                      <a:pt x="77" y="182"/>
                      <a:pt x="77" y="182"/>
                      <a:pt x="77" y="183"/>
                    </a:cubicBezTo>
                    <a:cubicBezTo>
                      <a:pt x="77" y="183"/>
                      <a:pt x="77" y="183"/>
                      <a:pt x="77" y="183"/>
                    </a:cubicBezTo>
                    <a:cubicBezTo>
                      <a:pt x="77" y="183"/>
                      <a:pt x="76" y="184"/>
                      <a:pt x="76" y="184"/>
                    </a:cubicBezTo>
                    <a:cubicBezTo>
                      <a:pt x="75" y="185"/>
                      <a:pt x="75" y="185"/>
                      <a:pt x="75" y="185"/>
                    </a:cubicBezTo>
                    <a:cubicBezTo>
                      <a:pt x="74" y="186"/>
                      <a:pt x="74" y="186"/>
                      <a:pt x="74" y="187"/>
                    </a:cubicBezTo>
                    <a:cubicBezTo>
                      <a:pt x="74" y="188"/>
                      <a:pt x="74" y="188"/>
                      <a:pt x="74" y="188"/>
                    </a:cubicBezTo>
                    <a:cubicBezTo>
                      <a:pt x="74" y="188"/>
                      <a:pt x="74" y="188"/>
                      <a:pt x="74" y="188"/>
                    </a:cubicBezTo>
                    <a:cubicBezTo>
                      <a:pt x="73" y="187"/>
                      <a:pt x="73" y="187"/>
                      <a:pt x="73" y="187"/>
                    </a:cubicBezTo>
                    <a:cubicBezTo>
                      <a:pt x="73" y="193"/>
                      <a:pt x="73" y="193"/>
                      <a:pt x="73" y="193"/>
                    </a:cubicBezTo>
                    <a:cubicBezTo>
                      <a:pt x="73" y="193"/>
                      <a:pt x="73" y="193"/>
                      <a:pt x="73" y="193"/>
                    </a:cubicBezTo>
                    <a:cubicBezTo>
                      <a:pt x="72" y="193"/>
                      <a:pt x="72" y="193"/>
                      <a:pt x="72" y="193"/>
                    </a:cubicBezTo>
                    <a:cubicBezTo>
                      <a:pt x="71" y="193"/>
                      <a:pt x="71" y="193"/>
                      <a:pt x="71" y="193"/>
                    </a:cubicBezTo>
                    <a:cubicBezTo>
                      <a:pt x="71" y="194"/>
                      <a:pt x="71" y="194"/>
                      <a:pt x="71" y="194"/>
                    </a:cubicBezTo>
                    <a:cubicBezTo>
                      <a:pt x="71" y="195"/>
                      <a:pt x="71" y="195"/>
                      <a:pt x="71" y="195"/>
                    </a:cubicBezTo>
                    <a:cubicBezTo>
                      <a:pt x="70" y="196"/>
                      <a:pt x="70" y="196"/>
                      <a:pt x="70" y="196"/>
                    </a:cubicBezTo>
                    <a:cubicBezTo>
                      <a:pt x="70" y="197"/>
                      <a:pt x="70" y="197"/>
                      <a:pt x="70" y="197"/>
                    </a:cubicBezTo>
                    <a:cubicBezTo>
                      <a:pt x="70" y="198"/>
                      <a:pt x="70" y="198"/>
                      <a:pt x="70" y="198"/>
                    </a:cubicBezTo>
                    <a:cubicBezTo>
                      <a:pt x="69" y="198"/>
                      <a:pt x="69" y="198"/>
                      <a:pt x="69" y="198"/>
                    </a:cubicBezTo>
                    <a:cubicBezTo>
                      <a:pt x="68" y="197"/>
                      <a:pt x="68" y="197"/>
                      <a:pt x="68" y="197"/>
                    </a:cubicBezTo>
                    <a:cubicBezTo>
                      <a:pt x="68" y="211"/>
                      <a:pt x="68" y="211"/>
                      <a:pt x="68" y="211"/>
                    </a:cubicBezTo>
                    <a:cubicBezTo>
                      <a:pt x="69" y="211"/>
                      <a:pt x="69" y="211"/>
                      <a:pt x="69" y="211"/>
                    </a:cubicBezTo>
                    <a:cubicBezTo>
                      <a:pt x="70" y="211"/>
                      <a:pt x="70" y="211"/>
                      <a:pt x="70" y="211"/>
                    </a:cubicBezTo>
                    <a:cubicBezTo>
                      <a:pt x="70" y="211"/>
                      <a:pt x="70" y="211"/>
                      <a:pt x="70" y="211"/>
                    </a:cubicBezTo>
                    <a:cubicBezTo>
                      <a:pt x="70" y="211"/>
                      <a:pt x="70" y="211"/>
                      <a:pt x="70" y="211"/>
                    </a:cubicBezTo>
                    <a:cubicBezTo>
                      <a:pt x="70" y="212"/>
                      <a:pt x="70" y="212"/>
                      <a:pt x="70" y="212"/>
                    </a:cubicBezTo>
                    <a:cubicBezTo>
                      <a:pt x="70" y="213"/>
                      <a:pt x="70" y="213"/>
                      <a:pt x="70" y="213"/>
                    </a:cubicBezTo>
                    <a:cubicBezTo>
                      <a:pt x="70" y="213"/>
                      <a:pt x="70"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5"/>
                      <a:pt x="71" y="215"/>
                      <a:pt x="71" y="215"/>
                    </a:cubicBezTo>
                    <a:cubicBezTo>
                      <a:pt x="71" y="217"/>
                      <a:pt x="71" y="217"/>
                      <a:pt x="71" y="218"/>
                    </a:cubicBezTo>
                    <a:cubicBezTo>
                      <a:pt x="71" y="218"/>
                      <a:pt x="71" y="218"/>
                      <a:pt x="71" y="218"/>
                    </a:cubicBezTo>
                    <a:cubicBezTo>
                      <a:pt x="70" y="217"/>
                      <a:pt x="70" y="217"/>
                      <a:pt x="70" y="217"/>
                    </a:cubicBezTo>
                    <a:cubicBezTo>
                      <a:pt x="70" y="231"/>
                      <a:pt x="70" y="231"/>
                      <a:pt x="70" y="231"/>
                    </a:cubicBezTo>
                    <a:cubicBezTo>
                      <a:pt x="70" y="231"/>
                      <a:pt x="70" y="231"/>
                      <a:pt x="70" y="231"/>
                    </a:cubicBezTo>
                    <a:cubicBezTo>
                      <a:pt x="71" y="232"/>
                      <a:pt x="71" y="232"/>
                      <a:pt x="71" y="232"/>
                    </a:cubicBezTo>
                    <a:cubicBezTo>
                      <a:pt x="72" y="232"/>
                      <a:pt x="72" y="233"/>
                      <a:pt x="72" y="234"/>
                    </a:cubicBezTo>
                    <a:cubicBezTo>
                      <a:pt x="73" y="235"/>
                      <a:pt x="73" y="236"/>
                      <a:pt x="72" y="236"/>
                    </a:cubicBezTo>
                    <a:cubicBezTo>
                      <a:pt x="72" y="237"/>
                      <a:pt x="72" y="237"/>
                      <a:pt x="71" y="238"/>
                    </a:cubicBezTo>
                    <a:cubicBezTo>
                      <a:pt x="71" y="238"/>
                      <a:pt x="70" y="238"/>
                      <a:pt x="70" y="238"/>
                    </a:cubicBezTo>
                    <a:cubicBezTo>
                      <a:pt x="69" y="239"/>
                      <a:pt x="69" y="239"/>
                      <a:pt x="69" y="239"/>
                    </a:cubicBezTo>
                    <a:cubicBezTo>
                      <a:pt x="68" y="239"/>
                      <a:pt x="68" y="239"/>
                      <a:pt x="67" y="239"/>
                    </a:cubicBezTo>
                    <a:cubicBezTo>
                      <a:pt x="67" y="240"/>
                      <a:pt x="67" y="241"/>
                      <a:pt x="67" y="242"/>
                    </a:cubicBezTo>
                    <a:cubicBezTo>
                      <a:pt x="67" y="243"/>
                      <a:pt x="67" y="243"/>
                      <a:pt x="67" y="243"/>
                    </a:cubicBezTo>
                    <a:cubicBezTo>
                      <a:pt x="67" y="243"/>
                      <a:pt x="67" y="244"/>
                      <a:pt x="68" y="245"/>
                    </a:cubicBezTo>
                    <a:cubicBezTo>
                      <a:pt x="68" y="245"/>
                      <a:pt x="69" y="245"/>
                      <a:pt x="69" y="245"/>
                    </a:cubicBezTo>
                    <a:cubicBezTo>
                      <a:pt x="70" y="245"/>
                      <a:pt x="70" y="245"/>
                      <a:pt x="71" y="245"/>
                    </a:cubicBezTo>
                    <a:cubicBezTo>
                      <a:pt x="71" y="244"/>
                      <a:pt x="71" y="244"/>
                      <a:pt x="71" y="244"/>
                    </a:cubicBezTo>
                    <a:cubicBezTo>
                      <a:pt x="72" y="244"/>
                      <a:pt x="74" y="244"/>
                      <a:pt x="75" y="244"/>
                    </a:cubicBezTo>
                    <a:cubicBezTo>
                      <a:pt x="76" y="244"/>
                      <a:pt x="76" y="244"/>
                      <a:pt x="76" y="244"/>
                    </a:cubicBezTo>
                    <a:cubicBezTo>
                      <a:pt x="78" y="244"/>
                      <a:pt x="80" y="243"/>
                      <a:pt x="81" y="242"/>
                    </a:cubicBezTo>
                    <a:cubicBezTo>
                      <a:pt x="83" y="242"/>
                      <a:pt x="83" y="242"/>
                      <a:pt x="83" y="242"/>
                    </a:cubicBezTo>
                    <a:cubicBezTo>
                      <a:pt x="83" y="242"/>
                      <a:pt x="83" y="242"/>
                      <a:pt x="83" y="242"/>
                    </a:cubicBezTo>
                    <a:cubicBezTo>
                      <a:pt x="83" y="243"/>
                      <a:pt x="83" y="243"/>
                      <a:pt x="83" y="243"/>
                    </a:cubicBezTo>
                    <a:cubicBezTo>
                      <a:pt x="84" y="243"/>
                      <a:pt x="84" y="242"/>
                      <a:pt x="85" y="242"/>
                    </a:cubicBezTo>
                    <a:cubicBezTo>
                      <a:pt x="85" y="241"/>
                      <a:pt x="85" y="241"/>
                      <a:pt x="85" y="241"/>
                    </a:cubicBezTo>
                    <a:cubicBezTo>
                      <a:pt x="85" y="240"/>
                      <a:pt x="86" y="240"/>
                      <a:pt x="87" y="240"/>
                    </a:cubicBezTo>
                    <a:cubicBezTo>
                      <a:pt x="87" y="239"/>
                      <a:pt x="87" y="239"/>
                      <a:pt x="87" y="239"/>
                    </a:cubicBezTo>
                    <a:cubicBezTo>
                      <a:pt x="87" y="239"/>
                      <a:pt x="87" y="239"/>
                      <a:pt x="87" y="239"/>
                    </a:cubicBezTo>
                    <a:cubicBezTo>
                      <a:pt x="87" y="236"/>
                      <a:pt x="88" y="234"/>
                      <a:pt x="90" y="233"/>
                    </a:cubicBezTo>
                    <a:cubicBezTo>
                      <a:pt x="90" y="233"/>
                      <a:pt x="91" y="232"/>
                      <a:pt x="93" y="232"/>
                    </a:cubicBezTo>
                    <a:cubicBezTo>
                      <a:pt x="93" y="232"/>
                      <a:pt x="93" y="232"/>
                      <a:pt x="93" y="232"/>
                    </a:cubicBezTo>
                    <a:cubicBezTo>
                      <a:pt x="94" y="232"/>
                      <a:pt x="94" y="232"/>
                      <a:pt x="95" y="232"/>
                    </a:cubicBezTo>
                    <a:cubicBezTo>
                      <a:pt x="95" y="232"/>
                      <a:pt x="95" y="232"/>
                      <a:pt x="96" y="232"/>
                    </a:cubicBezTo>
                    <a:cubicBezTo>
                      <a:pt x="96" y="232"/>
                      <a:pt x="97" y="232"/>
                      <a:pt x="97" y="232"/>
                    </a:cubicBezTo>
                    <a:cubicBezTo>
                      <a:pt x="99" y="232"/>
                      <a:pt x="99" y="231"/>
                      <a:pt x="99" y="231"/>
                    </a:cubicBezTo>
                    <a:cubicBezTo>
                      <a:pt x="99" y="230"/>
                      <a:pt x="99" y="229"/>
                      <a:pt x="99" y="229"/>
                    </a:cubicBezTo>
                    <a:cubicBezTo>
                      <a:pt x="99" y="228"/>
                      <a:pt x="99" y="228"/>
                      <a:pt x="99" y="228"/>
                    </a:cubicBezTo>
                    <a:cubicBezTo>
                      <a:pt x="99" y="226"/>
                      <a:pt x="99" y="226"/>
                      <a:pt x="99" y="226"/>
                    </a:cubicBezTo>
                    <a:cubicBezTo>
                      <a:pt x="99" y="225"/>
                      <a:pt x="99" y="225"/>
                      <a:pt x="98" y="225"/>
                    </a:cubicBezTo>
                    <a:cubicBezTo>
                      <a:pt x="98" y="224"/>
                      <a:pt x="98" y="224"/>
                      <a:pt x="98" y="224"/>
                    </a:cubicBezTo>
                    <a:cubicBezTo>
                      <a:pt x="97" y="224"/>
                      <a:pt x="98" y="223"/>
                      <a:pt x="98" y="223"/>
                    </a:cubicBezTo>
                    <a:cubicBezTo>
                      <a:pt x="98" y="222"/>
                      <a:pt x="98" y="222"/>
                      <a:pt x="98" y="222"/>
                    </a:cubicBezTo>
                    <a:cubicBezTo>
                      <a:pt x="99" y="222"/>
                      <a:pt x="99" y="222"/>
                      <a:pt x="99" y="221"/>
                    </a:cubicBezTo>
                    <a:cubicBezTo>
                      <a:pt x="99" y="221"/>
                      <a:pt x="99" y="221"/>
                      <a:pt x="99" y="221"/>
                    </a:cubicBezTo>
                    <a:cubicBezTo>
                      <a:pt x="99" y="221"/>
                      <a:pt x="99" y="221"/>
                      <a:pt x="99" y="221"/>
                    </a:cubicBezTo>
                    <a:cubicBezTo>
                      <a:pt x="99" y="221"/>
                      <a:pt x="99" y="221"/>
                      <a:pt x="99" y="221"/>
                    </a:cubicBezTo>
                    <a:cubicBezTo>
                      <a:pt x="99" y="221"/>
                      <a:pt x="99" y="221"/>
                      <a:pt x="99" y="221"/>
                    </a:cubicBezTo>
                    <a:cubicBezTo>
                      <a:pt x="100" y="221"/>
                      <a:pt x="100" y="221"/>
                      <a:pt x="100" y="221"/>
                    </a:cubicBezTo>
                    <a:cubicBezTo>
                      <a:pt x="100" y="220"/>
                      <a:pt x="100" y="220"/>
                      <a:pt x="100" y="220"/>
                    </a:cubicBezTo>
                    <a:cubicBezTo>
                      <a:pt x="100" y="219"/>
                      <a:pt x="100" y="219"/>
                      <a:pt x="100" y="219"/>
                    </a:cubicBezTo>
                    <a:cubicBezTo>
                      <a:pt x="101" y="219"/>
                      <a:pt x="101" y="219"/>
                      <a:pt x="101" y="219"/>
                    </a:cubicBezTo>
                    <a:cubicBezTo>
                      <a:pt x="101" y="219"/>
                      <a:pt x="101" y="219"/>
                      <a:pt x="101" y="219"/>
                    </a:cubicBezTo>
                    <a:cubicBezTo>
                      <a:pt x="101" y="219"/>
                      <a:pt x="102" y="219"/>
                      <a:pt x="102" y="219"/>
                    </a:cubicBezTo>
                    <a:cubicBezTo>
                      <a:pt x="103" y="219"/>
                      <a:pt x="104" y="218"/>
                      <a:pt x="105" y="216"/>
                    </a:cubicBezTo>
                    <a:cubicBezTo>
                      <a:pt x="105" y="215"/>
                      <a:pt x="105" y="213"/>
                      <a:pt x="105" y="212"/>
                    </a:cubicBezTo>
                    <a:cubicBezTo>
                      <a:pt x="105" y="211"/>
                      <a:pt x="105" y="211"/>
                      <a:pt x="105" y="211"/>
                    </a:cubicBezTo>
                    <a:cubicBezTo>
                      <a:pt x="105" y="211"/>
                      <a:pt x="105" y="210"/>
                      <a:pt x="105" y="209"/>
                    </a:cubicBezTo>
                    <a:cubicBezTo>
                      <a:pt x="105" y="209"/>
                      <a:pt x="105" y="209"/>
                      <a:pt x="105" y="209"/>
                    </a:cubicBezTo>
                    <a:cubicBezTo>
                      <a:pt x="106" y="210"/>
                      <a:pt x="106" y="210"/>
                      <a:pt x="106" y="210"/>
                    </a:cubicBezTo>
                    <a:cubicBezTo>
                      <a:pt x="106" y="208"/>
                      <a:pt x="106" y="208"/>
                      <a:pt x="106" y="208"/>
                    </a:cubicBezTo>
                    <a:cubicBezTo>
                      <a:pt x="106" y="208"/>
                      <a:pt x="106" y="207"/>
                      <a:pt x="106" y="207"/>
                    </a:cubicBezTo>
                    <a:cubicBezTo>
                      <a:pt x="107" y="206"/>
                      <a:pt x="107" y="206"/>
                      <a:pt x="108" y="206"/>
                    </a:cubicBezTo>
                    <a:cubicBezTo>
                      <a:pt x="108" y="205"/>
                      <a:pt x="108" y="205"/>
                      <a:pt x="108" y="205"/>
                    </a:cubicBezTo>
                    <a:cubicBezTo>
                      <a:pt x="109" y="205"/>
                      <a:pt x="109" y="205"/>
                      <a:pt x="110" y="204"/>
                    </a:cubicBezTo>
                    <a:cubicBezTo>
                      <a:pt x="110" y="204"/>
                      <a:pt x="110" y="203"/>
                      <a:pt x="110" y="202"/>
                    </a:cubicBezTo>
                    <a:cubicBezTo>
                      <a:pt x="110" y="201"/>
                      <a:pt x="110" y="201"/>
                      <a:pt x="110" y="201"/>
                    </a:cubicBezTo>
                    <a:cubicBezTo>
                      <a:pt x="110" y="200"/>
                      <a:pt x="110" y="200"/>
                      <a:pt x="110" y="200"/>
                    </a:cubicBezTo>
                    <a:cubicBezTo>
                      <a:pt x="111" y="199"/>
                      <a:pt x="111" y="199"/>
                      <a:pt x="112" y="198"/>
                    </a:cubicBezTo>
                    <a:cubicBezTo>
                      <a:pt x="113" y="197"/>
                      <a:pt x="114" y="196"/>
                      <a:pt x="116" y="195"/>
                    </a:cubicBezTo>
                    <a:cubicBezTo>
                      <a:pt x="116" y="194"/>
                      <a:pt x="116" y="194"/>
                      <a:pt x="117" y="194"/>
                    </a:cubicBezTo>
                    <a:cubicBezTo>
                      <a:pt x="117" y="193"/>
                      <a:pt x="118" y="193"/>
                      <a:pt x="118" y="192"/>
                    </a:cubicBezTo>
                    <a:cubicBezTo>
                      <a:pt x="118" y="191"/>
                      <a:pt x="118" y="191"/>
                      <a:pt x="118" y="190"/>
                    </a:cubicBezTo>
                    <a:cubicBezTo>
                      <a:pt x="118" y="189"/>
                      <a:pt x="118" y="189"/>
                      <a:pt x="118" y="188"/>
                    </a:cubicBezTo>
                    <a:cubicBezTo>
                      <a:pt x="117" y="187"/>
                      <a:pt x="117" y="186"/>
                      <a:pt x="118" y="185"/>
                    </a:cubicBezTo>
                    <a:cubicBezTo>
                      <a:pt x="118" y="184"/>
                      <a:pt x="118" y="182"/>
                      <a:pt x="118" y="181"/>
                    </a:cubicBezTo>
                    <a:cubicBezTo>
                      <a:pt x="119" y="181"/>
                      <a:pt x="119" y="181"/>
                      <a:pt x="119" y="181"/>
                    </a:cubicBezTo>
                    <a:cubicBezTo>
                      <a:pt x="119" y="180"/>
                      <a:pt x="119" y="180"/>
                      <a:pt x="119" y="180"/>
                    </a:cubicBezTo>
                    <a:cubicBezTo>
                      <a:pt x="119" y="179"/>
                      <a:pt x="119" y="179"/>
                      <a:pt x="119" y="179"/>
                    </a:cubicBezTo>
                    <a:cubicBezTo>
                      <a:pt x="119" y="179"/>
                      <a:pt x="119" y="179"/>
                      <a:pt x="119" y="179"/>
                    </a:cubicBezTo>
                    <a:cubicBezTo>
                      <a:pt x="119" y="179"/>
                      <a:pt x="119" y="179"/>
                      <a:pt x="119" y="179"/>
                    </a:cubicBezTo>
                    <a:cubicBezTo>
                      <a:pt x="119" y="179"/>
                      <a:pt x="119" y="179"/>
                      <a:pt x="119" y="179"/>
                    </a:cubicBezTo>
                    <a:cubicBezTo>
                      <a:pt x="120" y="180"/>
                      <a:pt x="120" y="180"/>
                      <a:pt x="120" y="180"/>
                    </a:cubicBezTo>
                    <a:cubicBezTo>
                      <a:pt x="120" y="179"/>
                      <a:pt x="120" y="179"/>
                      <a:pt x="120" y="179"/>
                    </a:cubicBezTo>
                    <a:cubicBezTo>
                      <a:pt x="121" y="176"/>
                      <a:pt x="121" y="173"/>
                      <a:pt x="120" y="171"/>
                    </a:cubicBezTo>
                    <a:cubicBezTo>
                      <a:pt x="120" y="169"/>
                      <a:pt x="120" y="168"/>
                      <a:pt x="120" y="166"/>
                    </a:cubicBezTo>
                    <a:cubicBezTo>
                      <a:pt x="120" y="164"/>
                      <a:pt x="120" y="162"/>
                      <a:pt x="121" y="161"/>
                    </a:cubicBezTo>
                    <a:cubicBezTo>
                      <a:pt x="121" y="160"/>
                      <a:pt x="121" y="159"/>
                      <a:pt x="122" y="159"/>
                    </a:cubicBezTo>
                    <a:cubicBezTo>
                      <a:pt x="122" y="159"/>
                      <a:pt x="122" y="159"/>
                      <a:pt x="122" y="159"/>
                    </a:cubicBezTo>
                    <a:cubicBezTo>
                      <a:pt x="122" y="158"/>
                      <a:pt x="122" y="158"/>
                      <a:pt x="122" y="158"/>
                    </a:cubicBezTo>
                    <a:cubicBezTo>
                      <a:pt x="122" y="158"/>
                      <a:pt x="122" y="158"/>
                      <a:pt x="122" y="158"/>
                    </a:cubicBezTo>
                    <a:cubicBezTo>
                      <a:pt x="122" y="158"/>
                      <a:pt x="122" y="158"/>
                      <a:pt x="122" y="158"/>
                    </a:cubicBezTo>
                    <a:cubicBezTo>
                      <a:pt x="123" y="158"/>
                      <a:pt x="123" y="158"/>
                      <a:pt x="123" y="158"/>
                    </a:cubicBezTo>
                    <a:cubicBezTo>
                      <a:pt x="123" y="157"/>
                      <a:pt x="123" y="157"/>
                      <a:pt x="123" y="157"/>
                    </a:cubicBezTo>
                    <a:cubicBezTo>
                      <a:pt x="123" y="156"/>
                      <a:pt x="123" y="156"/>
                      <a:pt x="123" y="156"/>
                    </a:cubicBezTo>
                    <a:cubicBezTo>
                      <a:pt x="123" y="156"/>
                      <a:pt x="123" y="155"/>
                      <a:pt x="123" y="155"/>
                    </a:cubicBezTo>
                    <a:cubicBezTo>
                      <a:pt x="124" y="155"/>
                      <a:pt x="124" y="155"/>
                      <a:pt x="124" y="155"/>
                    </a:cubicBezTo>
                    <a:cubicBezTo>
                      <a:pt x="125" y="155"/>
                      <a:pt x="125" y="155"/>
                      <a:pt x="125" y="155"/>
                    </a:cubicBezTo>
                    <a:cubicBezTo>
                      <a:pt x="125" y="150"/>
                      <a:pt x="125" y="150"/>
                      <a:pt x="125" y="150"/>
                    </a:cubicBezTo>
                    <a:cubicBezTo>
                      <a:pt x="125" y="149"/>
                      <a:pt x="124" y="149"/>
                      <a:pt x="124" y="149"/>
                    </a:cubicBezTo>
                    <a:cubicBezTo>
                      <a:pt x="124" y="149"/>
                      <a:pt x="124" y="149"/>
                      <a:pt x="124" y="149"/>
                    </a:cubicBezTo>
                    <a:cubicBezTo>
                      <a:pt x="123" y="148"/>
                      <a:pt x="123" y="148"/>
                      <a:pt x="123" y="147"/>
                    </a:cubicBezTo>
                    <a:cubicBezTo>
                      <a:pt x="123" y="146"/>
                      <a:pt x="123" y="146"/>
                      <a:pt x="123" y="146"/>
                    </a:cubicBezTo>
                    <a:cubicBezTo>
                      <a:pt x="123" y="145"/>
                      <a:pt x="123" y="145"/>
                      <a:pt x="123" y="145"/>
                    </a:cubicBezTo>
                    <a:cubicBezTo>
                      <a:pt x="123" y="144"/>
                      <a:pt x="123" y="143"/>
                      <a:pt x="124" y="142"/>
                    </a:cubicBezTo>
                    <a:cubicBezTo>
                      <a:pt x="124" y="142"/>
                      <a:pt x="124" y="142"/>
                      <a:pt x="124" y="142"/>
                    </a:cubicBezTo>
                    <a:cubicBezTo>
                      <a:pt x="124" y="142"/>
                      <a:pt x="125" y="142"/>
                      <a:pt x="125" y="141"/>
                    </a:cubicBezTo>
                    <a:cubicBezTo>
                      <a:pt x="125" y="140"/>
                      <a:pt x="125" y="140"/>
                      <a:pt x="125" y="140"/>
                    </a:cubicBezTo>
                    <a:cubicBezTo>
                      <a:pt x="125" y="139"/>
                      <a:pt x="125" y="139"/>
                      <a:pt x="125" y="138"/>
                    </a:cubicBezTo>
                    <a:cubicBezTo>
                      <a:pt x="125" y="138"/>
                      <a:pt x="125" y="137"/>
                      <a:pt x="125" y="137"/>
                    </a:cubicBezTo>
                    <a:cubicBezTo>
                      <a:pt x="125" y="136"/>
                      <a:pt x="125" y="136"/>
                      <a:pt x="125" y="135"/>
                    </a:cubicBezTo>
                    <a:cubicBezTo>
                      <a:pt x="125" y="135"/>
                      <a:pt x="125" y="135"/>
                      <a:pt x="125" y="135"/>
                    </a:cubicBezTo>
                    <a:cubicBezTo>
                      <a:pt x="126" y="135"/>
                      <a:pt x="126" y="135"/>
                      <a:pt x="126" y="135"/>
                    </a:cubicBezTo>
                    <a:cubicBezTo>
                      <a:pt x="126" y="128"/>
                      <a:pt x="126" y="128"/>
                      <a:pt x="126" y="128"/>
                    </a:cubicBezTo>
                    <a:cubicBezTo>
                      <a:pt x="126" y="127"/>
                      <a:pt x="126" y="127"/>
                      <a:pt x="126" y="127"/>
                    </a:cubicBezTo>
                    <a:cubicBezTo>
                      <a:pt x="126" y="126"/>
                      <a:pt x="126" y="125"/>
                      <a:pt x="126" y="124"/>
                    </a:cubicBezTo>
                    <a:cubicBezTo>
                      <a:pt x="125" y="123"/>
                      <a:pt x="124" y="122"/>
                      <a:pt x="122" y="121"/>
                    </a:cubicBezTo>
                    <a:cubicBezTo>
                      <a:pt x="122" y="121"/>
                      <a:pt x="122" y="120"/>
                      <a:pt x="122" y="120"/>
                    </a:cubicBezTo>
                    <a:cubicBezTo>
                      <a:pt x="122" y="116"/>
                      <a:pt x="122" y="116"/>
                      <a:pt x="122" y="116"/>
                    </a:cubicBezTo>
                    <a:cubicBezTo>
                      <a:pt x="120" y="116"/>
                      <a:pt x="120" y="116"/>
                      <a:pt x="120" y="116"/>
                    </a:cubicBezTo>
                    <a:cubicBezTo>
                      <a:pt x="120" y="116"/>
                      <a:pt x="120" y="116"/>
                      <a:pt x="120" y="116"/>
                    </a:cubicBezTo>
                    <a:cubicBezTo>
                      <a:pt x="120" y="115"/>
                      <a:pt x="120" y="115"/>
                      <a:pt x="120" y="115"/>
                    </a:cubicBezTo>
                    <a:cubicBezTo>
                      <a:pt x="120" y="115"/>
                      <a:pt x="120" y="115"/>
                      <a:pt x="120" y="115"/>
                    </a:cubicBezTo>
                    <a:cubicBezTo>
                      <a:pt x="120" y="114"/>
                      <a:pt x="120" y="114"/>
                      <a:pt x="120" y="113"/>
                    </a:cubicBezTo>
                    <a:cubicBezTo>
                      <a:pt x="119" y="113"/>
                      <a:pt x="119" y="113"/>
                      <a:pt x="119" y="113"/>
                    </a:cubicBezTo>
                    <a:cubicBezTo>
                      <a:pt x="119" y="112"/>
                      <a:pt x="119" y="112"/>
                      <a:pt x="118" y="112"/>
                    </a:cubicBezTo>
                    <a:cubicBezTo>
                      <a:pt x="118" y="111"/>
                      <a:pt x="118" y="111"/>
                      <a:pt x="118" y="111"/>
                    </a:cubicBezTo>
                    <a:cubicBezTo>
                      <a:pt x="118" y="111"/>
                      <a:pt x="118" y="111"/>
                      <a:pt x="118" y="111"/>
                    </a:cubicBezTo>
                    <a:cubicBezTo>
                      <a:pt x="118" y="110"/>
                      <a:pt x="118" y="109"/>
                      <a:pt x="117" y="109"/>
                    </a:cubicBezTo>
                    <a:cubicBezTo>
                      <a:pt x="116" y="109"/>
                      <a:pt x="116" y="109"/>
                      <a:pt x="116" y="109"/>
                    </a:cubicBezTo>
                    <a:cubicBezTo>
                      <a:pt x="116" y="109"/>
                      <a:pt x="116" y="109"/>
                      <a:pt x="116" y="109"/>
                    </a:cubicBezTo>
                    <a:cubicBezTo>
                      <a:pt x="116" y="108"/>
                      <a:pt x="116" y="108"/>
                      <a:pt x="116" y="108"/>
                    </a:cubicBezTo>
                    <a:cubicBezTo>
                      <a:pt x="116" y="107"/>
                      <a:pt x="116" y="107"/>
                      <a:pt x="116" y="107"/>
                    </a:cubicBezTo>
                    <a:cubicBezTo>
                      <a:pt x="115" y="106"/>
                      <a:pt x="115" y="106"/>
                      <a:pt x="115" y="106"/>
                    </a:cubicBezTo>
                    <a:cubicBezTo>
                      <a:pt x="114" y="105"/>
                      <a:pt x="114" y="105"/>
                      <a:pt x="114" y="105"/>
                    </a:cubicBezTo>
                    <a:cubicBezTo>
                      <a:pt x="113" y="104"/>
                      <a:pt x="113" y="104"/>
                      <a:pt x="113" y="104"/>
                    </a:cubicBezTo>
                    <a:cubicBezTo>
                      <a:pt x="112" y="102"/>
                      <a:pt x="111" y="101"/>
                      <a:pt x="112" y="98"/>
                    </a:cubicBezTo>
                    <a:cubicBezTo>
                      <a:pt x="112" y="97"/>
                      <a:pt x="112" y="97"/>
                      <a:pt x="112" y="97"/>
                    </a:cubicBezTo>
                    <a:cubicBezTo>
                      <a:pt x="111" y="97"/>
                      <a:pt x="111" y="97"/>
                      <a:pt x="111" y="97"/>
                    </a:cubicBezTo>
                    <a:cubicBezTo>
                      <a:pt x="110" y="97"/>
                      <a:pt x="110" y="97"/>
                      <a:pt x="110" y="97"/>
                    </a:cubicBezTo>
                    <a:cubicBezTo>
                      <a:pt x="110" y="96"/>
                      <a:pt x="110" y="95"/>
                      <a:pt x="109" y="94"/>
                    </a:cubicBezTo>
                    <a:cubicBezTo>
                      <a:pt x="109" y="94"/>
                      <a:pt x="109" y="94"/>
                      <a:pt x="109" y="94"/>
                    </a:cubicBezTo>
                    <a:cubicBezTo>
                      <a:pt x="108" y="93"/>
                      <a:pt x="108" y="93"/>
                      <a:pt x="108" y="92"/>
                    </a:cubicBezTo>
                    <a:cubicBezTo>
                      <a:pt x="107" y="92"/>
                      <a:pt x="107" y="91"/>
                      <a:pt x="106" y="91"/>
                    </a:cubicBezTo>
                    <a:cubicBezTo>
                      <a:pt x="106" y="91"/>
                      <a:pt x="106" y="91"/>
                      <a:pt x="106" y="91"/>
                    </a:cubicBezTo>
                    <a:cubicBezTo>
                      <a:pt x="106" y="91"/>
                      <a:pt x="106" y="90"/>
                      <a:pt x="106" y="90"/>
                    </a:cubicBezTo>
                    <a:cubicBezTo>
                      <a:pt x="106" y="90"/>
                      <a:pt x="106" y="90"/>
                      <a:pt x="106" y="90"/>
                    </a:cubicBezTo>
                    <a:cubicBezTo>
                      <a:pt x="106" y="89"/>
                      <a:pt x="106" y="89"/>
                      <a:pt x="106" y="89"/>
                    </a:cubicBezTo>
                    <a:cubicBezTo>
                      <a:pt x="105" y="89"/>
                      <a:pt x="105" y="89"/>
                      <a:pt x="105" y="89"/>
                    </a:cubicBezTo>
                    <a:cubicBezTo>
                      <a:pt x="105" y="88"/>
                      <a:pt x="105" y="88"/>
                      <a:pt x="105" y="88"/>
                    </a:cubicBezTo>
                    <a:cubicBezTo>
                      <a:pt x="105" y="88"/>
                      <a:pt x="105" y="88"/>
                      <a:pt x="105" y="88"/>
                    </a:cubicBezTo>
                    <a:cubicBezTo>
                      <a:pt x="105" y="88"/>
                      <a:pt x="105" y="88"/>
                      <a:pt x="105" y="88"/>
                    </a:cubicBezTo>
                    <a:cubicBezTo>
                      <a:pt x="104" y="88"/>
                      <a:pt x="104" y="88"/>
                      <a:pt x="104" y="88"/>
                    </a:cubicBezTo>
                    <a:cubicBezTo>
                      <a:pt x="104" y="87"/>
                      <a:pt x="104" y="87"/>
                      <a:pt x="103" y="86"/>
                    </a:cubicBezTo>
                    <a:cubicBezTo>
                      <a:pt x="102" y="84"/>
                      <a:pt x="101" y="83"/>
                      <a:pt x="100" y="81"/>
                    </a:cubicBezTo>
                    <a:cubicBezTo>
                      <a:pt x="99" y="80"/>
                      <a:pt x="99" y="80"/>
                      <a:pt x="99" y="80"/>
                    </a:cubicBezTo>
                    <a:cubicBezTo>
                      <a:pt x="98" y="78"/>
                      <a:pt x="97" y="76"/>
                      <a:pt x="95" y="75"/>
                    </a:cubicBezTo>
                    <a:cubicBezTo>
                      <a:pt x="97" y="75"/>
                      <a:pt x="97" y="75"/>
                      <a:pt x="97" y="75"/>
                    </a:cubicBezTo>
                    <a:cubicBezTo>
                      <a:pt x="97" y="74"/>
                      <a:pt x="97" y="74"/>
                      <a:pt x="97" y="74"/>
                    </a:cubicBezTo>
                    <a:cubicBezTo>
                      <a:pt x="98" y="74"/>
                      <a:pt x="98" y="75"/>
                      <a:pt x="98" y="75"/>
                    </a:cubicBezTo>
                    <a:cubicBezTo>
                      <a:pt x="99" y="76"/>
                      <a:pt x="99" y="76"/>
                      <a:pt x="99" y="76"/>
                    </a:cubicBezTo>
                    <a:cubicBezTo>
                      <a:pt x="99" y="76"/>
                      <a:pt x="99" y="76"/>
                      <a:pt x="99" y="76"/>
                    </a:cubicBezTo>
                    <a:cubicBezTo>
                      <a:pt x="100" y="76"/>
                      <a:pt x="100" y="76"/>
                      <a:pt x="100" y="76"/>
                    </a:cubicBezTo>
                    <a:cubicBezTo>
                      <a:pt x="100" y="76"/>
                      <a:pt x="100" y="76"/>
                      <a:pt x="100" y="76"/>
                    </a:cubicBezTo>
                    <a:cubicBezTo>
                      <a:pt x="100" y="76"/>
                      <a:pt x="100" y="76"/>
                      <a:pt x="100" y="76"/>
                    </a:cubicBezTo>
                    <a:cubicBezTo>
                      <a:pt x="100" y="77"/>
                      <a:pt x="100" y="77"/>
                      <a:pt x="100" y="77"/>
                    </a:cubicBezTo>
                    <a:cubicBezTo>
                      <a:pt x="101" y="78"/>
                      <a:pt x="101" y="78"/>
                      <a:pt x="101" y="78"/>
                    </a:cubicBezTo>
                    <a:cubicBezTo>
                      <a:pt x="101" y="78"/>
                      <a:pt x="101" y="78"/>
                      <a:pt x="101" y="78"/>
                    </a:cubicBezTo>
                    <a:cubicBezTo>
                      <a:pt x="101" y="78"/>
                      <a:pt x="101" y="78"/>
                      <a:pt x="101" y="78"/>
                    </a:cubicBezTo>
                    <a:cubicBezTo>
                      <a:pt x="101" y="78"/>
                      <a:pt x="101" y="79"/>
                      <a:pt x="101" y="79"/>
                    </a:cubicBezTo>
                    <a:cubicBezTo>
                      <a:pt x="101" y="82"/>
                      <a:pt x="101" y="82"/>
                      <a:pt x="101" y="82"/>
                    </a:cubicBezTo>
                    <a:cubicBezTo>
                      <a:pt x="102" y="82"/>
                      <a:pt x="102" y="82"/>
                      <a:pt x="102" y="82"/>
                    </a:cubicBezTo>
                    <a:cubicBezTo>
                      <a:pt x="103" y="82"/>
                      <a:pt x="103" y="82"/>
                      <a:pt x="103" y="82"/>
                    </a:cubicBezTo>
                    <a:cubicBezTo>
                      <a:pt x="103" y="82"/>
                      <a:pt x="103" y="82"/>
                      <a:pt x="103" y="82"/>
                    </a:cubicBezTo>
                    <a:cubicBezTo>
                      <a:pt x="103" y="82"/>
                      <a:pt x="103" y="82"/>
                      <a:pt x="103" y="82"/>
                    </a:cubicBezTo>
                    <a:cubicBezTo>
                      <a:pt x="103" y="83"/>
                      <a:pt x="103" y="83"/>
                      <a:pt x="103" y="83"/>
                    </a:cubicBezTo>
                    <a:cubicBezTo>
                      <a:pt x="103" y="85"/>
                      <a:pt x="104" y="85"/>
                      <a:pt x="105" y="85"/>
                    </a:cubicBezTo>
                    <a:cubicBezTo>
                      <a:pt x="105" y="85"/>
                      <a:pt x="105" y="85"/>
                      <a:pt x="105" y="85"/>
                    </a:cubicBezTo>
                    <a:cubicBezTo>
                      <a:pt x="106" y="85"/>
                      <a:pt x="106" y="86"/>
                      <a:pt x="107" y="86"/>
                    </a:cubicBezTo>
                    <a:cubicBezTo>
                      <a:pt x="107" y="87"/>
                      <a:pt x="107" y="87"/>
                      <a:pt x="107" y="88"/>
                    </a:cubicBezTo>
                    <a:cubicBezTo>
                      <a:pt x="107" y="88"/>
                      <a:pt x="107" y="89"/>
                      <a:pt x="108" y="89"/>
                    </a:cubicBezTo>
                    <a:cubicBezTo>
                      <a:pt x="108" y="89"/>
                      <a:pt x="108" y="89"/>
                      <a:pt x="108" y="89"/>
                    </a:cubicBezTo>
                    <a:cubicBezTo>
                      <a:pt x="108" y="90"/>
                      <a:pt x="108" y="90"/>
                      <a:pt x="108" y="90"/>
                    </a:cubicBezTo>
                    <a:cubicBezTo>
                      <a:pt x="108" y="90"/>
                      <a:pt x="108" y="92"/>
                      <a:pt x="110" y="92"/>
                    </a:cubicBezTo>
                    <a:cubicBezTo>
                      <a:pt x="110" y="92"/>
                      <a:pt x="110" y="92"/>
                      <a:pt x="110" y="92"/>
                    </a:cubicBezTo>
                    <a:cubicBezTo>
                      <a:pt x="110" y="92"/>
                      <a:pt x="110" y="92"/>
                      <a:pt x="110" y="92"/>
                    </a:cubicBezTo>
                    <a:cubicBezTo>
                      <a:pt x="110" y="93"/>
                      <a:pt x="110" y="93"/>
                      <a:pt x="110" y="93"/>
                    </a:cubicBezTo>
                    <a:cubicBezTo>
                      <a:pt x="110" y="93"/>
                      <a:pt x="110" y="93"/>
                      <a:pt x="110" y="93"/>
                    </a:cubicBezTo>
                    <a:cubicBezTo>
                      <a:pt x="110" y="94"/>
                      <a:pt x="110" y="95"/>
                      <a:pt x="111" y="95"/>
                    </a:cubicBezTo>
                    <a:cubicBezTo>
                      <a:pt x="111" y="95"/>
                      <a:pt x="111" y="95"/>
                      <a:pt x="111" y="95"/>
                    </a:cubicBezTo>
                    <a:cubicBezTo>
                      <a:pt x="111" y="95"/>
                      <a:pt x="111" y="95"/>
                      <a:pt x="111" y="95"/>
                    </a:cubicBezTo>
                    <a:cubicBezTo>
                      <a:pt x="111" y="95"/>
                      <a:pt x="111" y="95"/>
                      <a:pt x="111" y="95"/>
                    </a:cubicBezTo>
                    <a:cubicBezTo>
                      <a:pt x="111" y="96"/>
                      <a:pt x="111" y="96"/>
                      <a:pt x="111" y="96"/>
                    </a:cubicBezTo>
                    <a:cubicBezTo>
                      <a:pt x="112" y="97"/>
                      <a:pt x="112" y="97"/>
                      <a:pt x="112" y="98"/>
                    </a:cubicBezTo>
                    <a:cubicBezTo>
                      <a:pt x="113" y="98"/>
                      <a:pt x="113" y="98"/>
                      <a:pt x="113" y="98"/>
                    </a:cubicBezTo>
                    <a:cubicBezTo>
                      <a:pt x="113" y="99"/>
                      <a:pt x="114" y="99"/>
                      <a:pt x="114" y="99"/>
                    </a:cubicBezTo>
                    <a:cubicBezTo>
                      <a:pt x="114" y="99"/>
                      <a:pt x="114" y="99"/>
                      <a:pt x="114" y="99"/>
                    </a:cubicBezTo>
                    <a:cubicBezTo>
                      <a:pt x="114" y="100"/>
                      <a:pt x="114" y="100"/>
                      <a:pt x="114" y="100"/>
                    </a:cubicBezTo>
                    <a:cubicBezTo>
                      <a:pt x="114" y="101"/>
                      <a:pt x="114" y="102"/>
                      <a:pt x="115" y="102"/>
                    </a:cubicBezTo>
                    <a:cubicBezTo>
                      <a:pt x="116" y="102"/>
                      <a:pt x="116" y="102"/>
                      <a:pt x="116" y="102"/>
                    </a:cubicBezTo>
                    <a:cubicBezTo>
                      <a:pt x="116" y="102"/>
                      <a:pt x="116" y="102"/>
                      <a:pt x="116" y="102"/>
                    </a:cubicBezTo>
                    <a:cubicBezTo>
                      <a:pt x="116" y="103"/>
                      <a:pt x="116" y="103"/>
                      <a:pt x="116" y="103"/>
                    </a:cubicBezTo>
                    <a:cubicBezTo>
                      <a:pt x="116" y="105"/>
                      <a:pt x="116" y="105"/>
                      <a:pt x="116" y="105"/>
                    </a:cubicBezTo>
                    <a:cubicBezTo>
                      <a:pt x="116" y="106"/>
                      <a:pt x="116" y="106"/>
                      <a:pt x="117" y="106"/>
                    </a:cubicBezTo>
                    <a:cubicBezTo>
                      <a:pt x="117" y="106"/>
                      <a:pt x="117" y="106"/>
                      <a:pt x="117" y="106"/>
                    </a:cubicBezTo>
                    <a:cubicBezTo>
                      <a:pt x="117" y="107"/>
                      <a:pt x="117" y="108"/>
                      <a:pt x="118" y="108"/>
                    </a:cubicBezTo>
                    <a:cubicBezTo>
                      <a:pt x="118" y="109"/>
                      <a:pt x="119" y="110"/>
                      <a:pt x="120" y="110"/>
                    </a:cubicBezTo>
                    <a:cubicBezTo>
                      <a:pt x="122" y="111"/>
                      <a:pt x="122" y="111"/>
                      <a:pt x="122" y="111"/>
                    </a:cubicBezTo>
                    <a:cubicBezTo>
                      <a:pt x="122" y="109"/>
                      <a:pt x="122" y="109"/>
                      <a:pt x="122" y="109"/>
                    </a:cubicBezTo>
                    <a:cubicBezTo>
                      <a:pt x="121" y="106"/>
                      <a:pt x="120" y="102"/>
                      <a:pt x="119" y="97"/>
                    </a:cubicBezTo>
                    <a:cubicBezTo>
                      <a:pt x="118" y="95"/>
                      <a:pt x="118" y="93"/>
                      <a:pt x="118" y="91"/>
                    </a:cubicBezTo>
                    <a:cubicBezTo>
                      <a:pt x="118" y="90"/>
                      <a:pt x="118" y="90"/>
                      <a:pt x="118" y="89"/>
                    </a:cubicBezTo>
                    <a:cubicBezTo>
                      <a:pt x="119" y="88"/>
                      <a:pt x="119" y="88"/>
                      <a:pt x="119" y="88"/>
                    </a:cubicBezTo>
                    <a:cubicBezTo>
                      <a:pt x="119" y="87"/>
                      <a:pt x="119" y="87"/>
                      <a:pt x="119" y="86"/>
                    </a:cubicBezTo>
                    <a:cubicBezTo>
                      <a:pt x="119" y="86"/>
                      <a:pt x="119" y="86"/>
                      <a:pt x="119" y="86"/>
                    </a:cubicBezTo>
                    <a:cubicBezTo>
                      <a:pt x="119" y="86"/>
                      <a:pt x="119" y="85"/>
                      <a:pt x="119" y="85"/>
                    </a:cubicBezTo>
                    <a:cubicBezTo>
                      <a:pt x="119" y="85"/>
                      <a:pt x="118" y="84"/>
                      <a:pt x="118" y="84"/>
                    </a:cubicBezTo>
                    <a:cubicBezTo>
                      <a:pt x="118" y="84"/>
                      <a:pt x="118" y="84"/>
                      <a:pt x="118" y="84"/>
                    </a:cubicBezTo>
                    <a:cubicBezTo>
                      <a:pt x="118" y="84"/>
                      <a:pt x="118" y="84"/>
                      <a:pt x="118" y="84"/>
                    </a:cubicBezTo>
                    <a:cubicBezTo>
                      <a:pt x="117" y="84"/>
                      <a:pt x="118" y="84"/>
                      <a:pt x="118" y="83"/>
                    </a:cubicBezTo>
                    <a:cubicBezTo>
                      <a:pt x="118" y="82"/>
                      <a:pt x="118" y="82"/>
                      <a:pt x="118" y="82"/>
                    </a:cubicBezTo>
                    <a:cubicBezTo>
                      <a:pt x="117" y="81"/>
                      <a:pt x="117" y="81"/>
                      <a:pt x="117" y="81"/>
                    </a:cubicBezTo>
                    <a:cubicBezTo>
                      <a:pt x="117" y="81"/>
                      <a:pt x="117" y="81"/>
                      <a:pt x="117" y="81"/>
                    </a:cubicBezTo>
                    <a:cubicBezTo>
                      <a:pt x="116" y="81"/>
                      <a:pt x="116" y="81"/>
                      <a:pt x="116" y="81"/>
                    </a:cubicBezTo>
                    <a:cubicBezTo>
                      <a:pt x="116" y="81"/>
                      <a:pt x="116" y="81"/>
                      <a:pt x="116" y="81"/>
                    </a:cubicBezTo>
                    <a:cubicBezTo>
                      <a:pt x="116" y="81"/>
                      <a:pt x="116" y="81"/>
                      <a:pt x="116" y="81"/>
                    </a:cubicBezTo>
                    <a:cubicBezTo>
                      <a:pt x="116" y="79"/>
                      <a:pt x="116" y="79"/>
                      <a:pt x="116" y="79"/>
                    </a:cubicBezTo>
                    <a:cubicBezTo>
                      <a:pt x="115" y="79"/>
                      <a:pt x="115" y="79"/>
                      <a:pt x="115" y="79"/>
                    </a:cubicBezTo>
                    <a:cubicBezTo>
                      <a:pt x="115" y="78"/>
                      <a:pt x="115" y="78"/>
                      <a:pt x="115" y="78"/>
                    </a:cubicBezTo>
                    <a:cubicBezTo>
                      <a:pt x="115" y="77"/>
                      <a:pt x="115" y="77"/>
                      <a:pt x="115" y="77"/>
                    </a:cubicBezTo>
                    <a:cubicBezTo>
                      <a:pt x="115" y="77"/>
                      <a:pt x="115" y="77"/>
                      <a:pt x="115" y="77"/>
                    </a:cubicBezTo>
                    <a:cubicBezTo>
                      <a:pt x="115" y="76"/>
                      <a:pt x="115" y="76"/>
                      <a:pt x="115" y="76"/>
                    </a:cubicBezTo>
                    <a:cubicBezTo>
                      <a:pt x="114" y="76"/>
                      <a:pt x="114" y="76"/>
                      <a:pt x="114" y="76"/>
                    </a:cubicBezTo>
                    <a:cubicBezTo>
                      <a:pt x="113" y="76"/>
                      <a:pt x="113" y="76"/>
                      <a:pt x="113" y="76"/>
                    </a:cubicBezTo>
                    <a:cubicBezTo>
                      <a:pt x="113" y="76"/>
                      <a:pt x="113" y="76"/>
                      <a:pt x="113" y="76"/>
                    </a:cubicBezTo>
                    <a:cubicBezTo>
                      <a:pt x="113" y="75"/>
                      <a:pt x="113" y="75"/>
                      <a:pt x="113" y="75"/>
                    </a:cubicBezTo>
                    <a:cubicBezTo>
                      <a:pt x="113" y="75"/>
                      <a:pt x="113" y="75"/>
                      <a:pt x="113" y="75"/>
                    </a:cubicBezTo>
                    <a:cubicBezTo>
                      <a:pt x="113" y="74"/>
                      <a:pt x="113" y="74"/>
                      <a:pt x="113" y="74"/>
                    </a:cubicBezTo>
                    <a:cubicBezTo>
                      <a:pt x="113" y="73"/>
                      <a:pt x="113" y="73"/>
                      <a:pt x="112" y="73"/>
                    </a:cubicBezTo>
                    <a:cubicBezTo>
                      <a:pt x="112" y="73"/>
                      <a:pt x="112" y="73"/>
                      <a:pt x="112" y="73"/>
                    </a:cubicBezTo>
                    <a:cubicBezTo>
                      <a:pt x="112" y="73"/>
                      <a:pt x="112" y="73"/>
                      <a:pt x="112" y="73"/>
                    </a:cubicBezTo>
                    <a:cubicBezTo>
                      <a:pt x="112" y="72"/>
                      <a:pt x="112" y="72"/>
                      <a:pt x="112" y="72"/>
                    </a:cubicBezTo>
                    <a:cubicBezTo>
                      <a:pt x="112" y="72"/>
                      <a:pt x="112" y="72"/>
                      <a:pt x="112" y="71"/>
                    </a:cubicBezTo>
                    <a:cubicBezTo>
                      <a:pt x="111" y="71"/>
                      <a:pt x="111" y="70"/>
                      <a:pt x="111" y="70"/>
                    </a:cubicBezTo>
                    <a:cubicBezTo>
                      <a:pt x="110" y="69"/>
                      <a:pt x="110" y="69"/>
                      <a:pt x="110" y="69"/>
                    </a:cubicBezTo>
                    <a:cubicBezTo>
                      <a:pt x="110" y="69"/>
                      <a:pt x="110" y="69"/>
                      <a:pt x="110" y="69"/>
                    </a:cubicBezTo>
                    <a:cubicBezTo>
                      <a:pt x="109" y="69"/>
                      <a:pt x="109" y="69"/>
                      <a:pt x="109" y="69"/>
                    </a:cubicBezTo>
                    <a:cubicBezTo>
                      <a:pt x="109" y="68"/>
                      <a:pt x="109" y="68"/>
                      <a:pt x="109" y="68"/>
                    </a:cubicBezTo>
                    <a:cubicBezTo>
                      <a:pt x="109" y="68"/>
                      <a:pt x="109" y="68"/>
                      <a:pt x="109" y="68"/>
                    </a:cubicBezTo>
                    <a:cubicBezTo>
                      <a:pt x="109" y="68"/>
                      <a:pt x="109" y="68"/>
                      <a:pt x="109" y="68"/>
                    </a:cubicBezTo>
                    <a:cubicBezTo>
                      <a:pt x="109" y="66"/>
                      <a:pt x="109" y="66"/>
                      <a:pt x="109" y="66"/>
                    </a:cubicBezTo>
                    <a:cubicBezTo>
                      <a:pt x="108" y="66"/>
                      <a:pt x="108" y="66"/>
                      <a:pt x="108" y="66"/>
                    </a:cubicBezTo>
                    <a:cubicBezTo>
                      <a:pt x="108" y="66"/>
                      <a:pt x="108" y="66"/>
                      <a:pt x="108" y="66"/>
                    </a:cubicBezTo>
                    <a:cubicBezTo>
                      <a:pt x="108" y="66"/>
                      <a:pt x="108" y="66"/>
                      <a:pt x="108" y="66"/>
                    </a:cubicBezTo>
                    <a:cubicBezTo>
                      <a:pt x="107" y="65"/>
                      <a:pt x="107" y="65"/>
                      <a:pt x="107" y="65"/>
                    </a:cubicBezTo>
                    <a:cubicBezTo>
                      <a:pt x="107" y="65"/>
                      <a:pt x="107" y="64"/>
                      <a:pt x="107" y="64"/>
                    </a:cubicBezTo>
                    <a:cubicBezTo>
                      <a:pt x="107" y="63"/>
                      <a:pt x="107" y="63"/>
                      <a:pt x="107" y="63"/>
                    </a:cubicBezTo>
                    <a:cubicBezTo>
                      <a:pt x="106" y="63"/>
                      <a:pt x="106" y="63"/>
                      <a:pt x="106" y="63"/>
                    </a:cubicBezTo>
                    <a:cubicBezTo>
                      <a:pt x="106" y="62"/>
                      <a:pt x="106" y="62"/>
                      <a:pt x="106" y="62"/>
                    </a:cubicBezTo>
                    <a:cubicBezTo>
                      <a:pt x="106" y="62"/>
                      <a:pt x="106" y="61"/>
                      <a:pt x="105" y="61"/>
                    </a:cubicBezTo>
                    <a:cubicBezTo>
                      <a:pt x="105" y="61"/>
                      <a:pt x="105" y="61"/>
                      <a:pt x="105" y="61"/>
                    </a:cubicBezTo>
                    <a:cubicBezTo>
                      <a:pt x="105" y="61"/>
                      <a:pt x="105" y="61"/>
                      <a:pt x="105" y="61"/>
                    </a:cubicBezTo>
                    <a:cubicBezTo>
                      <a:pt x="105" y="60"/>
                      <a:pt x="105" y="60"/>
                      <a:pt x="105" y="60"/>
                    </a:cubicBezTo>
                    <a:cubicBezTo>
                      <a:pt x="104" y="59"/>
                      <a:pt x="104" y="59"/>
                      <a:pt x="104" y="59"/>
                    </a:cubicBezTo>
                    <a:cubicBezTo>
                      <a:pt x="103" y="58"/>
                      <a:pt x="103" y="58"/>
                      <a:pt x="103" y="58"/>
                    </a:cubicBezTo>
                    <a:cubicBezTo>
                      <a:pt x="103" y="57"/>
                      <a:pt x="102" y="57"/>
                      <a:pt x="102" y="57"/>
                    </a:cubicBezTo>
                    <a:cubicBezTo>
                      <a:pt x="102" y="57"/>
                      <a:pt x="102" y="57"/>
                      <a:pt x="102" y="57"/>
                    </a:cubicBezTo>
                    <a:cubicBezTo>
                      <a:pt x="101" y="56"/>
                      <a:pt x="101" y="56"/>
                      <a:pt x="101" y="56"/>
                    </a:cubicBezTo>
                    <a:cubicBezTo>
                      <a:pt x="100" y="56"/>
                      <a:pt x="100" y="55"/>
                      <a:pt x="100" y="55"/>
                    </a:cubicBezTo>
                    <a:cubicBezTo>
                      <a:pt x="100" y="54"/>
                      <a:pt x="100" y="54"/>
                      <a:pt x="100" y="53"/>
                    </a:cubicBezTo>
                    <a:cubicBezTo>
                      <a:pt x="99" y="53"/>
                      <a:pt x="99" y="53"/>
                      <a:pt x="99" y="53"/>
                    </a:cubicBezTo>
                    <a:cubicBezTo>
                      <a:pt x="99" y="52"/>
                      <a:pt x="99" y="52"/>
                      <a:pt x="99" y="52"/>
                    </a:cubicBezTo>
                    <a:cubicBezTo>
                      <a:pt x="99" y="52"/>
                      <a:pt x="99" y="52"/>
                      <a:pt x="99" y="52"/>
                    </a:cubicBezTo>
                    <a:cubicBezTo>
                      <a:pt x="99" y="52"/>
                      <a:pt x="99" y="51"/>
                      <a:pt x="98" y="51"/>
                    </a:cubicBezTo>
                    <a:cubicBezTo>
                      <a:pt x="97" y="51"/>
                      <a:pt x="97" y="51"/>
                      <a:pt x="97" y="51"/>
                    </a:cubicBezTo>
                    <a:cubicBezTo>
                      <a:pt x="96" y="50"/>
                      <a:pt x="96" y="50"/>
                      <a:pt x="95" y="49"/>
                    </a:cubicBezTo>
                    <a:cubicBezTo>
                      <a:pt x="95" y="49"/>
                      <a:pt x="95" y="48"/>
                      <a:pt x="95" y="48"/>
                    </a:cubicBezTo>
                    <a:cubicBezTo>
                      <a:pt x="95" y="47"/>
                      <a:pt x="94" y="47"/>
                      <a:pt x="94" y="46"/>
                    </a:cubicBezTo>
                    <a:cubicBezTo>
                      <a:pt x="94" y="45"/>
                      <a:pt x="93" y="45"/>
                      <a:pt x="92" y="44"/>
                    </a:cubicBezTo>
                    <a:cubicBezTo>
                      <a:pt x="91" y="44"/>
                      <a:pt x="91" y="43"/>
                      <a:pt x="91" y="43"/>
                    </a:cubicBezTo>
                    <a:cubicBezTo>
                      <a:pt x="90" y="43"/>
                      <a:pt x="90" y="43"/>
                      <a:pt x="90" y="43"/>
                    </a:cubicBezTo>
                    <a:cubicBezTo>
                      <a:pt x="90" y="42"/>
                      <a:pt x="90" y="42"/>
                      <a:pt x="90" y="41"/>
                    </a:cubicBezTo>
                    <a:cubicBezTo>
                      <a:pt x="89" y="41"/>
                      <a:pt x="89" y="41"/>
                      <a:pt x="88" y="40"/>
                    </a:cubicBezTo>
                    <a:cubicBezTo>
                      <a:pt x="87" y="39"/>
                      <a:pt x="86" y="38"/>
                      <a:pt x="85" y="38"/>
                    </a:cubicBezTo>
                    <a:cubicBezTo>
                      <a:pt x="83" y="36"/>
                      <a:pt x="82" y="34"/>
                      <a:pt x="80" y="32"/>
                    </a:cubicBezTo>
                    <a:cubicBezTo>
                      <a:pt x="80" y="31"/>
                      <a:pt x="80" y="31"/>
                      <a:pt x="80" y="31"/>
                    </a:cubicBezTo>
                    <a:cubicBezTo>
                      <a:pt x="80" y="31"/>
                      <a:pt x="80" y="31"/>
                      <a:pt x="80" y="31"/>
                    </a:cubicBezTo>
                    <a:cubicBezTo>
                      <a:pt x="78" y="31"/>
                      <a:pt x="77" y="30"/>
                      <a:pt x="76" y="29"/>
                    </a:cubicBezTo>
                    <a:cubicBezTo>
                      <a:pt x="76" y="28"/>
                      <a:pt x="76" y="28"/>
                      <a:pt x="76" y="28"/>
                    </a:cubicBezTo>
                    <a:cubicBezTo>
                      <a:pt x="75" y="27"/>
                      <a:pt x="75" y="26"/>
                      <a:pt x="73" y="26"/>
                    </a:cubicBezTo>
                    <a:cubicBezTo>
                      <a:pt x="73" y="26"/>
                      <a:pt x="73" y="26"/>
                      <a:pt x="72" y="25"/>
                    </a:cubicBezTo>
                    <a:cubicBezTo>
                      <a:pt x="72" y="25"/>
                      <a:pt x="71" y="25"/>
                      <a:pt x="71" y="25"/>
                    </a:cubicBezTo>
                    <a:cubicBezTo>
                      <a:pt x="70" y="24"/>
                      <a:pt x="69" y="23"/>
                      <a:pt x="69" y="22"/>
                    </a:cubicBezTo>
                    <a:cubicBezTo>
                      <a:pt x="69" y="22"/>
                      <a:pt x="69" y="22"/>
                      <a:pt x="69" y="22"/>
                    </a:cubicBezTo>
                    <a:cubicBezTo>
                      <a:pt x="69" y="21"/>
                      <a:pt x="69" y="21"/>
                      <a:pt x="69" y="21"/>
                    </a:cubicBezTo>
                    <a:cubicBezTo>
                      <a:pt x="67" y="21"/>
                      <a:pt x="67" y="21"/>
                      <a:pt x="67" y="21"/>
                    </a:cubicBezTo>
                    <a:cubicBezTo>
                      <a:pt x="66" y="21"/>
                      <a:pt x="66" y="21"/>
                      <a:pt x="65" y="21"/>
                    </a:cubicBezTo>
                    <a:cubicBezTo>
                      <a:pt x="65" y="20"/>
                      <a:pt x="64" y="19"/>
                      <a:pt x="64" y="19"/>
                    </a:cubicBezTo>
                    <a:cubicBezTo>
                      <a:pt x="63" y="18"/>
                      <a:pt x="63" y="18"/>
                      <a:pt x="63" y="17"/>
                    </a:cubicBezTo>
                    <a:cubicBezTo>
                      <a:pt x="63" y="17"/>
                      <a:pt x="63" y="17"/>
                      <a:pt x="63" y="17"/>
                    </a:cubicBezTo>
                    <a:cubicBezTo>
                      <a:pt x="62" y="17"/>
                      <a:pt x="62" y="17"/>
                      <a:pt x="62" y="17"/>
                    </a:cubicBezTo>
                    <a:cubicBezTo>
                      <a:pt x="61" y="17"/>
                      <a:pt x="61" y="17"/>
                      <a:pt x="60" y="17"/>
                    </a:cubicBezTo>
                    <a:cubicBezTo>
                      <a:pt x="60" y="16"/>
                      <a:pt x="59" y="16"/>
                      <a:pt x="59" y="15"/>
                    </a:cubicBezTo>
                    <a:cubicBezTo>
                      <a:pt x="59" y="15"/>
                      <a:pt x="59" y="15"/>
                      <a:pt x="59" y="15"/>
                    </a:cubicBezTo>
                    <a:cubicBezTo>
                      <a:pt x="59" y="14"/>
                      <a:pt x="58" y="14"/>
                      <a:pt x="57" y="14"/>
                    </a:cubicBezTo>
                    <a:cubicBezTo>
                      <a:pt x="57" y="14"/>
                      <a:pt x="57" y="14"/>
                      <a:pt x="57" y="14"/>
                    </a:cubicBezTo>
                    <a:cubicBezTo>
                      <a:pt x="56" y="14"/>
                      <a:pt x="56" y="13"/>
                      <a:pt x="56" y="13"/>
                    </a:cubicBezTo>
                    <a:cubicBezTo>
                      <a:pt x="54" y="11"/>
                      <a:pt x="52" y="10"/>
                      <a:pt x="49" y="8"/>
                    </a:cubicBezTo>
                    <a:cubicBezTo>
                      <a:pt x="47" y="7"/>
                      <a:pt x="44" y="6"/>
                      <a:pt x="42" y="4"/>
                    </a:cubicBezTo>
                    <a:cubicBezTo>
                      <a:pt x="40" y="3"/>
                      <a:pt x="38" y="2"/>
                      <a:pt x="36" y="1"/>
                    </a:cubicBezTo>
                    <a:cubicBezTo>
                      <a:pt x="34" y="0"/>
                      <a:pt x="34"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5" name="Freeform 42"/>
              <p:cNvSpPr>
                <a:spLocks noEditPoints="1"/>
              </p:cNvSpPr>
              <p:nvPr/>
            </p:nvSpPr>
            <p:spPr bwMode="auto">
              <a:xfrm>
                <a:off x="3477" y="1838"/>
                <a:ext cx="322" cy="675"/>
              </a:xfrm>
              <a:custGeom>
                <a:avLst/>
                <a:gdLst>
                  <a:gd name="T0" fmla="*/ 3 w 135"/>
                  <a:gd name="T1" fmla="*/ 78 h 283"/>
                  <a:gd name="T2" fmla="*/ 0 w 135"/>
                  <a:gd name="T3" fmla="*/ 85 h 283"/>
                  <a:gd name="T4" fmla="*/ 9 w 135"/>
                  <a:gd name="T5" fmla="*/ 113 h 283"/>
                  <a:gd name="T6" fmla="*/ 14 w 135"/>
                  <a:gd name="T7" fmla="*/ 116 h 283"/>
                  <a:gd name="T8" fmla="*/ 18 w 135"/>
                  <a:gd name="T9" fmla="*/ 128 h 283"/>
                  <a:gd name="T10" fmla="*/ 25 w 135"/>
                  <a:gd name="T11" fmla="*/ 137 h 283"/>
                  <a:gd name="T12" fmla="*/ 22 w 135"/>
                  <a:gd name="T13" fmla="*/ 150 h 283"/>
                  <a:gd name="T14" fmla="*/ 20 w 135"/>
                  <a:gd name="T15" fmla="*/ 166 h 283"/>
                  <a:gd name="T16" fmla="*/ 29 w 135"/>
                  <a:gd name="T17" fmla="*/ 180 h 283"/>
                  <a:gd name="T18" fmla="*/ 32 w 135"/>
                  <a:gd name="T19" fmla="*/ 192 h 283"/>
                  <a:gd name="T20" fmla="*/ 42 w 135"/>
                  <a:gd name="T21" fmla="*/ 204 h 283"/>
                  <a:gd name="T22" fmla="*/ 48 w 135"/>
                  <a:gd name="T23" fmla="*/ 208 h 283"/>
                  <a:gd name="T24" fmla="*/ 51 w 135"/>
                  <a:gd name="T25" fmla="*/ 218 h 283"/>
                  <a:gd name="T26" fmla="*/ 54 w 135"/>
                  <a:gd name="T27" fmla="*/ 238 h 283"/>
                  <a:gd name="T28" fmla="*/ 57 w 135"/>
                  <a:gd name="T29" fmla="*/ 253 h 283"/>
                  <a:gd name="T30" fmla="*/ 66 w 135"/>
                  <a:gd name="T31" fmla="*/ 265 h 283"/>
                  <a:gd name="T32" fmla="*/ 74 w 135"/>
                  <a:gd name="T33" fmla="*/ 278 h 283"/>
                  <a:gd name="T34" fmla="*/ 80 w 135"/>
                  <a:gd name="T35" fmla="*/ 283 h 283"/>
                  <a:gd name="T36" fmla="*/ 84 w 135"/>
                  <a:gd name="T37" fmla="*/ 275 h 283"/>
                  <a:gd name="T38" fmla="*/ 79 w 135"/>
                  <a:gd name="T39" fmla="*/ 262 h 283"/>
                  <a:gd name="T40" fmla="*/ 85 w 135"/>
                  <a:gd name="T41" fmla="*/ 255 h 283"/>
                  <a:gd name="T42" fmla="*/ 90 w 135"/>
                  <a:gd name="T43" fmla="*/ 244 h 283"/>
                  <a:gd name="T44" fmla="*/ 98 w 135"/>
                  <a:gd name="T45" fmla="*/ 224 h 283"/>
                  <a:gd name="T46" fmla="*/ 111 w 135"/>
                  <a:gd name="T47" fmla="*/ 217 h 283"/>
                  <a:gd name="T48" fmla="*/ 119 w 135"/>
                  <a:gd name="T49" fmla="*/ 210 h 283"/>
                  <a:gd name="T50" fmla="*/ 124 w 135"/>
                  <a:gd name="T51" fmla="*/ 188 h 283"/>
                  <a:gd name="T52" fmla="*/ 134 w 135"/>
                  <a:gd name="T53" fmla="*/ 178 h 283"/>
                  <a:gd name="T54" fmla="*/ 133 w 135"/>
                  <a:gd name="T55" fmla="*/ 166 h 283"/>
                  <a:gd name="T56" fmla="*/ 120 w 135"/>
                  <a:gd name="T57" fmla="*/ 159 h 283"/>
                  <a:gd name="T58" fmla="*/ 104 w 135"/>
                  <a:gd name="T59" fmla="*/ 156 h 283"/>
                  <a:gd name="T60" fmla="*/ 91 w 135"/>
                  <a:gd name="T61" fmla="*/ 153 h 283"/>
                  <a:gd name="T62" fmla="*/ 95 w 135"/>
                  <a:gd name="T63" fmla="*/ 146 h 283"/>
                  <a:gd name="T64" fmla="*/ 85 w 135"/>
                  <a:gd name="T65" fmla="*/ 136 h 283"/>
                  <a:gd name="T66" fmla="*/ 70 w 135"/>
                  <a:gd name="T67" fmla="*/ 129 h 283"/>
                  <a:gd name="T68" fmla="*/ 60 w 135"/>
                  <a:gd name="T69" fmla="*/ 123 h 283"/>
                  <a:gd name="T70" fmla="*/ 44 w 135"/>
                  <a:gd name="T71" fmla="*/ 117 h 283"/>
                  <a:gd name="T72" fmla="*/ 32 w 135"/>
                  <a:gd name="T73" fmla="*/ 120 h 283"/>
                  <a:gd name="T74" fmla="*/ 29 w 135"/>
                  <a:gd name="T75" fmla="*/ 125 h 283"/>
                  <a:gd name="T76" fmla="*/ 20 w 135"/>
                  <a:gd name="T77" fmla="*/ 120 h 283"/>
                  <a:gd name="T78" fmla="*/ 19 w 135"/>
                  <a:gd name="T79" fmla="*/ 106 h 283"/>
                  <a:gd name="T80" fmla="*/ 18 w 135"/>
                  <a:gd name="T81" fmla="*/ 99 h 283"/>
                  <a:gd name="T82" fmla="*/ 14 w 135"/>
                  <a:gd name="T83" fmla="*/ 94 h 283"/>
                  <a:gd name="T84" fmla="*/ 7 w 135"/>
                  <a:gd name="T85" fmla="*/ 96 h 283"/>
                  <a:gd name="T86" fmla="*/ 10 w 135"/>
                  <a:gd name="T87" fmla="*/ 89 h 283"/>
                  <a:gd name="T88" fmla="*/ 15 w 135"/>
                  <a:gd name="T89" fmla="*/ 79 h 283"/>
                  <a:gd name="T90" fmla="*/ 27 w 135"/>
                  <a:gd name="T91" fmla="*/ 71 h 283"/>
                  <a:gd name="T92" fmla="*/ 32 w 135"/>
                  <a:gd name="T93" fmla="*/ 82 h 283"/>
                  <a:gd name="T94" fmla="*/ 39 w 135"/>
                  <a:gd name="T95" fmla="*/ 69 h 283"/>
                  <a:gd name="T96" fmla="*/ 43 w 135"/>
                  <a:gd name="T97" fmla="*/ 63 h 283"/>
                  <a:gd name="T98" fmla="*/ 56 w 135"/>
                  <a:gd name="T99" fmla="*/ 55 h 283"/>
                  <a:gd name="T100" fmla="*/ 68 w 135"/>
                  <a:gd name="T101" fmla="*/ 45 h 283"/>
                  <a:gd name="T102" fmla="*/ 74 w 135"/>
                  <a:gd name="T103" fmla="*/ 37 h 283"/>
                  <a:gd name="T104" fmla="*/ 83 w 135"/>
                  <a:gd name="T105" fmla="*/ 31 h 283"/>
                  <a:gd name="T106" fmla="*/ 80 w 135"/>
                  <a:gd name="T107" fmla="*/ 29 h 283"/>
                  <a:gd name="T108" fmla="*/ 96 w 135"/>
                  <a:gd name="T109" fmla="*/ 24 h 283"/>
                  <a:gd name="T110" fmla="*/ 102 w 135"/>
                  <a:gd name="T111" fmla="*/ 11 h 283"/>
                  <a:gd name="T112" fmla="*/ 96 w 135"/>
                  <a:gd name="T113" fmla="*/ 8 h 283"/>
                  <a:gd name="T114" fmla="*/ 80 w 135"/>
                  <a:gd name="T115" fmla="*/ 18 h 283"/>
                  <a:gd name="T116" fmla="*/ 72 w 135"/>
                  <a:gd name="T117" fmla="*/ 18 h 283"/>
                  <a:gd name="T118" fmla="*/ 76 w 135"/>
                  <a:gd name="T119" fmla="*/ 9 h 283"/>
                  <a:gd name="T120" fmla="*/ 86 w 135"/>
                  <a:gd name="T121" fmla="*/ 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283">
                    <a:moveTo>
                      <a:pt x="71" y="39"/>
                    </a:moveTo>
                    <a:cubicBezTo>
                      <a:pt x="71" y="39"/>
                      <a:pt x="71" y="39"/>
                      <a:pt x="71" y="39"/>
                    </a:cubicBezTo>
                    <a:cubicBezTo>
                      <a:pt x="71" y="39"/>
                      <a:pt x="71" y="39"/>
                      <a:pt x="71" y="39"/>
                    </a:cubicBezTo>
                    <a:moveTo>
                      <a:pt x="96" y="12"/>
                    </a:moveTo>
                    <a:cubicBezTo>
                      <a:pt x="96" y="12"/>
                      <a:pt x="96" y="12"/>
                      <a:pt x="96" y="12"/>
                    </a:cubicBezTo>
                    <a:moveTo>
                      <a:pt x="86" y="0"/>
                    </a:moveTo>
                    <a:cubicBezTo>
                      <a:pt x="84" y="0"/>
                      <a:pt x="84" y="0"/>
                      <a:pt x="84" y="0"/>
                    </a:cubicBezTo>
                    <a:cubicBezTo>
                      <a:pt x="83" y="0"/>
                      <a:pt x="82" y="0"/>
                      <a:pt x="81" y="0"/>
                    </a:cubicBezTo>
                    <a:cubicBezTo>
                      <a:pt x="72" y="5"/>
                      <a:pt x="63" y="10"/>
                      <a:pt x="56" y="16"/>
                    </a:cubicBezTo>
                    <a:cubicBezTo>
                      <a:pt x="39" y="28"/>
                      <a:pt x="25" y="41"/>
                      <a:pt x="14" y="57"/>
                    </a:cubicBezTo>
                    <a:cubicBezTo>
                      <a:pt x="9" y="63"/>
                      <a:pt x="5" y="69"/>
                      <a:pt x="1" y="76"/>
                    </a:cubicBezTo>
                    <a:cubicBezTo>
                      <a:pt x="0" y="78"/>
                      <a:pt x="0" y="78"/>
                      <a:pt x="0" y="78"/>
                    </a:cubicBezTo>
                    <a:cubicBezTo>
                      <a:pt x="2" y="78"/>
                      <a:pt x="2" y="78"/>
                      <a:pt x="2" y="78"/>
                    </a:cubicBezTo>
                    <a:cubicBezTo>
                      <a:pt x="3" y="78"/>
                      <a:pt x="3" y="78"/>
                      <a:pt x="3" y="78"/>
                    </a:cubicBezTo>
                    <a:cubicBezTo>
                      <a:pt x="3" y="78"/>
                      <a:pt x="3" y="78"/>
                      <a:pt x="3" y="78"/>
                    </a:cubicBezTo>
                    <a:cubicBezTo>
                      <a:pt x="4" y="78"/>
                      <a:pt x="4" y="78"/>
                      <a:pt x="4" y="78"/>
                    </a:cubicBezTo>
                    <a:cubicBezTo>
                      <a:pt x="4" y="78"/>
                      <a:pt x="4" y="78"/>
                      <a:pt x="4" y="78"/>
                    </a:cubicBezTo>
                    <a:cubicBezTo>
                      <a:pt x="4" y="78"/>
                      <a:pt x="4" y="78"/>
                      <a:pt x="4" y="78"/>
                    </a:cubicBezTo>
                    <a:cubicBezTo>
                      <a:pt x="3" y="79"/>
                      <a:pt x="3" y="79"/>
                      <a:pt x="3" y="80"/>
                    </a:cubicBezTo>
                    <a:cubicBezTo>
                      <a:pt x="3" y="82"/>
                      <a:pt x="3" y="82"/>
                      <a:pt x="3" y="82"/>
                    </a:cubicBezTo>
                    <a:cubicBezTo>
                      <a:pt x="3" y="83"/>
                      <a:pt x="2" y="83"/>
                      <a:pt x="2" y="83"/>
                    </a:cubicBezTo>
                    <a:cubicBezTo>
                      <a:pt x="2" y="83"/>
                      <a:pt x="2" y="83"/>
                      <a:pt x="2" y="83"/>
                    </a:cubicBezTo>
                    <a:cubicBezTo>
                      <a:pt x="1" y="83"/>
                      <a:pt x="1" y="83"/>
                      <a:pt x="1" y="83"/>
                    </a:cubicBezTo>
                    <a:cubicBezTo>
                      <a:pt x="1" y="84"/>
                      <a:pt x="1" y="84"/>
                      <a:pt x="1" y="84"/>
                    </a:cubicBezTo>
                    <a:cubicBezTo>
                      <a:pt x="1" y="84"/>
                      <a:pt x="1" y="84"/>
                      <a:pt x="1" y="84"/>
                    </a:cubicBezTo>
                    <a:cubicBezTo>
                      <a:pt x="1" y="85"/>
                      <a:pt x="1" y="86"/>
                      <a:pt x="1" y="86"/>
                    </a:cubicBezTo>
                    <a:cubicBezTo>
                      <a:pt x="1" y="86"/>
                      <a:pt x="1" y="86"/>
                      <a:pt x="1" y="86"/>
                    </a:cubicBezTo>
                    <a:cubicBezTo>
                      <a:pt x="0" y="85"/>
                      <a:pt x="0" y="85"/>
                      <a:pt x="0" y="85"/>
                    </a:cubicBezTo>
                    <a:cubicBezTo>
                      <a:pt x="0" y="105"/>
                      <a:pt x="0" y="105"/>
                      <a:pt x="0" y="105"/>
                    </a:cubicBezTo>
                    <a:cubicBezTo>
                      <a:pt x="0" y="105"/>
                      <a:pt x="0" y="106"/>
                      <a:pt x="1" y="106"/>
                    </a:cubicBezTo>
                    <a:cubicBezTo>
                      <a:pt x="1" y="106"/>
                      <a:pt x="1" y="106"/>
                      <a:pt x="1" y="106"/>
                    </a:cubicBezTo>
                    <a:cubicBezTo>
                      <a:pt x="2" y="107"/>
                      <a:pt x="2" y="107"/>
                      <a:pt x="2" y="107"/>
                    </a:cubicBezTo>
                    <a:cubicBezTo>
                      <a:pt x="2" y="107"/>
                      <a:pt x="2" y="107"/>
                      <a:pt x="2" y="107"/>
                    </a:cubicBezTo>
                    <a:cubicBezTo>
                      <a:pt x="3" y="108"/>
                      <a:pt x="4" y="108"/>
                      <a:pt x="4" y="108"/>
                    </a:cubicBezTo>
                    <a:cubicBezTo>
                      <a:pt x="5" y="108"/>
                      <a:pt x="5" y="108"/>
                      <a:pt x="5" y="108"/>
                    </a:cubicBezTo>
                    <a:cubicBezTo>
                      <a:pt x="5" y="108"/>
                      <a:pt x="5" y="108"/>
                      <a:pt x="5" y="108"/>
                    </a:cubicBezTo>
                    <a:cubicBezTo>
                      <a:pt x="6" y="109"/>
                      <a:pt x="6" y="109"/>
                      <a:pt x="6" y="109"/>
                    </a:cubicBezTo>
                    <a:cubicBezTo>
                      <a:pt x="5" y="109"/>
                      <a:pt x="5" y="109"/>
                      <a:pt x="5" y="109"/>
                    </a:cubicBezTo>
                    <a:cubicBezTo>
                      <a:pt x="5" y="110"/>
                      <a:pt x="6" y="110"/>
                      <a:pt x="6" y="111"/>
                    </a:cubicBezTo>
                    <a:cubicBezTo>
                      <a:pt x="7" y="111"/>
                      <a:pt x="7" y="111"/>
                      <a:pt x="7" y="111"/>
                    </a:cubicBezTo>
                    <a:cubicBezTo>
                      <a:pt x="7" y="111"/>
                      <a:pt x="8" y="112"/>
                      <a:pt x="8" y="113"/>
                    </a:cubicBezTo>
                    <a:cubicBezTo>
                      <a:pt x="9" y="113"/>
                      <a:pt x="9" y="113"/>
                      <a:pt x="9" y="113"/>
                    </a:cubicBezTo>
                    <a:cubicBezTo>
                      <a:pt x="9" y="113"/>
                      <a:pt x="9" y="113"/>
                      <a:pt x="9" y="113"/>
                    </a:cubicBezTo>
                    <a:cubicBezTo>
                      <a:pt x="10" y="113"/>
                      <a:pt x="10" y="113"/>
                      <a:pt x="10" y="113"/>
                    </a:cubicBezTo>
                    <a:cubicBezTo>
                      <a:pt x="10" y="113"/>
                      <a:pt x="10" y="113"/>
                      <a:pt x="10" y="113"/>
                    </a:cubicBezTo>
                    <a:cubicBezTo>
                      <a:pt x="11" y="113"/>
                      <a:pt x="11" y="114"/>
                      <a:pt x="11" y="114"/>
                    </a:cubicBezTo>
                    <a:cubicBezTo>
                      <a:pt x="11" y="114"/>
                      <a:pt x="11" y="114"/>
                      <a:pt x="11" y="114"/>
                    </a:cubicBezTo>
                    <a:cubicBezTo>
                      <a:pt x="11" y="114"/>
                      <a:pt x="11" y="114"/>
                      <a:pt x="11" y="114"/>
                    </a:cubicBezTo>
                    <a:cubicBezTo>
                      <a:pt x="11" y="115"/>
                      <a:pt x="11" y="115"/>
                      <a:pt x="11" y="115"/>
                    </a:cubicBezTo>
                    <a:cubicBezTo>
                      <a:pt x="12" y="115"/>
                      <a:pt x="12" y="115"/>
                      <a:pt x="12" y="115"/>
                    </a:cubicBezTo>
                    <a:cubicBezTo>
                      <a:pt x="12" y="115"/>
                      <a:pt x="13" y="115"/>
                      <a:pt x="13" y="115"/>
                    </a:cubicBezTo>
                    <a:cubicBezTo>
                      <a:pt x="13" y="115"/>
                      <a:pt x="13" y="115"/>
                      <a:pt x="13" y="115"/>
                    </a:cubicBezTo>
                    <a:cubicBezTo>
                      <a:pt x="13" y="115"/>
                      <a:pt x="13" y="115"/>
                      <a:pt x="13" y="115"/>
                    </a:cubicBezTo>
                    <a:cubicBezTo>
                      <a:pt x="12" y="116"/>
                      <a:pt x="12" y="116"/>
                      <a:pt x="12" y="116"/>
                    </a:cubicBezTo>
                    <a:cubicBezTo>
                      <a:pt x="13" y="116"/>
                      <a:pt x="13" y="116"/>
                      <a:pt x="13" y="116"/>
                    </a:cubicBezTo>
                    <a:cubicBezTo>
                      <a:pt x="14" y="116"/>
                      <a:pt x="14" y="116"/>
                      <a:pt x="14" y="116"/>
                    </a:cubicBezTo>
                    <a:cubicBezTo>
                      <a:pt x="14" y="117"/>
                      <a:pt x="14" y="117"/>
                      <a:pt x="14" y="117"/>
                    </a:cubicBezTo>
                    <a:cubicBezTo>
                      <a:pt x="14" y="117"/>
                      <a:pt x="14" y="118"/>
                      <a:pt x="15" y="119"/>
                    </a:cubicBezTo>
                    <a:cubicBezTo>
                      <a:pt x="15" y="119"/>
                      <a:pt x="15" y="119"/>
                      <a:pt x="15" y="119"/>
                    </a:cubicBezTo>
                    <a:cubicBezTo>
                      <a:pt x="15" y="120"/>
                      <a:pt x="15" y="120"/>
                      <a:pt x="15" y="120"/>
                    </a:cubicBezTo>
                    <a:cubicBezTo>
                      <a:pt x="16" y="120"/>
                      <a:pt x="16" y="120"/>
                      <a:pt x="16" y="120"/>
                    </a:cubicBezTo>
                    <a:cubicBezTo>
                      <a:pt x="16" y="121"/>
                      <a:pt x="16" y="121"/>
                      <a:pt x="16" y="121"/>
                    </a:cubicBezTo>
                    <a:cubicBezTo>
                      <a:pt x="17" y="121"/>
                      <a:pt x="17" y="121"/>
                      <a:pt x="17" y="121"/>
                    </a:cubicBezTo>
                    <a:cubicBezTo>
                      <a:pt x="17" y="122"/>
                      <a:pt x="17" y="123"/>
                      <a:pt x="17" y="124"/>
                    </a:cubicBezTo>
                    <a:cubicBezTo>
                      <a:pt x="17" y="124"/>
                      <a:pt x="17" y="124"/>
                      <a:pt x="17" y="125"/>
                    </a:cubicBezTo>
                    <a:cubicBezTo>
                      <a:pt x="17" y="125"/>
                      <a:pt x="17" y="125"/>
                      <a:pt x="17" y="125"/>
                    </a:cubicBezTo>
                    <a:cubicBezTo>
                      <a:pt x="17" y="126"/>
                      <a:pt x="17" y="126"/>
                      <a:pt x="17" y="126"/>
                    </a:cubicBezTo>
                    <a:cubicBezTo>
                      <a:pt x="17" y="126"/>
                      <a:pt x="17" y="126"/>
                      <a:pt x="17" y="126"/>
                    </a:cubicBezTo>
                    <a:cubicBezTo>
                      <a:pt x="17" y="127"/>
                      <a:pt x="17" y="128"/>
                      <a:pt x="18" y="128"/>
                    </a:cubicBezTo>
                    <a:cubicBezTo>
                      <a:pt x="18" y="128"/>
                      <a:pt x="18" y="128"/>
                      <a:pt x="18" y="128"/>
                    </a:cubicBezTo>
                    <a:cubicBezTo>
                      <a:pt x="18" y="128"/>
                      <a:pt x="18" y="128"/>
                      <a:pt x="18" y="128"/>
                    </a:cubicBezTo>
                    <a:cubicBezTo>
                      <a:pt x="18" y="128"/>
                      <a:pt x="18" y="128"/>
                      <a:pt x="18" y="128"/>
                    </a:cubicBezTo>
                    <a:cubicBezTo>
                      <a:pt x="18" y="128"/>
                      <a:pt x="18" y="128"/>
                      <a:pt x="18" y="128"/>
                    </a:cubicBezTo>
                    <a:cubicBezTo>
                      <a:pt x="18" y="129"/>
                      <a:pt x="18" y="129"/>
                      <a:pt x="18" y="129"/>
                    </a:cubicBezTo>
                    <a:cubicBezTo>
                      <a:pt x="23" y="129"/>
                      <a:pt x="23" y="129"/>
                      <a:pt x="23" y="129"/>
                    </a:cubicBezTo>
                    <a:cubicBezTo>
                      <a:pt x="23" y="129"/>
                      <a:pt x="23" y="129"/>
                      <a:pt x="23" y="129"/>
                    </a:cubicBezTo>
                    <a:cubicBezTo>
                      <a:pt x="23" y="129"/>
                      <a:pt x="23" y="129"/>
                      <a:pt x="23" y="129"/>
                    </a:cubicBezTo>
                    <a:cubicBezTo>
                      <a:pt x="24" y="129"/>
                      <a:pt x="24" y="129"/>
                      <a:pt x="24" y="129"/>
                    </a:cubicBezTo>
                    <a:cubicBezTo>
                      <a:pt x="24" y="131"/>
                      <a:pt x="24" y="131"/>
                      <a:pt x="24" y="131"/>
                    </a:cubicBezTo>
                    <a:cubicBezTo>
                      <a:pt x="24" y="132"/>
                      <a:pt x="25" y="132"/>
                      <a:pt x="25" y="132"/>
                    </a:cubicBezTo>
                    <a:cubicBezTo>
                      <a:pt x="25" y="132"/>
                      <a:pt x="25" y="132"/>
                      <a:pt x="25" y="132"/>
                    </a:cubicBezTo>
                    <a:cubicBezTo>
                      <a:pt x="26" y="133"/>
                      <a:pt x="26" y="134"/>
                      <a:pt x="26" y="135"/>
                    </a:cubicBezTo>
                    <a:cubicBezTo>
                      <a:pt x="25" y="135"/>
                      <a:pt x="25" y="135"/>
                      <a:pt x="25" y="135"/>
                    </a:cubicBezTo>
                    <a:cubicBezTo>
                      <a:pt x="25" y="137"/>
                      <a:pt x="25" y="137"/>
                      <a:pt x="25" y="137"/>
                    </a:cubicBezTo>
                    <a:cubicBezTo>
                      <a:pt x="27" y="136"/>
                      <a:pt x="27" y="136"/>
                      <a:pt x="27" y="136"/>
                    </a:cubicBezTo>
                    <a:cubicBezTo>
                      <a:pt x="27" y="136"/>
                      <a:pt x="27" y="137"/>
                      <a:pt x="27" y="138"/>
                    </a:cubicBezTo>
                    <a:cubicBezTo>
                      <a:pt x="27" y="139"/>
                      <a:pt x="27" y="140"/>
                      <a:pt x="27" y="140"/>
                    </a:cubicBezTo>
                    <a:cubicBezTo>
                      <a:pt x="25" y="140"/>
                      <a:pt x="25" y="140"/>
                      <a:pt x="25" y="140"/>
                    </a:cubicBezTo>
                    <a:cubicBezTo>
                      <a:pt x="26" y="145"/>
                      <a:pt x="26" y="145"/>
                      <a:pt x="26" y="145"/>
                    </a:cubicBezTo>
                    <a:cubicBezTo>
                      <a:pt x="25" y="146"/>
                      <a:pt x="25" y="146"/>
                      <a:pt x="25" y="146"/>
                    </a:cubicBezTo>
                    <a:cubicBezTo>
                      <a:pt x="25" y="146"/>
                      <a:pt x="25" y="146"/>
                      <a:pt x="25" y="146"/>
                    </a:cubicBezTo>
                    <a:cubicBezTo>
                      <a:pt x="24" y="146"/>
                      <a:pt x="24" y="146"/>
                      <a:pt x="24" y="146"/>
                    </a:cubicBezTo>
                    <a:cubicBezTo>
                      <a:pt x="24" y="147"/>
                      <a:pt x="24" y="147"/>
                      <a:pt x="24" y="147"/>
                    </a:cubicBezTo>
                    <a:cubicBezTo>
                      <a:pt x="24" y="147"/>
                      <a:pt x="24" y="147"/>
                      <a:pt x="24" y="148"/>
                    </a:cubicBezTo>
                    <a:cubicBezTo>
                      <a:pt x="23" y="148"/>
                      <a:pt x="23" y="149"/>
                      <a:pt x="23" y="149"/>
                    </a:cubicBezTo>
                    <a:cubicBezTo>
                      <a:pt x="23" y="150"/>
                      <a:pt x="23" y="150"/>
                      <a:pt x="23" y="150"/>
                    </a:cubicBezTo>
                    <a:cubicBezTo>
                      <a:pt x="22" y="150"/>
                      <a:pt x="22" y="150"/>
                      <a:pt x="22" y="150"/>
                    </a:cubicBezTo>
                    <a:cubicBezTo>
                      <a:pt x="22" y="150"/>
                      <a:pt x="22" y="150"/>
                      <a:pt x="22" y="150"/>
                    </a:cubicBezTo>
                    <a:cubicBezTo>
                      <a:pt x="21" y="150"/>
                      <a:pt x="21" y="150"/>
                      <a:pt x="21" y="150"/>
                    </a:cubicBezTo>
                    <a:cubicBezTo>
                      <a:pt x="21" y="153"/>
                      <a:pt x="21" y="153"/>
                      <a:pt x="21" y="153"/>
                    </a:cubicBezTo>
                    <a:cubicBezTo>
                      <a:pt x="21" y="154"/>
                      <a:pt x="21" y="154"/>
                      <a:pt x="21" y="154"/>
                    </a:cubicBezTo>
                    <a:cubicBezTo>
                      <a:pt x="21" y="155"/>
                      <a:pt x="21" y="156"/>
                      <a:pt x="22" y="156"/>
                    </a:cubicBezTo>
                    <a:cubicBezTo>
                      <a:pt x="22" y="157"/>
                      <a:pt x="22" y="157"/>
                      <a:pt x="22" y="157"/>
                    </a:cubicBezTo>
                    <a:cubicBezTo>
                      <a:pt x="22" y="157"/>
                      <a:pt x="22" y="157"/>
                      <a:pt x="22" y="157"/>
                    </a:cubicBezTo>
                    <a:cubicBezTo>
                      <a:pt x="22" y="157"/>
                      <a:pt x="22" y="157"/>
                      <a:pt x="22" y="157"/>
                    </a:cubicBezTo>
                    <a:cubicBezTo>
                      <a:pt x="21" y="158"/>
                      <a:pt x="21" y="158"/>
                      <a:pt x="21" y="159"/>
                    </a:cubicBezTo>
                    <a:cubicBezTo>
                      <a:pt x="21" y="159"/>
                      <a:pt x="21" y="159"/>
                      <a:pt x="21" y="159"/>
                    </a:cubicBezTo>
                    <a:cubicBezTo>
                      <a:pt x="21" y="160"/>
                      <a:pt x="21" y="160"/>
                      <a:pt x="21" y="160"/>
                    </a:cubicBezTo>
                    <a:cubicBezTo>
                      <a:pt x="21" y="160"/>
                      <a:pt x="21" y="160"/>
                      <a:pt x="21" y="160"/>
                    </a:cubicBezTo>
                    <a:cubicBezTo>
                      <a:pt x="20" y="160"/>
                      <a:pt x="20" y="160"/>
                      <a:pt x="20" y="160"/>
                    </a:cubicBezTo>
                    <a:cubicBezTo>
                      <a:pt x="20" y="165"/>
                      <a:pt x="20" y="165"/>
                      <a:pt x="20" y="165"/>
                    </a:cubicBezTo>
                    <a:cubicBezTo>
                      <a:pt x="20" y="166"/>
                      <a:pt x="20" y="166"/>
                      <a:pt x="20" y="166"/>
                    </a:cubicBezTo>
                    <a:cubicBezTo>
                      <a:pt x="20" y="166"/>
                      <a:pt x="20" y="168"/>
                      <a:pt x="21" y="168"/>
                    </a:cubicBezTo>
                    <a:cubicBezTo>
                      <a:pt x="21" y="168"/>
                      <a:pt x="21" y="168"/>
                      <a:pt x="22" y="169"/>
                    </a:cubicBezTo>
                    <a:cubicBezTo>
                      <a:pt x="23" y="169"/>
                      <a:pt x="24" y="171"/>
                      <a:pt x="24" y="172"/>
                    </a:cubicBezTo>
                    <a:cubicBezTo>
                      <a:pt x="24" y="172"/>
                      <a:pt x="25" y="173"/>
                      <a:pt x="25" y="173"/>
                    </a:cubicBezTo>
                    <a:cubicBezTo>
                      <a:pt x="25" y="174"/>
                      <a:pt x="25" y="174"/>
                      <a:pt x="26" y="175"/>
                    </a:cubicBezTo>
                    <a:cubicBezTo>
                      <a:pt x="26" y="175"/>
                      <a:pt x="26" y="176"/>
                      <a:pt x="27" y="176"/>
                    </a:cubicBezTo>
                    <a:cubicBezTo>
                      <a:pt x="27" y="177"/>
                      <a:pt x="27" y="177"/>
                      <a:pt x="27" y="177"/>
                    </a:cubicBezTo>
                    <a:cubicBezTo>
                      <a:pt x="27" y="178"/>
                      <a:pt x="27" y="178"/>
                      <a:pt x="28" y="178"/>
                    </a:cubicBezTo>
                    <a:cubicBezTo>
                      <a:pt x="28" y="178"/>
                      <a:pt x="28" y="178"/>
                      <a:pt x="28" y="178"/>
                    </a:cubicBezTo>
                    <a:cubicBezTo>
                      <a:pt x="28" y="178"/>
                      <a:pt x="28" y="178"/>
                      <a:pt x="28" y="178"/>
                    </a:cubicBezTo>
                    <a:cubicBezTo>
                      <a:pt x="28" y="179"/>
                      <a:pt x="28" y="179"/>
                      <a:pt x="28" y="179"/>
                    </a:cubicBezTo>
                    <a:cubicBezTo>
                      <a:pt x="28" y="179"/>
                      <a:pt x="28" y="179"/>
                      <a:pt x="28" y="179"/>
                    </a:cubicBezTo>
                    <a:cubicBezTo>
                      <a:pt x="28" y="179"/>
                      <a:pt x="28" y="179"/>
                      <a:pt x="28" y="179"/>
                    </a:cubicBezTo>
                    <a:cubicBezTo>
                      <a:pt x="28" y="180"/>
                      <a:pt x="28" y="180"/>
                      <a:pt x="29" y="180"/>
                    </a:cubicBezTo>
                    <a:cubicBezTo>
                      <a:pt x="29" y="181"/>
                      <a:pt x="29" y="181"/>
                      <a:pt x="29" y="181"/>
                    </a:cubicBezTo>
                    <a:cubicBezTo>
                      <a:pt x="30" y="181"/>
                      <a:pt x="30" y="181"/>
                      <a:pt x="30" y="181"/>
                    </a:cubicBezTo>
                    <a:cubicBezTo>
                      <a:pt x="30" y="182"/>
                      <a:pt x="30" y="182"/>
                      <a:pt x="30" y="182"/>
                    </a:cubicBezTo>
                    <a:cubicBezTo>
                      <a:pt x="30" y="183"/>
                      <a:pt x="30" y="183"/>
                      <a:pt x="30" y="183"/>
                    </a:cubicBezTo>
                    <a:cubicBezTo>
                      <a:pt x="30" y="184"/>
                      <a:pt x="30" y="184"/>
                      <a:pt x="30" y="184"/>
                    </a:cubicBezTo>
                    <a:cubicBezTo>
                      <a:pt x="31" y="184"/>
                      <a:pt x="31" y="184"/>
                      <a:pt x="31" y="184"/>
                    </a:cubicBezTo>
                    <a:cubicBezTo>
                      <a:pt x="31" y="184"/>
                      <a:pt x="31" y="184"/>
                      <a:pt x="31" y="184"/>
                    </a:cubicBezTo>
                    <a:cubicBezTo>
                      <a:pt x="31" y="184"/>
                      <a:pt x="31" y="184"/>
                      <a:pt x="31" y="184"/>
                    </a:cubicBezTo>
                    <a:cubicBezTo>
                      <a:pt x="32" y="184"/>
                      <a:pt x="31" y="186"/>
                      <a:pt x="31" y="187"/>
                    </a:cubicBezTo>
                    <a:cubicBezTo>
                      <a:pt x="31" y="188"/>
                      <a:pt x="31" y="189"/>
                      <a:pt x="31" y="189"/>
                    </a:cubicBezTo>
                    <a:cubicBezTo>
                      <a:pt x="31" y="190"/>
                      <a:pt x="31" y="190"/>
                      <a:pt x="31" y="190"/>
                    </a:cubicBezTo>
                    <a:cubicBezTo>
                      <a:pt x="31" y="190"/>
                      <a:pt x="31" y="190"/>
                      <a:pt x="31" y="190"/>
                    </a:cubicBezTo>
                    <a:cubicBezTo>
                      <a:pt x="31" y="192"/>
                      <a:pt x="31" y="192"/>
                      <a:pt x="31" y="192"/>
                    </a:cubicBezTo>
                    <a:cubicBezTo>
                      <a:pt x="32" y="192"/>
                      <a:pt x="32" y="192"/>
                      <a:pt x="32" y="192"/>
                    </a:cubicBezTo>
                    <a:cubicBezTo>
                      <a:pt x="33" y="192"/>
                      <a:pt x="33" y="192"/>
                      <a:pt x="33" y="192"/>
                    </a:cubicBezTo>
                    <a:cubicBezTo>
                      <a:pt x="33" y="193"/>
                      <a:pt x="33" y="193"/>
                      <a:pt x="34" y="194"/>
                    </a:cubicBezTo>
                    <a:cubicBezTo>
                      <a:pt x="34" y="194"/>
                      <a:pt x="34" y="195"/>
                      <a:pt x="34" y="195"/>
                    </a:cubicBezTo>
                    <a:cubicBezTo>
                      <a:pt x="34" y="195"/>
                      <a:pt x="34" y="195"/>
                      <a:pt x="34" y="195"/>
                    </a:cubicBezTo>
                    <a:cubicBezTo>
                      <a:pt x="34" y="196"/>
                      <a:pt x="34" y="196"/>
                      <a:pt x="35" y="197"/>
                    </a:cubicBezTo>
                    <a:cubicBezTo>
                      <a:pt x="35" y="197"/>
                      <a:pt x="35" y="197"/>
                      <a:pt x="35" y="197"/>
                    </a:cubicBezTo>
                    <a:cubicBezTo>
                      <a:pt x="36" y="197"/>
                      <a:pt x="36" y="198"/>
                      <a:pt x="36" y="198"/>
                    </a:cubicBezTo>
                    <a:cubicBezTo>
                      <a:pt x="35" y="199"/>
                      <a:pt x="35" y="199"/>
                      <a:pt x="35" y="199"/>
                    </a:cubicBezTo>
                    <a:cubicBezTo>
                      <a:pt x="41" y="199"/>
                      <a:pt x="41" y="199"/>
                      <a:pt x="41" y="199"/>
                    </a:cubicBezTo>
                    <a:cubicBezTo>
                      <a:pt x="41" y="200"/>
                      <a:pt x="41" y="200"/>
                      <a:pt x="41" y="200"/>
                    </a:cubicBezTo>
                    <a:cubicBezTo>
                      <a:pt x="41" y="200"/>
                      <a:pt x="41" y="200"/>
                      <a:pt x="41" y="200"/>
                    </a:cubicBezTo>
                    <a:cubicBezTo>
                      <a:pt x="41" y="200"/>
                      <a:pt x="41" y="200"/>
                      <a:pt x="41" y="200"/>
                    </a:cubicBezTo>
                    <a:cubicBezTo>
                      <a:pt x="41" y="202"/>
                      <a:pt x="41" y="202"/>
                      <a:pt x="41" y="202"/>
                    </a:cubicBezTo>
                    <a:cubicBezTo>
                      <a:pt x="41" y="203"/>
                      <a:pt x="42" y="204"/>
                      <a:pt x="42" y="204"/>
                    </a:cubicBezTo>
                    <a:cubicBezTo>
                      <a:pt x="43" y="204"/>
                      <a:pt x="43" y="204"/>
                      <a:pt x="43" y="204"/>
                    </a:cubicBezTo>
                    <a:cubicBezTo>
                      <a:pt x="43" y="204"/>
                      <a:pt x="43" y="204"/>
                      <a:pt x="43" y="204"/>
                    </a:cubicBezTo>
                    <a:cubicBezTo>
                      <a:pt x="43" y="204"/>
                      <a:pt x="43" y="204"/>
                      <a:pt x="43" y="204"/>
                    </a:cubicBezTo>
                    <a:cubicBezTo>
                      <a:pt x="44" y="204"/>
                      <a:pt x="44" y="204"/>
                      <a:pt x="44" y="204"/>
                    </a:cubicBezTo>
                    <a:cubicBezTo>
                      <a:pt x="44" y="204"/>
                      <a:pt x="44" y="204"/>
                      <a:pt x="44" y="204"/>
                    </a:cubicBezTo>
                    <a:cubicBezTo>
                      <a:pt x="45" y="204"/>
                      <a:pt x="45" y="204"/>
                      <a:pt x="46" y="204"/>
                    </a:cubicBezTo>
                    <a:cubicBezTo>
                      <a:pt x="46" y="205"/>
                      <a:pt x="46" y="205"/>
                      <a:pt x="47" y="205"/>
                    </a:cubicBezTo>
                    <a:cubicBezTo>
                      <a:pt x="47" y="205"/>
                      <a:pt x="47" y="205"/>
                      <a:pt x="47" y="205"/>
                    </a:cubicBezTo>
                    <a:cubicBezTo>
                      <a:pt x="47" y="205"/>
                      <a:pt x="47" y="205"/>
                      <a:pt x="47" y="205"/>
                    </a:cubicBezTo>
                    <a:cubicBezTo>
                      <a:pt x="48" y="205"/>
                      <a:pt x="48" y="205"/>
                      <a:pt x="48" y="205"/>
                    </a:cubicBezTo>
                    <a:cubicBezTo>
                      <a:pt x="48" y="205"/>
                      <a:pt x="48" y="205"/>
                      <a:pt x="48" y="205"/>
                    </a:cubicBezTo>
                    <a:cubicBezTo>
                      <a:pt x="48" y="205"/>
                      <a:pt x="48" y="205"/>
                      <a:pt x="48" y="205"/>
                    </a:cubicBezTo>
                    <a:cubicBezTo>
                      <a:pt x="49" y="206"/>
                      <a:pt x="49" y="206"/>
                      <a:pt x="49" y="206"/>
                    </a:cubicBezTo>
                    <a:cubicBezTo>
                      <a:pt x="49" y="207"/>
                      <a:pt x="49" y="207"/>
                      <a:pt x="48" y="208"/>
                    </a:cubicBezTo>
                    <a:cubicBezTo>
                      <a:pt x="48" y="209"/>
                      <a:pt x="48" y="210"/>
                      <a:pt x="48" y="210"/>
                    </a:cubicBezTo>
                    <a:cubicBezTo>
                      <a:pt x="48" y="211"/>
                      <a:pt x="48" y="211"/>
                      <a:pt x="48" y="212"/>
                    </a:cubicBezTo>
                    <a:cubicBezTo>
                      <a:pt x="48" y="212"/>
                      <a:pt x="48" y="212"/>
                      <a:pt x="48" y="212"/>
                    </a:cubicBezTo>
                    <a:cubicBezTo>
                      <a:pt x="48" y="212"/>
                      <a:pt x="48" y="214"/>
                      <a:pt x="49" y="214"/>
                    </a:cubicBezTo>
                    <a:cubicBezTo>
                      <a:pt x="50" y="214"/>
                      <a:pt x="50" y="214"/>
                      <a:pt x="50" y="214"/>
                    </a:cubicBezTo>
                    <a:cubicBezTo>
                      <a:pt x="50" y="214"/>
                      <a:pt x="50" y="214"/>
                      <a:pt x="50" y="214"/>
                    </a:cubicBezTo>
                    <a:cubicBezTo>
                      <a:pt x="50" y="215"/>
                      <a:pt x="50" y="215"/>
                      <a:pt x="50" y="215"/>
                    </a:cubicBezTo>
                    <a:cubicBezTo>
                      <a:pt x="50" y="215"/>
                      <a:pt x="50" y="215"/>
                      <a:pt x="50" y="215"/>
                    </a:cubicBezTo>
                    <a:cubicBezTo>
                      <a:pt x="50" y="215"/>
                      <a:pt x="50" y="215"/>
                      <a:pt x="50" y="215"/>
                    </a:cubicBezTo>
                    <a:cubicBezTo>
                      <a:pt x="50" y="215"/>
                      <a:pt x="50" y="216"/>
                      <a:pt x="50" y="216"/>
                    </a:cubicBezTo>
                    <a:cubicBezTo>
                      <a:pt x="50" y="216"/>
                      <a:pt x="50" y="217"/>
                      <a:pt x="51" y="217"/>
                    </a:cubicBezTo>
                    <a:cubicBezTo>
                      <a:pt x="51" y="217"/>
                      <a:pt x="51" y="217"/>
                      <a:pt x="51" y="217"/>
                    </a:cubicBezTo>
                    <a:cubicBezTo>
                      <a:pt x="51" y="217"/>
                      <a:pt x="51" y="217"/>
                      <a:pt x="51" y="217"/>
                    </a:cubicBezTo>
                    <a:cubicBezTo>
                      <a:pt x="51" y="217"/>
                      <a:pt x="51" y="217"/>
                      <a:pt x="51" y="218"/>
                    </a:cubicBezTo>
                    <a:cubicBezTo>
                      <a:pt x="51" y="219"/>
                      <a:pt x="51" y="219"/>
                      <a:pt x="51" y="219"/>
                    </a:cubicBezTo>
                    <a:cubicBezTo>
                      <a:pt x="51" y="219"/>
                      <a:pt x="51" y="219"/>
                      <a:pt x="51" y="219"/>
                    </a:cubicBezTo>
                    <a:cubicBezTo>
                      <a:pt x="52" y="220"/>
                      <a:pt x="52" y="220"/>
                      <a:pt x="52" y="220"/>
                    </a:cubicBezTo>
                    <a:cubicBezTo>
                      <a:pt x="53" y="220"/>
                      <a:pt x="53" y="220"/>
                      <a:pt x="53" y="220"/>
                    </a:cubicBezTo>
                    <a:cubicBezTo>
                      <a:pt x="53" y="220"/>
                      <a:pt x="53" y="221"/>
                      <a:pt x="53" y="221"/>
                    </a:cubicBezTo>
                    <a:cubicBezTo>
                      <a:pt x="53" y="222"/>
                      <a:pt x="53" y="222"/>
                      <a:pt x="53" y="223"/>
                    </a:cubicBezTo>
                    <a:cubicBezTo>
                      <a:pt x="53" y="223"/>
                      <a:pt x="53" y="224"/>
                      <a:pt x="53" y="225"/>
                    </a:cubicBezTo>
                    <a:cubicBezTo>
                      <a:pt x="53" y="236"/>
                      <a:pt x="53" y="236"/>
                      <a:pt x="53" y="236"/>
                    </a:cubicBezTo>
                    <a:cubicBezTo>
                      <a:pt x="53" y="237"/>
                      <a:pt x="53" y="237"/>
                      <a:pt x="53" y="237"/>
                    </a:cubicBezTo>
                    <a:cubicBezTo>
                      <a:pt x="54" y="237"/>
                      <a:pt x="54" y="237"/>
                      <a:pt x="54" y="237"/>
                    </a:cubicBezTo>
                    <a:cubicBezTo>
                      <a:pt x="54" y="237"/>
                      <a:pt x="54" y="237"/>
                      <a:pt x="54" y="237"/>
                    </a:cubicBezTo>
                    <a:cubicBezTo>
                      <a:pt x="54" y="237"/>
                      <a:pt x="54" y="237"/>
                      <a:pt x="54" y="237"/>
                    </a:cubicBezTo>
                    <a:cubicBezTo>
                      <a:pt x="54" y="237"/>
                      <a:pt x="54" y="237"/>
                      <a:pt x="54" y="237"/>
                    </a:cubicBezTo>
                    <a:cubicBezTo>
                      <a:pt x="54" y="238"/>
                      <a:pt x="54" y="238"/>
                      <a:pt x="54" y="238"/>
                    </a:cubicBezTo>
                    <a:cubicBezTo>
                      <a:pt x="54" y="239"/>
                      <a:pt x="54" y="239"/>
                      <a:pt x="55" y="240"/>
                    </a:cubicBezTo>
                    <a:cubicBezTo>
                      <a:pt x="55" y="240"/>
                      <a:pt x="55" y="240"/>
                      <a:pt x="55" y="240"/>
                    </a:cubicBezTo>
                    <a:cubicBezTo>
                      <a:pt x="56" y="240"/>
                      <a:pt x="56" y="241"/>
                      <a:pt x="56" y="241"/>
                    </a:cubicBezTo>
                    <a:cubicBezTo>
                      <a:pt x="56" y="242"/>
                      <a:pt x="56" y="243"/>
                      <a:pt x="56" y="244"/>
                    </a:cubicBezTo>
                    <a:cubicBezTo>
                      <a:pt x="56" y="245"/>
                      <a:pt x="56" y="245"/>
                      <a:pt x="56" y="246"/>
                    </a:cubicBezTo>
                    <a:cubicBezTo>
                      <a:pt x="56" y="247"/>
                      <a:pt x="56" y="247"/>
                      <a:pt x="56" y="247"/>
                    </a:cubicBezTo>
                    <a:cubicBezTo>
                      <a:pt x="57" y="247"/>
                      <a:pt x="57" y="247"/>
                      <a:pt x="57" y="247"/>
                    </a:cubicBezTo>
                    <a:cubicBezTo>
                      <a:pt x="57" y="247"/>
                      <a:pt x="57" y="247"/>
                      <a:pt x="57" y="247"/>
                    </a:cubicBezTo>
                    <a:cubicBezTo>
                      <a:pt x="57" y="247"/>
                      <a:pt x="57" y="247"/>
                      <a:pt x="57" y="247"/>
                    </a:cubicBezTo>
                    <a:cubicBezTo>
                      <a:pt x="57" y="247"/>
                      <a:pt x="57" y="247"/>
                      <a:pt x="57" y="249"/>
                    </a:cubicBezTo>
                    <a:cubicBezTo>
                      <a:pt x="57" y="249"/>
                      <a:pt x="57" y="249"/>
                      <a:pt x="57" y="250"/>
                    </a:cubicBezTo>
                    <a:cubicBezTo>
                      <a:pt x="57" y="250"/>
                      <a:pt x="57" y="251"/>
                      <a:pt x="57" y="251"/>
                    </a:cubicBezTo>
                    <a:cubicBezTo>
                      <a:pt x="57" y="251"/>
                      <a:pt x="57" y="252"/>
                      <a:pt x="57" y="252"/>
                    </a:cubicBezTo>
                    <a:cubicBezTo>
                      <a:pt x="57" y="253"/>
                      <a:pt x="57" y="253"/>
                      <a:pt x="57" y="253"/>
                    </a:cubicBezTo>
                    <a:cubicBezTo>
                      <a:pt x="57" y="255"/>
                      <a:pt x="58" y="257"/>
                      <a:pt x="59" y="258"/>
                    </a:cubicBezTo>
                    <a:cubicBezTo>
                      <a:pt x="59" y="258"/>
                      <a:pt x="59" y="258"/>
                      <a:pt x="59" y="258"/>
                    </a:cubicBezTo>
                    <a:cubicBezTo>
                      <a:pt x="61" y="259"/>
                      <a:pt x="61" y="259"/>
                      <a:pt x="61" y="260"/>
                    </a:cubicBezTo>
                    <a:cubicBezTo>
                      <a:pt x="61" y="261"/>
                      <a:pt x="61" y="261"/>
                      <a:pt x="61" y="261"/>
                    </a:cubicBezTo>
                    <a:cubicBezTo>
                      <a:pt x="62" y="261"/>
                      <a:pt x="62" y="261"/>
                      <a:pt x="62" y="261"/>
                    </a:cubicBezTo>
                    <a:cubicBezTo>
                      <a:pt x="63" y="261"/>
                      <a:pt x="63" y="261"/>
                      <a:pt x="63" y="261"/>
                    </a:cubicBezTo>
                    <a:cubicBezTo>
                      <a:pt x="63" y="261"/>
                      <a:pt x="63" y="261"/>
                      <a:pt x="63" y="261"/>
                    </a:cubicBezTo>
                    <a:cubicBezTo>
                      <a:pt x="63" y="261"/>
                      <a:pt x="63" y="261"/>
                      <a:pt x="63" y="261"/>
                    </a:cubicBezTo>
                    <a:cubicBezTo>
                      <a:pt x="63" y="262"/>
                      <a:pt x="63" y="262"/>
                      <a:pt x="63" y="262"/>
                    </a:cubicBezTo>
                    <a:cubicBezTo>
                      <a:pt x="63" y="262"/>
                      <a:pt x="63" y="262"/>
                      <a:pt x="63" y="262"/>
                    </a:cubicBezTo>
                    <a:cubicBezTo>
                      <a:pt x="63" y="263"/>
                      <a:pt x="63" y="263"/>
                      <a:pt x="64" y="263"/>
                    </a:cubicBezTo>
                    <a:cubicBezTo>
                      <a:pt x="64" y="264"/>
                      <a:pt x="64" y="264"/>
                      <a:pt x="64" y="264"/>
                    </a:cubicBezTo>
                    <a:cubicBezTo>
                      <a:pt x="64" y="265"/>
                      <a:pt x="65" y="265"/>
                      <a:pt x="65" y="265"/>
                    </a:cubicBezTo>
                    <a:cubicBezTo>
                      <a:pt x="66" y="265"/>
                      <a:pt x="66" y="265"/>
                      <a:pt x="66" y="265"/>
                    </a:cubicBezTo>
                    <a:cubicBezTo>
                      <a:pt x="66" y="265"/>
                      <a:pt x="66" y="265"/>
                      <a:pt x="66" y="265"/>
                    </a:cubicBezTo>
                    <a:cubicBezTo>
                      <a:pt x="66" y="267"/>
                      <a:pt x="66" y="268"/>
                      <a:pt x="67" y="269"/>
                    </a:cubicBezTo>
                    <a:cubicBezTo>
                      <a:pt x="67" y="269"/>
                      <a:pt x="68" y="269"/>
                      <a:pt x="68" y="270"/>
                    </a:cubicBezTo>
                    <a:cubicBezTo>
                      <a:pt x="69" y="270"/>
                      <a:pt x="70" y="271"/>
                      <a:pt x="70" y="272"/>
                    </a:cubicBezTo>
                    <a:cubicBezTo>
                      <a:pt x="70" y="273"/>
                      <a:pt x="70" y="273"/>
                      <a:pt x="70" y="273"/>
                    </a:cubicBezTo>
                    <a:cubicBezTo>
                      <a:pt x="70" y="273"/>
                      <a:pt x="70" y="273"/>
                      <a:pt x="70" y="273"/>
                    </a:cubicBezTo>
                    <a:cubicBezTo>
                      <a:pt x="70" y="273"/>
                      <a:pt x="70" y="273"/>
                      <a:pt x="70" y="274"/>
                    </a:cubicBezTo>
                    <a:cubicBezTo>
                      <a:pt x="70" y="274"/>
                      <a:pt x="70" y="274"/>
                      <a:pt x="70" y="274"/>
                    </a:cubicBezTo>
                    <a:cubicBezTo>
                      <a:pt x="70" y="274"/>
                      <a:pt x="70" y="274"/>
                      <a:pt x="70" y="274"/>
                    </a:cubicBezTo>
                    <a:cubicBezTo>
                      <a:pt x="70" y="274"/>
                      <a:pt x="70" y="275"/>
                      <a:pt x="71" y="275"/>
                    </a:cubicBezTo>
                    <a:cubicBezTo>
                      <a:pt x="72" y="276"/>
                      <a:pt x="72" y="276"/>
                      <a:pt x="72" y="276"/>
                    </a:cubicBezTo>
                    <a:cubicBezTo>
                      <a:pt x="72" y="276"/>
                      <a:pt x="72" y="277"/>
                      <a:pt x="73" y="277"/>
                    </a:cubicBezTo>
                    <a:cubicBezTo>
                      <a:pt x="73" y="277"/>
                      <a:pt x="73" y="277"/>
                      <a:pt x="73" y="277"/>
                    </a:cubicBezTo>
                    <a:cubicBezTo>
                      <a:pt x="73" y="278"/>
                      <a:pt x="73" y="278"/>
                      <a:pt x="74" y="278"/>
                    </a:cubicBezTo>
                    <a:cubicBezTo>
                      <a:pt x="74" y="279"/>
                      <a:pt x="74" y="279"/>
                      <a:pt x="74" y="279"/>
                    </a:cubicBezTo>
                    <a:cubicBezTo>
                      <a:pt x="75" y="280"/>
                      <a:pt x="76"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1"/>
                      <a:pt x="77" y="281"/>
                      <a:pt x="77" y="281"/>
                    </a:cubicBezTo>
                    <a:cubicBezTo>
                      <a:pt x="78" y="281"/>
                      <a:pt x="78" y="281"/>
                      <a:pt x="78" y="281"/>
                    </a:cubicBezTo>
                    <a:cubicBezTo>
                      <a:pt x="79" y="281"/>
                      <a:pt x="79" y="281"/>
                      <a:pt x="79" y="281"/>
                    </a:cubicBezTo>
                    <a:cubicBezTo>
                      <a:pt x="79" y="281"/>
                      <a:pt x="79" y="281"/>
                      <a:pt x="79" y="281"/>
                    </a:cubicBezTo>
                    <a:cubicBezTo>
                      <a:pt x="80" y="281"/>
                      <a:pt x="80" y="281"/>
                      <a:pt x="80" y="281"/>
                    </a:cubicBezTo>
                    <a:cubicBezTo>
                      <a:pt x="80" y="281"/>
                      <a:pt x="80" y="281"/>
                      <a:pt x="80" y="281"/>
                    </a:cubicBezTo>
                    <a:cubicBezTo>
                      <a:pt x="80" y="281"/>
                      <a:pt x="80" y="281"/>
                      <a:pt x="80" y="281"/>
                    </a:cubicBezTo>
                    <a:cubicBezTo>
                      <a:pt x="80" y="283"/>
                      <a:pt x="80" y="283"/>
                      <a:pt x="80" y="283"/>
                    </a:cubicBezTo>
                    <a:cubicBezTo>
                      <a:pt x="81" y="283"/>
                      <a:pt x="81" y="283"/>
                      <a:pt x="81" y="283"/>
                    </a:cubicBezTo>
                    <a:cubicBezTo>
                      <a:pt x="81" y="283"/>
                      <a:pt x="81" y="283"/>
                      <a:pt x="81" y="283"/>
                    </a:cubicBezTo>
                    <a:cubicBezTo>
                      <a:pt x="81" y="283"/>
                      <a:pt x="82" y="283"/>
                      <a:pt x="82" y="283"/>
                    </a:cubicBezTo>
                    <a:cubicBezTo>
                      <a:pt x="83" y="283"/>
                      <a:pt x="84" y="283"/>
                      <a:pt x="84" y="282"/>
                    </a:cubicBezTo>
                    <a:cubicBezTo>
                      <a:pt x="85" y="282"/>
                      <a:pt x="85" y="281"/>
                      <a:pt x="85" y="281"/>
                    </a:cubicBezTo>
                    <a:cubicBezTo>
                      <a:pt x="84" y="280"/>
                      <a:pt x="84" y="280"/>
                      <a:pt x="84" y="279"/>
                    </a:cubicBezTo>
                    <a:cubicBezTo>
                      <a:pt x="83" y="278"/>
                      <a:pt x="83" y="278"/>
                      <a:pt x="83" y="278"/>
                    </a:cubicBezTo>
                    <a:cubicBezTo>
                      <a:pt x="83" y="278"/>
                      <a:pt x="83" y="278"/>
                      <a:pt x="83" y="278"/>
                    </a:cubicBezTo>
                    <a:cubicBezTo>
                      <a:pt x="83" y="278"/>
                      <a:pt x="83" y="278"/>
                      <a:pt x="83" y="278"/>
                    </a:cubicBezTo>
                    <a:cubicBezTo>
                      <a:pt x="84" y="278"/>
                      <a:pt x="84" y="278"/>
                      <a:pt x="84" y="278"/>
                    </a:cubicBezTo>
                    <a:cubicBezTo>
                      <a:pt x="85" y="278"/>
                      <a:pt x="85" y="278"/>
                      <a:pt x="85" y="278"/>
                    </a:cubicBezTo>
                    <a:cubicBezTo>
                      <a:pt x="85" y="278"/>
                      <a:pt x="85" y="278"/>
                      <a:pt x="85" y="278"/>
                    </a:cubicBezTo>
                    <a:cubicBezTo>
                      <a:pt x="85" y="277"/>
                      <a:pt x="85" y="277"/>
                      <a:pt x="85" y="276"/>
                    </a:cubicBezTo>
                    <a:cubicBezTo>
                      <a:pt x="85" y="276"/>
                      <a:pt x="85" y="275"/>
                      <a:pt x="84" y="275"/>
                    </a:cubicBezTo>
                    <a:cubicBezTo>
                      <a:pt x="84" y="274"/>
                      <a:pt x="83" y="274"/>
                      <a:pt x="82" y="274"/>
                    </a:cubicBezTo>
                    <a:cubicBezTo>
                      <a:pt x="82" y="273"/>
                      <a:pt x="82" y="273"/>
                      <a:pt x="82" y="273"/>
                    </a:cubicBezTo>
                    <a:cubicBezTo>
                      <a:pt x="82" y="273"/>
                      <a:pt x="82" y="273"/>
                      <a:pt x="82" y="273"/>
                    </a:cubicBezTo>
                    <a:cubicBezTo>
                      <a:pt x="82" y="273"/>
                      <a:pt x="82" y="273"/>
                      <a:pt x="82" y="273"/>
                    </a:cubicBezTo>
                    <a:cubicBezTo>
                      <a:pt x="82" y="271"/>
                      <a:pt x="82" y="271"/>
                      <a:pt x="82" y="271"/>
                    </a:cubicBezTo>
                    <a:cubicBezTo>
                      <a:pt x="82" y="271"/>
                      <a:pt x="82" y="271"/>
                      <a:pt x="82" y="271"/>
                    </a:cubicBezTo>
                    <a:cubicBezTo>
                      <a:pt x="82" y="271"/>
                      <a:pt x="82" y="270"/>
                      <a:pt x="82" y="270"/>
                    </a:cubicBezTo>
                    <a:cubicBezTo>
                      <a:pt x="82" y="270"/>
                      <a:pt x="81" y="269"/>
                      <a:pt x="81" y="269"/>
                    </a:cubicBezTo>
                    <a:cubicBezTo>
                      <a:pt x="80" y="269"/>
                      <a:pt x="80" y="269"/>
                      <a:pt x="80" y="269"/>
                    </a:cubicBezTo>
                    <a:cubicBezTo>
                      <a:pt x="80" y="268"/>
                      <a:pt x="80" y="267"/>
                      <a:pt x="80" y="266"/>
                    </a:cubicBezTo>
                    <a:cubicBezTo>
                      <a:pt x="80" y="266"/>
                      <a:pt x="80" y="265"/>
                      <a:pt x="80" y="265"/>
                    </a:cubicBezTo>
                    <a:cubicBezTo>
                      <a:pt x="80" y="264"/>
                      <a:pt x="80" y="263"/>
                      <a:pt x="80" y="263"/>
                    </a:cubicBezTo>
                    <a:cubicBezTo>
                      <a:pt x="79" y="262"/>
                      <a:pt x="79" y="262"/>
                      <a:pt x="79" y="262"/>
                    </a:cubicBezTo>
                    <a:cubicBezTo>
                      <a:pt x="79" y="262"/>
                      <a:pt x="79" y="262"/>
                      <a:pt x="79" y="262"/>
                    </a:cubicBezTo>
                    <a:cubicBezTo>
                      <a:pt x="79" y="261"/>
                      <a:pt x="79" y="261"/>
                      <a:pt x="79" y="261"/>
                    </a:cubicBezTo>
                    <a:cubicBezTo>
                      <a:pt x="78" y="261"/>
                      <a:pt x="78" y="261"/>
                      <a:pt x="78" y="261"/>
                    </a:cubicBezTo>
                    <a:cubicBezTo>
                      <a:pt x="78" y="261"/>
                      <a:pt x="78" y="261"/>
                      <a:pt x="78" y="261"/>
                    </a:cubicBezTo>
                    <a:cubicBezTo>
                      <a:pt x="78" y="260"/>
                      <a:pt x="78" y="260"/>
                      <a:pt x="78" y="260"/>
                    </a:cubicBezTo>
                    <a:cubicBezTo>
                      <a:pt x="78" y="260"/>
                      <a:pt x="78" y="260"/>
                      <a:pt x="78" y="260"/>
                    </a:cubicBezTo>
                    <a:cubicBezTo>
                      <a:pt x="78" y="260"/>
                      <a:pt x="78" y="260"/>
                      <a:pt x="78" y="260"/>
                    </a:cubicBezTo>
                    <a:cubicBezTo>
                      <a:pt x="79" y="260"/>
                      <a:pt x="79" y="260"/>
                      <a:pt x="79" y="260"/>
                    </a:cubicBezTo>
                    <a:cubicBezTo>
                      <a:pt x="80" y="259"/>
                      <a:pt x="80" y="258"/>
                      <a:pt x="81" y="257"/>
                    </a:cubicBezTo>
                    <a:cubicBezTo>
                      <a:pt x="81" y="256"/>
                      <a:pt x="81" y="256"/>
                      <a:pt x="81" y="256"/>
                    </a:cubicBezTo>
                    <a:cubicBezTo>
                      <a:pt x="81" y="256"/>
                      <a:pt x="81" y="255"/>
                      <a:pt x="81" y="255"/>
                    </a:cubicBezTo>
                    <a:cubicBezTo>
                      <a:pt x="82" y="255"/>
                      <a:pt x="82" y="255"/>
                      <a:pt x="82" y="255"/>
                    </a:cubicBezTo>
                    <a:cubicBezTo>
                      <a:pt x="82" y="255"/>
                      <a:pt x="83" y="255"/>
                      <a:pt x="83" y="255"/>
                    </a:cubicBezTo>
                    <a:cubicBezTo>
                      <a:pt x="85" y="256"/>
                      <a:pt x="85" y="256"/>
                      <a:pt x="85" y="256"/>
                    </a:cubicBezTo>
                    <a:cubicBezTo>
                      <a:pt x="85" y="255"/>
                      <a:pt x="85" y="255"/>
                      <a:pt x="85" y="255"/>
                    </a:cubicBezTo>
                    <a:cubicBezTo>
                      <a:pt x="85" y="254"/>
                      <a:pt x="85" y="254"/>
                      <a:pt x="85" y="254"/>
                    </a:cubicBezTo>
                    <a:cubicBezTo>
                      <a:pt x="85" y="254"/>
                      <a:pt x="85" y="254"/>
                      <a:pt x="85" y="254"/>
                    </a:cubicBezTo>
                    <a:cubicBezTo>
                      <a:pt x="85" y="254"/>
                      <a:pt x="85" y="254"/>
                      <a:pt x="85" y="254"/>
                    </a:cubicBezTo>
                    <a:cubicBezTo>
                      <a:pt x="86" y="254"/>
                      <a:pt x="86" y="254"/>
                      <a:pt x="86" y="254"/>
                    </a:cubicBezTo>
                    <a:cubicBezTo>
                      <a:pt x="87" y="254"/>
                      <a:pt x="88" y="253"/>
                      <a:pt x="89" y="252"/>
                    </a:cubicBezTo>
                    <a:cubicBezTo>
                      <a:pt x="90" y="251"/>
                      <a:pt x="89" y="250"/>
                      <a:pt x="88" y="249"/>
                    </a:cubicBezTo>
                    <a:cubicBezTo>
                      <a:pt x="88" y="248"/>
                      <a:pt x="88" y="248"/>
                      <a:pt x="88" y="247"/>
                    </a:cubicBezTo>
                    <a:cubicBezTo>
                      <a:pt x="88" y="246"/>
                      <a:pt x="88" y="246"/>
                      <a:pt x="88" y="246"/>
                    </a:cubicBezTo>
                    <a:cubicBezTo>
                      <a:pt x="87" y="246"/>
                      <a:pt x="87" y="246"/>
                      <a:pt x="87" y="246"/>
                    </a:cubicBezTo>
                    <a:cubicBezTo>
                      <a:pt x="86" y="246"/>
                      <a:pt x="86" y="246"/>
                      <a:pt x="86" y="246"/>
                    </a:cubicBezTo>
                    <a:cubicBezTo>
                      <a:pt x="85" y="246"/>
                      <a:pt x="85" y="246"/>
                      <a:pt x="85" y="246"/>
                    </a:cubicBezTo>
                    <a:cubicBezTo>
                      <a:pt x="85" y="245"/>
                      <a:pt x="85" y="245"/>
                      <a:pt x="85" y="245"/>
                    </a:cubicBezTo>
                    <a:cubicBezTo>
                      <a:pt x="90" y="245"/>
                      <a:pt x="90" y="245"/>
                      <a:pt x="90" y="245"/>
                    </a:cubicBezTo>
                    <a:cubicBezTo>
                      <a:pt x="90" y="244"/>
                      <a:pt x="90" y="244"/>
                      <a:pt x="90" y="244"/>
                    </a:cubicBezTo>
                    <a:cubicBezTo>
                      <a:pt x="91" y="244"/>
                      <a:pt x="91" y="244"/>
                      <a:pt x="91" y="244"/>
                    </a:cubicBezTo>
                    <a:cubicBezTo>
                      <a:pt x="91" y="244"/>
                      <a:pt x="91" y="244"/>
                      <a:pt x="91" y="244"/>
                    </a:cubicBezTo>
                    <a:cubicBezTo>
                      <a:pt x="92" y="244"/>
                      <a:pt x="92" y="244"/>
                      <a:pt x="92" y="244"/>
                    </a:cubicBezTo>
                    <a:cubicBezTo>
                      <a:pt x="92" y="243"/>
                      <a:pt x="92" y="243"/>
                      <a:pt x="92" y="243"/>
                    </a:cubicBezTo>
                    <a:cubicBezTo>
                      <a:pt x="92" y="242"/>
                      <a:pt x="92" y="242"/>
                      <a:pt x="92" y="242"/>
                    </a:cubicBezTo>
                    <a:cubicBezTo>
                      <a:pt x="92" y="241"/>
                      <a:pt x="92" y="240"/>
                      <a:pt x="92" y="240"/>
                    </a:cubicBezTo>
                    <a:cubicBezTo>
                      <a:pt x="92" y="240"/>
                      <a:pt x="92" y="240"/>
                      <a:pt x="92" y="240"/>
                    </a:cubicBezTo>
                    <a:cubicBezTo>
                      <a:pt x="92" y="240"/>
                      <a:pt x="92" y="240"/>
                      <a:pt x="92" y="240"/>
                    </a:cubicBezTo>
                    <a:cubicBezTo>
                      <a:pt x="92" y="240"/>
                      <a:pt x="93" y="240"/>
                      <a:pt x="93" y="239"/>
                    </a:cubicBezTo>
                    <a:cubicBezTo>
                      <a:pt x="94" y="239"/>
                      <a:pt x="94" y="239"/>
                      <a:pt x="94" y="239"/>
                    </a:cubicBezTo>
                    <a:cubicBezTo>
                      <a:pt x="95" y="238"/>
                      <a:pt x="96" y="237"/>
                      <a:pt x="97" y="236"/>
                    </a:cubicBezTo>
                    <a:cubicBezTo>
                      <a:pt x="98" y="235"/>
                      <a:pt x="98" y="234"/>
                      <a:pt x="98" y="233"/>
                    </a:cubicBezTo>
                    <a:cubicBezTo>
                      <a:pt x="98" y="224"/>
                      <a:pt x="98" y="224"/>
                      <a:pt x="98" y="224"/>
                    </a:cubicBezTo>
                    <a:cubicBezTo>
                      <a:pt x="98" y="224"/>
                      <a:pt x="98" y="224"/>
                      <a:pt x="98" y="224"/>
                    </a:cubicBezTo>
                    <a:cubicBezTo>
                      <a:pt x="98" y="224"/>
                      <a:pt x="98" y="224"/>
                      <a:pt x="98" y="224"/>
                    </a:cubicBezTo>
                    <a:cubicBezTo>
                      <a:pt x="99" y="224"/>
                      <a:pt x="99" y="224"/>
                      <a:pt x="99" y="224"/>
                    </a:cubicBezTo>
                    <a:cubicBezTo>
                      <a:pt x="99" y="223"/>
                      <a:pt x="99" y="223"/>
                      <a:pt x="99" y="223"/>
                    </a:cubicBezTo>
                    <a:cubicBezTo>
                      <a:pt x="99" y="223"/>
                      <a:pt x="99" y="222"/>
                      <a:pt x="100" y="222"/>
                    </a:cubicBezTo>
                    <a:cubicBezTo>
                      <a:pt x="100" y="221"/>
                      <a:pt x="100" y="221"/>
                      <a:pt x="101" y="220"/>
                    </a:cubicBezTo>
                    <a:cubicBezTo>
                      <a:pt x="101" y="220"/>
                      <a:pt x="101" y="220"/>
                      <a:pt x="101" y="220"/>
                    </a:cubicBezTo>
                    <a:cubicBezTo>
                      <a:pt x="101" y="219"/>
                      <a:pt x="101" y="219"/>
                      <a:pt x="103" y="218"/>
                    </a:cubicBezTo>
                    <a:cubicBezTo>
                      <a:pt x="103" y="218"/>
                      <a:pt x="104" y="218"/>
                      <a:pt x="105" y="218"/>
                    </a:cubicBezTo>
                    <a:cubicBezTo>
                      <a:pt x="105" y="218"/>
                      <a:pt x="106" y="218"/>
                      <a:pt x="106" y="218"/>
                    </a:cubicBezTo>
                    <a:cubicBezTo>
                      <a:pt x="107" y="218"/>
                      <a:pt x="107" y="218"/>
                      <a:pt x="108" y="218"/>
                    </a:cubicBezTo>
                    <a:cubicBezTo>
                      <a:pt x="109" y="218"/>
                      <a:pt x="109" y="218"/>
                      <a:pt x="109" y="218"/>
                    </a:cubicBezTo>
                    <a:cubicBezTo>
                      <a:pt x="110" y="218"/>
                      <a:pt x="111" y="218"/>
                      <a:pt x="111" y="217"/>
                    </a:cubicBezTo>
                    <a:cubicBezTo>
                      <a:pt x="111" y="217"/>
                      <a:pt x="111" y="217"/>
                      <a:pt x="111" y="217"/>
                    </a:cubicBezTo>
                    <a:cubicBezTo>
                      <a:pt x="111" y="217"/>
                      <a:pt x="111" y="217"/>
                      <a:pt x="111" y="217"/>
                    </a:cubicBezTo>
                    <a:cubicBezTo>
                      <a:pt x="111" y="217"/>
                      <a:pt x="111" y="217"/>
                      <a:pt x="111" y="217"/>
                    </a:cubicBezTo>
                    <a:cubicBezTo>
                      <a:pt x="111" y="217"/>
                      <a:pt x="111" y="217"/>
                      <a:pt x="111" y="217"/>
                    </a:cubicBezTo>
                    <a:cubicBezTo>
                      <a:pt x="112" y="217"/>
                      <a:pt x="112" y="217"/>
                      <a:pt x="112" y="217"/>
                    </a:cubicBezTo>
                    <a:cubicBezTo>
                      <a:pt x="112" y="216"/>
                      <a:pt x="112" y="216"/>
                      <a:pt x="112" y="216"/>
                    </a:cubicBezTo>
                    <a:cubicBezTo>
                      <a:pt x="112" y="215"/>
                      <a:pt x="112" y="215"/>
                      <a:pt x="112" y="215"/>
                    </a:cubicBezTo>
                    <a:cubicBezTo>
                      <a:pt x="112" y="215"/>
                      <a:pt x="112" y="214"/>
                      <a:pt x="112" y="214"/>
                    </a:cubicBezTo>
                    <a:cubicBezTo>
                      <a:pt x="113" y="214"/>
                      <a:pt x="113" y="214"/>
                      <a:pt x="113" y="214"/>
                    </a:cubicBezTo>
                    <a:cubicBezTo>
                      <a:pt x="113" y="214"/>
                      <a:pt x="113" y="214"/>
                      <a:pt x="114" y="213"/>
                    </a:cubicBezTo>
                    <a:cubicBezTo>
                      <a:pt x="114" y="213"/>
                      <a:pt x="115" y="213"/>
                      <a:pt x="115" y="213"/>
                    </a:cubicBezTo>
                    <a:cubicBezTo>
                      <a:pt x="115" y="212"/>
                      <a:pt x="115" y="212"/>
                      <a:pt x="115" y="212"/>
                    </a:cubicBezTo>
                    <a:cubicBezTo>
                      <a:pt x="116" y="212"/>
                      <a:pt x="116" y="212"/>
                      <a:pt x="116" y="212"/>
                    </a:cubicBezTo>
                    <a:cubicBezTo>
                      <a:pt x="116" y="212"/>
                      <a:pt x="116" y="212"/>
                      <a:pt x="116" y="212"/>
                    </a:cubicBezTo>
                    <a:cubicBezTo>
                      <a:pt x="117" y="212"/>
                      <a:pt x="118" y="212"/>
                      <a:pt x="118" y="211"/>
                    </a:cubicBezTo>
                    <a:cubicBezTo>
                      <a:pt x="118" y="211"/>
                      <a:pt x="119" y="210"/>
                      <a:pt x="119" y="210"/>
                    </a:cubicBezTo>
                    <a:cubicBezTo>
                      <a:pt x="119" y="209"/>
                      <a:pt x="119" y="208"/>
                      <a:pt x="120" y="207"/>
                    </a:cubicBezTo>
                    <a:cubicBezTo>
                      <a:pt x="120" y="207"/>
                      <a:pt x="121" y="207"/>
                      <a:pt x="121" y="207"/>
                    </a:cubicBezTo>
                    <a:cubicBezTo>
                      <a:pt x="123" y="206"/>
                      <a:pt x="124" y="205"/>
                      <a:pt x="124" y="204"/>
                    </a:cubicBezTo>
                    <a:cubicBezTo>
                      <a:pt x="123" y="203"/>
                      <a:pt x="123" y="201"/>
                      <a:pt x="123" y="199"/>
                    </a:cubicBezTo>
                    <a:cubicBezTo>
                      <a:pt x="123" y="199"/>
                      <a:pt x="123" y="198"/>
                      <a:pt x="123" y="197"/>
                    </a:cubicBezTo>
                    <a:cubicBezTo>
                      <a:pt x="123" y="191"/>
                      <a:pt x="123" y="191"/>
                      <a:pt x="123" y="191"/>
                    </a:cubicBezTo>
                    <a:cubicBezTo>
                      <a:pt x="123" y="190"/>
                      <a:pt x="123" y="190"/>
                      <a:pt x="123" y="190"/>
                    </a:cubicBezTo>
                    <a:cubicBezTo>
                      <a:pt x="123" y="190"/>
                      <a:pt x="123" y="190"/>
                      <a:pt x="123" y="190"/>
                    </a:cubicBezTo>
                    <a:cubicBezTo>
                      <a:pt x="122" y="190"/>
                      <a:pt x="122" y="190"/>
                      <a:pt x="122" y="190"/>
                    </a:cubicBezTo>
                    <a:cubicBezTo>
                      <a:pt x="122" y="189"/>
                      <a:pt x="122" y="189"/>
                      <a:pt x="122" y="189"/>
                    </a:cubicBezTo>
                    <a:cubicBezTo>
                      <a:pt x="122" y="188"/>
                      <a:pt x="122" y="188"/>
                      <a:pt x="122" y="188"/>
                    </a:cubicBezTo>
                    <a:cubicBezTo>
                      <a:pt x="122" y="188"/>
                      <a:pt x="122" y="188"/>
                      <a:pt x="122" y="188"/>
                    </a:cubicBezTo>
                    <a:cubicBezTo>
                      <a:pt x="124" y="188"/>
                      <a:pt x="124" y="188"/>
                      <a:pt x="124" y="188"/>
                    </a:cubicBezTo>
                    <a:cubicBezTo>
                      <a:pt x="124" y="188"/>
                      <a:pt x="124" y="188"/>
                      <a:pt x="124" y="188"/>
                    </a:cubicBezTo>
                    <a:cubicBezTo>
                      <a:pt x="125" y="188"/>
                      <a:pt x="125" y="188"/>
                      <a:pt x="125" y="188"/>
                    </a:cubicBezTo>
                    <a:cubicBezTo>
                      <a:pt x="126" y="188"/>
                      <a:pt x="126" y="187"/>
                      <a:pt x="126" y="187"/>
                    </a:cubicBezTo>
                    <a:cubicBezTo>
                      <a:pt x="127" y="186"/>
                      <a:pt x="127" y="186"/>
                      <a:pt x="127" y="186"/>
                    </a:cubicBezTo>
                    <a:cubicBezTo>
                      <a:pt x="127" y="186"/>
                      <a:pt x="127" y="186"/>
                      <a:pt x="127" y="186"/>
                    </a:cubicBezTo>
                    <a:cubicBezTo>
                      <a:pt x="127" y="185"/>
                      <a:pt x="127" y="185"/>
                      <a:pt x="127" y="185"/>
                    </a:cubicBezTo>
                    <a:cubicBezTo>
                      <a:pt x="128" y="185"/>
                      <a:pt x="128" y="185"/>
                      <a:pt x="128" y="185"/>
                    </a:cubicBezTo>
                    <a:cubicBezTo>
                      <a:pt x="128" y="184"/>
                      <a:pt x="128" y="184"/>
                      <a:pt x="128" y="184"/>
                    </a:cubicBezTo>
                    <a:cubicBezTo>
                      <a:pt x="128" y="184"/>
                      <a:pt x="128" y="184"/>
                      <a:pt x="128" y="184"/>
                    </a:cubicBezTo>
                    <a:cubicBezTo>
                      <a:pt x="128" y="184"/>
                      <a:pt x="128" y="184"/>
                      <a:pt x="128" y="184"/>
                    </a:cubicBezTo>
                    <a:cubicBezTo>
                      <a:pt x="128" y="184"/>
                      <a:pt x="128" y="184"/>
                      <a:pt x="128" y="184"/>
                    </a:cubicBezTo>
                    <a:cubicBezTo>
                      <a:pt x="128" y="184"/>
                      <a:pt x="129" y="184"/>
                      <a:pt x="129" y="183"/>
                    </a:cubicBezTo>
                    <a:cubicBezTo>
                      <a:pt x="129" y="183"/>
                      <a:pt x="130" y="182"/>
                      <a:pt x="130" y="182"/>
                    </a:cubicBezTo>
                    <a:cubicBezTo>
                      <a:pt x="131" y="180"/>
                      <a:pt x="132" y="179"/>
                      <a:pt x="133" y="179"/>
                    </a:cubicBezTo>
                    <a:cubicBezTo>
                      <a:pt x="134" y="178"/>
                      <a:pt x="134" y="178"/>
                      <a:pt x="134" y="178"/>
                    </a:cubicBezTo>
                    <a:cubicBezTo>
                      <a:pt x="135" y="177"/>
                      <a:pt x="135" y="176"/>
                      <a:pt x="135" y="176"/>
                    </a:cubicBezTo>
                    <a:cubicBezTo>
                      <a:pt x="135" y="176"/>
                      <a:pt x="135" y="176"/>
                      <a:pt x="135" y="176"/>
                    </a:cubicBezTo>
                    <a:cubicBezTo>
                      <a:pt x="135" y="175"/>
                      <a:pt x="135" y="175"/>
                      <a:pt x="135" y="175"/>
                    </a:cubicBezTo>
                    <a:cubicBezTo>
                      <a:pt x="134" y="175"/>
                      <a:pt x="134" y="175"/>
                      <a:pt x="134" y="175"/>
                    </a:cubicBezTo>
                    <a:cubicBezTo>
                      <a:pt x="133" y="175"/>
                      <a:pt x="133" y="175"/>
                      <a:pt x="133" y="175"/>
                    </a:cubicBezTo>
                    <a:cubicBezTo>
                      <a:pt x="133" y="174"/>
                      <a:pt x="133" y="174"/>
                      <a:pt x="134" y="172"/>
                    </a:cubicBezTo>
                    <a:cubicBezTo>
                      <a:pt x="134" y="172"/>
                      <a:pt x="134" y="172"/>
                      <a:pt x="134" y="172"/>
                    </a:cubicBezTo>
                    <a:cubicBezTo>
                      <a:pt x="134" y="172"/>
                      <a:pt x="134" y="172"/>
                      <a:pt x="134" y="172"/>
                    </a:cubicBezTo>
                    <a:cubicBezTo>
                      <a:pt x="135" y="172"/>
                      <a:pt x="135" y="172"/>
                      <a:pt x="135" y="172"/>
                    </a:cubicBezTo>
                    <a:cubicBezTo>
                      <a:pt x="135" y="166"/>
                      <a:pt x="135" y="166"/>
                      <a:pt x="135" y="166"/>
                    </a:cubicBezTo>
                    <a:cubicBezTo>
                      <a:pt x="134" y="166"/>
                      <a:pt x="134" y="166"/>
                      <a:pt x="134" y="166"/>
                    </a:cubicBezTo>
                    <a:cubicBezTo>
                      <a:pt x="134" y="166"/>
                      <a:pt x="134" y="166"/>
                      <a:pt x="133" y="166"/>
                    </a:cubicBezTo>
                    <a:cubicBezTo>
                      <a:pt x="133" y="166"/>
                      <a:pt x="133" y="166"/>
                      <a:pt x="133" y="166"/>
                    </a:cubicBezTo>
                    <a:cubicBezTo>
                      <a:pt x="133" y="166"/>
                      <a:pt x="133" y="166"/>
                      <a:pt x="133" y="166"/>
                    </a:cubicBezTo>
                    <a:cubicBezTo>
                      <a:pt x="134" y="165"/>
                      <a:pt x="134" y="165"/>
                      <a:pt x="134" y="165"/>
                    </a:cubicBezTo>
                    <a:cubicBezTo>
                      <a:pt x="133" y="165"/>
                      <a:pt x="133" y="165"/>
                      <a:pt x="133" y="165"/>
                    </a:cubicBezTo>
                    <a:cubicBezTo>
                      <a:pt x="132" y="165"/>
                      <a:pt x="132" y="165"/>
                      <a:pt x="131" y="165"/>
                    </a:cubicBezTo>
                    <a:cubicBezTo>
                      <a:pt x="131" y="165"/>
                      <a:pt x="131" y="165"/>
                      <a:pt x="130" y="165"/>
                    </a:cubicBezTo>
                    <a:cubicBezTo>
                      <a:pt x="128" y="165"/>
                      <a:pt x="128" y="164"/>
                      <a:pt x="127" y="164"/>
                    </a:cubicBezTo>
                    <a:cubicBezTo>
                      <a:pt x="126" y="163"/>
                      <a:pt x="126" y="163"/>
                      <a:pt x="126" y="163"/>
                    </a:cubicBezTo>
                    <a:cubicBezTo>
                      <a:pt x="126" y="163"/>
                      <a:pt x="126" y="163"/>
                      <a:pt x="126" y="163"/>
                    </a:cubicBezTo>
                    <a:cubicBezTo>
                      <a:pt x="126" y="162"/>
                      <a:pt x="125" y="162"/>
                      <a:pt x="125" y="162"/>
                    </a:cubicBezTo>
                    <a:cubicBezTo>
                      <a:pt x="124" y="162"/>
                      <a:pt x="124" y="162"/>
                      <a:pt x="124" y="162"/>
                    </a:cubicBezTo>
                    <a:cubicBezTo>
                      <a:pt x="123" y="161"/>
                      <a:pt x="123" y="161"/>
                      <a:pt x="122" y="160"/>
                    </a:cubicBezTo>
                    <a:cubicBezTo>
                      <a:pt x="122" y="160"/>
                      <a:pt x="122" y="160"/>
                      <a:pt x="122" y="160"/>
                    </a:cubicBezTo>
                    <a:cubicBezTo>
                      <a:pt x="122" y="159"/>
                      <a:pt x="121" y="159"/>
                      <a:pt x="121" y="159"/>
                    </a:cubicBezTo>
                    <a:cubicBezTo>
                      <a:pt x="121" y="159"/>
                      <a:pt x="121" y="159"/>
                      <a:pt x="121" y="159"/>
                    </a:cubicBezTo>
                    <a:cubicBezTo>
                      <a:pt x="120" y="159"/>
                      <a:pt x="120" y="159"/>
                      <a:pt x="120" y="159"/>
                    </a:cubicBezTo>
                    <a:cubicBezTo>
                      <a:pt x="119" y="159"/>
                      <a:pt x="119" y="159"/>
                      <a:pt x="119" y="159"/>
                    </a:cubicBezTo>
                    <a:cubicBezTo>
                      <a:pt x="119" y="159"/>
                      <a:pt x="119" y="159"/>
                      <a:pt x="119" y="159"/>
                    </a:cubicBezTo>
                    <a:cubicBezTo>
                      <a:pt x="118" y="159"/>
                      <a:pt x="118" y="159"/>
                      <a:pt x="118" y="159"/>
                    </a:cubicBezTo>
                    <a:cubicBezTo>
                      <a:pt x="117" y="159"/>
                      <a:pt x="117" y="159"/>
                      <a:pt x="117" y="159"/>
                    </a:cubicBezTo>
                    <a:cubicBezTo>
                      <a:pt x="117" y="159"/>
                      <a:pt x="116" y="159"/>
                      <a:pt x="116" y="159"/>
                    </a:cubicBezTo>
                    <a:cubicBezTo>
                      <a:pt x="115" y="159"/>
                      <a:pt x="115" y="158"/>
                      <a:pt x="115" y="158"/>
                    </a:cubicBezTo>
                    <a:cubicBezTo>
                      <a:pt x="115" y="157"/>
                      <a:pt x="114" y="157"/>
                      <a:pt x="112" y="157"/>
                    </a:cubicBezTo>
                    <a:cubicBezTo>
                      <a:pt x="112" y="157"/>
                      <a:pt x="111" y="157"/>
                      <a:pt x="110" y="157"/>
                    </a:cubicBezTo>
                    <a:cubicBezTo>
                      <a:pt x="110" y="157"/>
                      <a:pt x="110" y="157"/>
                      <a:pt x="110" y="157"/>
                    </a:cubicBezTo>
                    <a:cubicBezTo>
                      <a:pt x="108" y="157"/>
                      <a:pt x="108" y="157"/>
                      <a:pt x="108" y="157"/>
                    </a:cubicBezTo>
                    <a:cubicBezTo>
                      <a:pt x="108" y="158"/>
                      <a:pt x="108" y="158"/>
                      <a:pt x="108" y="158"/>
                    </a:cubicBezTo>
                    <a:cubicBezTo>
                      <a:pt x="108" y="157"/>
                      <a:pt x="108" y="156"/>
                      <a:pt x="107" y="156"/>
                    </a:cubicBezTo>
                    <a:cubicBezTo>
                      <a:pt x="106" y="156"/>
                      <a:pt x="106" y="156"/>
                      <a:pt x="105" y="156"/>
                    </a:cubicBezTo>
                    <a:cubicBezTo>
                      <a:pt x="105" y="156"/>
                      <a:pt x="104" y="156"/>
                      <a:pt x="104" y="156"/>
                    </a:cubicBezTo>
                    <a:cubicBezTo>
                      <a:pt x="103" y="156"/>
                      <a:pt x="103" y="156"/>
                      <a:pt x="103" y="156"/>
                    </a:cubicBezTo>
                    <a:cubicBezTo>
                      <a:pt x="103" y="155"/>
                      <a:pt x="103" y="155"/>
                      <a:pt x="103" y="155"/>
                    </a:cubicBezTo>
                    <a:cubicBezTo>
                      <a:pt x="103" y="155"/>
                      <a:pt x="103" y="155"/>
                      <a:pt x="102" y="155"/>
                    </a:cubicBezTo>
                    <a:cubicBezTo>
                      <a:pt x="102" y="155"/>
                      <a:pt x="102" y="155"/>
                      <a:pt x="102" y="155"/>
                    </a:cubicBezTo>
                    <a:cubicBezTo>
                      <a:pt x="102" y="155"/>
                      <a:pt x="102" y="155"/>
                      <a:pt x="102" y="155"/>
                    </a:cubicBezTo>
                    <a:cubicBezTo>
                      <a:pt x="102" y="154"/>
                      <a:pt x="102" y="154"/>
                      <a:pt x="102" y="154"/>
                    </a:cubicBezTo>
                    <a:cubicBezTo>
                      <a:pt x="102" y="154"/>
                      <a:pt x="101" y="153"/>
                      <a:pt x="101" y="153"/>
                    </a:cubicBezTo>
                    <a:cubicBezTo>
                      <a:pt x="100" y="153"/>
                      <a:pt x="100" y="153"/>
                      <a:pt x="100" y="153"/>
                    </a:cubicBezTo>
                    <a:cubicBezTo>
                      <a:pt x="100" y="153"/>
                      <a:pt x="100" y="153"/>
                      <a:pt x="100" y="153"/>
                    </a:cubicBezTo>
                    <a:cubicBezTo>
                      <a:pt x="96" y="153"/>
                      <a:pt x="96" y="153"/>
                      <a:pt x="96" y="153"/>
                    </a:cubicBezTo>
                    <a:cubicBezTo>
                      <a:pt x="94" y="153"/>
                      <a:pt x="94" y="153"/>
                      <a:pt x="94" y="153"/>
                    </a:cubicBezTo>
                    <a:cubicBezTo>
                      <a:pt x="93" y="153"/>
                      <a:pt x="93" y="153"/>
                      <a:pt x="92" y="153"/>
                    </a:cubicBezTo>
                    <a:cubicBezTo>
                      <a:pt x="92" y="153"/>
                      <a:pt x="92" y="153"/>
                      <a:pt x="92" y="153"/>
                    </a:cubicBezTo>
                    <a:cubicBezTo>
                      <a:pt x="91" y="153"/>
                      <a:pt x="91" y="153"/>
                      <a:pt x="91" y="153"/>
                    </a:cubicBezTo>
                    <a:cubicBezTo>
                      <a:pt x="90" y="153"/>
                      <a:pt x="90" y="153"/>
                      <a:pt x="90" y="153"/>
                    </a:cubicBezTo>
                    <a:cubicBezTo>
                      <a:pt x="89" y="153"/>
                      <a:pt x="89" y="153"/>
                      <a:pt x="89" y="153"/>
                    </a:cubicBezTo>
                    <a:cubicBezTo>
                      <a:pt x="89" y="152"/>
                      <a:pt x="89" y="152"/>
                      <a:pt x="89" y="152"/>
                    </a:cubicBezTo>
                    <a:cubicBezTo>
                      <a:pt x="89" y="152"/>
                      <a:pt x="89" y="152"/>
                      <a:pt x="89" y="152"/>
                    </a:cubicBezTo>
                    <a:cubicBezTo>
                      <a:pt x="89" y="152"/>
                      <a:pt x="89" y="152"/>
                      <a:pt x="89" y="152"/>
                    </a:cubicBezTo>
                    <a:cubicBezTo>
                      <a:pt x="90" y="152"/>
                      <a:pt x="90" y="152"/>
                      <a:pt x="90" y="152"/>
                    </a:cubicBezTo>
                    <a:cubicBezTo>
                      <a:pt x="90" y="152"/>
                      <a:pt x="91" y="152"/>
                      <a:pt x="92" y="151"/>
                    </a:cubicBezTo>
                    <a:cubicBezTo>
                      <a:pt x="92" y="151"/>
                      <a:pt x="92" y="151"/>
                      <a:pt x="92" y="151"/>
                    </a:cubicBezTo>
                    <a:cubicBezTo>
                      <a:pt x="95" y="151"/>
                      <a:pt x="95" y="151"/>
                      <a:pt x="95" y="151"/>
                    </a:cubicBezTo>
                    <a:cubicBezTo>
                      <a:pt x="95" y="151"/>
                      <a:pt x="95" y="151"/>
                      <a:pt x="95" y="151"/>
                    </a:cubicBezTo>
                    <a:cubicBezTo>
                      <a:pt x="96" y="150"/>
                      <a:pt x="96" y="150"/>
                      <a:pt x="96" y="150"/>
                    </a:cubicBezTo>
                    <a:cubicBezTo>
                      <a:pt x="96" y="150"/>
                      <a:pt x="96" y="150"/>
                      <a:pt x="96" y="149"/>
                    </a:cubicBezTo>
                    <a:cubicBezTo>
                      <a:pt x="96" y="149"/>
                      <a:pt x="96" y="149"/>
                      <a:pt x="96" y="149"/>
                    </a:cubicBezTo>
                    <a:cubicBezTo>
                      <a:pt x="96" y="148"/>
                      <a:pt x="96" y="147"/>
                      <a:pt x="95" y="146"/>
                    </a:cubicBezTo>
                    <a:cubicBezTo>
                      <a:pt x="94" y="145"/>
                      <a:pt x="93" y="144"/>
                      <a:pt x="92" y="144"/>
                    </a:cubicBezTo>
                    <a:cubicBezTo>
                      <a:pt x="91" y="143"/>
                      <a:pt x="91" y="143"/>
                      <a:pt x="91" y="143"/>
                    </a:cubicBezTo>
                    <a:cubicBezTo>
                      <a:pt x="91" y="143"/>
                      <a:pt x="91" y="143"/>
                      <a:pt x="91" y="143"/>
                    </a:cubicBezTo>
                    <a:cubicBezTo>
                      <a:pt x="91" y="143"/>
                      <a:pt x="91" y="143"/>
                      <a:pt x="91" y="143"/>
                    </a:cubicBezTo>
                    <a:cubicBezTo>
                      <a:pt x="91" y="143"/>
                      <a:pt x="91" y="143"/>
                      <a:pt x="91" y="143"/>
                    </a:cubicBezTo>
                    <a:cubicBezTo>
                      <a:pt x="90" y="143"/>
                      <a:pt x="90" y="143"/>
                      <a:pt x="90" y="143"/>
                    </a:cubicBezTo>
                    <a:cubicBezTo>
                      <a:pt x="90" y="142"/>
                      <a:pt x="90" y="142"/>
                      <a:pt x="90" y="142"/>
                    </a:cubicBezTo>
                    <a:cubicBezTo>
                      <a:pt x="89" y="141"/>
                      <a:pt x="88" y="141"/>
                      <a:pt x="88" y="140"/>
                    </a:cubicBezTo>
                    <a:cubicBezTo>
                      <a:pt x="88" y="140"/>
                      <a:pt x="88" y="140"/>
                      <a:pt x="88" y="140"/>
                    </a:cubicBezTo>
                    <a:cubicBezTo>
                      <a:pt x="88" y="140"/>
                      <a:pt x="88" y="140"/>
                      <a:pt x="88" y="140"/>
                    </a:cubicBezTo>
                    <a:cubicBezTo>
                      <a:pt x="88" y="140"/>
                      <a:pt x="88" y="140"/>
                      <a:pt x="88" y="140"/>
                    </a:cubicBezTo>
                    <a:cubicBezTo>
                      <a:pt x="88" y="139"/>
                      <a:pt x="88" y="139"/>
                      <a:pt x="88" y="139"/>
                    </a:cubicBezTo>
                    <a:cubicBezTo>
                      <a:pt x="87" y="139"/>
                      <a:pt x="87" y="139"/>
                      <a:pt x="87" y="138"/>
                    </a:cubicBezTo>
                    <a:cubicBezTo>
                      <a:pt x="86" y="137"/>
                      <a:pt x="86" y="137"/>
                      <a:pt x="85" y="136"/>
                    </a:cubicBezTo>
                    <a:cubicBezTo>
                      <a:pt x="84" y="136"/>
                      <a:pt x="84" y="136"/>
                      <a:pt x="84" y="136"/>
                    </a:cubicBezTo>
                    <a:cubicBezTo>
                      <a:pt x="84" y="135"/>
                      <a:pt x="83" y="135"/>
                      <a:pt x="83" y="135"/>
                    </a:cubicBezTo>
                    <a:cubicBezTo>
                      <a:pt x="83" y="134"/>
                      <a:pt x="83" y="134"/>
                      <a:pt x="83" y="134"/>
                    </a:cubicBezTo>
                    <a:cubicBezTo>
                      <a:pt x="82" y="134"/>
                      <a:pt x="81" y="133"/>
                      <a:pt x="81" y="133"/>
                    </a:cubicBezTo>
                    <a:cubicBezTo>
                      <a:pt x="80" y="133"/>
                      <a:pt x="80" y="133"/>
                      <a:pt x="80" y="133"/>
                    </a:cubicBezTo>
                    <a:cubicBezTo>
                      <a:pt x="78" y="133"/>
                      <a:pt x="78" y="133"/>
                      <a:pt x="78" y="133"/>
                    </a:cubicBezTo>
                    <a:cubicBezTo>
                      <a:pt x="78" y="131"/>
                      <a:pt x="78" y="131"/>
                      <a:pt x="78" y="131"/>
                    </a:cubicBezTo>
                    <a:cubicBezTo>
                      <a:pt x="77" y="132"/>
                      <a:pt x="77" y="132"/>
                      <a:pt x="77" y="132"/>
                    </a:cubicBezTo>
                    <a:cubicBezTo>
                      <a:pt x="76" y="132"/>
                      <a:pt x="75" y="132"/>
                      <a:pt x="75" y="132"/>
                    </a:cubicBezTo>
                    <a:cubicBezTo>
                      <a:pt x="74" y="132"/>
                      <a:pt x="74" y="132"/>
                      <a:pt x="73" y="131"/>
                    </a:cubicBezTo>
                    <a:cubicBezTo>
                      <a:pt x="72" y="131"/>
                      <a:pt x="72" y="131"/>
                      <a:pt x="72" y="131"/>
                    </a:cubicBezTo>
                    <a:cubicBezTo>
                      <a:pt x="72" y="130"/>
                      <a:pt x="72" y="130"/>
                      <a:pt x="72" y="130"/>
                    </a:cubicBezTo>
                    <a:cubicBezTo>
                      <a:pt x="72" y="130"/>
                      <a:pt x="72" y="129"/>
                      <a:pt x="71" y="129"/>
                    </a:cubicBezTo>
                    <a:cubicBezTo>
                      <a:pt x="70" y="129"/>
                      <a:pt x="70" y="129"/>
                      <a:pt x="70" y="129"/>
                    </a:cubicBezTo>
                    <a:cubicBezTo>
                      <a:pt x="70" y="128"/>
                      <a:pt x="70" y="128"/>
                      <a:pt x="70" y="128"/>
                    </a:cubicBezTo>
                    <a:cubicBezTo>
                      <a:pt x="70" y="128"/>
                      <a:pt x="70" y="128"/>
                      <a:pt x="70" y="127"/>
                    </a:cubicBezTo>
                    <a:cubicBezTo>
                      <a:pt x="69" y="126"/>
                      <a:pt x="68" y="126"/>
                      <a:pt x="68" y="126"/>
                    </a:cubicBezTo>
                    <a:cubicBezTo>
                      <a:pt x="67" y="126"/>
                      <a:pt x="66" y="126"/>
                      <a:pt x="66" y="126"/>
                    </a:cubicBezTo>
                    <a:cubicBezTo>
                      <a:pt x="65" y="126"/>
                      <a:pt x="65" y="126"/>
                      <a:pt x="65" y="126"/>
                    </a:cubicBezTo>
                    <a:cubicBezTo>
                      <a:pt x="64" y="126"/>
                      <a:pt x="64" y="126"/>
                      <a:pt x="63" y="126"/>
                    </a:cubicBezTo>
                    <a:cubicBezTo>
                      <a:pt x="64" y="125"/>
                      <a:pt x="64" y="125"/>
                      <a:pt x="64" y="125"/>
                    </a:cubicBezTo>
                    <a:cubicBezTo>
                      <a:pt x="66" y="123"/>
                      <a:pt x="66" y="123"/>
                      <a:pt x="66" y="123"/>
                    </a:cubicBezTo>
                    <a:cubicBezTo>
                      <a:pt x="64" y="123"/>
                      <a:pt x="64" y="123"/>
                      <a:pt x="64" y="123"/>
                    </a:cubicBezTo>
                    <a:cubicBezTo>
                      <a:pt x="63" y="123"/>
                      <a:pt x="63" y="123"/>
                      <a:pt x="63" y="123"/>
                    </a:cubicBezTo>
                    <a:cubicBezTo>
                      <a:pt x="63" y="123"/>
                      <a:pt x="63" y="123"/>
                      <a:pt x="63" y="123"/>
                    </a:cubicBezTo>
                    <a:cubicBezTo>
                      <a:pt x="63" y="122"/>
                      <a:pt x="63" y="122"/>
                      <a:pt x="63" y="122"/>
                    </a:cubicBezTo>
                    <a:cubicBezTo>
                      <a:pt x="61" y="122"/>
                      <a:pt x="61" y="122"/>
                      <a:pt x="61" y="122"/>
                    </a:cubicBezTo>
                    <a:cubicBezTo>
                      <a:pt x="60" y="122"/>
                      <a:pt x="60" y="122"/>
                      <a:pt x="60" y="123"/>
                    </a:cubicBezTo>
                    <a:cubicBezTo>
                      <a:pt x="60" y="123"/>
                      <a:pt x="60" y="123"/>
                      <a:pt x="60" y="123"/>
                    </a:cubicBezTo>
                    <a:cubicBezTo>
                      <a:pt x="60" y="123"/>
                      <a:pt x="60" y="123"/>
                      <a:pt x="60" y="123"/>
                    </a:cubicBezTo>
                    <a:cubicBezTo>
                      <a:pt x="60" y="123"/>
                      <a:pt x="60" y="123"/>
                      <a:pt x="60" y="123"/>
                    </a:cubicBezTo>
                    <a:cubicBezTo>
                      <a:pt x="59" y="123"/>
                      <a:pt x="59" y="123"/>
                      <a:pt x="59" y="123"/>
                    </a:cubicBezTo>
                    <a:cubicBezTo>
                      <a:pt x="58" y="123"/>
                      <a:pt x="57" y="122"/>
                      <a:pt x="57" y="121"/>
                    </a:cubicBezTo>
                    <a:cubicBezTo>
                      <a:pt x="58" y="120"/>
                      <a:pt x="58" y="120"/>
                      <a:pt x="58" y="120"/>
                    </a:cubicBezTo>
                    <a:cubicBezTo>
                      <a:pt x="56" y="120"/>
                      <a:pt x="56" y="120"/>
                      <a:pt x="56" y="120"/>
                    </a:cubicBezTo>
                    <a:cubicBezTo>
                      <a:pt x="55" y="120"/>
                      <a:pt x="55" y="121"/>
                      <a:pt x="54" y="121"/>
                    </a:cubicBezTo>
                    <a:cubicBezTo>
                      <a:pt x="53" y="121"/>
                      <a:pt x="52" y="120"/>
                      <a:pt x="52" y="120"/>
                    </a:cubicBezTo>
                    <a:cubicBezTo>
                      <a:pt x="51" y="120"/>
                      <a:pt x="50" y="119"/>
                      <a:pt x="50" y="119"/>
                    </a:cubicBezTo>
                    <a:cubicBezTo>
                      <a:pt x="49" y="119"/>
                      <a:pt x="49" y="118"/>
                      <a:pt x="48" y="118"/>
                    </a:cubicBezTo>
                    <a:cubicBezTo>
                      <a:pt x="47" y="118"/>
                      <a:pt x="46" y="117"/>
                      <a:pt x="46" y="117"/>
                    </a:cubicBezTo>
                    <a:cubicBezTo>
                      <a:pt x="45" y="117"/>
                      <a:pt x="45" y="117"/>
                      <a:pt x="45" y="117"/>
                    </a:cubicBezTo>
                    <a:cubicBezTo>
                      <a:pt x="44" y="117"/>
                      <a:pt x="44" y="117"/>
                      <a:pt x="44" y="117"/>
                    </a:cubicBezTo>
                    <a:cubicBezTo>
                      <a:pt x="44" y="117"/>
                      <a:pt x="44" y="117"/>
                      <a:pt x="44" y="117"/>
                    </a:cubicBezTo>
                    <a:cubicBezTo>
                      <a:pt x="43" y="117"/>
                      <a:pt x="43" y="118"/>
                      <a:pt x="43" y="118"/>
                    </a:cubicBezTo>
                    <a:cubicBezTo>
                      <a:pt x="43" y="118"/>
                      <a:pt x="43" y="118"/>
                      <a:pt x="43" y="118"/>
                    </a:cubicBezTo>
                    <a:cubicBezTo>
                      <a:pt x="42" y="117"/>
                      <a:pt x="40" y="117"/>
                      <a:pt x="39" y="117"/>
                    </a:cubicBezTo>
                    <a:cubicBezTo>
                      <a:pt x="38" y="117"/>
                      <a:pt x="38" y="117"/>
                      <a:pt x="38" y="117"/>
                    </a:cubicBezTo>
                    <a:cubicBezTo>
                      <a:pt x="38" y="118"/>
                      <a:pt x="38" y="118"/>
                      <a:pt x="38" y="118"/>
                    </a:cubicBezTo>
                    <a:cubicBezTo>
                      <a:pt x="38" y="119"/>
                      <a:pt x="38" y="119"/>
                      <a:pt x="38" y="119"/>
                    </a:cubicBezTo>
                    <a:cubicBezTo>
                      <a:pt x="38" y="119"/>
                      <a:pt x="38" y="119"/>
                      <a:pt x="38" y="119"/>
                    </a:cubicBezTo>
                    <a:cubicBezTo>
                      <a:pt x="38" y="119"/>
                      <a:pt x="38" y="119"/>
                      <a:pt x="38" y="119"/>
                    </a:cubicBezTo>
                    <a:cubicBezTo>
                      <a:pt x="37" y="119"/>
                      <a:pt x="37" y="119"/>
                      <a:pt x="37" y="119"/>
                    </a:cubicBezTo>
                    <a:cubicBezTo>
                      <a:pt x="37" y="119"/>
                      <a:pt x="36" y="119"/>
                      <a:pt x="35" y="120"/>
                    </a:cubicBezTo>
                    <a:cubicBezTo>
                      <a:pt x="35" y="120"/>
                      <a:pt x="35" y="120"/>
                      <a:pt x="34" y="120"/>
                    </a:cubicBezTo>
                    <a:cubicBezTo>
                      <a:pt x="33" y="120"/>
                      <a:pt x="33" y="120"/>
                      <a:pt x="33" y="120"/>
                    </a:cubicBezTo>
                    <a:cubicBezTo>
                      <a:pt x="32" y="120"/>
                      <a:pt x="32" y="120"/>
                      <a:pt x="32" y="120"/>
                    </a:cubicBezTo>
                    <a:cubicBezTo>
                      <a:pt x="31" y="120"/>
                      <a:pt x="31" y="120"/>
                      <a:pt x="31" y="120"/>
                    </a:cubicBezTo>
                    <a:cubicBezTo>
                      <a:pt x="31" y="121"/>
                      <a:pt x="31" y="121"/>
                      <a:pt x="31" y="121"/>
                    </a:cubicBezTo>
                    <a:cubicBezTo>
                      <a:pt x="31" y="122"/>
                      <a:pt x="32" y="122"/>
                      <a:pt x="32" y="123"/>
                    </a:cubicBezTo>
                    <a:cubicBezTo>
                      <a:pt x="33" y="124"/>
                      <a:pt x="33" y="124"/>
                      <a:pt x="33" y="124"/>
                    </a:cubicBezTo>
                    <a:cubicBezTo>
                      <a:pt x="33" y="124"/>
                      <a:pt x="33" y="124"/>
                      <a:pt x="33" y="124"/>
                    </a:cubicBezTo>
                    <a:cubicBezTo>
                      <a:pt x="33" y="125"/>
                      <a:pt x="33" y="125"/>
                      <a:pt x="33" y="125"/>
                    </a:cubicBezTo>
                    <a:cubicBezTo>
                      <a:pt x="33" y="125"/>
                      <a:pt x="33" y="125"/>
                      <a:pt x="33" y="125"/>
                    </a:cubicBezTo>
                    <a:cubicBezTo>
                      <a:pt x="33" y="125"/>
                      <a:pt x="33" y="126"/>
                      <a:pt x="32" y="126"/>
                    </a:cubicBezTo>
                    <a:cubicBezTo>
                      <a:pt x="32" y="126"/>
                      <a:pt x="32" y="126"/>
                      <a:pt x="32" y="126"/>
                    </a:cubicBezTo>
                    <a:cubicBezTo>
                      <a:pt x="31" y="126"/>
                      <a:pt x="31" y="126"/>
                      <a:pt x="31" y="126"/>
                    </a:cubicBezTo>
                    <a:cubicBezTo>
                      <a:pt x="30" y="126"/>
                      <a:pt x="30" y="126"/>
                      <a:pt x="30" y="126"/>
                    </a:cubicBezTo>
                    <a:cubicBezTo>
                      <a:pt x="30" y="126"/>
                      <a:pt x="30" y="126"/>
                      <a:pt x="30" y="126"/>
                    </a:cubicBezTo>
                    <a:cubicBezTo>
                      <a:pt x="30" y="125"/>
                      <a:pt x="30" y="125"/>
                      <a:pt x="30" y="125"/>
                    </a:cubicBezTo>
                    <a:cubicBezTo>
                      <a:pt x="30" y="125"/>
                      <a:pt x="30" y="125"/>
                      <a:pt x="29" y="125"/>
                    </a:cubicBezTo>
                    <a:cubicBezTo>
                      <a:pt x="29" y="124"/>
                      <a:pt x="29" y="124"/>
                      <a:pt x="29" y="124"/>
                    </a:cubicBezTo>
                    <a:cubicBezTo>
                      <a:pt x="29" y="124"/>
                      <a:pt x="29" y="124"/>
                      <a:pt x="29" y="124"/>
                    </a:cubicBezTo>
                    <a:cubicBezTo>
                      <a:pt x="29" y="123"/>
                      <a:pt x="29" y="123"/>
                      <a:pt x="29" y="123"/>
                    </a:cubicBezTo>
                    <a:cubicBezTo>
                      <a:pt x="28" y="122"/>
                      <a:pt x="27" y="122"/>
                      <a:pt x="27" y="122"/>
                    </a:cubicBezTo>
                    <a:cubicBezTo>
                      <a:pt x="26" y="122"/>
                      <a:pt x="26" y="122"/>
                      <a:pt x="25" y="122"/>
                    </a:cubicBezTo>
                    <a:cubicBezTo>
                      <a:pt x="25" y="122"/>
                      <a:pt x="25" y="122"/>
                      <a:pt x="25" y="122"/>
                    </a:cubicBezTo>
                    <a:cubicBezTo>
                      <a:pt x="24" y="123"/>
                      <a:pt x="23" y="123"/>
                      <a:pt x="23" y="123"/>
                    </a:cubicBezTo>
                    <a:cubicBezTo>
                      <a:pt x="22" y="123"/>
                      <a:pt x="22" y="123"/>
                      <a:pt x="22" y="123"/>
                    </a:cubicBezTo>
                    <a:cubicBezTo>
                      <a:pt x="22" y="123"/>
                      <a:pt x="22" y="123"/>
                      <a:pt x="22" y="123"/>
                    </a:cubicBezTo>
                    <a:cubicBezTo>
                      <a:pt x="22" y="123"/>
                      <a:pt x="22" y="123"/>
                      <a:pt x="22" y="123"/>
                    </a:cubicBezTo>
                    <a:cubicBezTo>
                      <a:pt x="22" y="123"/>
                      <a:pt x="22" y="123"/>
                      <a:pt x="22" y="123"/>
                    </a:cubicBezTo>
                    <a:cubicBezTo>
                      <a:pt x="22" y="122"/>
                      <a:pt x="21" y="122"/>
                      <a:pt x="20" y="122"/>
                    </a:cubicBezTo>
                    <a:cubicBezTo>
                      <a:pt x="20" y="121"/>
                      <a:pt x="20" y="121"/>
                      <a:pt x="20" y="121"/>
                    </a:cubicBezTo>
                    <a:cubicBezTo>
                      <a:pt x="20" y="121"/>
                      <a:pt x="20" y="120"/>
                      <a:pt x="20" y="120"/>
                    </a:cubicBezTo>
                    <a:cubicBezTo>
                      <a:pt x="19" y="120"/>
                      <a:pt x="19" y="120"/>
                      <a:pt x="19" y="120"/>
                    </a:cubicBezTo>
                    <a:cubicBezTo>
                      <a:pt x="19" y="119"/>
                      <a:pt x="19" y="119"/>
                      <a:pt x="19" y="118"/>
                    </a:cubicBezTo>
                    <a:cubicBezTo>
                      <a:pt x="19" y="118"/>
                      <a:pt x="19" y="118"/>
                      <a:pt x="19" y="117"/>
                    </a:cubicBezTo>
                    <a:cubicBezTo>
                      <a:pt x="19" y="117"/>
                      <a:pt x="19" y="117"/>
                      <a:pt x="19" y="117"/>
                    </a:cubicBezTo>
                    <a:cubicBezTo>
                      <a:pt x="19" y="117"/>
                      <a:pt x="20" y="117"/>
                      <a:pt x="20" y="117"/>
                    </a:cubicBezTo>
                    <a:cubicBezTo>
                      <a:pt x="21" y="117"/>
                      <a:pt x="22" y="116"/>
                      <a:pt x="23" y="115"/>
                    </a:cubicBezTo>
                    <a:cubicBezTo>
                      <a:pt x="24" y="114"/>
                      <a:pt x="23" y="113"/>
                      <a:pt x="23" y="112"/>
                    </a:cubicBezTo>
                    <a:cubicBezTo>
                      <a:pt x="23" y="112"/>
                      <a:pt x="23" y="112"/>
                      <a:pt x="23" y="112"/>
                    </a:cubicBezTo>
                    <a:cubicBezTo>
                      <a:pt x="22" y="112"/>
                      <a:pt x="22" y="112"/>
                      <a:pt x="22" y="112"/>
                    </a:cubicBezTo>
                    <a:cubicBezTo>
                      <a:pt x="22" y="112"/>
                      <a:pt x="22" y="111"/>
                      <a:pt x="22" y="111"/>
                    </a:cubicBezTo>
                    <a:cubicBezTo>
                      <a:pt x="22" y="110"/>
                      <a:pt x="22" y="109"/>
                      <a:pt x="22" y="109"/>
                    </a:cubicBezTo>
                    <a:cubicBezTo>
                      <a:pt x="22" y="108"/>
                      <a:pt x="22" y="107"/>
                      <a:pt x="22" y="107"/>
                    </a:cubicBezTo>
                    <a:cubicBezTo>
                      <a:pt x="22" y="107"/>
                      <a:pt x="21" y="106"/>
                      <a:pt x="20" y="106"/>
                    </a:cubicBezTo>
                    <a:cubicBezTo>
                      <a:pt x="19" y="106"/>
                      <a:pt x="19" y="106"/>
                      <a:pt x="19" y="106"/>
                    </a:cubicBezTo>
                    <a:cubicBezTo>
                      <a:pt x="19" y="106"/>
                      <a:pt x="19" y="106"/>
                      <a:pt x="19" y="106"/>
                    </a:cubicBezTo>
                    <a:cubicBezTo>
                      <a:pt x="19" y="106"/>
                      <a:pt x="19" y="106"/>
                      <a:pt x="19" y="106"/>
                    </a:cubicBezTo>
                    <a:cubicBezTo>
                      <a:pt x="18" y="106"/>
                      <a:pt x="18" y="106"/>
                      <a:pt x="18" y="106"/>
                    </a:cubicBezTo>
                    <a:cubicBezTo>
                      <a:pt x="17" y="106"/>
                      <a:pt x="17" y="106"/>
                      <a:pt x="17" y="106"/>
                    </a:cubicBezTo>
                    <a:cubicBezTo>
                      <a:pt x="16" y="106"/>
                      <a:pt x="16" y="105"/>
                      <a:pt x="16" y="105"/>
                    </a:cubicBezTo>
                    <a:cubicBezTo>
                      <a:pt x="16" y="105"/>
                      <a:pt x="16" y="105"/>
                      <a:pt x="16" y="105"/>
                    </a:cubicBezTo>
                    <a:cubicBezTo>
                      <a:pt x="16" y="105"/>
                      <a:pt x="16" y="104"/>
                      <a:pt x="16" y="103"/>
                    </a:cubicBezTo>
                    <a:cubicBezTo>
                      <a:pt x="16" y="103"/>
                      <a:pt x="16" y="103"/>
                      <a:pt x="16" y="103"/>
                    </a:cubicBezTo>
                    <a:cubicBezTo>
                      <a:pt x="17" y="104"/>
                      <a:pt x="17" y="104"/>
                      <a:pt x="17" y="104"/>
                    </a:cubicBezTo>
                    <a:cubicBezTo>
                      <a:pt x="17" y="102"/>
                      <a:pt x="17" y="102"/>
                      <a:pt x="17" y="102"/>
                    </a:cubicBezTo>
                    <a:cubicBezTo>
                      <a:pt x="17" y="101"/>
                      <a:pt x="17" y="101"/>
                      <a:pt x="17" y="101"/>
                    </a:cubicBezTo>
                    <a:cubicBezTo>
                      <a:pt x="17" y="101"/>
                      <a:pt x="17" y="100"/>
                      <a:pt x="17" y="99"/>
                    </a:cubicBezTo>
                    <a:cubicBezTo>
                      <a:pt x="17" y="99"/>
                      <a:pt x="17" y="99"/>
                      <a:pt x="17" y="99"/>
                    </a:cubicBezTo>
                    <a:cubicBezTo>
                      <a:pt x="18" y="99"/>
                      <a:pt x="18" y="99"/>
                      <a:pt x="18" y="99"/>
                    </a:cubicBezTo>
                    <a:cubicBezTo>
                      <a:pt x="18" y="99"/>
                      <a:pt x="18" y="99"/>
                      <a:pt x="18" y="99"/>
                    </a:cubicBezTo>
                    <a:cubicBezTo>
                      <a:pt x="19" y="99"/>
                      <a:pt x="19" y="99"/>
                      <a:pt x="19" y="99"/>
                    </a:cubicBezTo>
                    <a:cubicBezTo>
                      <a:pt x="20" y="99"/>
                      <a:pt x="21" y="99"/>
                      <a:pt x="22" y="96"/>
                    </a:cubicBezTo>
                    <a:cubicBezTo>
                      <a:pt x="22" y="95"/>
                      <a:pt x="22" y="94"/>
                      <a:pt x="22" y="93"/>
                    </a:cubicBezTo>
                    <a:cubicBezTo>
                      <a:pt x="22" y="92"/>
                      <a:pt x="22" y="92"/>
                      <a:pt x="22" y="92"/>
                    </a:cubicBezTo>
                    <a:cubicBezTo>
                      <a:pt x="22" y="92"/>
                      <a:pt x="22" y="92"/>
                      <a:pt x="22" y="92"/>
                    </a:cubicBezTo>
                    <a:cubicBezTo>
                      <a:pt x="20" y="91"/>
                      <a:pt x="20" y="91"/>
                      <a:pt x="20" y="91"/>
                    </a:cubicBezTo>
                    <a:cubicBezTo>
                      <a:pt x="20" y="91"/>
                      <a:pt x="20" y="91"/>
                      <a:pt x="19" y="91"/>
                    </a:cubicBezTo>
                    <a:cubicBezTo>
                      <a:pt x="19" y="91"/>
                      <a:pt x="18" y="91"/>
                      <a:pt x="18" y="92"/>
                    </a:cubicBezTo>
                    <a:cubicBezTo>
                      <a:pt x="16" y="92"/>
                      <a:pt x="16" y="93"/>
                      <a:pt x="15" y="94"/>
                    </a:cubicBezTo>
                    <a:cubicBezTo>
                      <a:pt x="15" y="94"/>
                      <a:pt x="15" y="94"/>
                      <a:pt x="15" y="94"/>
                    </a:cubicBezTo>
                    <a:cubicBezTo>
                      <a:pt x="15" y="94"/>
                      <a:pt x="15" y="94"/>
                      <a:pt x="15" y="94"/>
                    </a:cubicBezTo>
                    <a:cubicBezTo>
                      <a:pt x="15" y="94"/>
                      <a:pt x="15" y="94"/>
                      <a:pt x="15" y="94"/>
                    </a:cubicBezTo>
                    <a:cubicBezTo>
                      <a:pt x="14" y="94"/>
                      <a:pt x="14" y="94"/>
                      <a:pt x="14" y="94"/>
                    </a:cubicBezTo>
                    <a:cubicBezTo>
                      <a:pt x="14" y="95"/>
                      <a:pt x="14" y="95"/>
                      <a:pt x="14" y="95"/>
                    </a:cubicBezTo>
                    <a:cubicBezTo>
                      <a:pt x="14" y="96"/>
                      <a:pt x="14" y="96"/>
                      <a:pt x="14" y="96"/>
                    </a:cubicBezTo>
                    <a:cubicBezTo>
                      <a:pt x="14" y="96"/>
                      <a:pt x="14" y="96"/>
                      <a:pt x="14" y="96"/>
                    </a:cubicBezTo>
                    <a:cubicBezTo>
                      <a:pt x="13" y="96"/>
                      <a:pt x="13" y="96"/>
                      <a:pt x="13" y="96"/>
                    </a:cubicBezTo>
                    <a:cubicBezTo>
                      <a:pt x="13" y="96"/>
                      <a:pt x="13" y="96"/>
                      <a:pt x="13" y="96"/>
                    </a:cubicBezTo>
                    <a:cubicBezTo>
                      <a:pt x="13" y="96"/>
                      <a:pt x="12" y="97"/>
                      <a:pt x="12" y="97"/>
                    </a:cubicBezTo>
                    <a:cubicBezTo>
                      <a:pt x="11" y="97"/>
                      <a:pt x="11" y="97"/>
                      <a:pt x="11" y="97"/>
                    </a:cubicBezTo>
                    <a:cubicBezTo>
                      <a:pt x="11" y="98"/>
                      <a:pt x="11" y="98"/>
                      <a:pt x="11" y="98"/>
                    </a:cubicBezTo>
                    <a:cubicBezTo>
                      <a:pt x="10" y="98"/>
                      <a:pt x="9" y="99"/>
                      <a:pt x="9" y="100"/>
                    </a:cubicBezTo>
                    <a:cubicBezTo>
                      <a:pt x="9" y="99"/>
                      <a:pt x="9" y="99"/>
                      <a:pt x="9" y="99"/>
                    </a:cubicBezTo>
                    <a:cubicBezTo>
                      <a:pt x="9" y="98"/>
                      <a:pt x="9" y="98"/>
                      <a:pt x="9" y="98"/>
                    </a:cubicBezTo>
                    <a:cubicBezTo>
                      <a:pt x="9" y="97"/>
                      <a:pt x="9" y="97"/>
                      <a:pt x="9" y="97"/>
                    </a:cubicBezTo>
                    <a:cubicBezTo>
                      <a:pt x="9" y="96"/>
                      <a:pt x="8" y="96"/>
                      <a:pt x="8" y="96"/>
                    </a:cubicBezTo>
                    <a:cubicBezTo>
                      <a:pt x="7" y="96"/>
                      <a:pt x="7" y="96"/>
                      <a:pt x="7" y="96"/>
                    </a:cubicBezTo>
                    <a:cubicBezTo>
                      <a:pt x="7" y="96"/>
                      <a:pt x="7" y="96"/>
                      <a:pt x="7" y="96"/>
                    </a:cubicBezTo>
                    <a:cubicBezTo>
                      <a:pt x="7" y="95"/>
                      <a:pt x="7" y="95"/>
                      <a:pt x="7" y="95"/>
                    </a:cubicBezTo>
                    <a:cubicBezTo>
                      <a:pt x="7" y="94"/>
                      <a:pt x="7" y="94"/>
                      <a:pt x="7" y="94"/>
                    </a:cubicBezTo>
                    <a:cubicBezTo>
                      <a:pt x="7" y="93"/>
                      <a:pt x="7" y="93"/>
                      <a:pt x="7" y="93"/>
                    </a:cubicBezTo>
                    <a:cubicBezTo>
                      <a:pt x="8" y="93"/>
                      <a:pt x="8" y="93"/>
                      <a:pt x="8" y="93"/>
                    </a:cubicBezTo>
                    <a:cubicBezTo>
                      <a:pt x="9" y="94"/>
                      <a:pt x="9" y="94"/>
                      <a:pt x="9" y="94"/>
                    </a:cubicBezTo>
                    <a:cubicBezTo>
                      <a:pt x="9" y="92"/>
                      <a:pt x="9" y="92"/>
                      <a:pt x="9" y="92"/>
                    </a:cubicBezTo>
                    <a:cubicBezTo>
                      <a:pt x="9" y="92"/>
                      <a:pt x="9" y="92"/>
                      <a:pt x="9" y="92"/>
                    </a:cubicBezTo>
                    <a:cubicBezTo>
                      <a:pt x="9" y="92"/>
                      <a:pt x="9" y="92"/>
                      <a:pt x="9" y="92"/>
                    </a:cubicBezTo>
                    <a:cubicBezTo>
                      <a:pt x="10" y="92"/>
                      <a:pt x="10" y="92"/>
                      <a:pt x="10" y="92"/>
                    </a:cubicBezTo>
                    <a:cubicBezTo>
                      <a:pt x="10" y="91"/>
                      <a:pt x="10" y="91"/>
                      <a:pt x="10" y="91"/>
                    </a:cubicBezTo>
                    <a:cubicBezTo>
                      <a:pt x="10" y="91"/>
                      <a:pt x="10" y="91"/>
                      <a:pt x="10" y="91"/>
                    </a:cubicBezTo>
                    <a:cubicBezTo>
                      <a:pt x="10" y="90"/>
                      <a:pt x="10" y="89"/>
                      <a:pt x="10" y="89"/>
                    </a:cubicBezTo>
                    <a:cubicBezTo>
                      <a:pt x="10" y="89"/>
                      <a:pt x="10" y="89"/>
                      <a:pt x="10" y="89"/>
                    </a:cubicBezTo>
                    <a:cubicBezTo>
                      <a:pt x="12" y="89"/>
                      <a:pt x="12" y="89"/>
                      <a:pt x="12" y="89"/>
                    </a:cubicBezTo>
                    <a:cubicBezTo>
                      <a:pt x="12" y="88"/>
                      <a:pt x="12" y="88"/>
                      <a:pt x="12" y="88"/>
                    </a:cubicBezTo>
                    <a:cubicBezTo>
                      <a:pt x="12" y="87"/>
                      <a:pt x="12" y="87"/>
                      <a:pt x="12" y="87"/>
                    </a:cubicBezTo>
                    <a:cubicBezTo>
                      <a:pt x="11" y="86"/>
                      <a:pt x="12" y="85"/>
                      <a:pt x="12" y="85"/>
                    </a:cubicBezTo>
                    <a:cubicBezTo>
                      <a:pt x="12" y="85"/>
                      <a:pt x="12" y="85"/>
                      <a:pt x="12" y="85"/>
                    </a:cubicBezTo>
                    <a:cubicBezTo>
                      <a:pt x="13" y="85"/>
                      <a:pt x="13" y="85"/>
                      <a:pt x="13" y="85"/>
                    </a:cubicBezTo>
                    <a:cubicBezTo>
                      <a:pt x="13" y="84"/>
                      <a:pt x="13" y="84"/>
                      <a:pt x="13" y="84"/>
                    </a:cubicBezTo>
                    <a:cubicBezTo>
                      <a:pt x="13" y="83"/>
                      <a:pt x="13" y="83"/>
                      <a:pt x="13" y="83"/>
                    </a:cubicBezTo>
                    <a:cubicBezTo>
                      <a:pt x="13" y="83"/>
                      <a:pt x="13" y="82"/>
                      <a:pt x="13" y="82"/>
                    </a:cubicBezTo>
                    <a:cubicBezTo>
                      <a:pt x="13" y="82"/>
                      <a:pt x="13" y="82"/>
                      <a:pt x="13" y="82"/>
                    </a:cubicBezTo>
                    <a:cubicBezTo>
                      <a:pt x="14" y="82"/>
                      <a:pt x="14" y="82"/>
                      <a:pt x="14" y="82"/>
                    </a:cubicBezTo>
                    <a:cubicBezTo>
                      <a:pt x="14" y="81"/>
                      <a:pt x="14" y="81"/>
                      <a:pt x="14" y="81"/>
                    </a:cubicBezTo>
                    <a:cubicBezTo>
                      <a:pt x="14" y="80"/>
                      <a:pt x="14" y="80"/>
                      <a:pt x="14" y="80"/>
                    </a:cubicBezTo>
                    <a:cubicBezTo>
                      <a:pt x="15" y="79"/>
                      <a:pt x="15" y="79"/>
                      <a:pt x="15" y="79"/>
                    </a:cubicBezTo>
                    <a:cubicBezTo>
                      <a:pt x="15" y="79"/>
                      <a:pt x="15" y="79"/>
                      <a:pt x="15" y="79"/>
                    </a:cubicBezTo>
                    <a:cubicBezTo>
                      <a:pt x="15" y="79"/>
                      <a:pt x="15" y="79"/>
                      <a:pt x="15" y="79"/>
                    </a:cubicBezTo>
                    <a:cubicBezTo>
                      <a:pt x="15" y="79"/>
                      <a:pt x="16" y="79"/>
                      <a:pt x="16" y="78"/>
                    </a:cubicBezTo>
                    <a:cubicBezTo>
                      <a:pt x="16" y="77"/>
                      <a:pt x="16" y="77"/>
                      <a:pt x="16" y="77"/>
                    </a:cubicBezTo>
                    <a:cubicBezTo>
                      <a:pt x="17" y="77"/>
                      <a:pt x="17" y="76"/>
                      <a:pt x="18" y="76"/>
                    </a:cubicBezTo>
                    <a:cubicBezTo>
                      <a:pt x="19" y="75"/>
                      <a:pt x="20" y="74"/>
                      <a:pt x="20" y="73"/>
                    </a:cubicBezTo>
                    <a:cubicBezTo>
                      <a:pt x="20" y="72"/>
                      <a:pt x="20" y="72"/>
                      <a:pt x="20" y="72"/>
                    </a:cubicBezTo>
                    <a:cubicBezTo>
                      <a:pt x="20" y="72"/>
                      <a:pt x="20" y="72"/>
                      <a:pt x="20" y="72"/>
                    </a:cubicBezTo>
                    <a:cubicBezTo>
                      <a:pt x="21" y="72"/>
                      <a:pt x="21" y="72"/>
                      <a:pt x="21" y="72"/>
                    </a:cubicBezTo>
                    <a:cubicBezTo>
                      <a:pt x="22" y="72"/>
                      <a:pt x="22" y="72"/>
                      <a:pt x="22" y="72"/>
                    </a:cubicBezTo>
                    <a:cubicBezTo>
                      <a:pt x="22" y="73"/>
                      <a:pt x="23" y="73"/>
                      <a:pt x="23" y="73"/>
                    </a:cubicBezTo>
                    <a:cubicBezTo>
                      <a:pt x="24" y="73"/>
                      <a:pt x="24" y="73"/>
                      <a:pt x="24" y="73"/>
                    </a:cubicBezTo>
                    <a:cubicBezTo>
                      <a:pt x="25" y="73"/>
                      <a:pt x="26" y="72"/>
                      <a:pt x="27" y="72"/>
                    </a:cubicBezTo>
                    <a:cubicBezTo>
                      <a:pt x="27" y="71"/>
                      <a:pt x="27" y="71"/>
                      <a:pt x="27" y="71"/>
                    </a:cubicBezTo>
                    <a:cubicBezTo>
                      <a:pt x="28" y="71"/>
                      <a:pt x="29" y="70"/>
                      <a:pt x="30" y="70"/>
                    </a:cubicBezTo>
                    <a:cubicBezTo>
                      <a:pt x="30" y="70"/>
                      <a:pt x="30" y="70"/>
                      <a:pt x="30" y="70"/>
                    </a:cubicBezTo>
                    <a:cubicBezTo>
                      <a:pt x="31" y="70"/>
                      <a:pt x="31" y="70"/>
                      <a:pt x="31" y="70"/>
                    </a:cubicBezTo>
                    <a:cubicBezTo>
                      <a:pt x="31" y="70"/>
                      <a:pt x="31" y="70"/>
                      <a:pt x="31" y="70"/>
                    </a:cubicBezTo>
                    <a:cubicBezTo>
                      <a:pt x="32" y="71"/>
                      <a:pt x="33" y="72"/>
                      <a:pt x="33" y="73"/>
                    </a:cubicBezTo>
                    <a:cubicBezTo>
                      <a:pt x="33" y="75"/>
                      <a:pt x="33" y="76"/>
                      <a:pt x="33" y="77"/>
                    </a:cubicBezTo>
                    <a:cubicBezTo>
                      <a:pt x="32" y="77"/>
                      <a:pt x="32" y="77"/>
                      <a:pt x="32" y="77"/>
                    </a:cubicBezTo>
                    <a:cubicBezTo>
                      <a:pt x="31" y="77"/>
                      <a:pt x="31" y="77"/>
                      <a:pt x="31" y="77"/>
                    </a:cubicBezTo>
                    <a:cubicBezTo>
                      <a:pt x="31" y="79"/>
                      <a:pt x="31" y="79"/>
                      <a:pt x="31" y="79"/>
                    </a:cubicBezTo>
                    <a:cubicBezTo>
                      <a:pt x="31" y="80"/>
                      <a:pt x="32" y="80"/>
                      <a:pt x="32" y="80"/>
                    </a:cubicBezTo>
                    <a:cubicBezTo>
                      <a:pt x="32" y="80"/>
                      <a:pt x="32" y="80"/>
                      <a:pt x="32" y="80"/>
                    </a:cubicBezTo>
                    <a:cubicBezTo>
                      <a:pt x="33" y="81"/>
                      <a:pt x="33" y="81"/>
                      <a:pt x="33" y="81"/>
                    </a:cubicBezTo>
                    <a:cubicBezTo>
                      <a:pt x="33" y="81"/>
                      <a:pt x="33" y="81"/>
                      <a:pt x="33" y="81"/>
                    </a:cubicBezTo>
                    <a:cubicBezTo>
                      <a:pt x="32" y="82"/>
                      <a:pt x="32" y="82"/>
                      <a:pt x="32" y="82"/>
                    </a:cubicBezTo>
                    <a:cubicBezTo>
                      <a:pt x="34" y="82"/>
                      <a:pt x="34" y="82"/>
                      <a:pt x="34" y="82"/>
                    </a:cubicBezTo>
                    <a:cubicBezTo>
                      <a:pt x="36" y="82"/>
                      <a:pt x="36" y="79"/>
                      <a:pt x="36" y="78"/>
                    </a:cubicBezTo>
                    <a:cubicBezTo>
                      <a:pt x="36" y="77"/>
                      <a:pt x="36" y="76"/>
                      <a:pt x="36" y="76"/>
                    </a:cubicBezTo>
                    <a:cubicBezTo>
                      <a:pt x="36" y="76"/>
                      <a:pt x="36" y="76"/>
                      <a:pt x="36" y="76"/>
                    </a:cubicBezTo>
                    <a:cubicBezTo>
                      <a:pt x="37" y="76"/>
                      <a:pt x="37" y="76"/>
                      <a:pt x="37" y="76"/>
                    </a:cubicBezTo>
                    <a:cubicBezTo>
                      <a:pt x="37" y="75"/>
                      <a:pt x="37" y="75"/>
                      <a:pt x="37" y="75"/>
                    </a:cubicBezTo>
                    <a:cubicBezTo>
                      <a:pt x="37" y="75"/>
                      <a:pt x="37" y="75"/>
                      <a:pt x="37" y="75"/>
                    </a:cubicBezTo>
                    <a:cubicBezTo>
                      <a:pt x="37" y="74"/>
                      <a:pt x="37" y="73"/>
                      <a:pt x="38" y="73"/>
                    </a:cubicBezTo>
                    <a:cubicBezTo>
                      <a:pt x="38" y="73"/>
                      <a:pt x="38" y="73"/>
                      <a:pt x="38" y="73"/>
                    </a:cubicBezTo>
                    <a:cubicBezTo>
                      <a:pt x="39" y="73"/>
                      <a:pt x="39" y="73"/>
                      <a:pt x="39" y="73"/>
                    </a:cubicBezTo>
                    <a:cubicBezTo>
                      <a:pt x="39" y="72"/>
                      <a:pt x="39" y="72"/>
                      <a:pt x="39" y="72"/>
                    </a:cubicBezTo>
                    <a:cubicBezTo>
                      <a:pt x="39" y="72"/>
                      <a:pt x="39" y="72"/>
                      <a:pt x="39" y="72"/>
                    </a:cubicBezTo>
                    <a:cubicBezTo>
                      <a:pt x="39" y="70"/>
                      <a:pt x="39" y="69"/>
                      <a:pt x="39" y="69"/>
                    </a:cubicBezTo>
                    <a:cubicBezTo>
                      <a:pt x="39" y="69"/>
                      <a:pt x="39" y="69"/>
                      <a:pt x="39" y="69"/>
                    </a:cubicBezTo>
                    <a:cubicBezTo>
                      <a:pt x="39" y="69"/>
                      <a:pt x="39" y="69"/>
                      <a:pt x="39" y="69"/>
                    </a:cubicBezTo>
                    <a:cubicBezTo>
                      <a:pt x="39" y="69"/>
                      <a:pt x="39" y="69"/>
                      <a:pt x="39" y="69"/>
                    </a:cubicBezTo>
                    <a:cubicBezTo>
                      <a:pt x="40" y="69"/>
                      <a:pt x="40" y="69"/>
                      <a:pt x="40" y="69"/>
                    </a:cubicBezTo>
                    <a:cubicBezTo>
                      <a:pt x="40" y="69"/>
                      <a:pt x="40" y="69"/>
                      <a:pt x="40" y="69"/>
                    </a:cubicBezTo>
                    <a:cubicBezTo>
                      <a:pt x="41" y="69"/>
                      <a:pt x="42" y="69"/>
                      <a:pt x="42" y="68"/>
                    </a:cubicBezTo>
                    <a:cubicBezTo>
                      <a:pt x="42" y="68"/>
                      <a:pt x="42" y="68"/>
                      <a:pt x="42" y="68"/>
                    </a:cubicBezTo>
                    <a:cubicBezTo>
                      <a:pt x="42" y="68"/>
                      <a:pt x="43" y="67"/>
                      <a:pt x="43" y="67"/>
                    </a:cubicBezTo>
                    <a:cubicBezTo>
                      <a:pt x="44" y="68"/>
                      <a:pt x="44" y="68"/>
                      <a:pt x="44" y="68"/>
                    </a:cubicBezTo>
                    <a:cubicBezTo>
                      <a:pt x="45" y="68"/>
                      <a:pt x="45" y="68"/>
                      <a:pt x="45" y="68"/>
                    </a:cubicBezTo>
                    <a:cubicBezTo>
                      <a:pt x="45" y="67"/>
                      <a:pt x="45" y="67"/>
                      <a:pt x="45" y="67"/>
                    </a:cubicBezTo>
                    <a:cubicBezTo>
                      <a:pt x="45" y="66"/>
                      <a:pt x="45" y="66"/>
                      <a:pt x="45" y="66"/>
                    </a:cubicBezTo>
                    <a:cubicBezTo>
                      <a:pt x="45" y="66"/>
                      <a:pt x="45" y="65"/>
                      <a:pt x="44" y="64"/>
                    </a:cubicBezTo>
                    <a:cubicBezTo>
                      <a:pt x="43" y="64"/>
                      <a:pt x="43" y="64"/>
                      <a:pt x="43" y="64"/>
                    </a:cubicBezTo>
                    <a:cubicBezTo>
                      <a:pt x="43" y="63"/>
                      <a:pt x="43" y="63"/>
                      <a:pt x="43" y="63"/>
                    </a:cubicBezTo>
                    <a:cubicBezTo>
                      <a:pt x="43" y="63"/>
                      <a:pt x="43" y="63"/>
                      <a:pt x="43" y="63"/>
                    </a:cubicBezTo>
                    <a:cubicBezTo>
                      <a:pt x="45" y="63"/>
                      <a:pt x="45" y="63"/>
                      <a:pt x="45" y="63"/>
                    </a:cubicBezTo>
                    <a:cubicBezTo>
                      <a:pt x="45" y="63"/>
                      <a:pt x="45" y="63"/>
                      <a:pt x="45" y="63"/>
                    </a:cubicBezTo>
                    <a:cubicBezTo>
                      <a:pt x="46" y="63"/>
                      <a:pt x="46" y="63"/>
                      <a:pt x="46" y="63"/>
                    </a:cubicBezTo>
                    <a:cubicBezTo>
                      <a:pt x="47" y="63"/>
                      <a:pt x="47" y="63"/>
                      <a:pt x="47" y="62"/>
                    </a:cubicBezTo>
                    <a:cubicBezTo>
                      <a:pt x="48" y="62"/>
                      <a:pt x="48" y="61"/>
                      <a:pt x="49" y="60"/>
                    </a:cubicBezTo>
                    <a:cubicBezTo>
                      <a:pt x="50" y="60"/>
                      <a:pt x="50" y="59"/>
                      <a:pt x="51" y="59"/>
                    </a:cubicBezTo>
                    <a:cubicBezTo>
                      <a:pt x="52" y="59"/>
                      <a:pt x="52" y="59"/>
                      <a:pt x="52" y="59"/>
                    </a:cubicBezTo>
                    <a:cubicBezTo>
                      <a:pt x="52" y="59"/>
                      <a:pt x="53" y="59"/>
                      <a:pt x="53" y="58"/>
                    </a:cubicBezTo>
                    <a:cubicBezTo>
                      <a:pt x="53" y="58"/>
                      <a:pt x="53" y="58"/>
                      <a:pt x="53" y="58"/>
                    </a:cubicBezTo>
                    <a:cubicBezTo>
                      <a:pt x="54" y="58"/>
                      <a:pt x="54" y="57"/>
                      <a:pt x="54" y="57"/>
                    </a:cubicBezTo>
                    <a:cubicBezTo>
                      <a:pt x="55" y="56"/>
                      <a:pt x="55" y="56"/>
                      <a:pt x="55" y="56"/>
                    </a:cubicBezTo>
                    <a:cubicBezTo>
                      <a:pt x="55" y="56"/>
                      <a:pt x="55" y="56"/>
                      <a:pt x="55" y="56"/>
                    </a:cubicBezTo>
                    <a:cubicBezTo>
                      <a:pt x="56" y="56"/>
                      <a:pt x="56" y="56"/>
                      <a:pt x="56" y="55"/>
                    </a:cubicBezTo>
                    <a:cubicBezTo>
                      <a:pt x="56" y="54"/>
                      <a:pt x="56" y="54"/>
                      <a:pt x="56" y="54"/>
                    </a:cubicBezTo>
                    <a:cubicBezTo>
                      <a:pt x="56" y="52"/>
                      <a:pt x="56" y="52"/>
                      <a:pt x="56" y="52"/>
                    </a:cubicBezTo>
                    <a:cubicBezTo>
                      <a:pt x="56" y="52"/>
                      <a:pt x="57" y="52"/>
                      <a:pt x="57" y="51"/>
                    </a:cubicBezTo>
                    <a:cubicBezTo>
                      <a:pt x="58" y="50"/>
                      <a:pt x="59" y="48"/>
                      <a:pt x="61" y="47"/>
                    </a:cubicBezTo>
                    <a:cubicBezTo>
                      <a:pt x="61" y="47"/>
                      <a:pt x="61" y="47"/>
                      <a:pt x="61" y="47"/>
                    </a:cubicBezTo>
                    <a:cubicBezTo>
                      <a:pt x="62" y="47"/>
                      <a:pt x="62" y="47"/>
                      <a:pt x="62" y="47"/>
                    </a:cubicBezTo>
                    <a:cubicBezTo>
                      <a:pt x="63" y="47"/>
                      <a:pt x="63" y="47"/>
                      <a:pt x="63" y="46"/>
                    </a:cubicBezTo>
                    <a:cubicBezTo>
                      <a:pt x="63" y="46"/>
                      <a:pt x="63" y="46"/>
                      <a:pt x="63" y="46"/>
                    </a:cubicBezTo>
                    <a:cubicBezTo>
                      <a:pt x="63" y="46"/>
                      <a:pt x="63" y="46"/>
                      <a:pt x="63" y="46"/>
                    </a:cubicBezTo>
                    <a:cubicBezTo>
                      <a:pt x="64" y="46"/>
                      <a:pt x="64" y="46"/>
                      <a:pt x="64" y="46"/>
                    </a:cubicBezTo>
                    <a:cubicBezTo>
                      <a:pt x="64" y="46"/>
                      <a:pt x="64" y="46"/>
                      <a:pt x="64" y="46"/>
                    </a:cubicBezTo>
                    <a:cubicBezTo>
                      <a:pt x="66" y="46"/>
                      <a:pt x="66" y="46"/>
                      <a:pt x="66" y="46"/>
                    </a:cubicBezTo>
                    <a:cubicBezTo>
                      <a:pt x="67" y="46"/>
                      <a:pt x="68" y="45"/>
                      <a:pt x="68" y="45"/>
                    </a:cubicBezTo>
                    <a:cubicBezTo>
                      <a:pt x="68" y="45"/>
                      <a:pt x="68" y="45"/>
                      <a:pt x="68" y="45"/>
                    </a:cubicBezTo>
                    <a:cubicBezTo>
                      <a:pt x="68" y="45"/>
                      <a:pt x="68" y="45"/>
                      <a:pt x="68" y="45"/>
                    </a:cubicBezTo>
                    <a:cubicBezTo>
                      <a:pt x="69" y="44"/>
                      <a:pt x="69" y="44"/>
                      <a:pt x="69" y="44"/>
                    </a:cubicBezTo>
                    <a:cubicBezTo>
                      <a:pt x="69" y="43"/>
                      <a:pt x="69" y="42"/>
                      <a:pt x="69" y="42"/>
                    </a:cubicBezTo>
                    <a:cubicBezTo>
                      <a:pt x="69" y="41"/>
                      <a:pt x="69" y="41"/>
                      <a:pt x="69" y="41"/>
                    </a:cubicBezTo>
                    <a:cubicBezTo>
                      <a:pt x="69" y="40"/>
                      <a:pt x="69" y="40"/>
                      <a:pt x="69" y="40"/>
                    </a:cubicBezTo>
                    <a:cubicBezTo>
                      <a:pt x="70" y="40"/>
                      <a:pt x="70" y="40"/>
                      <a:pt x="70" y="40"/>
                    </a:cubicBezTo>
                    <a:cubicBezTo>
                      <a:pt x="70" y="39"/>
                      <a:pt x="70" y="39"/>
                      <a:pt x="70" y="39"/>
                    </a:cubicBezTo>
                    <a:cubicBezTo>
                      <a:pt x="70" y="39"/>
                      <a:pt x="71" y="39"/>
                      <a:pt x="71" y="39"/>
                    </a:cubicBezTo>
                    <a:cubicBezTo>
                      <a:pt x="71" y="39"/>
                      <a:pt x="71" y="39"/>
                      <a:pt x="71" y="39"/>
                    </a:cubicBezTo>
                    <a:cubicBezTo>
                      <a:pt x="72" y="39"/>
                      <a:pt x="72" y="39"/>
                      <a:pt x="72" y="39"/>
                    </a:cubicBezTo>
                    <a:cubicBezTo>
                      <a:pt x="72" y="37"/>
                      <a:pt x="72" y="37"/>
                      <a:pt x="72" y="37"/>
                    </a:cubicBezTo>
                    <a:cubicBezTo>
                      <a:pt x="72" y="37"/>
                      <a:pt x="72" y="37"/>
                      <a:pt x="72" y="37"/>
                    </a:cubicBezTo>
                    <a:cubicBezTo>
                      <a:pt x="73" y="37"/>
                      <a:pt x="73" y="37"/>
                      <a:pt x="73" y="37"/>
                    </a:cubicBezTo>
                    <a:cubicBezTo>
                      <a:pt x="74" y="37"/>
                      <a:pt x="74" y="37"/>
                      <a:pt x="74" y="37"/>
                    </a:cubicBezTo>
                    <a:cubicBezTo>
                      <a:pt x="75" y="37"/>
                      <a:pt x="75" y="37"/>
                      <a:pt x="75" y="37"/>
                    </a:cubicBezTo>
                    <a:cubicBezTo>
                      <a:pt x="75" y="36"/>
                      <a:pt x="75" y="36"/>
                      <a:pt x="75" y="36"/>
                    </a:cubicBezTo>
                    <a:cubicBezTo>
                      <a:pt x="75" y="36"/>
                      <a:pt x="75" y="36"/>
                      <a:pt x="75" y="36"/>
                    </a:cubicBezTo>
                    <a:cubicBezTo>
                      <a:pt x="75" y="36"/>
                      <a:pt x="75" y="36"/>
                      <a:pt x="75" y="36"/>
                    </a:cubicBezTo>
                    <a:cubicBezTo>
                      <a:pt x="76" y="36"/>
                      <a:pt x="76" y="36"/>
                      <a:pt x="76" y="36"/>
                    </a:cubicBezTo>
                    <a:cubicBezTo>
                      <a:pt x="77" y="36"/>
                      <a:pt x="78" y="35"/>
                      <a:pt x="78" y="35"/>
                    </a:cubicBezTo>
                    <a:cubicBezTo>
                      <a:pt x="78" y="34"/>
                      <a:pt x="78" y="34"/>
                      <a:pt x="78" y="34"/>
                    </a:cubicBezTo>
                    <a:cubicBezTo>
                      <a:pt x="78" y="35"/>
                      <a:pt x="78" y="35"/>
                      <a:pt x="78" y="35"/>
                    </a:cubicBezTo>
                    <a:cubicBezTo>
                      <a:pt x="78" y="35"/>
                      <a:pt x="78" y="35"/>
                      <a:pt x="78" y="35"/>
                    </a:cubicBezTo>
                    <a:cubicBezTo>
                      <a:pt x="80" y="35"/>
                      <a:pt x="80" y="35"/>
                      <a:pt x="80" y="35"/>
                    </a:cubicBezTo>
                    <a:cubicBezTo>
                      <a:pt x="81" y="35"/>
                      <a:pt x="81" y="35"/>
                      <a:pt x="81" y="35"/>
                    </a:cubicBezTo>
                    <a:cubicBezTo>
                      <a:pt x="81" y="35"/>
                      <a:pt x="82" y="34"/>
                      <a:pt x="82" y="34"/>
                    </a:cubicBezTo>
                    <a:cubicBezTo>
                      <a:pt x="82" y="33"/>
                      <a:pt x="82" y="33"/>
                      <a:pt x="82" y="33"/>
                    </a:cubicBezTo>
                    <a:cubicBezTo>
                      <a:pt x="83" y="33"/>
                      <a:pt x="83" y="32"/>
                      <a:pt x="83" y="31"/>
                    </a:cubicBezTo>
                    <a:cubicBezTo>
                      <a:pt x="83" y="30"/>
                      <a:pt x="83" y="30"/>
                      <a:pt x="83" y="30"/>
                    </a:cubicBezTo>
                    <a:cubicBezTo>
                      <a:pt x="80" y="30"/>
                      <a:pt x="80" y="30"/>
                      <a:pt x="80" y="30"/>
                    </a:cubicBezTo>
                    <a:cubicBezTo>
                      <a:pt x="79" y="30"/>
                      <a:pt x="79" y="30"/>
                      <a:pt x="79" y="31"/>
                    </a:cubicBezTo>
                    <a:cubicBezTo>
                      <a:pt x="78" y="31"/>
                      <a:pt x="78" y="31"/>
                      <a:pt x="78" y="31"/>
                    </a:cubicBezTo>
                    <a:cubicBezTo>
                      <a:pt x="78" y="31"/>
                      <a:pt x="78" y="31"/>
                      <a:pt x="78" y="31"/>
                    </a:cubicBezTo>
                    <a:cubicBezTo>
                      <a:pt x="77" y="31"/>
                      <a:pt x="77" y="31"/>
                      <a:pt x="77" y="31"/>
                    </a:cubicBezTo>
                    <a:cubicBezTo>
                      <a:pt x="76" y="30"/>
                      <a:pt x="76" y="30"/>
                      <a:pt x="76" y="30"/>
                    </a:cubicBezTo>
                    <a:cubicBezTo>
                      <a:pt x="76" y="30"/>
                      <a:pt x="76" y="30"/>
                      <a:pt x="76" y="30"/>
                    </a:cubicBezTo>
                    <a:cubicBezTo>
                      <a:pt x="77" y="30"/>
                      <a:pt x="77" y="30"/>
                      <a:pt x="77" y="30"/>
                    </a:cubicBezTo>
                    <a:cubicBezTo>
                      <a:pt x="78" y="30"/>
                      <a:pt x="78" y="30"/>
                      <a:pt x="78" y="30"/>
                    </a:cubicBezTo>
                    <a:cubicBezTo>
                      <a:pt x="78" y="29"/>
                      <a:pt x="78" y="29"/>
                      <a:pt x="78" y="29"/>
                    </a:cubicBezTo>
                    <a:cubicBezTo>
                      <a:pt x="78" y="29"/>
                      <a:pt x="78" y="29"/>
                      <a:pt x="78" y="29"/>
                    </a:cubicBezTo>
                    <a:cubicBezTo>
                      <a:pt x="79" y="29"/>
                      <a:pt x="79" y="29"/>
                      <a:pt x="79" y="29"/>
                    </a:cubicBezTo>
                    <a:cubicBezTo>
                      <a:pt x="80" y="29"/>
                      <a:pt x="80" y="29"/>
                      <a:pt x="80" y="29"/>
                    </a:cubicBezTo>
                    <a:cubicBezTo>
                      <a:pt x="80" y="29"/>
                      <a:pt x="80" y="29"/>
                      <a:pt x="80" y="29"/>
                    </a:cubicBezTo>
                    <a:cubicBezTo>
                      <a:pt x="81" y="27"/>
                      <a:pt x="81" y="27"/>
                      <a:pt x="81" y="27"/>
                    </a:cubicBezTo>
                    <a:cubicBezTo>
                      <a:pt x="81" y="27"/>
                      <a:pt x="81" y="27"/>
                      <a:pt x="81" y="27"/>
                    </a:cubicBezTo>
                    <a:cubicBezTo>
                      <a:pt x="82" y="27"/>
                      <a:pt x="82" y="27"/>
                      <a:pt x="82" y="27"/>
                    </a:cubicBezTo>
                    <a:cubicBezTo>
                      <a:pt x="82" y="27"/>
                      <a:pt x="82" y="27"/>
                      <a:pt x="82" y="27"/>
                    </a:cubicBezTo>
                    <a:cubicBezTo>
                      <a:pt x="93" y="27"/>
                      <a:pt x="93" y="27"/>
                      <a:pt x="93" y="27"/>
                    </a:cubicBezTo>
                    <a:cubicBezTo>
                      <a:pt x="93" y="27"/>
                      <a:pt x="93" y="27"/>
                      <a:pt x="93" y="27"/>
                    </a:cubicBezTo>
                    <a:cubicBezTo>
                      <a:pt x="93" y="26"/>
                      <a:pt x="93" y="26"/>
                      <a:pt x="93" y="26"/>
                    </a:cubicBezTo>
                    <a:cubicBezTo>
                      <a:pt x="94" y="26"/>
                      <a:pt x="94" y="26"/>
                      <a:pt x="94" y="26"/>
                    </a:cubicBezTo>
                    <a:cubicBezTo>
                      <a:pt x="95" y="26"/>
                      <a:pt x="95" y="26"/>
                      <a:pt x="95" y="26"/>
                    </a:cubicBezTo>
                    <a:cubicBezTo>
                      <a:pt x="95" y="25"/>
                      <a:pt x="95" y="25"/>
                      <a:pt x="95" y="25"/>
                    </a:cubicBezTo>
                    <a:cubicBezTo>
                      <a:pt x="95" y="25"/>
                      <a:pt x="95" y="25"/>
                      <a:pt x="95" y="25"/>
                    </a:cubicBezTo>
                    <a:cubicBezTo>
                      <a:pt x="95" y="25"/>
                      <a:pt x="95" y="25"/>
                      <a:pt x="95" y="25"/>
                    </a:cubicBezTo>
                    <a:cubicBezTo>
                      <a:pt x="96" y="24"/>
                      <a:pt x="96" y="24"/>
                      <a:pt x="96" y="24"/>
                    </a:cubicBezTo>
                    <a:cubicBezTo>
                      <a:pt x="96" y="23"/>
                      <a:pt x="96" y="23"/>
                      <a:pt x="96" y="23"/>
                    </a:cubicBezTo>
                    <a:cubicBezTo>
                      <a:pt x="97" y="23"/>
                      <a:pt x="97" y="23"/>
                      <a:pt x="97" y="23"/>
                    </a:cubicBezTo>
                    <a:cubicBezTo>
                      <a:pt x="97" y="23"/>
                      <a:pt x="97" y="23"/>
                      <a:pt x="98" y="23"/>
                    </a:cubicBezTo>
                    <a:cubicBezTo>
                      <a:pt x="98" y="23"/>
                      <a:pt x="99" y="23"/>
                      <a:pt x="99" y="23"/>
                    </a:cubicBezTo>
                    <a:cubicBezTo>
                      <a:pt x="100" y="23"/>
                      <a:pt x="100" y="23"/>
                      <a:pt x="101" y="23"/>
                    </a:cubicBezTo>
                    <a:cubicBezTo>
                      <a:pt x="101" y="23"/>
                      <a:pt x="101" y="23"/>
                      <a:pt x="101" y="23"/>
                    </a:cubicBezTo>
                    <a:cubicBezTo>
                      <a:pt x="101" y="23"/>
                      <a:pt x="101" y="23"/>
                      <a:pt x="101" y="23"/>
                    </a:cubicBezTo>
                    <a:cubicBezTo>
                      <a:pt x="102" y="23"/>
                      <a:pt x="102" y="23"/>
                      <a:pt x="102" y="23"/>
                    </a:cubicBezTo>
                    <a:cubicBezTo>
                      <a:pt x="103" y="23"/>
                      <a:pt x="103" y="22"/>
                      <a:pt x="103" y="22"/>
                    </a:cubicBezTo>
                    <a:cubicBezTo>
                      <a:pt x="104" y="21"/>
                      <a:pt x="104" y="21"/>
                      <a:pt x="104" y="20"/>
                    </a:cubicBezTo>
                    <a:cubicBezTo>
                      <a:pt x="103" y="19"/>
                      <a:pt x="103" y="18"/>
                      <a:pt x="103" y="18"/>
                    </a:cubicBezTo>
                    <a:cubicBezTo>
                      <a:pt x="103" y="18"/>
                      <a:pt x="103" y="18"/>
                      <a:pt x="103" y="18"/>
                    </a:cubicBezTo>
                    <a:cubicBezTo>
                      <a:pt x="102" y="17"/>
                      <a:pt x="102" y="17"/>
                      <a:pt x="102" y="16"/>
                    </a:cubicBezTo>
                    <a:cubicBezTo>
                      <a:pt x="102" y="11"/>
                      <a:pt x="102" y="11"/>
                      <a:pt x="102" y="11"/>
                    </a:cubicBezTo>
                    <a:cubicBezTo>
                      <a:pt x="101" y="11"/>
                      <a:pt x="101" y="11"/>
                      <a:pt x="101" y="11"/>
                    </a:cubicBezTo>
                    <a:cubicBezTo>
                      <a:pt x="100" y="11"/>
                      <a:pt x="100" y="12"/>
                      <a:pt x="99" y="12"/>
                    </a:cubicBezTo>
                    <a:cubicBezTo>
                      <a:pt x="99" y="12"/>
                      <a:pt x="99" y="12"/>
                      <a:pt x="99" y="12"/>
                    </a:cubicBezTo>
                    <a:cubicBezTo>
                      <a:pt x="98" y="13"/>
                      <a:pt x="98" y="13"/>
                      <a:pt x="98" y="13"/>
                    </a:cubicBezTo>
                    <a:cubicBezTo>
                      <a:pt x="97" y="12"/>
                      <a:pt x="97" y="12"/>
                      <a:pt x="97" y="12"/>
                    </a:cubicBezTo>
                    <a:cubicBezTo>
                      <a:pt x="97" y="12"/>
                      <a:pt x="97" y="12"/>
                      <a:pt x="97" y="12"/>
                    </a:cubicBezTo>
                    <a:cubicBezTo>
                      <a:pt x="96" y="12"/>
                      <a:pt x="96" y="12"/>
                      <a:pt x="96" y="12"/>
                    </a:cubicBezTo>
                    <a:cubicBezTo>
                      <a:pt x="96" y="12"/>
                      <a:pt x="96" y="12"/>
                      <a:pt x="96" y="12"/>
                    </a:cubicBezTo>
                    <a:cubicBezTo>
                      <a:pt x="97" y="12"/>
                      <a:pt x="97" y="12"/>
                      <a:pt x="97" y="12"/>
                    </a:cubicBezTo>
                    <a:cubicBezTo>
                      <a:pt x="98" y="12"/>
                      <a:pt x="98" y="12"/>
                      <a:pt x="98" y="12"/>
                    </a:cubicBezTo>
                    <a:cubicBezTo>
                      <a:pt x="98" y="10"/>
                      <a:pt x="98" y="10"/>
                      <a:pt x="98" y="10"/>
                    </a:cubicBezTo>
                    <a:cubicBezTo>
                      <a:pt x="98" y="9"/>
                      <a:pt x="97" y="8"/>
                      <a:pt x="96" y="8"/>
                    </a:cubicBezTo>
                    <a:cubicBezTo>
                      <a:pt x="96" y="8"/>
                      <a:pt x="96" y="8"/>
                      <a:pt x="96" y="8"/>
                    </a:cubicBezTo>
                    <a:cubicBezTo>
                      <a:pt x="96" y="8"/>
                      <a:pt x="96" y="8"/>
                      <a:pt x="96" y="8"/>
                    </a:cubicBezTo>
                    <a:cubicBezTo>
                      <a:pt x="90" y="8"/>
                      <a:pt x="90" y="8"/>
                      <a:pt x="90" y="8"/>
                    </a:cubicBezTo>
                    <a:cubicBezTo>
                      <a:pt x="89" y="8"/>
                      <a:pt x="89" y="9"/>
                      <a:pt x="88" y="9"/>
                    </a:cubicBezTo>
                    <a:cubicBezTo>
                      <a:pt x="88" y="10"/>
                      <a:pt x="88" y="11"/>
                      <a:pt x="87" y="11"/>
                    </a:cubicBezTo>
                    <a:cubicBezTo>
                      <a:pt x="87" y="11"/>
                      <a:pt x="86" y="11"/>
                      <a:pt x="86" y="11"/>
                    </a:cubicBezTo>
                    <a:cubicBezTo>
                      <a:pt x="85" y="11"/>
                      <a:pt x="85" y="11"/>
                      <a:pt x="85" y="11"/>
                    </a:cubicBezTo>
                    <a:cubicBezTo>
                      <a:pt x="85" y="11"/>
                      <a:pt x="85" y="11"/>
                      <a:pt x="85" y="11"/>
                    </a:cubicBezTo>
                    <a:cubicBezTo>
                      <a:pt x="81" y="11"/>
                      <a:pt x="81" y="11"/>
                      <a:pt x="81" y="11"/>
                    </a:cubicBezTo>
                    <a:cubicBezTo>
                      <a:pt x="81" y="12"/>
                      <a:pt x="81" y="12"/>
                      <a:pt x="81" y="12"/>
                    </a:cubicBezTo>
                    <a:cubicBezTo>
                      <a:pt x="81" y="13"/>
                      <a:pt x="81" y="13"/>
                      <a:pt x="81" y="13"/>
                    </a:cubicBezTo>
                    <a:cubicBezTo>
                      <a:pt x="82" y="14"/>
                      <a:pt x="82" y="15"/>
                      <a:pt x="81" y="15"/>
                    </a:cubicBezTo>
                    <a:cubicBezTo>
                      <a:pt x="81" y="15"/>
                      <a:pt x="81" y="15"/>
                      <a:pt x="81" y="15"/>
                    </a:cubicBezTo>
                    <a:cubicBezTo>
                      <a:pt x="80" y="16"/>
                      <a:pt x="80" y="16"/>
                      <a:pt x="80" y="17"/>
                    </a:cubicBezTo>
                    <a:cubicBezTo>
                      <a:pt x="80" y="17"/>
                      <a:pt x="80" y="17"/>
                      <a:pt x="80" y="17"/>
                    </a:cubicBezTo>
                    <a:cubicBezTo>
                      <a:pt x="80" y="18"/>
                      <a:pt x="80" y="18"/>
                      <a:pt x="80" y="18"/>
                    </a:cubicBezTo>
                    <a:cubicBezTo>
                      <a:pt x="79" y="18"/>
                      <a:pt x="79" y="18"/>
                      <a:pt x="79" y="18"/>
                    </a:cubicBezTo>
                    <a:cubicBezTo>
                      <a:pt x="79" y="18"/>
                      <a:pt x="79" y="18"/>
                      <a:pt x="79" y="18"/>
                    </a:cubicBezTo>
                    <a:cubicBezTo>
                      <a:pt x="78" y="18"/>
                      <a:pt x="77" y="19"/>
                      <a:pt x="76" y="19"/>
                    </a:cubicBezTo>
                    <a:cubicBezTo>
                      <a:pt x="75" y="20"/>
                      <a:pt x="75" y="20"/>
                      <a:pt x="75" y="20"/>
                    </a:cubicBezTo>
                    <a:cubicBezTo>
                      <a:pt x="75" y="21"/>
                      <a:pt x="74" y="21"/>
                      <a:pt x="74" y="21"/>
                    </a:cubicBezTo>
                    <a:cubicBezTo>
                      <a:pt x="73" y="21"/>
                      <a:pt x="73" y="22"/>
                      <a:pt x="73" y="23"/>
                    </a:cubicBezTo>
                    <a:cubicBezTo>
                      <a:pt x="73" y="23"/>
                      <a:pt x="73" y="23"/>
                      <a:pt x="73" y="23"/>
                    </a:cubicBezTo>
                    <a:cubicBezTo>
                      <a:pt x="72" y="23"/>
                      <a:pt x="72" y="23"/>
                      <a:pt x="72" y="23"/>
                    </a:cubicBezTo>
                    <a:cubicBezTo>
                      <a:pt x="72" y="23"/>
                      <a:pt x="72" y="23"/>
                      <a:pt x="72" y="23"/>
                    </a:cubicBezTo>
                    <a:cubicBezTo>
                      <a:pt x="72" y="23"/>
                      <a:pt x="72" y="23"/>
                      <a:pt x="72" y="23"/>
                    </a:cubicBezTo>
                    <a:cubicBezTo>
                      <a:pt x="72" y="22"/>
                      <a:pt x="72" y="22"/>
                      <a:pt x="72" y="22"/>
                    </a:cubicBezTo>
                    <a:cubicBezTo>
                      <a:pt x="72" y="22"/>
                      <a:pt x="73" y="22"/>
                      <a:pt x="73" y="21"/>
                    </a:cubicBezTo>
                    <a:cubicBezTo>
                      <a:pt x="73" y="20"/>
                      <a:pt x="73" y="19"/>
                      <a:pt x="72" y="18"/>
                    </a:cubicBezTo>
                    <a:cubicBezTo>
                      <a:pt x="72" y="18"/>
                      <a:pt x="72" y="18"/>
                      <a:pt x="72" y="18"/>
                    </a:cubicBezTo>
                    <a:cubicBezTo>
                      <a:pt x="72" y="17"/>
                      <a:pt x="72" y="17"/>
                      <a:pt x="72" y="17"/>
                    </a:cubicBezTo>
                    <a:cubicBezTo>
                      <a:pt x="72" y="17"/>
                      <a:pt x="72" y="16"/>
                      <a:pt x="72" y="16"/>
                    </a:cubicBezTo>
                    <a:cubicBezTo>
                      <a:pt x="72" y="16"/>
                      <a:pt x="72" y="16"/>
                      <a:pt x="72" y="16"/>
                    </a:cubicBezTo>
                    <a:cubicBezTo>
                      <a:pt x="73" y="16"/>
                      <a:pt x="73" y="16"/>
                      <a:pt x="73" y="16"/>
                    </a:cubicBezTo>
                    <a:cubicBezTo>
                      <a:pt x="73" y="14"/>
                      <a:pt x="73" y="14"/>
                      <a:pt x="73" y="14"/>
                    </a:cubicBezTo>
                    <a:cubicBezTo>
                      <a:pt x="73" y="14"/>
                      <a:pt x="73" y="14"/>
                      <a:pt x="73" y="14"/>
                    </a:cubicBezTo>
                    <a:cubicBezTo>
                      <a:pt x="74" y="14"/>
                      <a:pt x="74" y="14"/>
                      <a:pt x="74" y="14"/>
                    </a:cubicBezTo>
                    <a:cubicBezTo>
                      <a:pt x="75" y="14"/>
                      <a:pt x="75" y="13"/>
                      <a:pt x="75" y="13"/>
                    </a:cubicBezTo>
                    <a:cubicBezTo>
                      <a:pt x="75" y="13"/>
                      <a:pt x="75" y="13"/>
                      <a:pt x="75" y="13"/>
                    </a:cubicBezTo>
                    <a:cubicBezTo>
                      <a:pt x="75" y="11"/>
                      <a:pt x="75" y="11"/>
                      <a:pt x="75" y="11"/>
                    </a:cubicBezTo>
                    <a:cubicBezTo>
                      <a:pt x="75" y="10"/>
                      <a:pt x="75" y="10"/>
                      <a:pt x="75" y="10"/>
                    </a:cubicBezTo>
                    <a:cubicBezTo>
                      <a:pt x="75" y="10"/>
                      <a:pt x="75" y="10"/>
                      <a:pt x="75" y="10"/>
                    </a:cubicBezTo>
                    <a:cubicBezTo>
                      <a:pt x="76" y="10"/>
                      <a:pt x="76" y="10"/>
                      <a:pt x="76" y="10"/>
                    </a:cubicBezTo>
                    <a:cubicBezTo>
                      <a:pt x="76" y="9"/>
                      <a:pt x="76" y="9"/>
                      <a:pt x="76" y="9"/>
                    </a:cubicBezTo>
                    <a:cubicBezTo>
                      <a:pt x="76" y="9"/>
                      <a:pt x="76" y="9"/>
                      <a:pt x="76" y="9"/>
                    </a:cubicBezTo>
                    <a:cubicBezTo>
                      <a:pt x="76" y="9"/>
                      <a:pt x="76" y="9"/>
                      <a:pt x="76" y="9"/>
                    </a:cubicBezTo>
                    <a:cubicBezTo>
                      <a:pt x="76" y="9"/>
                      <a:pt x="76" y="9"/>
                      <a:pt x="76" y="9"/>
                    </a:cubicBezTo>
                    <a:cubicBezTo>
                      <a:pt x="77" y="9"/>
                      <a:pt x="77" y="9"/>
                      <a:pt x="77" y="9"/>
                    </a:cubicBezTo>
                    <a:cubicBezTo>
                      <a:pt x="80" y="9"/>
                      <a:pt x="80" y="9"/>
                      <a:pt x="80" y="9"/>
                    </a:cubicBezTo>
                    <a:cubicBezTo>
                      <a:pt x="80" y="9"/>
                      <a:pt x="80" y="9"/>
                      <a:pt x="80" y="9"/>
                    </a:cubicBezTo>
                    <a:cubicBezTo>
                      <a:pt x="80" y="9"/>
                      <a:pt x="80" y="9"/>
                      <a:pt x="80" y="9"/>
                    </a:cubicBezTo>
                    <a:cubicBezTo>
                      <a:pt x="81" y="9"/>
                      <a:pt x="82" y="8"/>
                      <a:pt x="82" y="8"/>
                    </a:cubicBezTo>
                    <a:cubicBezTo>
                      <a:pt x="82" y="7"/>
                      <a:pt x="82" y="7"/>
                      <a:pt x="82" y="7"/>
                    </a:cubicBezTo>
                    <a:cubicBezTo>
                      <a:pt x="83" y="7"/>
                      <a:pt x="83" y="7"/>
                      <a:pt x="83" y="7"/>
                    </a:cubicBezTo>
                    <a:cubicBezTo>
                      <a:pt x="85" y="7"/>
                      <a:pt x="85" y="7"/>
                      <a:pt x="85" y="7"/>
                    </a:cubicBezTo>
                    <a:cubicBezTo>
                      <a:pt x="86" y="7"/>
                      <a:pt x="86" y="7"/>
                      <a:pt x="86" y="6"/>
                    </a:cubicBezTo>
                    <a:cubicBezTo>
                      <a:pt x="86" y="6"/>
                      <a:pt x="86" y="6"/>
                      <a:pt x="86" y="6"/>
                    </a:cubicBezTo>
                    <a:cubicBezTo>
                      <a:pt x="86" y="6"/>
                      <a:pt x="86" y="6"/>
                      <a:pt x="86" y="6"/>
                    </a:cubicBezTo>
                    <a:cubicBezTo>
                      <a:pt x="86" y="6"/>
                      <a:pt x="86" y="6"/>
                      <a:pt x="86" y="6"/>
                    </a:cubicBezTo>
                    <a:cubicBezTo>
                      <a:pt x="87" y="6"/>
                      <a:pt x="87" y="6"/>
                      <a:pt x="87" y="6"/>
                    </a:cubicBezTo>
                    <a:cubicBezTo>
                      <a:pt x="87" y="6"/>
                      <a:pt x="87" y="6"/>
                      <a:pt x="87" y="6"/>
                    </a:cubicBezTo>
                    <a:cubicBezTo>
                      <a:pt x="88" y="5"/>
                      <a:pt x="88" y="5"/>
                      <a:pt x="88" y="4"/>
                    </a:cubicBezTo>
                    <a:cubicBezTo>
                      <a:pt x="89" y="3"/>
                      <a:pt x="89" y="2"/>
                      <a:pt x="89" y="2"/>
                    </a:cubicBezTo>
                    <a:cubicBezTo>
                      <a:pt x="88" y="0"/>
                      <a:pt x="87"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 name="Freeform 43"/>
              <p:cNvSpPr>
                <a:spLocks noEditPoints="1"/>
              </p:cNvSpPr>
              <p:nvPr/>
            </p:nvSpPr>
            <p:spPr bwMode="auto">
              <a:xfrm>
                <a:off x="4164" y="2301"/>
                <a:ext cx="31" cy="55"/>
              </a:xfrm>
              <a:custGeom>
                <a:avLst/>
                <a:gdLst>
                  <a:gd name="T0" fmla="*/ 12 w 13"/>
                  <a:gd name="T1" fmla="*/ 0 h 23"/>
                  <a:gd name="T2" fmla="*/ 12 w 13"/>
                  <a:gd name="T3" fmla="*/ 0 h 23"/>
                  <a:gd name="T4" fmla="*/ 12 w 13"/>
                  <a:gd name="T5" fmla="*/ 0 h 23"/>
                  <a:gd name="T6" fmla="*/ 12 w 13"/>
                  <a:gd name="T7" fmla="*/ 0 h 23"/>
                  <a:gd name="T8" fmla="*/ 9 w 13"/>
                  <a:gd name="T9" fmla="*/ 0 h 23"/>
                  <a:gd name="T10" fmla="*/ 7 w 13"/>
                  <a:gd name="T11" fmla="*/ 2 h 23"/>
                  <a:gd name="T12" fmla="*/ 6 w 13"/>
                  <a:gd name="T13" fmla="*/ 4 h 23"/>
                  <a:gd name="T14" fmla="*/ 5 w 13"/>
                  <a:gd name="T15" fmla="*/ 6 h 23"/>
                  <a:gd name="T16" fmla="*/ 5 w 13"/>
                  <a:gd name="T17" fmla="*/ 6 h 23"/>
                  <a:gd name="T18" fmla="*/ 4 w 13"/>
                  <a:gd name="T19" fmla="*/ 7 h 23"/>
                  <a:gd name="T20" fmla="*/ 3 w 13"/>
                  <a:gd name="T21" fmla="*/ 9 h 23"/>
                  <a:gd name="T22" fmla="*/ 3 w 13"/>
                  <a:gd name="T23" fmla="*/ 9 h 23"/>
                  <a:gd name="T24" fmla="*/ 3 w 13"/>
                  <a:gd name="T25" fmla="*/ 10 h 23"/>
                  <a:gd name="T26" fmla="*/ 2 w 13"/>
                  <a:gd name="T27" fmla="*/ 14 h 23"/>
                  <a:gd name="T28" fmla="*/ 2 w 13"/>
                  <a:gd name="T29" fmla="*/ 14 h 23"/>
                  <a:gd name="T30" fmla="*/ 1 w 13"/>
                  <a:gd name="T31" fmla="*/ 14 h 23"/>
                  <a:gd name="T32" fmla="*/ 0 w 13"/>
                  <a:gd name="T33" fmla="*/ 19 h 23"/>
                  <a:gd name="T34" fmla="*/ 1 w 13"/>
                  <a:gd name="T35" fmla="*/ 21 h 23"/>
                  <a:gd name="T36" fmla="*/ 0 w 13"/>
                  <a:gd name="T37" fmla="*/ 22 h 23"/>
                  <a:gd name="T38" fmla="*/ 1 w 13"/>
                  <a:gd name="T39" fmla="*/ 23 h 23"/>
                  <a:gd name="T40" fmla="*/ 2 w 13"/>
                  <a:gd name="T41" fmla="*/ 23 h 23"/>
                  <a:gd name="T42" fmla="*/ 6 w 13"/>
                  <a:gd name="T43" fmla="*/ 19 h 23"/>
                  <a:gd name="T44" fmla="*/ 6 w 13"/>
                  <a:gd name="T45" fmla="*/ 18 h 23"/>
                  <a:gd name="T46" fmla="*/ 7 w 13"/>
                  <a:gd name="T47" fmla="*/ 18 h 23"/>
                  <a:gd name="T48" fmla="*/ 7 w 13"/>
                  <a:gd name="T49" fmla="*/ 16 h 23"/>
                  <a:gd name="T50" fmla="*/ 7 w 13"/>
                  <a:gd name="T51" fmla="*/ 14 h 23"/>
                  <a:gd name="T52" fmla="*/ 7 w 13"/>
                  <a:gd name="T53" fmla="*/ 14 h 23"/>
                  <a:gd name="T54" fmla="*/ 7 w 13"/>
                  <a:gd name="T55" fmla="*/ 13 h 23"/>
                  <a:gd name="T56" fmla="*/ 7 w 13"/>
                  <a:gd name="T57" fmla="*/ 12 h 23"/>
                  <a:gd name="T58" fmla="*/ 7 w 13"/>
                  <a:gd name="T59" fmla="*/ 12 h 23"/>
                  <a:gd name="T60" fmla="*/ 8 w 13"/>
                  <a:gd name="T61" fmla="*/ 10 h 23"/>
                  <a:gd name="T62" fmla="*/ 8 w 13"/>
                  <a:gd name="T63" fmla="*/ 10 h 23"/>
                  <a:gd name="T64" fmla="*/ 8 w 13"/>
                  <a:gd name="T65" fmla="*/ 9 h 23"/>
                  <a:gd name="T66" fmla="*/ 8 w 13"/>
                  <a:gd name="T67" fmla="*/ 9 h 23"/>
                  <a:gd name="T68" fmla="*/ 9 w 13"/>
                  <a:gd name="T69" fmla="*/ 9 h 23"/>
                  <a:gd name="T70" fmla="*/ 12 w 13"/>
                  <a:gd name="T71" fmla="*/ 2 h 23"/>
                  <a:gd name="T72" fmla="*/ 12 w 13"/>
                  <a:gd name="T73" fmla="*/ 3 h 23"/>
                  <a:gd name="T74" fmla="*/ 11 w 13"/>
                  <a:gd name="T75" fmla="*/ 3 h 23"/>
                  <a:gd name="T76" fmla="*/ 11 w 13"/>
                  <a:gd name="T77" fmla="*/ 2 h 23"/>
                  <a:gd name="T78" fmla="*/ 10 w 13"/>
                  <a:gd name="T79" fmla="*/ 1 h 23"/>
                  <a:gd name="T80" fmla="*/ 10 w 13"/>
                  <a:gd name="T81" fmla="*/ 0 h 23"/>
                  <a:gd name="T82" fmla="*/ 9 w 13"/>
                  <a:gd name="T8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 h="23">
                    <a:moveTo>
                      <a:pt x="12" y="0"/>
                    </a:moveTo>
                    <a:cubicBezTo>
                      <a:pt x="12" y="0"/>
                      <a:pt x="12" y="0"/>
                      <a:pt x="12" y="0"/>
                    </a:cubicBezTo>
                    <a:cubicBezTo>
                      <a:pt x="12" y="0"/>
                      <a:pt x="12" y="0"/>
                      <a:pt x="12" y="0"/>
                    </a:cubicBezTo>
                    <a:cubicBezTo>
                      <a:pt x="12" y="0"/>
                      <a:pt x="12" y="0"/>
                      <a:pt x="12" y="0"/>
                    </a:cubicBezTo>
                    <a:moveTo>
                      <a:pt x="9" y="0"/>
                    </a:moveTo>
                    <a:cubicBezTo>
                      <a:pt x="9" y="1"/>
                      <a:pt x="8" y="1"/>
                      <a:pt x="7" y="2"/>
                    </a:cubicBezTo>
                    <a:cubicBezTo>
                      <a:pt x="7" y="3"/>
                      <a:pt x="6" y="3"/>
                      <a:pt x="6" y="4"/>
                    </a:cubicBezTo>
                    <a:cubicBezTo>
                      <a:pt x="5" y="4"/>
                      <a:pt x="5" y="5"/>
                      <a:pt x="5" y="6"/>
                    </a:cubicBezTo>
                    <a:cubicBezTo>
                      <a:pt x="5" y="6"/>
                      <a:pt x="5" y="6"/>
                      <a:pt x="5" y="6"/>
                    </a:cubicBezTo>
                    <a:cubicBezTo>
                      <a:pt x="4" y="7"/>
                      <a:pt x="4" y="7"/>
                      <a:pt x="4" y="7"/>
                    </a:cubicBezTo>
                    <a:cubicBezTo>
                      <a:pt x="3" y="7"/>
                      <a:pt x="3" y="8"/>
                      <a:pt x="3" y="9"/>
                    </a:cubicBezTo>
                    <a:cubicBezTo>
                      <a:pt x="3" y="9"/>
                      <a:pt x="3" y="9"/>
                      <a:pt x="3" y="9"/>
                    </a:cubicBezTo>
                    <a:cubicBezTo>
                      <a:pt x="3" y="10"/>
                      <a:pt x="3" y="10"/>
                      <a:pt x="3" y="10"/>
                    </a:cubicBezTo>
                    <a:cubicBezTo>
                      <a:pt x="2" y="11"/>
                      <a:pt x="2" y="12"/>
                      <a:pt x="2" y="14"/>
                    </a:cubicBezTo>
                    <a:cubicBezTo>
                      <a:pt x="2" y="14"/>
                      <a:pt x="2" y="14"/>
                      <a:pt x="2" y="14"/>
                    </a:cubicBezTo>
                    <a:cubicBezTo>
                      <a:pt x="1" y="14"/>
                      <a:pt x="1" y="14"/>
                      <a:pt x="1" y="14"/>
                    </a:cubicBezTo>
                    <a:cubicBezTo>
                      <a:pt x="0" y="15"/>
                      <a:pt x="0" y="17"/>
                      <a:pt x="0" y="19"/>
                    </a:cubicBezTo>
                    <a:cubicBezTo>
                      <a:pt x="1" y="20"/>
                      <a:pt x="1" y="21"/>
                      <a:pt x="1" y="21"/>
                    </a:cubicBezTo>
                    <a:cubicBezTo>
                      <a:pt x="0" y="22"/>
                      <a:pt x="0" y="22"/>
                      <a:pt x="0" y="22"/>
                    </a:cubicBezTo>
                    <a:cubicBezTo>
                      <a:pt x="1" y="23"/>
                      <a:pt x="1" y="23"/>
                      <a:pt x="1" y="23"/>
                    </a:cubicBezTo>
                    <a:cubicBezTo>
                      <a:pt x="2" y="23"/>
                      <a:pt x="2" y="23"/>
                      <a:pt x="2" y="23"/>
                    </a:cubicBezTo>
                    <a:cubicBezTo>
                      <a:pt x="5" y="23"/>
                      <a:pt x="5" y="20"/>
                      <a:pt x="6" y="19"/>
                    </a:cubicBezTo>
                    <a:cubicBezTo>
                      <a:pt x="6" y="18"/>
                      <a:pt x="6" y="18"/>
                      <a:pt x="6" y="18"/>
                    </a:cubicBezTo>
                    <a:cubicBezTo>
                      <a:pt x="7" y="18"/>
                      <a:pt x="7" y="18"/>
                      <a:pt x="7" y="18"/>
                    </a:cubicBezTo>
                    <a:cubicBezTo>
                      <a:pt x="7" y="17"/>
                      <a:pt x="7" y="16"/>
                      <a:pt x="7" y="16"/>
                    </a:cubicBezTo>
                    <a:cubicBezTo>
                      <a:pt x="7" y="15"/>
                      <a:pt x="7" y="15"/>
                      <a:pt x="7" y="14"/>
                    </a:cubicBezTo>
                    <a:cubicBezTo>
                      <a:pt x="7" y="14"/>
                      <a:pt x="7" y="14"/>
                      <a:pt x="7" y="14"/>
                    </a:cubicBezTo>
                    <a:cubicBezTo>
                      <a:pt x="7" y="13"/>
                      <a:pt x="7" y="13"/>
                      <a:pt x="7" y="13"/>
                    </a:cubicBezTo>
                    <a:cubicBezTo>
                      <a:pt x="7" y="12"/>
                      <a:pt x="7" y="12"/>
                      <a:pt x="7" y="12"/>
                    </a:cubicBezTo>
                    <a:cubicBezTo>
                      <a:pt x="7" y="12"/>
                      <a:pt x="7" y="12"/>
                      <a:pt x="7" y="12"/>
                    </a:cubicBezTo>
                    <a:cubicBezTo>
                      <a:pt x="8" y="12"/>
                      <a:pt x="8" y="11"/>
                      <a:pt x="8" y="10"/>
                    </a:cubicBezTo>
                    <a:cubicBezTo>
                      <a:pt x="8" y="10"/>
                      <a:pt x="8" y="10"/>
                      <a:pt x="8" y="10"/>
                    </a:cubicBezTo>
                    <a:cubicBezTo>
                      <a:pt x="8" y="9"/>
                      <a:pt x="8" y="9"/>
                      <a:pt x="8" y="9"/>
                    </a:cubicBezTo>
                    <a:cubicBezTo>
                      <a:pt x="8" y="9"/>
                      <a:pt x="8" y="9"/>
                      <a:pt x="8" y="9"/>
                    </a:cubicBezTo>
                    <a:cubicBezTo>
                      <a:pt x="9" y="9"/>
                      <a:pt x="9" y="9"/>
                      <a:pt x="9" y="9"/>
                    </a:cubicBezTo>
                    <a:cubicBezTo>
                      <a:pt x="11" y="8"/>
                      <a:pt x="13" y="5"/>
                      <a:pt x="12" y="2"/>
                    </a:cubicBezTo>
                    <a:cubicBezTo>
                      <a:pt x="12" y="2"/>
                      <a:pt x="12" y="2"/>
                      <a:pt x="12" y="3"/>
                    </a:cubicBezTo>
                    <a:cubicBezTo>
                      <a:pt x="11" y="3"/>
                      <a:pt x="11" y="3"/>
                      <a:pt x="11" y="3"/>
                    </a:cubicBezTo>
                    <a:cubicBezTo>
                      <a:pt x="11" y="2"/>
                      <a:pt x="11" y="2"/>
                      <a:pt x="11" y="2"/>
                    </a:cubicBezTo>
                    <a:cubicBezTo>
                      <a:pt x="10" y="2"/>
                      <a:pt x="10" y="1"/>
                      <a:pt x="10" y="1"/>
                    </a:cubicBezTo>
                    <a:cubicBezTo>
                      <a:pt x="10" y="0"/>
                      <a:pt x="10" y="0"/>
                      <a:pt x="10" y="0"/>
                    </a:cubicBezTo>
                    <a:cubicBezTo>
                      <a:pt x="9" y="0"/>
                      <a:pt x="9"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67" name="Freeform 44"/>
              <p:cNvSpPr>
                <a:spLocks/>
              </p:cNvSpPr>
              <p:nvPr/>
            </p:nvSpPr>
            <p:spPr bwMode="auto">
              <a:xfrm>
                <a:off x="4188" y="2298"/>
                <a:ext cx="7" cy="10"/>
              </a:xfrm>
              <a:custGeom>
                <a:avLst/>
                <a:gdLst>
                  <a:gd name="T0" fmla="*/ 1 w 3"/>
                  <a:gd name="T1" fmla="*/ 0 h 4"/>
                  <a:gd name="T2" fmla="*/ 0 w 3"/>
                  <a:gd name="T3" fmla="*/ 1 h 4"/>
                  <a:gd name="T4" fmla="*/ 0 w 3"/>
                  <a:gd name="T5" fmla="*/ 2 h 4"/>
                  <a:gd name="T6" fmla="*/ 1 w 3"/>
                  <a:gd name="T7" fmla="*/ 3 h 4"/>
                  <a:gd name="T8" fmla="*/ 1 w 3"/>
                  <a:gd name="T9" fmla="*/ 4 h 4"/>
                  <a:gd name="T10" fmla="*/ 2 w 3"/>
                  <a:gd name="T11" fmla="*/ 4 h 4"/>
                  <a:gd name="T12" fmla="*/ 2 w 3"/>
                  <a:gd name="T13" fmla="*/ 3 h 4"/>
                  <a:gd name="T14" fmla="*/ 3 w 3"/>
                  <a:gd name="T15" fmla="*/ 2 h 4"/>
                  <a:gd name="T16" fmla="*/ 2 w 3"/>
                  <a:gd name="T17" fmla="*/ 1 h 4"/>
                  <a:gd name="T18" fmla="*/ 2 w 3"/>
                  <a:gd name="T19" fmla="*/ 1 h 4"/>
                  <a:gd name="T20" fmla="*/ 1 w 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1" y="0"/>
                    </a:moveTo>
                    <a:cubicBezTo>
                      <a:pt x="0" y="1"/>
                      <a:pt x="0" y="1"/>
                      <a:pt x="0" y="1"/>
                    </a:cubicBezTo>
                    <a:cubicBezTo>
                      <a:pt x="0" y="2"/>
                      <a:pt x="0" y="2"/>
                      <a:pt x="0" y="2"/>
                    </a:cubicBezTo>
                    <a:cubicBezTo>
                      <a:pt x="0" y="2"/>
                      <a:pt x="0" y="3"/>
                      <a:pt x="1" y="3"/>
                    </a:cubicBezTo>
                    <a:cubicBezTo>
                      <a:pt x="1" y="4"/>
                      <a:pt x="1" y="4"/>
                      <a:pt x="1" y="4"/>
                    </a:cubicBezTo>
                    <a:cubicBezTo>
                      <a:pt x="2" y="4"/>
                      <a:pt x="2" y="4"/>
                      <a:pt x="2" y="4"/>
                    </a:cubicBezTo>
                    <a:cubicBezTo>
                      <a:pt x="2" y="3"/>
                      <a:pt x="2" y="3"/>
                      <a:pt x="2" y="3"/>
                    </a:cubicBezTo>
                    <a:cubicBezTo>
                      <a:pt x="3" y="3"/>
                      <a:pt x="3" y="3"/>
                      <a:pt x="3" y="2"/>
                    </a:cubicBezTo>
                    <a:cubicBezTo>
                      <a:pt x="3" y="2"/>
                      <a:pt x="2" y="2"/>
                      <a:pt x="2" y="1"/>
                    </a:cubicBezTo>
                    <a:cubicBezTo>
                      <a:pt x="2" y="1"/>
                      <a:pt x="2" y="1"/>
                      <a:pt x="2" y="1"/>
                    </a:cubicBezTo>
                    <a:cubicBezTo>
                      <a:pt x="2" y="1"/>
                      <a:pt x="1" y="1"/>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68" name="椭圆 267"/>
            <p:cNvSpPr/>
            <p:nvPr/>
          </p:nvSpPr>
          <p:spPr>
            <a:xfrm>
              <a:off x="5245265" y="2863322"/>
              <a:ext cx="1538545" cy="1523312"/>
            </a:xfrm>
            <a:prstGeom prst="ellipse">
              <a:avLst/>
            </a:prstGeom>
            <a:gradFill flip="none" rotWithShape="1">
              <a:gsLst>
                <a:gs pos="66000">
                  <a:schemeClr val="tx1">
                    <a:alpha val="4000"/>
                  </a:schemeClr>
                </a:gs>
                <a:gs pos="26000">
                  <a:schemeClr val="bg1">
                    <a:alpha val="0"/>
                  </a:schemeClr>
                </a:gs>
                <a:gs pos="100000">
                  <a:schemeClr val="tx1">
                    <a:alpha val="7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2864939466"/>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900" decel="100000" fill="hold"/>
                                        <p:tgtEl>
                                          <p:spTgt spid="5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270"/>
                                        </p:tgtEl>
                                        <p:attrNameLst>
                                          <p:attrName>style.visibility</p:attrName>
                                        </p:attrNameLst>
                                      </p:cBhvr>
                                      <p:to>
                                        <p:strVal val="visible"/>
                                      </p:to>
                                    </p:set>
                                    <p:animEffect transition="in" filter="fade">
                                      <p:cBhvr>
                                        <p:cTn id="14" dur="1500"/>
                                        <p:tgtEl>
                                          <p:spTgt spid="270"/>
                                        </p:tgtEl>
                                      </p:cBhvr>
                                    </p:animEffect>
                                    <p:anim calcmode="lin" valueType="num">
                                      <p:cBhvr>
                                        <p:cTn id="15" dur="1500" fill="hold"/>
                                        <p:tgtEl>
                                          <p:spTgt spid="270"/>
                                        </p:tgtEl>
                                        <p:attrNameLst>
                                          <p:attrName>style.rotation</p:attrName>
                                        </p:attrNameLst>
                                      </p:cBhvr>
                                      <p:tavLst>
                                        <p:tav tm="0">
                                          <p:val>
                                            <p:fltVal val="720"/>
                                          </p:val>
                                        </p:tav>
                                        <p:tav tm="100000">
                                          <p:val>
                                            <p:fltVal val="0"/>
                                          </p:val>
                                        </p:tav>
                                      </p:tavLst>
                                    </p:anim>
                                    <p:anim calcmode="lin" valueType="num">
                                      <p:cBhvr>
                                        <p:cTn id="16" dur="1500" fill="hold"/>
                                        <p:tgtEl>
                                          <p:spTgt spid="270"/>
                                        </p:tgtEl>
                                        <p:attrNameLst>
                                          <p:attrName>ppt_h</p:attrName>
                                        </p:attrNameLst>
                                      </p:cBhvr>
                                      <p:tavLst>
                                        <p:tav tm="0">
                                          <p:val>
                                            <p:fltVal val="0"/>
                                          </p:val>
                                        </p:tav>
                                        <p:tav tm="100000">
                                          <p:val>
                                            <p:strVal val="#ppt_h"/>
                                          </p:val>
                                        </p:tav>
                                      </p:tavLst>
                                    </p:anim>
                                    <p:anim calcmode="lin" valueType="num">
                                      <p:cBhvr>
                                        <p:cTn id="17" dur="1500" fill="hold"/>
                                        <p:tgtEl>
                                          <p:spTgt spid="270"/>
                                        </p:tgtEl>
                                        <p:attrNameLst>
                                          <p:attrName>ppt_w</p:attrName>
                                        </p:attrNameLst>
                                      </p:cBhvr>
                                      <p:tavLst>
                                        <p:tav tm="0">
                                          <p:val>
                                            <p:fltVal val="0"/>
                                          </p:val>
                                        </p:tav>
                                        <p:tav tm="100000">
                                          <p:val>
                                            <p:strVal val="#ppt_w"/>
                                          </p:val>
                                        </p:tav>
                                      </p:tavLst>
                                    </p:anim>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750"/>
                                        <p:tgtEl>
                                          <p:spTgt spid="2"/>
                                        </p:tgtEl>
                                      </p:cBhvr>
                                    </p:animEffect>
                                  </p:childTnLst>
                                </p:cTn>
                              </p:par>
                              <p:par>
                                <p:cTn id="26" presetID="42" presetClass="path" presetSubtype="0" accel="50000" decel="50000" fill="hold" nodeType="withEffect">
                                  <p:stCondLst>
                                    <p:cond delay="0"/>
                                  </p:stCondLst>
                                  <p:childTnLst>
                                    <p:animMotion origin="layout" path="M 0.17578 -0.11945 L -1.66667E-6 3.7037E-6 " pathEditMode="relative" rAng="0" ptsTypes="AA">
                                      <p:cBhvr>
                                        <p:cTn id="27" dur="750" fill="hold"/>
                                        <p:tgtEl>
                                          <p:spTgt spid="2"/>
                                        </p:tgtEl>
                                        <p:attrNameLst>
                                          <p:attrName>ppt_x</p:attrName>
                                          <p:attrName>ppt_y</p:attrName>
                                        </p:attrNameLst>
                                      </p:cBhvr>
                                      <p:rCtr x="-8789" y="5972"/>
                                    </p:animMotion>
                                  </p:childTnLst>
                                </p:cTn>
                              </p:par>
                              <p:par>
                                <p:cTn id="28" presetID="10"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750"/>
                                        <p:tgtEl>
                                          <p:spTgt spid="33"/>
                                        </p:tgtEl>
                                      </p:cBhvr>
                                    </p:animEffect>
                                  </p:childTnLst>
                                </p:cTn>
                              </p:par>
                              <p:par>
                                <p:cTn id="31" presetID="42" presetClass="path" presetSubtype="0" accel="50000" decel="50000" fill="hold" nodeType="withEffect">
                                  <p:stCondLst>
                                    <p:cond delay="0"/>
                                  </p:stCondLst>
                                  <p:childTnLst>
                                    <p:animMotion origin="layout" path="M 0.11953 0.11388 L 1.04167E-6 4.44444E-6 " pathEditMode="relative" rAng="0" ptsTypes="AA">
                                      <p:cBhvr>
                                        <p:cTn id="32" dur="750" fill="hold"/>
                                        <p:tgtEl>
                                          <p:spTgt spid="33"/>
                                        </p:tgtEl>
                                        <p:attrNameLst>
                                          <p:attrName>ppt_x</p:attrName>
                                          <p:attrName>ppt_y</p:attrName>
                                        </p:attrNameLst>
                                      </p:cBhvr>
                                      <p:rCtr x="-5977" y="-5694"/>
                                    </p:animMotion>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750"/>
                                        <p:tgtEl>
                                          <p:spTgt spid="9"/>
                                        </p:tgtEl>
                                      </p:cBhvr>
                                    </p:animEffect>
                                  </p:childTnLst>
                                </p:cTn>
                              </p:par>
                              <p:par>
                                <p:cTn id="36" presetID="42" presetClass="path" presetSubtype="0" accel="50000" decel="50000" fill="hold" nodeType="withEffect">
                                  <p:stCondLst>
                                    <p:cond delay="0"/>
                                  </p:stCondLst>
                                  <p:childTnLst>
                                    <p:animMotion origin="layout" path="M -0.01068 0.21019 L 0 -4.81481E-6 " pathEditMode="relative" rAng="0" ptsTypes="AA">
                                      <p:cBhvr>
                                        <p:cTn id="37" dur="750" fill="hold"/>
                                        <p:tgtEl>
                                          <p:spTgt spid="9"/>
                                        </p:tgtEl>
                                        <p:attrNameLst>
                                          <p:attrName>ppt_x</p:attrName>
                                          <p:attrName>ppt_y</p:attrName>
                                        </p:attrNameLst>
                                      </p:cBhvr>
                                      <p:rCtr x="534" y="-10509"/>
                                    </p:animMotion>
                                  </p:childTnLst>
                                </p:cTn>
                              </p:par>
                              <p:par>
                                <p:cTn id="38" presetID="10" presetClass="entr" presetSubtype="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750"/>
                                        <p:tgtEl>
                                          <p:spTgt spid="48"/>
                                        </p:tgtEl>
                                      </p:cBhvr>
                                    </p:animEffect>
                                  </p:childTnLst>
                                </p:cTn>
                              </p:par>
                              <p:par>
                                <p:cTn id="41" presetID="42" presetClass="path" presetSubtype="0" accel="50000" decel="50000" fill="hold" nodeType="withEffect">
                                  <p:stCondLst>
                                    <p:cond delay="0"/>
                                  </p:stCondLst>
                                  <p:childTnLst>
                                    <p:animMotion origin="layout" path="M -0.14505 0.11574 L -8.33333E-7 4.44444E-6 " pathEditMode="relative" rAng="0" ptsTypes="AA">
                                      <p:cBhvr>
                                        <p:cTn id="42" dur="750" fill="hold"/>
                                        <p:tgtEl>
                                          <p:spTgt spid="48"/>
                                        </p:tgtEl>
                                        <p:attrNameLst>
                                          <p:attrName>ppt_x</p:attrName>
                                          <p:attrName>ppt_y</p:attrName>
                                        </p:attrNameLst>
                                      </p:cBhvr>
                                      <p:rCtr x="7253" y="-5787"/>
                                    </p:animMotion>
                                  </p:childTnLst>
                                </p:cTn>
                              </p:par>
                              <p:par>
                                <p:cTn id="43" presetID="10"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750"/>
                                        <p:tgtEl>
                                          <p:spTgt spid="29"/>
                                        </p:tgtEl>
                                      </p:cBhvr>
                                    </p:animEffect>
                                  </p:childTnLst>
                                </p:cTn>
                              </p:par>
                              <p:par>
                                <p:cTn id="46" presetID="42" presetClass="path" presetSubtype="0" accel="50000" decel="50000" fill="hold" nodeType="withEffect">
                                  <p:stCondLst>
                                    <p:cond delay="0"/>
                                  </p:stCondLst>
                                  <p:childTnLst>
                                    <p:animMotion origin="layout" path="M -0.19818 -0.11945 L 1.66667E-6 3.7037E-6 " pathEditMode="relative" rAng="0" ptsTypes="AA">
                                      <p:cBhvr>
                                        <p:cTn id="47" dur="750" fill="hold"/>
                                        <p:tgtEl>
                                          <p:spTgt spid="29"/>
                                        </p:tgtEl>
                                        <p:attrNameLst>
                                          <p:attrName>ppt_x</p:attrName>
                                          <p:attrName>ppt_y</p:attrName>
                                        </p:attrNameLst>
                                      </p:cBhvr>
                                      <p:rCtr x="9909" y="5972"/>
                                    </p:animMotion>
                                  </p:childTnLst>
                                </p:cTn>
                              </p:par>
                              <p:par>
                                <p:cTn id="48" presetID="1" presetClass="entr" presetSubtype="0" fill="hold" nodeType="withEffect">
                                  <p:stCondLst>
                                    <p:cond delay="1000"/>
                                  </p:stCondLst>
                                  <p:childTnLst>
                                    <p:set>
                                      <p:cBhvr>
                                        <p:cTn id="49" dur="1" fill="hold">
                                          <p:stCondLst>
                                            <p:cond delay="0"/>
                                          </p:stCondLst>
                                        </p:cTn>
                                        <p:tgtEl>
                                          <p:spTgt spid="61"/>
                                        </p:tgtEl>
                                        <p:attrNameLst>
                                          <p:attrName>style.visibility</p:attrName>
                                        </p:attrNameLst>
                                      </p:cBhvr>
                                      <p:to>
                                        <p:strVal val="visible"/>
                                      </p:to>
                                    </p:set>
                                  </p:childTnLst>
                                </p:cTn>
                              </p:par>
                              <p:par>
                                <p:cTn id="50" presetID="35" presetClass="emph" presetSubtype="0" repeatCount="2000" fill="hold" nodeType="withEffect">
                                  <p:stCondLst>
                                    <p:cond delay="1000"/>
                                  </p:stCondLst>
                                  <p:childTnLst>
                                    <p:anim calcmode="discrete" valueType="str">
                                      <p:cBhvr>
                                        <p:cTn id="51" dur="250" fill="hold"/>
                                        <p:tgtEl>
                                          <p:spTgt spid="61"/>
                                        </p:tgtEl>
                                        <p:attrNameLst>
                                          <p:attrName>style.visibility</p:attrName>
                                        </p:attrNameLst>
                                      </p:cBhvr>
                                      <p:tavLst>
                                        <p:tav tm="0">
                                          <p:val>
                                            <p:strVal val="hidden"/>
                                          </p:val>
                                        </p:tav>
                                        <p:tav tm="50000">
                                          <p:val>
                                            <p:strVal val="visible"/>
                                          </p:val>
                                        </p:tav>
                                      </p:tavLst>
                                    </p:anim>
                                  </p:childTnLst>
                                </p:cTn>
                              </p:par>
                            </p:childTnLst>
                          </p:cTn>
                        </p:par>
                        <p:par>
                          <p:cTn id="52" fill="hold">
                            <p:stCondLst>
                              <p:cond delay="4500"/>
                            </p:stCondLst>
                            <p:childTnLst>
                              <p:par>
                                <p:cTn id="53" presetID="1" presetClass="entr" presetSubtype="0" fill="hold" nodeType="afterEffect">
                                  <p:stCondLst>
                                    <p:cond delay="0"/>
                                  </p:stCondLst>
                                  <p:childTnLst>
                                    <p:set>
                                      <p:cBhvr>
                                        <p:cTn id="54" dur="1" fill="hold">
                                          <p:stCondLst>
                                            <p:cond delay="0"/>
                                          </p:stCondLst>
                                        </p:cTn>
                                        <p:tgtEl>
                                          <p:spTgt spid="256"/>
                                        </p:tgtEl>
                                        <p:attrNameLst>
                                          <p:attrName>style.visibility</p:attrName>
                                        </p:attrNameLst>
                                      </p:cBhvr>
                                      <p:to>
                                        <p:strVal val="visible"/>
                                      </p:to>
                                    </p:set>
                                  </p:childTnLst>
                                </p:cTn>
                              </p:par>
                              <p:par>
                                <p:cTn id="55" presetID="35" presetClass="emph" presetSubtype="0" repeatCount="2000" fill="hold" nodeType="withEffect">
                                  <p:stCondLst>
                                    <p:cond delay="0"/>
                                  </p:stCondLst>
                                  <p:childTnLst>
                                    <p:anim calcmode="discrete" valueType="str">
                                      <p:cBhvr>
                                        <p:cTn id="56" dur="250" fill="hold"/>
                                        <p:tgtEl>
                                          <p:spTgt spid="256"/>
                                        </p:tgtEl>
                                        <p:attrNameLst>
                                          <p:attrName>style.visibility</p:attrName>
                                        </p:attrNameLst>
                                      </p:cBhvr>
                                      <p:tavLst>
                                        <p:tav tm="0">
                                          <p:val>
                                            <p:strVal val="hidden"/>
                                          </p:val>
                                        </p:tav>
                                        <p:tav tm="50000">
                                          <p:val>
                                            <p:strVal val="visible"/>
                                          </p:val>
                                        </p:tav>
                                      </p:tavLst>
                                    </p:anim>
                                  </p:childTnLst>
                                </p:cTn>
                              </p:par>
                            </p:childTnLst>
                          </p:cTn>
                        </p:par>
                        <p:par>
                          <p:cTn id="57" fill="hold">
                            <p:stCondLst>
                              <p:cond delay="5000"/>
                            </p:stCondLst>
                            <p:childTnLst>
                              <p:par>
                                <p:cTn id="58" presetID="1" presetClass="entr" presetSubtype="0" fill="hold" nodeType="afterEffect">
                                  <p:stCondLst>
                                    <p:cond delay="0"/>
                                  </p:stCondLst>
                                  <p:childTnLst>
                                    <p:set>
                                      <p:cBhvr>
                                        <p:cTn id="59" dur="1" fill="hold">
                                          <p:stCondLst>
                                            <p:cond delay="0"/>
                                          </p:stCondLst>
                                        </p:cTn>
                                        <p:tgtEl>
                                          <p:spTgt spid="257"/>
                                        </p:tgtEl>
                                        <p:attrNameLst>
                                          <p:attrName>style.visibility</p:attrName>
                                        </p:attrNameLst>
                                      </p:cBhvr>
                                      <p:to>
                                        <p:strVal val="visible"/>
                                      </p:to>
                                    </p:set>
                                  </p:childTnLst>
                                </p:cTn>
                              </p:par>
                              <p:par>
                                <p:cTn id="60" presetID="35" presetClass="emph" presetSubtype="0" repeatCount="2000" fill="hold" nodeType="withEffect">
                                  <p:stCondLst>
                                    <p:cond delay="0"/>
                                  </p:stCondLst>
                                  <p:childTnLst>
                                    <p:anim calcmode="discrete" valueType="str">
                                      <p:cBhvr>
                                        <p:cTn id="61" dur="250" fill="hold"/>
                                        <p:tgtEl>
                                          <p:spTgt spid="257"/>
                                        </p:tgtEl>
                                        <p:attrNameLst>
                                          <p:attrName>style.visibility</p:attrName>
                                        </p:attrNameLst>
                                      </p:cBhvr>
                                      <p:tavLst>
                                        <p:tav tm="0">
                                          <p:val>
                                            <p:strVal val="hidden"/>
                                          </p:val>
                                        </p:tav>
                                        <p:tav tm="50000">
                                          <p:val>
                                            <p:strVal val="visible"/>
                                          </p:val>
                                        </p:tav>
                                      </p:tavLst>
                                    </p:anim>
                                  </p:childTnLst>
                                </p:cTn>
                              </p:par>
                            </p:childTnLst>
                          </p:cTn>
                        </p:par>
                        <p:par>
                          <p:cTn id="62" fill="hold">
                            <p:stCondLst>
                              <p:cond delay="5500"/>
                            </p:stCondLst>
                            <p:childTnLst>
                              <p:par>
                                <p:cTn id="63" presetID="1" presetClass="entr" presetSubtype="0" fill="hold" nodeType="afterEffect">
                                  <p:stCondLst>
                                    <p:cond delay="0"/>
                                  </p:stCondLst>
                                  <p:childTnLst>
                                    <p:set>
                                      <p:cBhvr>
                                        <p:cTn id="64" dur="1" fill="hold">
                                          <p:stCondLst>
                                            <p:cond delay="0"/>
                                          </p:stCondLst>
                                        </p:cTn>
                                        <p:tgtEl>
                                          <p:spTgt spid="269"/>
                                        </p:tgtEl>
                                        <p:attrNameLst>
                                          <p:attrName>style.visibility</p:attrName>
                                        </p:attrNameLst>
                                      </p:cBhvr>
                                      <p:to>
                                        <p:strVal val="visible"/>
                                      </p:to>
                                    </p:set>
                                  </p:childTnLst>
                                </p:cTn>
                              </p:par>
                              <p:par>
                                <p:cTn id="65" presetID="35" presetClass="emph" presetSubtype="0" repeatCount="2000" fill="hold" nodeType="withEffect">
                                  <p:stCondLst>
                                    <p:cond delay="0"/>
                                  </p:stCondLst>
                                  <p:childTnLst>
                                    <p:anim calcmode="discrete" valueType="str">
                                      <p:cBhvr>
                                        <p:cTn id="66" dur="250" fill="hold"/>
                                        <p:tgtEl>
                                          <p:spTgt spid="269"/>
                                        </p:tgtEl>
                                        <p:attrNameLst>
                                          <p:attrName>style.visibility</p:attrName>
                                        </p:attrNameLst>
                                      </p:cBhvr>
                                      <p:tavLst>
                                        <p:tav tm="0">
                                          <p:val>
                                            <p:strVal val="hidden"/>
                                          </p:val>
                                        </p:tav>
                                        <p:tav tm="50000">
                                          <p:val>
                                            <p:strVal val="visible"/>
                                          </p:val>
                                        </p:tav>
                                      </p:tavLst>
                                    </p:anim>
                                  </p:childTnLst>
                                </p:cTn>
                              </p:par>
                            </p:childTnLst>
                          </p:cTn>
                        </p:par>
                        <p:par>
                          <p:cTn id="67" fill="hold">
                            <p:stCondLst>
                              <p:cond delay="6000"/>
                            </p:stCondLst>
                            <p:childTnLst>
                              <p:par>
                                <p:cTn id="68" presetID="1" presetClass="entr" presetSubtype="0" fill="hold" nodeType="afterEffect">
                                  <p:stCondLst>
                                    <p:cond delay="0"/>
                                  </p:stCondLst>
                                  <p:childTnLst>
                                    <p:set>
                                      <p:cBhvr>
                                        <p:cTn id="69" dur="1" fill="hold">
                                          <p:stCondLst>
                                            <p:cond delay="0"/>
                                          </p:stCondLst>
                                        </p:cTn>
                                        <p:tgtEl>
                                          <p:spTgt spid="258"/>
                                        </p:tgtEl>
                                        <p:attrNameLst>
                                          <p:attrName>style.visibility</p:attrName>
                                        </p:attrNameLst>
                                      </p:cBhvr>
                                      <p:to>
                                        <p:strVal val="visible"/>
                                      </p:to>
                                    </p:set>
                                  </p:childTnLst>
                                </p:cTn>
                              </p:par>
                              <p:par>
                                <p:cTn id="70" presetID="35" presetClass="emph" presetSubtype="0" repeatCount="2000" fill="hold" nodeType="withEffect">
                                  <p:stCondLst>
                                    <p:cond delay="0"/>
                                  </p:stCondLst>
                                  <p:childTnLst>
                                    <p:anim calcmode="discrete" valueType="str">
                                      <p:cBhvr>
                                        <p:cTn id="71" dur="250" fill="hold"/>
                                        <p:tgtEl>
                                          <p:spTgt spid="25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 y="0"/>
            <a:ext cx="9144000" cy="5143500"/>
            <a:chOff x="-1" y="0"/>
            <a:chExt cx="9144000" cy="5143500"/>
          </a:xfrm>
        </p:grpSpPr>
        <p:pic>
          <p:nvPicPr>
            <p:cNvPr id="4"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2" name="图片 1"/>
            <p:cNvPicPr>
              <a:picLocks noChangeAspect="1"/>
            </p:cNvPicPr>
            <p:nvPr/>
          </p:nvPicPr>
          <p:blipFill rotWithShape="1">
            <a:blip r:embed="rId10" cstate="print">
              <a:extLst>
                <a:ext uri="{28A0092B-C50C-407E-A947-70E740481C1C}">
                  <a14:useLocalDpi xmlns:a14="http://schemas.microsoft.com/office/drawing/2010/main" val="0"/>
                </a:ext>
              </a:extLst>
            </a:blip>
            <a:srcRect b="3900"/>
            <a:stretch/>
          </p:blipFill>
          <p:spPr>
            <a:xfrm>
              <a:off x="112627" y="1874257"/>
              <a:ext cx="3049673" cy="3009800"/>
            </a:xfrm>
            <a:prstGeom prst="rect">
              <a:avLst/>
            </a:prstGeom>
          </p:spPr>
        </p:pic>
      </p:grpSp>
      <p:grpSp>
        <p:nvGrpSpPr>
          <p:cNvPr id="5" name="组合 4"/>
          <p:cNvGrpSpPr/>
          <p:nvPr/>
        </p:nvGrpSpPr>
        <p:grpSpPr>
          <a:xfrm>
            <a:off x="4216051" y="1455898"/>
            <a:ext cx="3231229" cy="2001470"/>
            <a:chOff x="4216051" y="1455898"/>
            <a:chExt cx="3231229" cy="2001470"/>
          </a:xfrm>
        </p:grpSpPr>
        <p:sp>
          <p:nvSpPr>
            <p:cNvPr id="26" name="矩形 8"/>
            <p:cNvSpPr/>
            <p:nvPr>
              <p:custDataLst>
                <p:tags r:id="rId5"/>
              </p:custDataLst>
            </p:nvPr>
          </p:nvSpPr>
          <p:spPr>
            <a:xfrm>
              <a:off x="4216051" y="2404166"/>
              <a:ext cx="3231229" cy="1044861"/>
            </a:xfrm>
            <a:custGeom>
              <a:avLst/>
              <a:gdLst>
                <a:gd name="connsiteX0" fmla="*/ 0 w 2612838"/>
                <a:gd name="connsiteY0" fmla="*/ 0 h 1247773"/>
                <a:gd name="connsiteX1" fmla="*/ 2612838 w 2612838"/>
                <a:gd name="connsiteY1" fmla="*/ 0 h 1247773"/>
                <a:gd name="connsiteX2" fmla="*/ 2612838 w 2612838"/>
                <a:gd name="connsiteY2" fmla="*/ 1247773 h 1247773"/>
                <a:gd name="connsiteX3" fmla="*/ 0 w 2612838"/>
                <a:gd name="connsiteY3" fmla="*/ 1247773 h 1247773"/>
                <a:gd name="connsiteX4" fmla="*/ 0 w 2612838"/>
                <a:gd name="connsiteY4" fmla="*/ 0 h 1247773"/>
                <a:gd name="connsiteX0" fmla="*/ 0 w 2849321"/>
                <a:gd name="connsiteY0" fmla="*/ 0 h 1255656"/>
                <a:gd name="connsiteX1" fmla="*/ 2849321 w 2849321"/>
                <a:gd name="connsiteY1" fmla="*/ 7883 h 1255656"/>
                <a:gd name="connsiteX2" fmla="*/ 2849321 w 2849321"/>
                <a:gd name="connsiteY2" fmla="*/ 1255656 h 1255656"/>
                <a:gd name="connsiteX3" fmla="*/ 236483 w 2849321"/>
                <a:gd name="connsiteY3" fmla="*/ 1255656 h 1255656"/>
                <a:gd name="connsiteX4" fmla="*/ 0 w 2849321"/>
                <a:gd name="connsiteY4" fmla="*/ 0 h 1255656"/>
                <a:gd name="connsiteX0" fmla="*/ 0 w 3014859"/>
                <a:gd name="connsiteY0" fmla="*/ 7883 h 1263539"/>
                <a:gd name="connsiteX1" fmla="*/ 3014859 w 3014859"/>
                <a:gd name="connsiteY1" fmla="*/ 0 h 1263539"/>
                <a:gd name="connsiteX2" fmla="*/ 2849321 w 3014859"/>
                <a:gd name="connsiteY2" fmla="*/ 1263539 h 1263539"/>
                <a:gd name="connsiteX3" fmla="*/ 236483 w 3014859"/>
                <a:gd name="connsiteY3" fmla="*/ 1263539 h 1263539"/>
                <a:gd name="connsiteX4" fmla="*/ 0 w 3014859"/>
                <a:gd name="connsiteY4" fmla="*/ 7883 h 1263539"/>
                <a:gd name="connsiteX0" fmla="*/ 0 w 3054273"/>
                <a:gd name="connsiteY0" fmla="*/ 28379 h 1284035"/>
                <a:gd name="connsiteX1" fmla="*/ 3054273 w 3054273"/>
                <a:gd name="connsiteY1" fmla="*/ 0 h 1284035"/>
                <a:gd name="connsiteX2" fmla="*/ 2849321 w 3054273"/>
                <a:gd name="connsiteY2" fmla="*/ 1284035 h 1284035"/>
                <a:gd name="connsiteX3" fmla="*/ 236483 w 3054273"/>
                <a:gd name="connsiteY3" fmla="*/ 1284035 h 1284035"/>
                <a:gd name="connsiteX4" fmla="*/ 0 w 3054273"/>
                <a:gd name="connsiteY4" fmla="*/ 28379 h 12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273" h="1284035">
                  <a:moveTo>
                    <a:pt x="0" y="28379"/>
                  </a:moveTo>
                  <a:lnTo>
                    <a:pt x="3054273" y="0"/>
                  </a:lnTo>
                  <a:lnTo>
                    <a:pt x="2849321" y="1284035"/>
                  </a:lnTo>
                  <a:lnTo>
                    <a:pt x="236483" y="1284035"/>
                  </a:lnTo>
                  <a:lnTo>
                    <a:pt x="0" y="28379"/>
                  </a:lnTo>
                  <a:close/>
                </a:path>
              </a:pathLst>
            </a:custGeom>
            <a:gradFill flip="none" rotWithShape="1">
              <a:gsLst>
                <a:gs pos="0">
                  <a:sysClr val="window" lastClr="FFFFFF">
                    <a:lumMod val="65000"/>
                    <a:shade val="30000"/>
                    <a:satMod val="115000"/>
                  </a:sysClr>
                </a:gs>
                <a:gs pos="88000">
                  <a:sysClr val="window" lastClr="FFFFFF">
                    <a:lumMod val="65000"/>
                    <a:shade val="100000"/>
                    <a:satMod val="115000"/>
                    <a:alpha val="0"/>
                  </a:sysClr>
                </a:gs>
              </a:gsLst>
              <a:lin ang="16200000" scaled="1"/>
              <a:tileRect/>
            </a:gradFill>
            <a:ln w="12700" cap="flat" cmpd="sng" algn="ctr">
              <a:noFill/>
              <a:prstDash val="solid"/>
              <a:miter lim="800000"/>
            </a:ln>
            <a:effectLst/>
          </p:spPr>
          <p:txBody>
            <a:bodyPr rtlCol="0" anchor="ctr"/>
            <a:lstStyle/>
            <a:p>
              <a:pPr algn="ctr">
                <a:defRPr/>
              </a:pPr>
              <a:endParaRPr lang="zh-CN" altLang="en-US" kern="0" dirty="0">
                <a:solidFill>
                  <a:prstClr val="white"/>
                </a:solidFill>
              </a:endParaRPr>
            </a:p>
          </p:txBody>
        </p:sp>
        <p:sp>
          <p:nvSpPr>
            <p:cNvPr id="27" name="任意多边形 26"/>
            <p:cNvSpPr/>
            <p:nvPr>
              <p:custDataLst>
                <p:tags r:id="rId6"/>
              </p:custDataLst>
            </p:nvPr>
          </p:nvSpPr>
          <p:spPr>
            <a:xfrm>
              <a:off x="4466235" y="1455898"/>
              <a:ext cx="2764218" cy="2001470"/>
            </a:xfrm>
            <a:custGeom>
              <a:avLst/>
              <a:gdLst>
                <a:gd name="connsiteX0" fmla="*/ 435473 w 2612838"/>
                <a:gd name="connsiteY0" fmla="*/ 0 h 1891861"/>
                <a:gd name="connsiteX1" fmla="*/ 870946 w 2612838"/>
                <a:gd name="connsiteY1" fmla="*/ 435473 h 1891861"/>
                <a:gd name="connsiteX2" fmla="*/ 1306419 w 2612838"/>
                <a:gd name="connsiteY2" fmla="*/ 0 h 1891861"/>
                <a:gd name="connsiteX3" fmla="*/ 1741892 w 2612838"/>
                <a:gd name="connsiteY3" fmla="*/ 435473 h 1891861"/>
                <a:gd name="connsiteX4" fmla="*/ 2177365 w 2612838"/>
                <a:gd name="connsiteY4" fmla="*/ 0 h 1891861"/>
                <a:gd name="connsiteX5" fmla="*/ 2612838 w 2612838"/>
                <a:gd name="connsiteY5" fmla="*/ 435473 h 1891861"/>
                <a:gd name="connsiteX6" fmla="*/ 2612838 w 2612838"/>
                <a:gd name="connsiteY6" fmla="*/ 1891861 h 1891861"/>
                <a:gd name="connsiteX7" fmla="*/ 0 w 2612838"/>
                <a:gd name="connsiteY7" fmla="*/ 1891861 h 1891861"/>
                <a:gd name="connsiteX8" fmla="*/ 0 w 2612838"/>
                <a:gd name="connsiteY8" fmla="*/ 435473 h 1891861"/>
                <a:gd name="connsiteX9" fmla="*/ 435473 w 2612838"/>
                <a:gd name="connsiteY9" fmla="*/ 0 h 189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2838" h="1891861">
                  <a:moveTo>
                    <a:pt x="435473" y="0"/>
                  </a:moveTo>
                  <a:cubicBezTo>
                    <a:pt x="675978" y="0"/>
                    <a:pt x="870946" y="194968"/>
                    <a:pt x="870946" y="435473"/>
                  </a:cubicBezTo>
                  <a:cubicBezTo>
                    <a:pt x="870946" y="194968"/>
                    <a:pt x="1065914" y="0"/>
                    <a:pt x="1306419" y="0"/>
                  </a:cubicBezTo>
                  <a:cubicBezTo>
                    <a:pt x="1546924" y="0"/>
                    <a:pt x="1741892" y="194968"/>
                    <a:pt x="1741892" y="435473"/>
                  </a:cubicBezTo>
                  <a:cubicBezTo>
                    <a:pt x="1741892" y="194968"/>
                    <a:pt x="1936860" y="0"/>
                    <a:pt x="2177365" y="0"/>
                  </a:cubicBezTo>
                  <a:cubicBezTo>
                    <a:pt x="2417870" y="0"/>
                    <a:pt x="2612838" y="194968"/>
                    <a:pt x="2612838" y="435473"/>
                  </a:cubicBezTo>
                  <a:lnTo>
                    <a:pt x="2612838" y="1891861"/>
                  </a:lnTo>
                  <a:lnTo>
                    <a:pt x="0" y="1891861"/>
                  </a:lnTo>
                  <a:lnTo>
                    <a:pt x="0" y="435473"/>
                  </a:lnTo>
                  <a:cubicBezTo>
                    <a:pt x="0" y="194968"/>
                    <a:pt x="194968" y="0"/>
                    <a:pt x="435473" y="0"/>
                  </a:cubicBezTo>
                  <a:close/>
                </a:path>
              </a:pathLst>
            </a:custGeom>
            <a:solidFill>
              <a:sysClr val="window" lastClr="FFFFFF">
                <a:lumMod val="95000"/>
              </a:sysClr>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sp>
        <p:nvSpPr>
          <p:cNvPr id="28" name="椭圆 27"/>
          <p:cNvSpPr/>
          <p:nvPr>
            <p:custDataLst>
              <p:tags r:id="rId1"/>
            </p:custDataLst>
          </p:nvPr>
        </p:nvSpPr>
        <p:spPr>
          <a:xfrm>
            <a:off x="4570054" y="1567910"/>
            <a:ext cx="724246" cy="724246"/>
          </a:xfrm>
          <a:prstGeom prst="ellipse">
            <a:avLst/>
          </a:prstGeom>
          <a:solidFill>
            <a:srgbClr val="92CCBA"/>
          </a:solidFill>
          <a:ln w="12700" cap="flat" cmpd="sng" algn="ctr">
            <a:solidFill>
              <a:sysClr val="window" lastClr="FFFFFF"/>
            </a:solidFill>
            <a:prstDash val="solid"/>
            <a:miter lim="800000"/>
          </a:ln>
          <a:effectLst/>
        </p:spPr>
        <p:txBody>
          <a:bodyPr rtlCol="0" anchor="ctr"/>
          <a:lstStyle/>
          <a:p>
            <a:pPr algn="ctr"/>
            <a:r>
              <a:rPr lang="zh-CN" altLang="en-US" sz="2700" kern="0" dirty="0">
                <a:solidFill>
                  <a:prstClr val="white"/>
                </a:solidFill>
                <a:latin typeface="华文新魏" panose="02010800040101010101" pitchFamily="2" charset="-122"/>
                <a:ea typeface="华文新魏" panose="02010800040101010101" pitchFamily="2" charset="-122"/>
              </a:rPr>
              <a:t>第</a:t>
            </a:r>
          </a:p>
        </p:txBody>
      </p:sp>
      <p:sp>
        <p:nvSpPr>
          <p:cNvPr id="29" name="椭圆 28"/>
          <p:cNvSpPr/>
          <p:nvPr>
            <p:custDataLst>
              <p:tags r:id="rId2"/>
            </p:custDataLst>
          </p:nvPr>
        </p:nvSpPr>
        <p:spPr>
          <a:xfrm>
            <a:off x="5486221" y="1567910"/>
            <a:ext cx="724246" cy="724246"/>
          </a:xfrm>
          <a:prstGeom prst="ellipse">
            <a:avLst/>
          </a:prstGeom>
          <a:solidFill>
            <a:schemeClr val="accent1">
              <a:lumMod val="60000"/>
              <a:lumOff val="40000"/>
            </a:schemeClr>
          </a:solidFill>
          <a:ln w="12700" cap="flat" cmpd="sng" algn="ctr">
            <a:solidFill>
              <a:sysClr val="window" lastClr="FFFFFF"/>
            </a:solidFill>
            <a:prstDash val="solid"/>
            <a:miter lim="800000"/>
          </a:ln>
          <a:effectLst/>
        </p:spPr>
        <p:txBody>
          <a:bodyPr rtlCol="0" anchor="ctr"/>
          <a:lstStyle/>
          <a:p>
            <a:pPr algn="ctr"/>
            <a:r>
              <a:rPr lang="zh-CN" altLang="en-US" sz="3000" kern="0" dirty="0">
                <a:solidFill>
                  <a:prstClr val="white"/>
                </a:solidFill>
                <a:latin typeface="华文新魏" panose="02010800040101010101" pitchFamily="2" charset="-122"/>
                <a:ea typeface="华文新魏" panose="02010800040101010101" pitchFamily="2" charset="-122"/>
              </a:rPr>
              <a:t>四</a:t>
            </a:r>
          </a:p>
        </p:txBody>
      </p:sp>
      <p:sp>
        <p:nvSpPr>
          <p:cNvPr id="30" name="椭圆 29"/>
          <p:cNvSpPr/>
          <p:nvPr>
            <p:custDataLst>
              <p:tags r:id="rId3"/>
            </p:custDataLst>
          </p:nvPr>
        </p:nvSpPr>
        <p:spPr>
          <a:xfrm>
            <a:off x="6402388" y="1567910"/>
            <a:ext cx="724246" cy="724246"/>
          </a:xfrm>
          <a:prstGeom prst="ellipse">
            <a:avLst/>
          </a:prstGeom>
          <a:solidFill>
            <a:srgbClr val="B4AA92"/>
          </a:solidFill>
          <a:ln w="12700" cap="flat" cmpd="sng" algn="ctr">
            <a:solidFill>
              <a:sysClr val="window" lastClr="FFFFFF"/>
            </a:solidFill>
            <a:prstDash val="solid"/>
            <a:miter lim="800000"/>
          </a:ln>
          <a:effectLst/>
        </p:spPr>
        <p:txBody>
          <a:bodyPr rtlCol="0" anchor="ctr"/>
          <a:lstStyle/>
          <a:p>
            <a:pPr algn="ctr"/>
            <a:r>
              <a:rPr lang="zh-CN" altLang="en-US" sz="2700" kern="0" dirty="0">
                <a:solidFill>
                  <a:prstClr val="white"/>
                </a:solidFill>
                <a:latin typeface="华文新魏" panose="02010800040101010101" pitchFamily="2" charset="-122"/>
                <a:ea typeface="华文新魏" panose="02010800040101010101" pitchFamily="2" charset="-122"/>
              </a:rPr>
              <a:t>章</a:t>
            </a:r>
          </a:p>
        </p:txBody>
      </p:sp>
      <p:sp>
        <p:nvSpPr>
          <p:cNvPr id="31" name="文本框 30"/>
          <p:cNvSpPr txBox="1"/>
          <p:nvPr>
            <p:custDataLst>
              <p:tags r:id="rId4"/>
            </p:custDataLst>
          </p:nvPr>
        </p:nvSpPr>
        <p:spPr>
          <a:xfrm>
            <a:off x="4695948" y="2538408"/>
            <a:ext cx="2430686" cy="853142"/>
          </a:xfrm>
          <a:prstGeom prst="rect">
            <a:avLst/>
          </a:prstGeom>
          <a:noFill/>
        </p:spPr>
        <p:txBody>
          <a:bodyPr wrap="square" rtlCol="0">
            <a:noAutofit/>
          </a:bodyPr>
          <a:lstStyle/>
          <a:p>
            <a:pPr>
              <a:lnSpc>
                <a:spcPct val="130000"/>
              </a:lnSpc>
            </a:pPr>
            <a:r>
              <a:rPr lang="zh-CN" altLang="en-US" sz="1050" dirty="0">
                <a:solidFill>
                  <a:prstClr val="black">
                    <a:lumMod val="50000"/>
                    <a:lumOff val="50000"/>
                  </a:prstClr>
                </a:solidFill>
                <a:latin typeface="幼圆" panose="02010509060101010101" pitchFamily="49" charset="-122"/>
                <a:ea typeface="幼圆" panose="02010509060101010101" pitchFamily="49" charset="-122"/>
              </a:rPr>
              <a:t>您的内容请写在这里您的内容请写在这里您的内容请写在这里您的内容</a:t>
            </a:r>
          </a:p>
        </p:txBody>
      </p:sp>
    </p:spTree>
    <p:extLst>
      <p:ext uri="{BB962C8B-B14F-4D97-AF65-F5344CB8AC3E}">
        <p14:creationId xmlns:p14="http://schemas.microsoft.com/office/powerpoint/2010/main" val="258872571"/>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750"/>
                                        <p:tgtEl>
                                          <p:spTgt spid="28"/>
                                        </p:tgtEl>
                                      </p:cBhvr>
                                    </p:animEffect>
                                  </p:childTnLst>
                                </p:cTn>
                              </p:par>
                              <p:par>
                                <p:cTn id="14" presetID="21" presetClass="entr" presetSubtype="1" fill="hold" grpId="0" nodeType="withEffect">
                                  <p:stCondLst>
                                    <p:cond delay="400"/>
                                  </p:stCondLst>
                                  <p:childTnLst>
                                    <p:set>
                                      <p:cBhvr>
                                        <p:cTn id="15" dur="1" fill="hold">
                                          <p:stCondLst>
                                            <p:cond delay="0"/>
                                          </p:stCondLst>
                                        </p:cTn>
                                        <p:tgtEl>
                                          <p:spTgt spid="29"/>
                                        </p:tgtEl>
                                        <p:attrNameLst>
                                          <p:attrName>style.visibility</p:attrName>
                                        </p:attrNameLst>
                                      </p:cBhvr>
                                      <p:to>
                                        <p:strVal val="visible"/>
                                      </p:to>
                                    </p:set>
                                    <p:animEffect transition="in" filter="wheel(1)">
                                      <p:cBhvr>
                                        <p:cTn id="16" dur="750"/>
                                        <p:tgtEl>
                                          <p:spTgt spid="29"/>
                                        </p:tgtEl>
                                      </p:cBhvr>
                                    </p:animEffect>
                                  </p:childTnLst>
                                </p:cTn>
                              </p:par>
                              <p:par>
                                <p:cTn id="17" presetID="21" presetClass="entr" presetSubtype="1" fill="hold" grpId="0" nodeType="withEffect">
                                  <p:stCondLst>
                                    <p:cond delay="90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750"/>
                                        <p:tgtEl>
                                          <p:spTgt spid="30"/>
                                        </p:tgtEl>
                                      </p:cBhvr>
                                    </p:animEffect>
                                  </p:childTnLst>
                                </p:cTn>
                              </p:par>
                            </p:childTnLst>
                          </p:cTn>
                        </p:par>
                        <p:par>
                          <p:cTn id="20" fill="hold">
                            <p:stCondLst>
                              <p:cond delay="265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圆角矩形 41"/>
          <p:cNvSpPr/>
          <p:nvPr/>
        </p:nvSpPr>
        <p:spPr>
          <a:xfrm>
            <a:off x="3483428" y="1211716"/>
            <a:ext cx="2177144" cy="2177144"/>
          </a:xfrm>
          <a:prstGeom prst="roundRect">
            <a:avLst>
              <a:gd name="adj" fmla="val 18269"/>
            </a:avLst>
          </a:prstGeom>
          <a:gradFill>
            <a:gsLst>
              <a:gs pos="100000">
                <a:schemeClr val="bg1"/>
              </a:gs>
              <a:gs pos="0">
                <a:schemeClr val="bg1">
                  <a:lumMod val="85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469900" dist="1524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1" name="圆角矩形 60"/>
          <p:cNvSpPr/>
          <p:nvPr/>
        </p:nvSpPr>
        <p:spPr>
          <a:xfrm>
            <a:off x="6202816" y="1211716"/>
            <a:ext cx="2177144" cy="2177144"/>
          </a:xfrm>
          <a:prstGeom prst="roundRect">
            <a:avLst>
              <a:gd name="adj" fmla="val 18269"/>
            </a:avLst>
          </a:prstGeom>
          <a:gradFill>
            <a:gsLst>
              <a:gs pos="100000">
                <a:schemeClr val="bg1"/>
              </a:gs>
              <a:gs pos="0">
                <a:schemeClr val="bg1">
                  <a:lumMod val="85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469900" dist="1524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 name="圆角矩形 4"/>
          <p:cNvSpPr/>
          <p:nvPr/>
        </p:nvSpPr>
        <p:spPr>
          <a:xfrm>
            <a:off x="764041" y="1211716"/>
            <a:ext cx="2177144" cy="2177144"/>
          </a:xfrm>
          <a:prstGeom prst="roundRect">
            <a:avLst>
              <a:gd name="adj" fmla="val 18269"/>
            </a:avLst>
          </a:prstGeom>
          <a:gradFill>
            <a:gsLst>
              <a:gs pos="100000">
                <a:schemeClr val="bg1"/>
              </a:gs>
              <a:gs pos="0">
                <a:schemeClr val="bg1">
                  <a:lumMod val="85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469900" dist="1524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 name="圆角矩形 5"/>
          <p:cNvSpPr/>
          <p:nvPr/>
        </p:nvSpPr>
        <p:spPr>
          <a:xfrm>
            <a:off x="881201" y="1328876"/>
            <a:ext cx="1942823" cy="1942823"/>
          </a:xfrm>
          <a:prstGeom prst="roundRect">
            <a:avLst>
              <a:gd name="adj" fmla="val 18269"/>
            </a:avLst>
          </a:prstGeom>
          <a:gradFill>
            <a:gsLst>
              <a:gs pos="100000">
                <a:schemeClr val="bg1"/>
              </a:gs>
              <a:gs pos="0">
                <a:schemeClr val="bg1">
                  <a:lumMod val="85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2" name="组合 23"/>
          <p:cNvGrpSpPr/>
          <p:nvPr/>
        </p:nvGrpSpPr>
        <p:grpSpPr>
          <a:xfrm>
            <a:off x="1028160" y="1493693"/>
            <a:ext cx="1648907" cy="1613189"/>
            <a:chOff x="1370879" y="1864591"/>
            <a:chExt cx="2198543" cy="2150918"/>
          </a:xfrm>
        </p:grpSpPr>
        <p:grpSp>
          <p:nvGrpSpPr>
            <p:cNvPr id="3" name="组合 9"/>
            <p:cNvGrpSpPr/>
            <p:nvPr/>
          </p:nvGrpSpPr>
          <p:grpSpPr>
            <a:xfrm>
              <a:off x="1370879" y="1864591"/>
              <a:ext cx="207818" cy="207818"/>
              <a:chOff x="4559531" y="2227811"/>
              <a:chExt cx="207818" cy="207818"/>
            </a:xfrm>
          </p:grpSpPr>
          <p:sp>
            <p:nvSpPr>
              <p:cNvPr id="8" name="椭圆 7"/>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六边形 8"/>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4" name="组合 10"/>
            <p:cNvGrpSpPr/>
            <p:nvPr/>
          </p:nvGrpSpPr>
          <p:grpSpPr>
            <a:xfrm>
              <a:off x="3361604" y="1864591"/>
              <a:ext cx="207818" cy="207818"/>
              <a:chOff x="4559531" y="2227811"/>
              <a:chExt cx="207818" cy="207818"/>
            </a:xfrm>
          </p:grpSpPr>
          <p:sp>
            <p:nvSpPr>
              <p:cNvPr id="12" name="椭圆 11"/>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六边形 12"/>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7" name="组合 13"/>
            <p:cNvGrpSpPr/>
            <p:nvPr/>
          </p:nvGrpSpPr>
          <p:grpSpPr>
            <a:xfrm>
              <a:off x="1370879" y="3807691"/>
              <a:ext cx="207818" cy="207818"/>
              <a:chOff x="4559531" y="2227811"/>
              <a:chExt cx="207818" cy="207818"/>
            </a:xfrm>
          </p:grpSpPr>
          <p:sp>
            <p:nvSpPr>
              <p:cNvPr id="15" name="椭圆 14"/>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10" name="组合 16"/>
            <p:cNvGrpSpPr/>
            <p:nvPr/>
          </p:nvGrpSpPr>
          <p:grpSpPr>
            <a:xfrm>
              <a:off x="3361604" y="3807691"/>
              <a:ext cx="207818" cy="207818"/>
              <a:chOff x="4559531" y="2227811"/>
              <a:chExt cx="207818" cy="207818"/>
            </a:xfrm>
          </p:grpSpPr>
          <p:sp>
            <p:nvSpPr>
              <p:cNvPr id="18" name="椭圆 17"/>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六边形 18"/>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sp>
        <p:nvSpPr>
          <p:cNvPr id="43" name="圆角矩形 42"/>
          <p:cNvSpPr/>
          <p:nvPr/>
        </p:nvSpPr>
        <p:spPr>
          <a:xfrm>
            <a:off x="3600589" y="1328876"/>
            <a:ext cx="1942823" cy="1942823"/>
          </a:xfrm>
          <a:prstGeom prst="roundRect">
            <a:avLst>
              <a:gd name="adj" fmla="val 18269"/>
            </a:avLst>
          </a:prstGeom>
          <a:gradFill>
            <a:gsLst>
              <a:gs pos="100000">
                <a:schemeClr val="bg1"/>
              </a:gs>
              <a:gs pos="0">
                <a:schemeClr val="bg1">
                  <a:lumMod val="85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11" name="组合 26"/>
          <p:cNvGrpSpPr/>
          <p:nvPr/>
        </p:nvGrpSpPr>
        <p:grpSpPr>
          <a:xfrm>
            <a:off x="3747547" y="1493693"/>
            <a:ext cx="1648907" cy="1613189"/>
            <a:chOff x="4559531" y="2227811"/>
            <a:chExt cx="2198543" cy="2150918"/>
          </a:xfrm>
        </p:grpSpPr>
        <p:grpSp>
          <p:nvGrpSpPr>
            <p:cNvPr id="14" name="组合 29"/>
            <p:cNvGrpSpPr/>
            <p:nvPr/>
          </p:nvGrpSpPr>
          <p:grpSpPr>
            <a:xfrm>
              <a:off x="4559531" y="2227811"/>
              <a:ext cx="207818" cy="207818"/>
              <a:chOff x="4559531" y="2227811"/>
              <a:chExt cx="207818" cy="207818"/>
            </a:xfrm>
          </p:grpSpPr>
          <p:sp>
            <p:nvSpPr>
              <p:cNvPr id="40" name="椭圆 39"/>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六边形 40"/>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17" name="组合 30"/>
            <p:cNvGrpSpPr/>
            <p:nvPr/>
          </p:nvGrpSpPr>
          <p:grpSpPr>
            <a:xfrm>
              <a:off x="6550256" y="2227811"/>
              <a:ext cx="207818" cy="207818"/>
              <a:chOff x="4559531" y="2227811"/>
              <a:chExt cx="207818" cy="207818"/>
            </a:xfrm>
          </p:grpSpPr>
          <p:sp>
            <p:nvSpPr>
              <p:cNvPr id="38" name="椭圆 37"/>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六边形 38"/>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20" name="组合 31"/>
            <p:cNvGrpSpPr/>
            <p:nvPr/>
          </p:nvGrpSpPr>
          <p:grpSpPr>
            <a:xfrm>
              <a:off x="4559531" y="4170911"/>
              <a:ext cx="207818" cy="207818"/>
              <a:chOff x="4559531" y="2227811"/>
              <a:chExt cx="207818" cy="207818"/>
            </a:xfrm>
          </p:grpSpPr>
          <p:sp>
            <p:nvSpPr>
              <p:cNvPr id="36" name="椭圆 35"/>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六边形 36"/>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22" name="组合 32"/>
            <p:cNvGrpSpPr/>
            <p:nvPr/>
          </p:nvGrpSpPr>
          <p:grpSpPr>
            <a:xfrm>
              <a:off x="6550256" y="4170911"/>
              <a:ext cx="207818" cy="207818"/>
              <a:chOff x="4559531" y="2227811"/>
              <a:chExt cx="207818" cy="207818"/>
            </a:xfrm>
          </p:grpSpPr>
          <p:sp>
            <p:nvSpPr>
              <p:cNvPr id="34" name="椭圆 33"/>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六边形 34"/>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sp>
        <p:nvSpPr>
          <p:cNvPr id="62" name="圆角矩形 61"/>
          <p:cNvSpPr/>
          <p:nvPr/>
        </p:nvSpPr>
        <p:spPr>
          <a:xfrm>
            <a:off x="6319976" y="1328876"/>
            <a:ext cx="1942823" cy="1942823"/>
          </a:xfrm>
          <a:prstGeom prst="roundRect">
            <a:avLst>
              <a:gd name="adj" fmla="val 18269"/>
            </a:avLst>
          </a:prstGeom>
          <a:gradFill>
            <a:gsLst>
              <a:gs pos="100000">
                <a:schemeClr val="bg1"/>
              </a:gs>
              <a:gs pos="0">
                <a:schemeClr val="bg1">
                  <a:lumMod val="85000"/>
                </a:schemeClr>
              </a:gs>
            </a:gsLst>
            <a:lin ang="2700000" scaled="1"/>
          </a:gradFill>
          <a:ln w="22225">
            <a:gradFill flip="none" rotWithShape="1">
              <a:gsLst>
                <a:gs pos="0">
                  <a:schemeClr val="bg1"/>
                </a:gs>
                <a:gs pos="100000">
                  <a:schemeClr val="bg1">
                    <a:lumMod val="75000"/>
                  </a:schemeClr>
                </a:gs>
              </a:gsLst>
              <a:lin ang="2700000" scaled="1"/>
              <a:tileRect/>
            </a:gra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24" name="组合 45"/>
          <p:cNvGrpSpPr/>
          <p:nvPr/>
        </p:nvGrpSpPr>
        <p:grpSpPr>
          <a:xfrm>
            <a:off x="6466935" y="1493693"/>
            <a:ext cx="1648907" cy="1613189"/>
            <a:chOff x="4559531" y="2227811"/>
            <a:chExt cx="2198543" cy="2150918"/>
          </a:xfrm>
        </p:grpSpPr>
        <p:grpSp>
          <p:nvGrpSpPr>
            <p:cNvPr id="25" name="组合 48"/>
            <p:cNvGrpSpPr/>
            <p:nvPr/>
          </p:nvGrpSpPr>
          <p:grpSpPr>
            <a:xfrm>
              <a:off x="4559531" y="2227811"/>
              <a:ext cx="207818" cy="207818"/>
              <a:chOff x="4559531" y="2227811"/>
              <a:chExt cx="207818" cy="207818"/>
            </a:xfrm>
          </p:grpSpPr>
          <p:sp>
            <p:nvSpPr>
              <p:cNvPr id="59" name="椭圆 58"/>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六边形 59"/>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26" name="组合 49"/>
            <p:cNvGrpSpPr/>
            <p:nvPr/>
          </p:nvGrpSpPr>
          <p:grpSpPr>
            <a:xfrm>
              <a:off x="6550256" y="2227811"/>
              <a:ext cx="207818" cy="207818"/>
              <a:chOff x="4559531" y="2227811"/>
              <a:chExt cx="207818" cy="207818"/>
            </a:xfrm>
          </p:grpSpPr>
          <p:sp>
            <p:nvSpPr>
              <p:cNvPr id="57" name="椭圆 56"/>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六边形 57"/>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27" name="组合 50"/>
            <p:cNvGrpSpPr/>
            <p:nvPr/>
          </p:nvGrpSpPr>
          <p:grpSpPr>
            <a:xfrm>
              <a:off x="4559531" y="4170911"/>
              <a:ext cx="207818" cy="207818"/>
              <a:chOff x="4559531" y="2227811"/>
              <a:chExt cx="207818" cy="207818"/>
            </a:xfrm>
          </p:grpSpPr>
          <p:sp>
            <p:nvSpPr>
              <p:cNvPr id="55" name="椭圆 54"/>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六边形 55"/>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30" name="组合 51"/>
            <p:cNvGrpSpPr/>
            <p:nvPr/>
          </p:nvGrpSpPr>
          <p:grpSpPr>
            <a:xfrm>
              <a:off x="6550256" y="4170911"/>
              <a:ext cx="207818" cy="207818"/>
              <a:chOff x="4559531" y="2227811"/>
              <a:chExt cx="207818" cy="207818"/>
            </a:xfrm>
          </p:grpSpPr>
          <p:sp>
            <p:nvSpPr>
              <p:cNvPr id="53" name="椭圆 52"/>
              <p:cNvSpPr/>
              <p:nvPr/>
            </p:nvSpPr>
            <p:spPr>
              <a:xfrm>
                <a:off x="4559531" y="2227811"/>
                <a:ext cx="207818" cy="207818"/>
              </a:xfrm>
              <a:prstGeom prst="ellipse">
                <a:avLst/>
              </a:prstGeom>
              <a:gradFill>
                <a:gsLst>
                  <a:gs pos="0">
                    <a:schemeClr val="bg1"/>
                  </a:gs>
                  <a:gs pos="100000">
                    <a:schemeClr val="bg1">
                      <a:lumMod val="75000"/>
                    </a:schemeClr>
                  </a:gs>
                </a:gsLst>
                <a:lin ang="2700000" scaled="1"/>
              </a:gradFill>
              <a:ln>
                <a:noFill/>
              </a:ln>
              <a:effectLst>
                <a:outerShdw blurRad="139700" dist="635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六边形 53"/>
              <p:cNvSpPr/>
              <p:nvPr/>
            </p:nvSpPr>
            <p:spPr>
              <a:xfrm>
                <a:off x="4605890" y="2272872"/>
                <a:ext cx="115099" cy="117695"/>
              </a:xfrm>
              <a:prstGeom prst="hexagon">
                <a:avLst/>
              </a:prstGeom>
              <a:solidFill>
                <a:schemeClr val="tx1">
                  <a:lumMod val="65000"/>
                  <a:lumOff val="35000"/>
                </a:schemeClr>
              </a:solidFill>
              <a:ln>
                <a:noFill/>
              </a:ln>
              <a:effectLst>
                <a:innerShdw blurRad="508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grpSp>
        <p:nvGrpSpPr>
          <p:cNvPr id="31" name="组合 3"/>
          <p:cNvGrpSpPr/>
          <p:nvPr/>
        </p:nvGrpSpPr>
        <p:grpSpPr>
          <a:xfrm>
            <a:off x="1052406" y="1714107"/>
            <a:ext cx="1600413" cy="311512"/>
            <a:chOff x="1403208" y="2615679"/>
            <a:chExt cx="2133884" cy="415349"/>
          </a:xfrm>
        </p:grpSpPr>
        <p:sp>
          <p:nvSpPr>
            <p:cNvPr id="21" name="矩形 20"/>
            <p:cNvSpPr/>
            <p:nvPr/>
          </p:nvSpPr>
          <p:spPr>
            <a:xfrm>
              <a:off x="1403208" y="2615679"/>
              <a:ext cx="2133884" cy="394206"/>
            </a:xfrm>
            <a:prstGeom prst="rect">
              <a:avLst/>
            </a:prstGeom>
            <a:solidFill>
              <a:schemeClr val="accent1"/>
            </a:solidFill>
            <a:ln w="15875">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1691973" y="2630919"/>
              <a:ext cx="1556353" cy="400109"/>
            </a:xfrm>
            <a:prstGeom prst="rect">
              <a:avLst/>
            </a:prstGeom>
            <a:noFill/>
          </p:spPr>
          <p:txBody>
            <a:bodyPr wrap="square" rtlCol="0">
              <a:spAutoFit/>
            </a:bodyPr>
            <a:lstStyle/>
            <a:p>
              <a:pPr algn="ctr"/>
              <a:r>
                <a:rPr lang="zh-CN" altLang="en-US" dirty="0">
                  <a:latin typeface="时尚中黑简体" panose="01010104010101010101" pitchFamily="2" charset="-122"/>
                  <a:ea typeface="时尚中黑简体" panose="01010104010101010101" pitchFamily="2" charset="-122"/>
                </a:rPr>
                <a:t>添加标题</a:t>
              </a:r>
            </a:p>
          </p:txBody>
        </p:sp>
      </p:grpSp>
      <p:grpSp>
        <p:nvGrpSpPr>
          <p:cNvPr id="32" name="组合 19"/>
          <p:cNvGrpSpPr/>
          <p:nvPr/>
        </p:nvGrpSpPr>
        <p:grpSpPr>
          <a:xfrm>
            <a:off x="3771794" y="1714107"/>
            <a:ext cx="1600413" cy="311512"/>
            <a:chOff x="5029058" y="2615679"/>
            <a:chExt cx="2133884" cy="415349"/>
          </a:xfrm>
        </p:grpSpPr>
        <p:sp>
          <p:nvSpPr>
            <p:cNvPr id="28" name="矩形 27"/>
            <p:cNvSpPr/>
            <p:nvPr/>
          </p:nvSpPr>
          <p:spPr>
            <a:xfrm>
              <a:off x="5029058" y="2615679"/>
              <a:ext cx="2133884" cy="394206"/>
            </a:xfrm>
            <a:prstGeom prst="rect">
              <a:avLst/>
            </a:prstGeom>
            <a:solidFill>
              <a:schemeClr val="accent2"/>
            </a:solidFill>
            <a:ln w="15875">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p:cNvSpPr txBox="1"/>
            <p:nvPr/>
          </p:nvSpPr>
          <p:spPr>
            <a:xfrm>
              <a:off x="5317823" y="2630919"/>
              <a:ext cx="1556353" cy="400109"/>
            </a:xfrm>
            <a:prstGeom prst="rect">
              <a:avLst/>
            </a:prstGeom>
            <a:noFill/>
          </p:spPr>
          <p:txBody>
            <a:bodyPr wrap="square" rtlCol="0">
              <a:spAutoFit/>
            </a:bodyPr>
            <a:lstStyle/>
            <a:p>
              <a:pPr algn="ctr"/>
              <a:r>
                <a:rPr lang="zh-CN" altLang="en-US" dirty="0">
                  <a:latin typeface="时尚中黑简体" panose="01010104010101010101" pitchFamily="2" charset="-122"/>
                  <a:ea typeface="时尚中黑简体" panose="01010104010101010101" pitchFamily="2" charset="-122"/>
                </a:rPr>
                <a:t>添加标题</a:t>
              </a:r>
            </a:p>
          </p:txBody>
        </p:sp>
      </p:grpSp>
      <p:grpSp>
        <p:nvGrpSpPr>
          <p:cNvPr id="33" name="组合 21"/>
          <p:cNvGrpSpPr/>
          <p:nvPr/>
        </p:nvGrpSpPr>
        <p:grpSpPr>
          <a:xfrm>
            <a:off x="6491181" y="1714107"/>
            <a:ext cx="1600413" cy="311512"/>
            <a:chOff x="8654908" y="2615679"/>
            <a:chExt cx="2133884" cy="415349"/>
          </a:xfrm>
        </p:grpSpPr>
        <p:sp>
          <p:nvSpPr>
            <p:cNvPr id="47" name="矩形 46"/>
            <p:cNvSpPr/>
            <p:nvPr/>
          </p:nvSpPr>
          <p:spPr>
            <a:xfrm>
              <a:off x="8654908" y="2615679"/>
              <a:ext cx="2133884" cy="394206"/>
            </a:xfrm>
            <a:prstGeom prst="rect">
              <a:avLst/>
            </a:prstGeom>
            <a:solidFill>
              <a:schemeClr val="accent4"/>
            </a:solidFill>
            <a:ln w="15875">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p:cNvSpPr txBox="1"/>
            <p:nvPr/>
          </p:nvSpPr>
          <p:spPr>
            <a:xfrm>
              <a:off x="8943673" y="2630919"/>
              <a:ext cx="1556353" cy="400109"/>
            </a:xfrm>
            <a:prstGeom prst="rect">
              <a:avLst/>
            </a:prstGeom>
            <a:noFill/>
          </p:spPr>
          <p:txBody>
            <a:bodyPr wrap="square" rtlCol="0">
              <a:spAutoFit/>
            </a:bodyPr>
            <a:lstStyle/>
            <a:p>
              <a:pPr algn="ctr"/>
              <a:r>
                <a:rPr lang="zh-CN" altLang="en-US" dirty="0">
                  <a:latin typeface="时尚中黑简体" panose="01010104010101010101" pitchFamily="2" charset="-122"/>
                  <a:ea typeface="时尚中黑简体" panose="01010104010101010101" pitchFamily="2" charset="-122"/>
                </a:rPr>
                <a:t>添加标题</a:t>
              </a:r>
            </a:p>
          </p:txBody>
        </p:sp>
      </p:grpSp>
      <p:sp>
        <p:nvSpPr>
          <p:cNvPr id="67" name="文本框 66"/>
          <p:cNvSpPr txBox="1"/>
          <p:nvPr/>
        </p:nvSpPr>
        <p:spPr>
          <a:xfrm>
            <a:off x="1052404" y="2059194"/>
            <a:ext cx="1600415" cy="460254"/>
          </a:xfrm>
          <a:prstGeom prst="rect">
            <a:avLst/>
          </a:prstGeom>
          <a:noFill/>
        </p:spPr>
        <p:txBody>
          <a:bodyPr wrap="square" lIns="68580" tIns="34290" rIns="68580" bIns="34290" rtlCol="0">
            <a:spAutoFit/>
          </a:bodyPr>
          <a:lstStyle/>
          <a:p>
            <a:pPr algn="just">
              <a:lnSpc>
                <a:spcPct val="150000"/>
              </a:lnSpc>
            </a:pPr>
            <a:r>
              <a:rPr lang="zh-CN" altLang="en-US" sz="900" dirty="0">
                <a:latin typeface="微软雅黑" panose="020B0503020204020204" pitchFamily="34" charset="-122"/>
                <a:ea typeface="微软雅黑" panose="020B0503020204020204" pitchFamily="34" charset="-122"/>
              </a:rPr>
              <a:t>点击添加文字说明或复制文本黏贴自此内容要言简意赅</a:t>
            </a:r>
          </a:p>
        </p:txBody>
      </p:sp>
      <p:sp>
        <p:nvSpPr>
          <p:cNvPr id="68" name="文本框 67"/>
          <p:cNvSpPr txBox="1"/>
          <p:nvPr/>
        </p:nvSpPr>
        <p:spPr>
          <a:xfrm>
            <a:off x="3784359" y="2059194"/>
            <a:ext cx="1600415" cy="460254"/>
          </a:xfrm>
          <a:prstGeom prst="rect">
            <a:avLst/>
          </a:prstGeom>
          <a:noFill/>
        </p:spPr>
        <p:txBody>
          <a:bodyPr wrap="square" lIns="68580" tIns="34290" rIns="68580" bIns="34290" rtlCol="0">
            <a:spAutoFit/>
          </a:bodyPr>
          <a:lstStyle/>
          <a:p>
            <a:pPr algn="just">
              <a:lnSpc>
                <a:spcPct val="150000"/>
              </a:lnSpc>
            </a:pPr>
            <a:r>
              <a:rPr lang="zh-CN" altLang="en-US" sz="900" dirty="0">
                <a:latin typeface="微软雅黑" panose="020B0503020204020204" pitchFamily="34" charset="-122"/>
                <a:ea typeface="微软雅黑" panose="020B0503020204020204" pitchFamily="34" charset="-122"/>
              </a:rPr>
              <a:t>点击添加文字说明或复制文本黏贴自此内容要言简意赅</a:t>
            </a:r>
          </a:p>
        </p:txBody>
      </p:sp>
      <p:sp>
        <p:nvSpPr>
          <p:cNvPr id="69" name="文本框 68"/>
          <p:cNvSpPr txBox="1"/>
          <p:nvPr/>
        </p:nvSpPr>
        <p:spPr>
          <a:xfrm>
            <a:off x="6501703" y="2059194"/>
            <a:ext cx="1600415" cy="460254"/>
          </a:xfrm>
          <a:prstGeom prst="rect">
            <a:avLst/>
          </a:prstGeom>
          <a:noFill/>
        </p:spPr>
        <p:txBody>
          <a:bodyPr wrap="square" lIns="68580" tIns="34290" rIns="68580" bIns="34290" rtlCol="0">
            <a:spAutoFit/>
          </a:bodyPr>
          <a:lstStyle/>
          <a:p>
            <a:pPr algn="just">
              <a:lnSpc>
                <a:spcPct val="150000"/>
              </a:lnSpc>
            </a:pPr>
            <a:r>
              <a:rPr lang="zh-CN" altLang="en-US" sz="900" dirty="0">
                <a:latin typeface="微软雅黑" panose="020B0503020204020204" pitchFamily="34" charset="-122"/>
                <a:ea typeface="微软雅黑" panose="020B0503020204020204" pitchFamily="34" charset="-122"/>
              </a:rPr>
              <a:t>点击添加文字说明或复制文本黏贴自此内容要言简意赅</a:t>
            </a:r>
          </a:p>
        </p:txBody>
      </p:sp>
      <p:grpSp>
        <p:nvGrpSpPr>
          <p:cNvPr id="44" name="组合 62"/>
          <p:cNvGrpSpPr/>
          <p:nvPr/>
        </p:nvGrpSpPr>
        <p:grpSpPr>
          <a:xfrm>
            <a:off x="1052406" y="2597011"/>
            <a:ext cx="1600413" cy="297949"/>
            <a:chOff x="1403208" y="3335684"/>
            <a:chExt cx="2133884" cy="397265"/>
          </a:xfrm>
        </p:grpSpPr>
        <p:sp>
          <p:nvSpPr>
            <p:cNvPr id="23" name="矩形 22"/>
            <p:cNvSpPr/>
            <p:nvPr/>
          </p:nvSpPr>
          <p:spPr>
            <a:xfrm>
              <a:off x="1403208" y="3335684"/>
              <a:ext cx="2133884" cy="394206"/>
            </a:xfrm>
            <a:prstGeom prst="rect">
              <a:avLst/>
            </a:prstGeom>
            <a:solidFill>
              <a:schemeClr val="accent1">
                <a:lumMod val="60000"/>
                <a:lumOff val="40000"/>
              </a:schemeClr>
            </a:solidFill>
            <a:ln w="15875">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p:cNvSpPr txBox="1"/>
            <p:nvPr/>
          </p:nvSpPr>
          <p:spPr>
            <a:xfrm>
              <a:off x="1532337" y="3384136"/>
              <a:ext cx="1875628" cy="348813"/>
            </a:xfrm>
            <a:prstGeom prst="rect">
              <a:avLst/>
            </a:prstGeom>
            <a:noFill/>
          </p:spPr>
          <p:txBody>
            <a:bodyPr wrap="square" rtlCol="0">
              <a:spAutoFit/>
            </a:bodyPr>
            <a:lstStyle/>
            <a:p>
              <a:pPr algn="dist"/>
              <a:r>
                <a:rPr lang="zh-CN" altLang="en-US" sz="1100" dirty="0">
                  <a:latin typeface="微软雅黑" panose="020B0503020204020204" pitchFamily="34" charset="-122"/>
                  <a:ea typeface="微软雅黑" panose="020B0503020204020204" pitchFamily="34" charset="-122"/>
                </a:rPr>
                <a:t>第一项工作</a:t>
              </a:r>
            </a:p>
          </p:txBody>
        </p:sp>
      </p:grpSp>
      <p:grpSp>
        <p:nvGrpSpPr>
          <p:cNvPr id="45" name="组合 119"/>
          <p:cNvGrpSpPr/>
          <p:nvPr/>
        </p:nvGrpSpPr>
        <p:grpSpPr>
          <a:xfrm>
            <a:off x="3771794" y="2597011"/>
            <a:ext cx="1600413" cy="297949"/>
            <a:chOff x="5029058" y="3335684"/>
            <a:chExt cx="2133884" cy="397265"/>
          </a:xfrm>
        </p:grpSpPr>
        <p:sp>
          <p:nvSpPr>
            <p:cNvPr id="29" name="矩形 28"/>
            <p:cNvSpPr/>
            <p:nvPr/>
          </p:nvSpPr>
          <p:spPr>
            <a:xfrm>
              <a:off x="5029058" y="3335684"/>
              <a:ext cx="2133884" cy="394206"/>
            </a:xfrm>
            <a:prstGeom prst="rect">
              <a:avLst/>
            </a:prstGeom>
            <a:solidFill>
              <a:schemeClr val="accent2">
                <a:lumMod val="60000"/>
                <a:lumOff val="40000"/>
              </a:schemeClr>
            </a:solidFill>
            <a:ln w="15875">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p:cNvSpPr txBox="1"/>
            <p:nvPr/>
          </p:nvSpPr>
          <p:spPr>
            <a:xfrm>
              <a:off x="5174941" y="3384136"/>
              <a:ext cx="1875628" cy="348813"/>
            </a:xfrm>
            <a:prstGeom prst="rect">
              <a:avLst/>
            </a:prstGeom>
            <a:noFill/>
          </p:spPr>
          <p:txBody>
            <a:bodyPr wrap="square" rtlCol="0">
              <a:spAutoFit/>
            </a:bodyPr>
            <a:lstStyle/>
            <a:p>
              <a:pPr algn="dist"/>
              <a:r>
                <a:rPr lang="zh-CN" altLang="en-US" sz="1100" dirty="0">
                  <a:latin typeface="微软雅黑" panose="020B0503020204020204" pitchFamily="34" charset="-122"/>
                  <a:ea typeface="微软雅黑" panose="020B0503020204020204" pitchFamily="34" charset="-122"/>
                </a:rPr>
                <a:t>第二项工作</a:t>
              </a:r>
            </a:p>
          </p:txBody>
        </p:sp>
      </p:grpSp>
      <p:grpSp>
        <p:nvGrpSpPr>
          <p:cNvPr id="46" name="组合 120"/>
          <p:cNvGrpSpPr/>
          <p:nvPr/>
        </p:nvGrpSpPr>
        <p:grpSpPr>
          <a:xfrm>
            <a:off x="6491181" y="2597011"/>
            <a:ext cx="1600413" cy="297949"/>
            <a:chOff x="8654908" y="3335684"/>
            <a:chExt cx="2133884" cy="397265"/>
          </a:xfrm>
        </p:grpSpPr>
        <p:sp>
          <p:nvSpPr>
            <p:cNvPr id="48" name="矩形 47"/>
            <p:cNvSpPr/>
            <p:nvPr/>
          </p:nvSpPr>
          <p:spPr>
            <a:xfrm>
              <a:off x="8654908" y="3335684"/>
              <a:ext cx="2133884" cy="394206"/>
            </a:xfrm>
            <a:prstGeom prst="rect">
              <a:avLst/>
            </a:prstGeom>
            <a:solidFill>
              <a:schemeClr val="accent4">
                <a:lumMod val="60000"/>
                <a:lumOff val="40000"/>
              </a:schemeClr>
            </a:solidFill>
            <a:ln w="15875">
              <a:gradFill flip="none" rotWithShape="1">
                <a:gsLst>
                  <a:gs pos="0">
                    <a:schemeClr val="bg1">
                      <a:lumMod val="75000"/>
                    </a:schemeClr>
                  </a:gs>
                  <a:gs pos="100000">
                    <a:schemeClr val="bg1"/>
                  </a:gs>
                </a:gsLst>
                <a:lin ang="2700000" scaled="1"/>
                <a:tileRect/>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p:cNvSpPr txBox="1"/>
            <p:nvPr/>
          </p:nvSpPr>
          <p:spPr>
            <a:xfrm>
              <a:off x="8798507" y="3384136"/>
              <a:ext cx="1875628" cy="348813"/>
            </a:xfrm>
            <a:prstGeom prst="rect">
              <a:avLst/>
            </a:prstGeom>
            <a:noFill/>
          </p:spPr>
          <p:txBody>
            <a:bodyPr wrap="square" rtlCol="0">
              <a:spAutoFit/>
            </a:bodyPr>
            <a:lstStyle/>
            <a:p>
              <a:pPr algn="dist"/>
              <a:r>
                <a:rPr lang="zh-CN" altLang="en-US" sz="1100" dirty="0">
                  <a:latin typeface="微软雅黑" panose="020B0503020204020204" pitchFamily="34" charset="-122"/>
                  <a:ea typeface="微软雅黑" panose="020B0503020204020204" pitchFamily="34" charset="-122"/>
                </a:rPr>
                <a:t>第三项工作</a:t>
              </a:r>
            </a:p>
          </p:txBody>
        </p:sp>
      </p:grpSp>
      <p:cxnSp>
        <p:nvCxnSpPr>
          <p:cNvPr id="122" name="直接连接符 121"/>
          <p:cNvCxnSpPr/>
          <p:nvPr/>
        </p:nvCxnSpPr>
        <p:spPr>
          <a:xfrm>
            <a:off x="1090820" y="3944783"/>
            <a:ext cx="6961170"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3" name="矩形 47"/>
          <p:cNvSpPr>
            <a:spLocks noChangeArrowheads="1"/>
          </p:cNvSpPr>
          <p:nvPr/>
        </p:nvSpPr>
        <p:spPr bwMode="auto">
          <a:xfrm>
            <a:off x="1223033" y="4055939"/>
            <a:ext cx="6696744" cy="3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900" dirty="0">
                <a:latin typeface="微软雅黑" pitchFamily="34" charset="-122"/>
                <a:ea typeface="微软雅黑" pitchFamily="34" charset="-122"/>
              </a:rPr>
              <a:t>您的内容打在这里或者通过复制您的文本黏贴自此。您的内容打在这里或者通过复制您的文本黏贴自此。您的内容打在这里或者通过复制您的文本黏贴自此您的内容打在这里或者通过复制您的文本黏贴自此。</a:t>
            </a:r>
            <a:endParaRPr lang="en-US" altLang="zh-CN" sz="900" dirty="0">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133935267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9"/>
          <p:cNvGrpSpPr/>
          <p:nvPr/>
        </p:nvGrpSpPr>
        <p:grpSpPr>
          <a:xfrm>
            <a:off x="2983414" y="1366528"/>
            <a:ext cx="1275182" cy="1276356"/>
            <a:chOff x="3288482" y="1250827"/>
            <a:chExt cx="1700022" cy="1702202"/>
          </a:xfrm>
        </p:grpSpPr>
        <p:grpSp>
          <p:nvGrpSpPr>
            <p:cNvPr id="5" name="组合 4"/>
            <p:cNvGrpSpPr/>
            <p:nvPr/>
          </p:nvGrpSpPr>
          <p:grpSpPr>
            <a:xfrm>
              <a:off x="3288482" y="1250827"/>
              <a:ext cx="1700022" cy="1702202"/>
              <a:chOff x="661303" y="454074"/>
              <a:chExt cx="2476499" cy="2479675"/>
            </a:xfrm>
          </p:grpSpPr>
          <p:sp>
            <p:nvSpPr>
              <p:cNvPr id="6" name="Freeform 67"/>
              <p:cNvSpPr>
                <a:spLocks/>
              </p:cNvSpPr>
              <p:nvPr/>
            </p:nvSpPr>
            <p:spPr bwMode="auto">
              <a:xfrm>
                <a:off x="661303" y="454074"/>
                <a:ext cx="2476499" cy="2479675"/>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adFill>
                <a:gsLst>
                  <a:gs pos="69000">
                    <a:srgbClr val="CCCCCC"/>
                  </a:gs>
                  <a:gs pos="49000">
                    <a:schemeClr val="bg1"/>
                  </a:gs>
                  <a:gs pos="33000">
                    <a:schemeClr val="bg1">
                      <a:lumMod val="85000"/>
                    </a:schemeClr>
                  </a:gs>
                  <a:gs pos="16000">
                    <a:schemeClr val="bg1"/>
                  </a:gs>
                  <a:gs pos="91000">
                    <a:schemeClr val="bg1"/>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 name="Freeform 72"/>
              <p:cNvSpPr>
                <a:spLocks/>
              </p:cNvSpPr>
              <p:nvPr/>
            </p:nvSpPr>
            <p:spPr bwMode="auto">
              <a:xfrm>
                <a:off x="742769" y="536624"/>
                <a:ext cx="2362200" cy="2365375"/>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solidFill>
                <a:schemeClr val="accent1"/>
              </a:solidFill>
              <a:ln w="25400">
                <a:gradFill flip="none" rotWithShape="1">
                  <a:gsLst>
                    <a:gs pos="0">
                      <a:schemeClr val="bg1">
                        <a:lumMod val="65000"/>
                      </a:schemeClr>
                    </a:gs>
                    <a:gs pos="100000">
                      <a:schemeClr val="bg1"/>
                    </a:gs>
                  </a:gsLst>
                  <a:lin ang="2700000" scaled="1"/>
                  <a:tileRect/>
                </a:gradFill>
                <a:round/>
                <a:headEnd/>
                <a:tailEnd/>
              </a:ln>
              <a:effectLst>
                <a:innerShdw blurRad="1143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60" name="Freeform 96"/>
            <p:cNvSpPr>
              <a:spLocks noEditPoints="1"/>
            </p:cNvSpPr>
            <p:nvPr/>
          </p:nvSpPr>
          <p:spPr bwMode="auto">
            <a:xfrm>
              <a:off x="4080842" y="1672552"/>
              <a:ext cx="300774" cy="326926"/>
            </a:xfrm>
            <a:custGeom>
              <a:avLst/>
              <a:gdLst>
                <a:gd name="T0" fmla="*/ 34 w 114"/>
                <a:gd name="T1" fmla="*/ 58 h 124"/>
                <a:gd name="T2" fmla="*/ 7 w 114"/>
                <a:gd name="T3" fmla="*/ 57 h 124"/>
                <a:gd name="T4" fmla="*/ 9 w 114"/>
                <a:gd name="T5" fmla="*/ 108 h 124"/>
                <a:gd name="T6" fmla="*/ 37 w 114"/>
                <a:gd name="T7" fmla="*/ 112 h 124"/>
                <a:gd name="T8" fmla="*/ 34 w 114"/>
                <a:gd name="T9" fmla="*/ 58 h 124"/>
                <a:gd name="T10" fmla="*/ 113 w 114"/>
                <a:gd name="T11" fmla="*/ 73 h 124"/>
                <a:gd name="T12" fmla="*/ 107 w 114"/>
                <a:gd name="T13" fmla="*/ 66 h 124"/>
                <a:gd name="T14" fmla="*/ 112 w 114"/>
                <a:gd name="T15" fmla="*/ 59 h 124"/>
                <a:gd name="T16" fmla="*/ 85 w 114"/>
                <a:gd name="T17" fmla="*/ 48 h 124"/>
                <a:gd name="T18" fmla="*/ 80 w 114"/>
                <a:gd name="T19" fmla="*/ 39 h 124"/>
                <a:gd name="T20" fmla="*/ 96 w 114"/>
                <a:gd name="T21" fmla="*/ 21 h 124"/>
                <a:gd name="T22" fmla="*/ 90 w 114"/>
                <a:gd name="T23" fmla="*/ 4 h 124"/>
                <a:gd name="T24" fmla="*/ 58 w 114"/>
                <a:gd name="T25" fmla="*/ 35 h 124"/>
                <a:gd name="T26" fmla="*/ 39 w 114"/>
                <a:gd name="T27" fmla="*/ 59 h 124"/>
                <a:gd name="T28" fmla="*/ 42 w 114"/>
                <a:gd name="T29" fmla="*/ 111 h 124"/>
                <a:gd name="T30" fmla="*/ 91 w 114"/>
                <a:gd name="T31" fmla="*/ 119 h 124"/>
                <a:gd name="T32" fmla="*/ 103 w 114"/>
                <a:gd name="T33" fmla="*/ 108 h 124"/>
                <a:gd name="T34" fmla="*/ 100 w 114"/>
                <a:gd name="T35" fmla="*/ 101 h 124"/>
                <a:gd name="T36" fmla="*/ 109 w 114"/>
                <a:gd name="T37" fmla="*/ 93 h 124"/>
                <a:gd name="T38" fmla="*/ 106 w 114"/>
                <a:gd name="T39" fmla="*/ 83 h 124"/>
                <a:gd name="T40" fmla="*/ 113 w 114"/>
                <a:gd name="T41" fmla="*/ 7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 h="124">
                  <a:moveTo>
                    <a:pt x="34" y="58"/>
                  </a:moveTo>
                  <a:cubicBezTo>
                    <a:pt x="24" y="54"/>
                    <a:pt x="7" y="57"/>
                    <a:pt x="7" y="57"/>
                  </a:cubicBezTo>
                  <a:cubicBezTo>
                    <a:pt x="0" y="78"/>
                    <a:pt x="9" y="108"/>
                    <a:pt x="9" y="108"/>
                  </a:cubicBezTo>
                  <a:cubicBezTo>
                    <a:pt x="20" y="117"/>
                    <a:pt x="37" y="112"/>
                    <a:pt x="37" y="112"/>
                  </a:cubicBezTo>
                  <a:cubicBezTo>
                    <a:pt x="31" y="95"/>
                    <a:pt x="34" y="58"/>
                    <a:pt x="34" y="58"/>
                  </a:cubicBezTo>
                  <a:close/>
                  <a:moveTo>
                    <a:pt x="113" y="73"/>
                  </a:moveTo>
                  <a:cubicBezTo>
                    <a:pt x="114" y="66"/>
                    <a:pt x="107" y="66"/>
                    <a:pt x="107" y="66"/>
                  </a:cubicBezTo>
                  <a:cubicBezTo>
                    <a:pt x="113" y="66"/>
                    <a:pt x="112" y="59"/>
                    <a:pt x="112" y="59"/>
                  </a:cubicBezTo>
                  <a:cubicBezTo>
                    <a:pt x="110" y="43"/>
                    <a:pt x="95" y="50"/>
                    <a:pt x="85" y="48"/>
                  </a:cubicBezTo>
                  <a:cubicBezTo>
                    <a:pt x="76" y="46"/>
                    <a:pt x="80" y="39"/>
                    <a:pt x="80" y="39"/>
                  </a:cubicBezTo>
                  <a:cubicBezTo>
                    <a:pt x="92" y="31"/>
                    <a:pt x="96" y="21"/>
                    <a:pt x="96" y="21"/>
                  </a:cubicBezTo>
                  <a:cubicBezTo>
                    <a:pt x="101" y="0"/>
                    <a:pt x="90" y="4"/>
                    <a:pt x="90" y="4"/>
                  </a:cubicBezTo>
                  <a:cubicBezTo>
                    <a:pt x="87" y="10"/>
                    <a:pt x="66" y="30"/>
                    <a:pt x="58" y="35"/>
                  </a:cubicBezTo>
                  <a:cubicBezTo>
                    <a:pt x="48" y="42"/>
                    <a:pt x="39" y="59"/>
                    <a:pt x="39" y="59"/>
                  </a:cubicBezTo>
                  <a:cubicBezTo>
                    <a:pt x="35" y="78"/>
                    <a:pt x="42" y="111"/>
                    <a:pt x="42" y="111"/>
                  </a:cubicBezTo>
                  <a:cubicBezTo>
                    <a:pt x="63" y="124"/>
                    <a:pt x="91" y="119"/>
                    <a:pt x="91" y="119"/>
                  </a:cubicBezTo>
                  <a:cubicBezTo>
                    <a:pt x="102" y="117"/>
                    <a:pt x="103" y="108"/>
                    <a:pt x="103" y="108"/>
                  </a:cubicBezTo>
                  <a:cubicBezTo>
                    <a:pt x="105" y="102"/>
                    <a:pt x="100" y="101"/>
                    <a:pt x="100" y="101"/>
                  </a:cubicBezTo>
                  <a:cubicBezTo>
                    <a:pt x="108" y="102"/>
                    <a:pt x="109" y="93"/>
                    <a:pt x="109" y="93"/>
                  </a:cubicBezTo>
                  <a:cubicBezTo>
                    <a:pt x="112" y="84"/>
                    <a:pt x="106" y="83"/>
                    <a:pt x="106" y="83"/>
                  </a:cubicBezTo>
                  <a:cubicBezTo>
                    <a:pt x="112" y="84"/>
                    <a:pt x="113" y="73"/>
                    <a:pt x="113" y="7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4" name="文本框 180"/>
            <p:cNvSpPr txBox="1"/>
            <p:nvPr/>
          </p:nvSpPr>
          <p:spPr>
            <a:xfrm>
              <a:off x="3567850" y="2139967"/>
              <a:ext cx="1328580" cy="400202"/>
            </a:xfrm>
            <a:prstGeom prst="rect">
              <a:avLst/>
            </a:prstGeom>
            <a:noFill/>
          </p:spPr>
          <p:txBody>
            <a:bodyPr wrap="square" rtlCol="0">
              <a:spAutoFit/>
            </a:bodyPr>
            <a:lstStyle/>
            <a:p>
              <a:pPr algn="ctr"/>
              <a:r>
                <a:rPr lang="zh-CN" altLang="en-US" dirty="0">
                  <a:solidFill>
                    <a:prstClr val="white"/>
                  </a:solidFill>
                  <a:latin typeface="微软雅黑" panose="020B0503020204020204" pitchFamily="34" charset="-122"/>
                  <a:ea typeface="微软雅黑" panose="020B0503020204020204" pitchFamily="34" charset="-122"/>
                </a:rPr>
                <a:t>添加标题</a:t>
              </a:r>
            </a:p>
          </p:txBody>
        </p:sp>
      </p:grpSp>
      <p:grpSp>
        <p:nvGrpSpPr>
          <p:cNvPr id="9" name="组合 80"/>
          <p:cNvGrpSpPr/>
          <p:nvPr/>
        </p:nvGrpSpPr>
        <p:grpSpPr>
          <a:xfrm>
            <a:off x="4910407" y="1366528"/>
            <a:ext cx="1275182" cy="1276356"/>
            <a:chOff x="7203496" y="1250827"/>
            <a:chExt cx="1700022" cy="1702202"/>
          </a:xfrm>
        </p:grpSpPr>
        <p:grpSp>
          <p:nvGrpSpPr>
            <p:cNvPr id="10" name="组合 1"/>
            <p:cNvGrpSpPr/>
            <p:nvPr/>
          </p:nvGrpSpPr>
          <p:grpSpPr>
            <a:xfrm flipH="1">
              <a:off x="7203496" y="1250827"/>
              <a:ext cx="1700022" cy="1702202"/>
              <a:chOff x="661303" y="454074"/>
              <a:chExt cx="2476499" cy="2479675"/>
            </a:xfrm>
          </p:grpSpPr>
          <p:sp>
            <p:nvSpPr>
              <p:cNvPr id="3" name="Freeform 67"/>
              <p:cNvSpPr>
                <a:spLocks/>
              </p:cNvSpPr>
              <p:nvPr/>
            </p:nvSpPr>
            <p:spPr bwMode="auto">
              <a:xfrm>
                <a:off x="661303" y="454074"/>
                <a:ext cx="2476499" cy="2479675"/>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adFill>
                <a:gsLst>
                  <a:gs pos="69000">
                    <a:srgbClr val="CCCCCC"/>
                  </a:gs>
                  <a:gs pos="49000">
                    <a:schemeClr val="bg1"/>
                  </a:gs>
                  <a:gs pos="33000">
                    <a:schemeClr val="bg1">
                      <a:lumMod val="85000"/>
                    </a:schemeClr>
                  </a:gs>
                  <a:gs pos="16000">
                    <a:schemeClr val="bg1"/>
                  </a:gs>
                  <a:gs pos="91000">
                    <a:schemeClr val="bg1"/>
                  </a:gs>
                </a:gsLst>
                <a:lin ang="2700000" scaled="1"/>
              </a:gra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 name="Freeform 72"/>
              <p:cNvSpPr>
                <a:spLocks/>
              </p:cNvSpPr>
              <p:nvPr/>
            </p:nvSpPr>
            <p:spPr bwMode="auto">
              <a:xfrm>
                <a:off x="742769" y="536624"/>
                <a:ext cx="2362200" cy="2365375"/>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solidFill>
                <a:schemeClr val="accent2"/>
              </a:solidFill>
              <a:ln w="25400">
                <a:gradFill flip="none" rotWithShape="1">
                  <a:gsLst>
                    <a:gs pos="0">
                      <a:schemeClr val="bg1">
                        <a:lumMod val="65000"/>
                      </a:schemeClr>
                    </a:gs>
                    <a:gs pos="100000">
                      <a:schemeClr val="bg1"/>
                    </a:gs>
                  </a:gsLst>
                  <a:lin ang="8100000" scaled="0"/>
                  <a:tileRect/>
                </a:gradFill>
                <a:round/>
                <a:headEnd/>
                <a:tailEnd/>
              </a:ln>
              <a:effectLst>
                <a:innerShdw blurRad="1016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61" name="Freeform 100"/>
            <p:cNvSpPr>
              <a:spLocks noEditPoints="1"/>
            </p:cNvSpPr>
            <p:nvPr/>
          </p:nvSpPr>
          <p:spPr bwMode="auto">
            <a:xfrm>
              <a:off x="7805318" y="1676366"/>
              <a:ext cx="297504" cy="319299"/>
            </a:xfrm>
            <a:custGeom>
              <a:avLst/>
              <a:gdLst>
                <a:gd name="T0" fmla="*/ 46 w 112"/>
                <a:gd name="T1" fmla="*/ 29 h 121"/>
                <a:gd name="T2" fmla="*/ 63 w 112"/>
                <a:gd name="T3" fmla="*/ 53 h 121"/>
                <a:gd name="T4" fmla="*/ 93 w 112"/>
                <a:gd name="T5" fmla="*/ 22 h 121"/>
                <a:gd name="T6" fmla="*/ 101 w 112"/>
                <a:gd name="T7" fmla="*/ 31 h 121"/>
                <a:gd name="T8" fmla="*/ 107 w 112"/>
                <a:gd name="T9" fmla="*/ 15 h 121"/>
                <a:gd name="T10" fmla="*/ 112 w 112"/>
                <a:gd name="T11" fmla="*/ 0 h 121"/>
                <a:gd name="T12" fmla="*/ 80 w 112"/>
                <a:gd name="T13" fmla="*/ 6 h 121"/>
                <a:gd name="T14" fmla="*/ 87 w 112"/>
                <a:gd name="T15" fmla="*/ 15 h 121"/>
                <a:gd name="T16" fmla="*/ 64 w 112"/>
                <a:gd name="T17" fmla="*/ 39 h 121"/>
                <a:gd name="T18" fmla="*/ 47 w 112"/>
                <a:gd name="T19" fmla="*/ 16 h 121"/>
                <a:gd name="T20" fmla="*/ 1 w 112"/>
                <a:gd name="T21" fmla="*/ 58 h 121"/>
                <a:gd name="T22" fmla="*/ 7 w 112"/>
                <a:gd name="T23" fmla="*/ 64 h 121"/>
                <a:gd name="T24" fmla="*/ 46 w 112"/>
                <a:gd name="T25" fmla="*/ 29 h 121"/>
                <a:gd name="T26" fmla="*/ 24 w 112"/>
                <a:gd name="T27" fmla="*/ 67 h 121"/>
                <a:gd name="T28" fmla="*/ 7 w 112"/>
                <a:gd name="T29" fmla="*/ 67 h 121"/>
                <a:gd name="T30" fmla="*/ 0 w 112"/>
                <a:gd name="T31" fmla="*/ 74 h 121"/>
                <a:gd name="T32" fmla="*/ 0 w 112"/>
                <a:gd name="T33" fmla="*/ 113 h 121"/>
                <a:gd name="T34" fmla="*/ 7 w 112"/>
                <a:gd name="T35" fmla="*/ 121 h 121"/>
                <a:gd name="T36" fmla="*/ 24 w 112"/>
                <a:gd name="T37" fmla="*/ 121 h 121"/>
                <a:gd name="T38" fmla="*/ 31 w 112"/>
                <a:gd name="T39" fmla="*/ 113 h 121"/>
                <a:gd name="T40" fmla="*/ 31 w 112"/>
                <a:gd name="T41" fmla="*/ 74 h 121"/>
                <a:gd name="T42" fmla="*/ 24 w 112"/>
                <a:gd name="T43" fmla="*/ 67 h 121"/>
                <a:gd name="T44" fmla="*/ 64 w 112"/>
                <a:gd name="T45" fmla="*/ 56 h 121"/>
                <a:gd name="T46" fmla="*/ 47 w 112"/>
                <a:gd name="T47" fmla="*/ 56 h 121"/>
                <a:gd name="T48" fmla="*/ 40 w 112"/>
                <a:gd name="T49" fmla="*/ 63 h 121"/>
                <a:gd name="T50" fmla="*/ 40 w 112"/>
                <a:gd name="T51" fmla="*/ 113 h 121"/>
                <a:gd name="T52" fmla="*/ 47 w 112"/>
                <a:gd name="T53" fmla="*/ 121 h 121"/>
                <a:gd name="T54" fmla="*/ 64 w 112"/>
                <a:gd name="T55" fmla="*/ 121 h 121"/>
                <a:gd name="T56" fmla="*/ 71 w 112"/>
                <a:gd name="T57" fmla="*/ 113 h 121"/>
                <a:gd name="T58" fmla="*/ 71 w 112"/>
                <a:gd name="T59" fmla="*/ 63 h 121"/>
                <a:gd name="T60" fmla="*/ 64 w 112"/>
                <a:gd name="T61" fmla="*/ 56 h 121"/>
                <a:gd name="T62" fmla="*/ 103 w 112"/>
                <a:gd name="T63" fmla="*/ 41 h 121"/>
                <a:gd name="T64" fmla="*/ 87 w 112"/>
                <a:gd name="T65" fmla="*/ 41 h 121"/>
                <a:gd name="T66" fmla="*/ 79 w 112"/>
                <a:gd name="T67" fmla="*/ 48 h 121"/>
                <a:gd name="T68" fmla="*/ 79 w 112"/>
                <a:gd name="T69" fmla="*/ 113 h 121"/>
                <a:gd name="T70" fmla="*/ 87 w 112"/>
                <a:gd name="T71" fmla="*/ 121 h 121"/>
                <a:gd name="T72" fmla="*/ 103 w 112"/>
                <a:gd name="T73" fmla="*/ 121 h 121"/>
                <a:gd name="T74" fmla="*/ 111 w 112"/>
                <a:gd name="T75" fmla="*/ 113 h 121"/>
                <a:gd name="T76" fmla="*/ 111 w 112"/>
                <a:gd name="T77" fmla="*/ 48 h 121"/>
                <a:gd name="T78" fmla="*/ 103 w 112"/>
                <a:gd name="T79" fmla="*/ 4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121">
                  <a:moveTo>
                    <a:pt x="46" y="29"/>
                  </a:moveTo>
                  <a:cubicBezTo>
                    <a:pt x="63" y="53"/>
                    <a:pt x="63" y="53"/>
                    <a:pt x="63" y="53"/>
                  </a:cubicBezTo>
                  <a:cubicBezTo>
                    <a:pt x="93" y="22"/>
                    <a:pt x="93" y="22"/>
                    <a:pt x="93" y="22"/>
                  </a:cubicBezTo>
                  <a:cubicBezTo>
                    <a:pt x="101" y="31"/>
                    <a:pt x="101" y="31"/>
                    <a:pt x="101" y="31"/>
                  </a:cubicBezTo>
                  <a:cubicBezTo>
                    <a:pt x="107" y="15"/>
                    <a:pt x="107" y="15"/>
                    <a:pt x="107" y="15"/>
                  </a:cubicBezTo>
                  <a:cubicBezTo>
                    <a:pt x="112" y="0"/>
                    <a:pt x="112" y="0"/>
                    <a:pt x="112" y="0"/>
                  </a:cubicBezTo>
                  <a:cubicBezTo>
                    <a:pt x="80" y="6"/>
                    <a:pt x="80" y="6"/>
                    <a:pt x="80" y="6"/>
                  </a:cubicBezTo>
                  <a:cubicBezTo>
                    <a:pt x="87" y="15"/>
                    <a:pt x="87" y="15"/>
                    <a:pt x="87" y="15"/>
                  </a:cubicBezTo>
                  <a:cubicBezTo>
                    <a:pt x="64" y="39"/>
                    <a:pt x="64" y="39"/>
                    <a:pt x="64" y="39"/>
                  </a:cubicBezTo>
                  <a:cubicBezTo>
                    <a:pt x="47" y="16"/>
                    <a:pt x="47" y="16"/>
                    <a:pt x="47" y="16"/>
                  </a:cubicBezTo>
                  <a:cubicBezTo>
                    <a:pt x="1" y="58"/>
                    <a:pt x="1" y="58"/>
                    <a:pt x="1" y="58"/>
                  </a:cubicBezTo>
                  <a:cubicBezTo>
                    <a:pt x="7" y="64"/>
                    <a:pt x="7" y="64"/>
                    <a:pt x="7" y="64"/>
                  </a:cubicBezTo>
                  <a:lnTo>
                    <a:pt x="46" y="29"/>
                  </a:lnTo>
                  <a:close/>
                  <a:moveTo>
                    <a:pt x="24" y="67"/>
                  </a:moveTo>
                  <a:cubicBezTo>
                    <a:pt x="7" y="67"/>
                    <a:pt x="7" y="67"/>
                    <a:pt x="7" y="67"/>
                  </a:cubicBezTo>
                  <a:cubicBezTo>
                    <a:pt x="3" y="67"/>
                    <a:pt x="0" y="70"/>
                    <a:pt x="0" y="74"/>
                  </a:cubicBezTo>
                  <a:cubicBezTo>
                    <a:pt x="0" y="113"/>
                    <a:pt x="0" y="113"/>
                    <a:pt x="0" y="113"/>
                  </a:cubicBezTo>
                  <a:cubicBezTo>
                    <a:pt x="0" y="117"/>
                    <a:pt x="3" y="121"/>
                    <a:pt x="7" y="121"/>
                  </a:cubicBezTo>
                  <a:cubicBezTo>
                    <a:pt x="24" y="121"/>
                    <a:pt x="24" y="121"/>
                    <a:pt x="24" y="121"/>
                  </a:cubicBezTo>
                  <a:cubicBezTo>
                    <a:pt x="28" y="121"/>
                    <a:pt x="31" y="117"/>
                    <a:pt x="31" y="113"/>
                  </a:cubicBezTo>
                  <a:cubicBezTo>
                    <a:pt x="31" y="74"/>
                    <a:pt x="31" y="74"/>
                    <a:pt x="31" y="74"/>
                  </a:cubicBezTo>
                  <a:cubicBezTo>
                    <a:pt x="31" y="70"/>
                    <a:pt x="28" y="67"/>
                    <a:pt x="24" y="67"/>
                  </a:cubicBezTo>
                  <a:close/>
                  <a:moveTo>
                    <a:pt x="64" y="56"/>
                  </a:moveTo>
                  <a:cubicBezTo>
                    <a:pt x="47" y="56"/>
                    <a:pt x="47" y="56"/>
                    <a:pt x="47" y="56"/>
                  </a:cubicBezTo>
                  <a:cubicBezTo>
                    <a:pt x="43" y="56"/>
                    <a:pt x="40" y="59"/>
                    <a:pt x="40" y="63"/>
                  </a:cubicBezTo>
                  <a:cubicBezTo>
                    <a:pt x="40" y="113"/>
                    <a:pt x="40" y="113"/>
                    <a:pt x="40" y="113"/>
                  </a:cubicBezTo>
                  <a:cubicBezTo>
                    <a:pt x="40" y="117"/>
                    <a:pt x="43" y="121"/>
                    <a:pt x="47" y="121"/>
                  </a:cubicBezTo>
                  <a:cubicBezTo>
                    <a:pt x="64" y="121"/>
                    <a:pt x="64" y="121"/>
                    <a:pt x="64" y="121"/>
                  </a:cubicBezTo>
                  <a:cubicBezTo>
                    <a:pt x="68" y="121"/>
                    <a:pt x="71" y="117"/>
                    <a:pt x="71" y="113"/>
                  </a:cubicBezTo>
                  <a:cubicBezTo>
                    <a:pt x="71" y="63"/>
                    <a:pt x="71" y="63"/>
                    <a:pt x="71" y="63"/>
                  </a:cubicBezTo>
                  <a:cubicBezTo>
                    <a:pt x="71" y="59"/>
                    <a:pt x="68" y="56"/>
                    <a:pt x="64" y="56"/>
                  </a:cubicBezTo>
                  <a:close/>
                  <a:moveTo>
                    <a:pt x="103" y="41"/>
                  </a:moveTo>
                  <a:cubicBezTo>
                    <a:pt x="87" y="41"/>
                    <a:pt x="87" y="41"/>
                    <a:pt x="87" y="41"/>
                  </a:cubicBezTo>
                  <a:cubicBezTo>
                    <a:pt x="83" y="41"/>
                    <a:pt x="79" y="44"/>
                    <a:pt x="79" y="48"/>
                  </a:cubicBezTo>
                  <a:cubicBezTo>
                    <a:pt x="79" y="113"/>
                    <a:pt x="79" y="113"/>
                    <a:pt x="79" y="113"/>
                  </a:cubicBezTo>
                  <a:cubicBezTo>
                    <a:pt x="79" y="117"/>
                    <a:pt x="83" y="121"/>
                    <a:pt x="87" y="121"/>
                  </a:cubicBezTo>
                  <a:cubicBezTo>
                    <a:pt x="103" y="121"/>
                    <a:pt x="103" y="121"/>
                    <a:pt x="103" y="121"/>
                  </a:cubicBezTo>
                  <a:cubicBezTo>
                    <a:pt x="107" y="121"/>
                    <a:pt x="111" y="117"/>
                    <a:pt x="111" y="113"/>
                  </a:cubicBezTo>
                  <a:cubicBezTo>
                    <a:pt x="111" y="48"/>
                    <a:pt x="111" y="48"/>
                    <a:pt x="111" y="48"/>
                  </a:cubicBezTo>
                  <a:cubicBezTo>
                    <a:pt x="111" y="44"/>
                    <a:pt x="107" y="41"/>
                    <a:pt x="103"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5" name="文本框 182"/>
            <p:cNvSpPr txBox="1"/>
            <p:nvPr/>
          </p:nvSpPr>
          <p:spPr>
            <a:xfrm>
              <a:off x="7360090" y="2139967"/>
              <a:ext cx="1328580" cy="400202"/>
            </a:xfrm>
            <a:prstGeom prst="rect">
              <a:avLst/>
            </a:prstGeom>
            <a:noFill/>
          </p:spPr>
          <p:txBody>
            <a:bodyPr wrap="square" rtlCol="0">
              <a:spAutoFit/>
            </a:bodyPr>
            <a:lstStyle/>
            <a:p>
              <a:pPr algn="ctr"/>
              <a:r>
                <a:rPr lang="zh-CN" altLang="en-US" dirty="0">
                  <a:solidFill>
                    <a:prstClr val="white"/>
                  </a:solidFill>
                  <a:latin typeface="微软雅黑" panose="020B0503020204020204" pitchFamily="34" charset="-122"/>
                  <a:ea typeface="微软雅黑" panose="020B0503020204020204" pitchFamily="34" charset="-122"/>
                </a:rPr>
                <a:t>添加标题</a:t>
              </a:r>
            </a:p>
          </p:txBody>
        </p:sp>
      </p:grpSp>
      <p:grpSp>
        <p:nvGrpSpPr>
          <p:cNvPr id="11" name="组合 85"/>
          <p:cNvGrpSpPr/>
          <p:nvPr/>
        </p:nvGrpSpPr>
        <p:grpSpPr>
          <a:xfrm>
            <a:off x="2945796" y="3238060"/>
            <a:ext cx="1259652" cy="1257563"/>
            <a:chOff x="3393886" y="4318414"/>
            <a:chExt cx="1679317" cy="1677138"/>
          </a:xfrm>
        </p:grpSpPr>
        <p:grpSp>
          <p:nvGrpSpPr>
            <p:cNvPr id="12" name="组合 49"/>
            <p:cNvGrpSpPr/>
            <p:nvPr/>
          </p:nvGrpSpPr>
          <p:grpSpPr>
            <a:xfrm>
              <a:off x="3393886" y="4318414"/>
              <a:ext cx="1679317" cy="1677138"/>
              <a:chOff x="2097688" y="3956967"/>
              <a:chExt cx="2446337" cy="2443163"/>
            </a:xfrm>
          </p:grpSpPr>
          <p:sp>
            <p:nvSpPr>
              <p:cNvPr id="51" name="Oval 52"/>
              <p:cNvSpPr>
                <a:spLocks noChangeArrowheads="1"/>
              </p:cNvSpPr>
              <p:nvPr/>
            </p:nvSpPr>
            <p:spPr bwMode="auto">
              <a:xfrm>
                <a:off x="2097688" y="3956967"/>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2" name="Oval 62"/>
              <p:cNvSpPr>
                <a:spLocks noChangeArrowheads="1"/>
              </p:cNvSpPr>
              <p:nvPr/>
            </p:nvSpPr>
            <p:spPr bwMode="auto">
              <a:xfrm>
                <a:off x="2184213" y="4033557"/>
                <a:ext cx="2284413" cy="2284413"/>
              </a:xfrm>
              <a:prstGeom prst="ellipse">
                <a:avLst/>
              </a:prstGeom>
              <a:solidFill>
                <a:schemeClr val="accent3"/>
              </a:soli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62" name="Freeform 104"/>
            <p:cNvSpPr>
              <a:spLocks noEditPoints="1"/>
            </p:cNvSpPr>
            <p:nvPr/>
          </p:nvSpPr>
          <p:spPr bwMode="auto">
            <a:xfrm>
              <a:off x="4041611" y="4708733"/>
              <a:ext cx="379236" cy="259362"/>
            </a:xfrm>
            <a:custGeom>
              <a:avLst/>
              <a:gdLst>
                <a:gd name="T0" fmla="*/ 11 w 144"/>
                <a:gd name="T1" fmla="*/ 19 h 98"/>
                <a:gd name="T2" fmla="*/ 21 w 144"/>
                <a:gd name="T3" fmla="*/ 83 h 98"/>
                <a:gd name="T4" fmla="*/ 144 w 144"/>
                <a:gd name="T5" fmla="*/ 64 h 98"/>
                <a:gd name="T6" fmla="*/ 134 w 144"/>
                <a:gd name="T7" fmla="*/ 0 h 98"/>
                <a:gd name="T8" fmla="*/ 11 w 144"/>
                <a:gd name="T9" fmla="*/ 19 h 98"/>
                <a:gd name="T10" fmla="*/ 81 w 144"/>
                <a:gd name="T11" fmla="*/ 64 h 98"/>
                <a:gd name="T12" fmla="*/ 55 w 144"/>
                <a:gd name="T13" fmla="*/ 45 h 98"/>
                <a:gd name="T14" fmla="*/ 74 w 144"/>
                <a:gd name="T15" fmla="*/ 19 h 98"/>
                <a:gd name="T16" fmla="*/ 100 w 144"/>
                <a:gd name="T17" fmla="*/ 38 h 98"/>
                <a:gd name="T18" fmla="*/ 81 w 144"/>
                <a:gd name="T19" fmla="*/ 64 h 98"/>
                <a:gd name="T20" fmla="*/ 8 w 144"/>
                <a:gd name="T21" fmla="*/ 27 h 98"/>
                <a:gd name="T22" fmla="*/ 5 w 144"/>
                <a:gd name="T23" fmla="*/ 27 h 98"/>
                <a:gd name="T24" fmla="*/ 15 w 144"/>
                <a:gd name="T25" fmla="*/ 91 h 98"/>
                <a:gd name="T26" fmla="*/ 138 w 144"/>
                <a:gd name="T27" fmla="*/ 72 h 98"/>
                <a:gd name="T28" fmla="*/ 138 w 144"/>
                <a:gd name="T29" fmla="*/ 69 h 98"/>
                <a:gd name="T30" fmla="*/ 18 w 144"/>
                <a:gd name="T31" fmla="*/ 87 h 98"/>
                <a:gd name="T32" fmla="*/ 8 w 144"/>
                <a:gd name="T33" fmla="*/ 27 h 98"/>
                <a:gd name="T34" fmla="*/ 3 w 144"/>
                <a:gd name="T35" fmla="*/ 34 h 98"/>
                <a:gd name="T36" fmla="*/ 0 w 144"/>
                <a:gd name="T37" fmla="*/ 34 h 98"/>
                <a:gd name="T38" fmla="*/ 9 w 144"/>
                <a:gd name="T39" fmla="*/ 98 h 98"/>
                <a:gd name="T40" fmla="*/ 132 w 144"/>
                <a:gd name="T41" fmla="*/ 79 h 98"/>
                <a:gd name="T42" fmla="*/ 132 w 144"/>
                <a:gd name="T43" fmla="*/ 76 h 98"/>
                <a:gd name="T44" fmla="*/ 12 w 144"/>
                <a:gd name="T45" fmla="*/ 94 h 98"/>
                <a:gd name="T46" fmla="*/ 3 w 144"/>
                <a:gd name="T47" fmla="*/ 34 h 98"/>
                <a:gd name="T48" fmla="*/ 80 w 144"/>
                <a:gd name="T49" fmla="*/ 39 h 98"/>
                <a:gd name="T50" fmla="*/ 74 w 144"/>
                <a:gd name="T51" fmla="*/ 35 h 98"/>
                <a:gd name="T52" fmla="*/ 78 w 144"/>
                <a:gd name="T53" fmla="*/ 32 h 98"/>
                <a:gd name="T54" fmla="*/ 84 w 144"/>
                <a:gd name="T55" fmla="*/ 32 h 98"/>
                <a:gd name="T56" fmla="*/ 85 w 144"/>
                <a:gd name="T57" fmla="*/ 26 h 98"/>
                <a:gd name="T58" fmla="*/ 78 w 144"/>
                <a:gd name="T59" fmla="*/ 26 h 98"/>
                <a:gd name="T60" fmla="*/ 77 w 144"/>
                <a:gd name="T61" fmla="*/ 22 h 98"/>
                <a:gd name="T62" fmla="*/ 72 w 144"/>
                <a:gd name="T63" fmla="*/ 23 h 98"/>
                <a:gd name="T64" fmla="*/ 73 w 144"/>
                <a:gd name="T65" fmla="*/ 27 h 98"/>
                <a:gd name="T66" fmla="*/ 67 w 144"/>
                <a:gd name="T67" fmla="*/ 37 h 98"/>
                <a:gd name="T68" fmla="*/ 76 w 144"/>
                <a:gd name="T69" fmla="*/ 45 h 98"/>
                <a:gd name="T70" fmla="*/ 82 w 144"/>
                <a:gd name="T71" fmla="*/ 48 h 98"/>
                <a:gd name="T72" fmla="*/ 78 w 144"/>
                <a:gd name="T73" fmla="*/ 52 h 98"/>
                <a:gd name="T74" fmla="*/ 70 w 144"/>
                <a:gd name="T75" fmla="*/ 51 h 98"/>
                <a:gd name="T76" fmla="*/ 69 w 144"/>
                <a:gd name="T77" fmla="*/ 57 h 98"/>
                <a:gd name="T78" fmla="*/ 78 w 144"/>
                <a:gd name="T79" fmla="*/ 58 h 98"/>
                <a:gd name="T80" fmla="*/ 78 w 144"/>
                <a:gd name="T81" fmla="*/ 61 h 98"/>
                <a:gd name="T82" fmla="*/ 83 w 144"/>
                <a:gd name="T83" fmla="*/ 60 h 98"/>
                <a:gd name="T84" fmla="*/ 82 w 144"/>
                <a:gd name="T85" fmla="*/ 57 h 98"/>
                <a:gd name="T86" fmla="*/ 89 w 144"/>
                <a:gd name="T87" fmla="*/ 47 h 98"/>
                <a:gd name="T88" fmla="*/ 80 w 144"/>
                <a:gd name="T89" fmla="*/ 3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98">
                  <a:moveTo>
                    <a:pt x="11" y="19"/>
                  </a:moveTo>
                  <a:cubicBezTo>
                    <a:pt x="21" y="83"/>
                    <a:pt x="21" y="83"/>
                    <a:pt x="21" y="83"/>
                  </a:cubicBezTo>
                  <a:cubicBezTo>
                    <a:pt x="144" y="64"/>
                    <a:pt x="144" y="64"/>
                    <a:pt x="144" y="64"/>
                  </a:cubicBezTo>
                  <a:cubicBezTo>
                    <a:pt x="134" y="0"/>
                    <a:pt x="134" y="0"/>
                    <a:pt x="134" y="0"/>
                  </a:cubicBezTo>
                  <a:lnTo>
                    <a:pt x="11" y="19"/>
                  </a:lnTo>
                  <a:close/>
                  <a:moveTo>
                    <a:pt x="81" y="64"/>
                  </a:moveTo>
                  <a:cubicBezTo>
                    <a:pt x="69" y="66"/>
                    <a:pt x="57" y="57"/>
                    <a:pt x="55" y="45"/>
                  </a:cubicBezTo>
                  <a:cubicBezTo>
                    <a:pt x="53" y="33"/>
                    <a:pt x="62" y="21"/>
                    <a:pt x="74" y="19"/>
                  </a:cubicBezTo>
                  <a:cubicBezTo>
                    <a:pt x="87" y="17"/>
                    <a:pt x="98" y="26"/>
                    <a:pt x="100" y="38"/>
                  </a:cubicBezTo>
                  <a:cubicBezTo>
                    <a:pt x="102" y="51"/>
                    <a:pt x="93" y="62"/>
                    <a:pt x="81" y="64"/>
                  </a:cubicBezTo>
                  <a:close/>
                  <a:moveTo>
                    <a:pt x="8" y="27"/>
                  </a:moveTo>
                  <a:cubicBezTo>
                    <a:pt x="5" y="27"/>
                    <a:pt x="5" y="27"/>
                    <a:pt x="5" y="27"/>
                  </a:cubicBezTo>
                  <a:cubicBezTo>
                    <a:pt x="15" y="91"/>
                    <a:pt x="15" y="91"/>
                    <a:pt x="15" y="91"/>
                  </a:cubicBezTo>
                  <a:cubicBezTo>
                    <a:pt x="138" y="72"/>
                    <a:pt x="138" y="72"/>
                    <a:pt x="138" y="72"/>
                  </a:cubicBezTo>
                  <a:cubicBezTo>
                    <a:pt x="138" y="69"/>
                    <a:pt x="138" y="69"/>
                    <a:pt x="138" y="69"/>
                  </a:cubicBezTo>
                  <a:cubicBezTo>
                    <a:pt x="18" y="87"/>
                    <a:pt x="18" y="87"/>
                    <a:pt x="18" y="87"/>
                  </a:cubicBezTo>
                  <a:lnTo>
                    <a:pt x="8" y="27"/>
                  </a:lnTo>
                  <a:close/>
                  <a:moveTo>
                    <a:pt x="3" y="34"/>
                  </a:moveTo>
                  <a:cubicBezTo>
                    <a:pt x="0" y="34"/>
                    <a:pt x="0" y="34"/>
                    <a:pt x="0" y="34"/>
                  </a:cubicBezTo>
                  <a:cubicBezTo>
                    <a:pt x="9" y="98"/>
                    <a:pt x="9" y="98"/>
                    <a:pt x="9" y="98"/>
                  </a:cubicBezTo>
                  <a:cubicBezTo>
                    <a:pt x="132" y="79"/>
                    <a:pt x="132" y="79"/>
                    <a:pt x="132" y="79"/>
                  </a:cubicBezTo>
                  <a:cubicBezTo>
                    <a:pt x="132" y="76"/>
                    <a:pt x="132" y="76"/>
                    <a:pt x="132" y="76"/>
                  </a:cubicBezTo>
                  <a:cubicBezTo>
                    <a:pt x="12" y="94"/>
                    <a:pt x="12" y="94"/>
                    <a:pt x="12" y="94"/>
                  </a:cubicBezTo>
                  <a:lnTo>
                    <a:pt x="3" y="34"/>
                  </a:lnTo>
                  <a:close/>
                  <a:moveTo>
                    <a:pt x="80" y="39"/>
                  </a:moveTo>
                  <a:cubicBezTo>
                    <a:pt x="76" y="38"/>
                    <a:pt x="74" y="37"/>
                    <a:pt x="74" y="35"/>
                  </a:cubicBezTo>
                  <a:cubicBezTo>
                    <a:pt x="73" y="34"/>
                    <a:pt x="75" y="32"/>
                    <a:pt x="78" y="32"/>
                  </a:cubicBezTo>
                  <a:cubicBezTo>
                    <a:pt x="80" y="31"/>
                    <a:pt x="83" y="32"/>
                    <a:pt x="84" y="32"/>
                  </a:cubicBezTo>
                  <a:cubicBezTo>
                    <a:pt x="85" y="26"/>
                    <a:pt x="85" y="26"/>
                    <a:pt x="85" y="26"/>
                  </a:cubicBezTo>
                  <a:cubicBezTo>
                    <a:pt x="83" y="26"/>
                    <a:pt x="81" y="26"/>
                    <a:pt x="78" y="26"/>
                  </a:cubicBezTo>
                  <a:cubicBezTo>
                    <a:pt x="77" y="22"/>
                    <a:pt x="77" y="22"/>
                    <a:pt x="77" y="22"/>
                  </a:cubicBezTo>
                  <a:cubicBezTo>
                    <a:pt x="72" y="23"/>
                    <a:pt x="72" y="23"/>
                    <a:pt x="72" y="23"/>
                  </a:cubicBezTo>
                  <a:cubicBezTo>
                    <a:pt x="73" y="27"/>
                    <a:pt x="73" y="27"/>
                    <a:pt x="73" y="27"/>
                  </a:cubicBezTo>
                  <a:cubicBezTo>
                    <a:pt x="68" y="29"/>
                    <a:pt x="66" y="33"/>
                    <a:pt x="67" y="37"/>
                  </a:cubicBezTo>
                  <a:cubicBezTo>
                    <a:pt x="67" y="41"/>
                    <a:pt x="71" y="44"/>
                    <a:pt x="76" y="45"/>
                  </a:cubicBezTo>
                  <a:cubicBezTo>
                    <a:pt x="80" y="45"/>
                    <a:pt x="82" y="46"/>
                    <a:pt x="82" y="48"/>
                  </a:cubicBezTo>
                  <a:cubicBezTo>
                    <a:pt x="82" y="50"/>
                    <a:pt x="81" y="52"/>
                    <a:pt x="78" y="52"/>
                  </a:cubicBezTo>
                  <a:cubicBezTo>
                    <a:pt x="75" y="53"/>
                    <a:pt x="72" y="52"/>
                    <a:pt x="70" y="51"/>
                  </a:cubicBezTo>
                  <a:cubicBezTo>
                    <a:pt x="69" y="57"/>
                    <a:pt x="69" y="57"/>
                    <a:pt x="69" y="57"/>
                  </a:cubicBezTo>
                  <a:cubicBezTo>
                    <a:pt x="71" y="58"/>
                    <a:pt x="74" y="58"/>
                    <a:pt x="78" y="58"/>
                  </a:cubicBezTo>
                  <a:cubicBezTo>
                    <a:pt x="78" y="61"/>
                    <a:pt x="78" y="61"/>
                    <a:pt x="78" y="61"/>
                  </a:cubicBezTo>
                  <a:cubicBezTo>
                    <a:pt x="83" y="60"/>
                    <a:pt x="83" y="60"/>
                    <a:pt x="83" y="60"/>
                  </a:cubicBezTo>
                  <a:cubicBezTo>
                    <a:pt x="82" y="57"/>
                    <a:pt x="82" y="57"/>
                    <a:pt x="82" y="57"/>
                  </a:cubicBezTo>
                  <a:cubicBezTo>
                    <a:pt x="88" y="55"/>
                    <a:pt x="90" y="51"/>
                    <a:pt x="89" y="47"/>
                  </a:cubicBezTo>
                  <a:cubicBezTo>
                    <a:pt x="88" y="42"/>
                    <a:pt x="85" y="40"/>
                    <a:pt x="80" y="3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6" name="文本框 183"/>
            <p:cNvSpPr txBox="1"/>
            <p:nvPr/>
          </p:nvSpPr>
          <p:spPr>
            <a:xfrm>
              <a:off x="3567850" y="5061131"/>
              <a:ext cx="1328580" cy="400202"/>
            </a:xfrm>
            <a:prstGeom prst="rect">
              <a:avLst/>
            </a:prstGeom>
            <a:noFill/>
          </p:spPr>
          <p:txBody>
            <a:bodyPr wrap="square" rtlCol="0">
              <a:spAutoFit/>
            </a:bodyPr>
            <a:lstStyle/>
            <a:p>
              <a:pPr algn="ctr"/>
              <a:r>
                <a:rPr lang="zh-CN" altLang="en-US" dirty="0">
                  <a:solidFill>
                    <a:prstClr val="white"/>
                  </a:solidFill>
                  <a:latin typeface="微软雅黑" panose="020B0503020204020204" pitchFamily="34" charset="-122"/>
                  <a:ea typeface="微软雅黑" panose="020B0503020204020204" pitchFamily="34" charset="-122"/>
                </a:rPr>
                <a:t>添加标题</a:t>
              </a:r>
            </a:p>
          </p:txBody>
        </p:sp>
      </p:grpSp>
      <p:grpSp>
        <p:nvGrpSpPr>
          <p:cNvPr id="13" name="组合 86"/>
          <p:cNvGrpSpPr/>
          <p:nvPr/>
        </p:nvGrpSpPr>
        <p:grpSpPr>
          <a:xfrm>
            <a:off x="5042972" y="3238060"/>
            <a:ext cx="1259652" cy="1257563"/>
            <a:chOff x="7123085" y="4318414"/>
            <a:chExt cx="1679317" cy="1677138"/>
          </a:xfrm>
        </p:grpSpPr>
        <p:grpSp>
          <p:nvGrpSpPr>
            <p:cNvPr id="14" name="组合 52"/>
            <p:cNvGrpSpPr/>
            <p:nvPr/>
          </p:nvGrpSpPr>
          <p:grpSpPr>
            <a:xfrm>
              <a:off x="7123085" y="4318414"/>
              <a:ext cx="1679317" cy="1677138"/>
              <a:chOff x="2097688" y="3956967"/>
              <a:chExt cx="2446337" cy="2443163"/>
            </a:xfrm>
          </p:grpSpPr>
          <p:sp>
            <p:nvSpPr>
              <p:cNvPr id="54" name="Oval 52"/>
              <p:cNvSpPr>
                <a:spLocks noChangeArrowheads="1"/>
              </p:cNvSpPr>
              <p:nvPr/>
            </p:nvSpPr>
            <p:spPr bwMode="auto">
              <a:xfrm>
                <a:off x="2097688" y="3956967"/>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5" name="Oval 62"/>
              <p:cNvSpPr>
                <a:spLocks noChangeArrowheads="1"/>
              </p:cNvSpPr>
              <p:nvPr/>
            </p:nvSpPr>
            <p:spPr bwMode="auto">
              <a:xfrm>
                <a:off x="2184213" y="4033557"/>
                <a:ext cx="2284413" cy="2284413"/>
              </a:xfrm>
              <a:prstGeom prst="ellipse">
                <a:avLst/>
              </a:prstGeom>
              <a:gradFill>
                <a:gsLst>
                  <a:gs pos="0">
                    <a:srgbClr val="0070C0"/>
                  </a:gs>
                  <a:gs pos="100000">
                    <a:srgbClr val="00B0F0"/>
                  </a:gs>
                </a:gsLst>
                <a:lin ang="2700000" scaled="1"/>
              </a:gradFill>
              <a:ln w="31750">
                <a:gradFill flip="none" rotWithShape="1">
                  <a:gsLst>
                    <a:gs pos="0">
                      <a:schemeClr val="bg1">
                        <a:lumMod val="75000"/>
                      </a:schemeClr>
                    </a:gs>
                    <a:gs pos="100000">
                      <a:schemeClr val="bg1"/>
                    </a:gs>
                  </a:gsLst>
                  <a:lin ang="2700000" scaled="1"/>
                  <a:tileRect/>
                </a:gradFill>
              </a:ln>
              <a:effectLst>
                <a:innerShdw blurRad="114300" dist="635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63" name="Freeform 108"/>
            <p:cNvSpPr>
              <a:spLocks noEditPoints="1"/>
            </p:cNvSpPr>
            <p:nvPr/>
          </p:nvSpPr>
          <p:spPr bwMode="auto">
            <a:xfrm>
              <a:off x="7802594" y="4686392"/>
              <a:ext cx="302953" cy="304043"/>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7" name="文本框 184"/>
            <p:cNvSpPr txBox="1"/>
            <p:nvPr/>
          </p:nvSpPr>
          <p:spPr>
            <a:xfrm>
              <a:off x="7360090" y="5061131"/>
              <a:ext cx="1328580" cy="400202"/>
            </a:xfrm>
            <a:prstGeom prst="rect">
              <a:avLst/>
            </a:prstGeom>
            <a:noFill/>
          </p:spPr>
          <p:txBody>
            <a:bodyPr wrap="square" rtlCol="0">
              <a:spAutoFit/>
            </a:bodyPr>
            <a:lstStyle/>
            <a:p>
              <a:pPr algn="ctr"/>
              <a:r>
                <a:rPr lang="zh-CN" altLang="en-US" dirty="0">
                  <a:solidFill>
                    <a:prstClr val="white"/>
                  </a:solidFill>
                  <a:latin typeface="微软雅黑" panose="020B0503020204020204" pitchFamily="34" charset="-122"/>
                  <a:ea typeface="微软雅黑" panose="020B0503020204020204" pitchFamily="34" charset="-122"/>
                </a:rPr>
                <a:t>添加标题</a:t>
              </a:r>
            </a:p>
          </p:txBody>
        </p:sp>
      </p:grpSp>
      <p:sp>
        <p:nvSpPr>
          <p:cNvPr id="82" name="文本框 113"/>
          <p:cNvSpPr txBox="1"/>
          <p:nvPr/>
        </p:nvSpPr>
        <p:spPr>
          <a:xfrm>
            <a:off x="1049393" y="1477197"/>
            <a:ext cx="1685936" cy="807913"/>
          </a:xfrm>
          <a:prstGeom prst="rect">
            <a:avLst/>
          </a:prstGeom>
          <a:noFill/>
        </p:spPr>
        <p:txBody>
          <a:bodyPr wrap="square" lIns="68580" tIns="34290" rIns="68580" bIns="34290" rtlCol="0">
            <a:spAutoFit/>
          </a:bodyPr>
          <a:lstStyle/>
          <a:p>
            <a:pPr algn="r">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sp>
        <p:nvSpPr>
          <p:cNvPr id="83" name="文本框 113"/>
          <p:cNvSpPr txBox="1"/>
          <p:nvPr/>
        </p:nvSpPr>
        <p:spPr>
          <a:xfrm>
            <a:off x="1030546" y="3537971"/>
            <a:ext cx="1685936" cy="807913"/>
          </a:xfrm>
          <a:prstGeom prst="rect">
            <a:avLst/>
          </a:prstGeom>
          <a:noFill/>
        </p:spPr>
        <p:txBody>
          <a:bodyPr wrap="square" lIns="68580" tIns="34290" rIns="68580" bIns="34290" rtlCol="0">
            <a:spAutoFit/>
          </a:bodyPr>
          <a:lstStyle/>
          <a:p>
            <a:pPr algn="r">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sp>
        <p:nvSpPr>
          <p:cNvPr id="84" name="文本框 113"/>
          <p:cNvSpPr txBox="1"/>
          <p:nvPr/>
        </p:nvSpPr>
        <p:spPr>
          <a:xfrm>
            <a:off x="6397140" y="3537971"/>
            <a:ext cx="1685936" cy="807913"/>
          </a:xfrm>
          <a:prstGeom prst="rect">
            <a:avLst/>
          </a:prstGeom>
          <a:noFill/>
        </p:spPr>
        <p:txBody>
          <a:bodyPr wrap="square" lIns="68580" tIns="34290" rIns="68580" bIns="34290" rtlCol="0">
            <a:spAutoFit/>
          </a:bodyPr>
          <a:lstStyle/>
          <a:p>
            <a:pPr>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sp>
        <p:nvSpPr>
          <p:cNvPr id="85" name="文本框 113"/>
          <p:cNvSpPr txBox="1"/>
          <p:nvPr/>
        </p:nvSpPr>
        <p:spPr>
          <a:xfrm>
            <a:off x="6397140" y="1477196"/>
            <a:ext cx="1685936" cy="807913"/>
          </a:xfrm>
          <a:prstGeom prst="rect">
            <a:avLst/>
          </a:prstGeom>
          <a:noFill/>
        </p:spPr>
        <p:txBody>
          <a:bodyPr wrap="square" lIns="68580" tIns="34290" rIns="68580" bIns="34290" rtlCol="0">
            <a:spAutoFit/>
          </a:bodyPr>
          <a:lstStyle/>
          <a:p>
            <a:pPr>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sp>
        <p:nvSpPr>
          <p:cNvPr id="8" name="十字形 7"/>
          <p:cNvSpPr/>
          <p:nvPr/>
        </p:nvSpPr>
        <p:spPr>
          <a:xfrm>
            <a:off x="3698029" y="2082813"/>
            <a:ext cx="1759529" cy="1759529"/>
          </a:xfrm>
          <a:prstGeom prst="plus">
            <a:avLst>
              <a:gd name="adj" fmla="val 35334"/>
            </a:avLst>
          </a:prstGeom>
          <a:solidFill>
            <a:schemeClr val="bg1">
              <a:lumMod val="95000"/>
            </a:schemeClr>
          </a:solidFill>
          <a:ln>
            <a:noFill/>
          </a:ln>
          <a:effectLst>
            <a:innerShdw blurRad="190500">
              <a:prstClr val="black">
                <a:alpha val="83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Tree>
    <p:extLst>
      <p:ext uri="{BB962C8B-B14F-4D97-AF65-F5344CB8AC3E}">
        <p14:creationId xmlns:p14="http://schemas.microsoft.com/office/powerpoint/2010/main" val="868120831"/>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wipe(right)">
                                      <p:cBhvr>
                                        <p:cTn id="27" dur="500"/>
                                        <p:tgtEl>
                                          <p:spTgt spid="8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wipe(left)">
                                      <p:cBhvr>
                                        <p:cTn id="30" dur="500"/>
                                        <p:tgtEl>
                                          <p:spTgt spid="85"/>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wipe(right)">
                                      <p:cBhvr>
                                        <p:cTn id="33" dur="500"/>
                                        <p:tgtEl>
                                          <p:spTgt spid="8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wipe(left)">
                                      <p:cBhvr>
                                        <p:cTn id="3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P spid="85"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圆角矩形 68"/>
          <p:cNvSpPr/>
          <p:nvPr/>
        </p:nvSpPr>
        <p:spPr>
          <a:xfrm>
            <a:off x="7161548" y="1388814"/>
            <a:ext cx="1116755" cy="2578297"/>
          </a:xfrm>
          <a:prstGeom prst="roundRect">
            <a:avLst>
              <a:gd name="adj" fmla="val 50000"/>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889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70" name="圆角矩形 69"/>
          <p:cNvSpPr/>
          <p:nvPr/>
        </p:nvSpPr>
        <p:spPr>
          <a:xfrm>
            <a:off x="7318652" y="1543083"/>
            <a:ext cx="816867" cy="2287678"/>
          </a:xfrm>
          <a:prstGeom prst="roundRect">
            <a:avLst>
              <a:gd name="adj" fmla="val 50000"/>
            </a:avLst>
          </a:prstGeom>
          <a:solidFill>
            <a:srgbClr val="ECECEC"/>
          </a:solidFill>
          <a:ln w="25400">
            <a:gradFill flip="none" rotWithShape="1">
              <a:gsLst>
                <a:gs pos="0">
                  <a:schemeClr val="bg1"/>
                </a:gs>
                <a:gs pos="100000">
                  <a:schemeClr val="bg1">
                    <a:lumMod val="75000"/>
                  </a:schemeClr>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71" name="文本框 32"/>
          <p:cNvSpPr txBox="1"/>
          <p:nvPr/>
        </p:nvSpPr>
        <p:spPr>
          <a:xfrm>
            <a:off x="7272006" y="1655297"/>
            <a:ext cx="895841" cy="392415"/>
          </a:xfrm>
          <a:prstGeom prst="rect">
            <a:avLst/>
          </a:prstGeom>
          <a:noFill/>
        </p:spPr>
        <p:txBody>
          <a:bodyPr wrap="square" lIns="68580" tIns="34290" rIns="68580" bIns="34290" rtlCol="0">
            <a:spAutoFit/>
          </a:bodyPr>
          <a:lstStyle/>
          <a:p>
            <a:pPr algn="ctr"/>
            <a:r>
              <a:rPr lang="en-US" altLang="zh-CN" sz="2100" dirty="0">
                <a:solidFill>
                  <a:schemeClr val="accent6"/>
                </a:solidFill>
                <a:latin typeface="Impact" panose="020B0806030902050204" pitchFamily="34" charset="0"/>
              </a:rPr>
              <a:t>90</a:t>
            </a:r>
            <a:r>
              <a:rPr lang="zh-CN" altLang="en-US" dirty="0">
                <a:solidFill>
                  <a:schemeClr val="accent6"/>
                </a:solidFill>
                <a:latin typeface="微软雅黑" panose="020B0503020204020204" pitchFamily="34" charset="-122"/>
                <a:ea typeface="微软雅黑" panose="020B0503020204020204" pitchFamily="34" charset="-122"/>
              </a:rPr>
              <a:t>万</a:t>
            </a:r>
          </a:p>
        </p:txBody>
      </p:sp>
      <p:sp>
        <p:nvSpPr>
          <p:cNvPr id="72" name="圆角矩形 71"/>
          <p:cNvSpPr/>
          <p:nvPr/>
        </p:nvSpPr>
        <p:spPr>
          <a:xfrm>
            <a:off x="5561831" y="1864477"/>
            <a:ext cx="1116755" cy="2101607"/>
          </a:xfrm>
          <a:prstGeom prst="roundRect">
            <a:avLst>
              <a:gd name="adj" fmla="val 50000"/>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889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73" name="圆角矩形 72"/>
          <p:cNvSpPr/>
          <p:nvPr/>
        </p:nvSpPr>
        <p:spPr>
          <a:xfrm>
            <a:off x="5718935" y="2021604"/>
            <a:ext cx="816867" cy="1809157"/>
          </a:xfrm>
          <a:prstGeom prst="roundRect">
            <a:avLst>
              <a:gd name="adj" fmla="val 50000"/>
            </a:avLst>
          </a:prstGeom>
          <a:solidFill>
            <a:srgbClr val="ECECEC"/>
          </a:solidFill>
          <a:ln w="25400">
            <a:gradFill flip="none" rotWithShape="1">
              <a:gsLst>
                <a:gs pos="0">
                  <a:schemeClr val="bg1"/>
                </a:gs>
                <a:gs pos="100000">
                  <a:schemeClr val="bg1">
                    <a:lumMod val="75000"/>
                  </a:schemeClr>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74" name="文本框 40"/>
          <p:cNvSpPr txBox="1"/>
          <p:nvPr/>
        </p:nvSpPr>
        <p:spPr>
          <a:xfrm>
            <a:off x="5672289" y="2112392"/>
            <a:ext cx="895841" cy="392415"/>
          </a:xfrm>
          <a:prstGeom prst="rect">
            <a:avLst/>
          </a:prstGeom>
          <a:noFill/>
        </p:spPr>
        <p:txBody>
          <a:bodyPr wrap="square" lIns="68580" tIns="34290" rIns="68580" bIns="34290" rtlCol="0">
            <a:spAutoFit/>
          </a:bodyPr>
          <a:lstStyle/>
          <a:p>
            <a:pPr algn="ctr"/>
            <a:r>
              <a:rPr lang="en-US" altLang="zh-CN" sz="2100" dirty="0">
                <a:solidFill>
                  <a:schemeClr val="accent4"/>
                </a:solidFill>
                <a:latin typeface="Impact" panose="020B0806030902050204" pitchFamily="34" charset="0"/>
              </a:rPr>
              <a:t>70</a:t>
            </a:r>
            <a:r>
              <a:rPr lang="zh-CN" altLang="en-US" dirty="0">
                <a:solidFill>
                  <a:schemeClr val="accent4"/>
                </a:solidFill>
                <a:latin typeface="微软雅黑" panose="020B0503020204020204" pitchFamily="34" charset="-122"/>
                <a:ea typeface="微软雅黑" panose="020B0503020204020204" pitchFamily="34" charset="-122"/>
              </a:rPr>
              <a:t>万</a:t>
            </a:r>
          </a:p>
        </p:txBody>
      </p:sp>
      <p:sp>
        <p:nvSpPr>
          <p:cNvPr id="75" name="圆角矩形 74"/>
          <p:cNvSpPr/>
          <p:nvPr/>
        </p:nvSpPr>
        <p:spPr>
          <a:xfrm>
            <a:off x="3962116" y="1050278"/>
            <a:ext cx="1116755" cy="2905813"/>
          </a:xfrm>
          <a:prstGeom prst="roundRect">
            <a:avLst>
              <a:gd name="adj" fmla="val 50000"/>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889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76" name="圆角矩形 75"/>
          <p:cNvSpPr/>
          <p:nvPr/>
        </p:nvSpPr>
        <p:spPr>
          <a:xfrm>
            <a:off x="4119220" y="1175608"/>
            <a:ext cx="816867" cy="2655152"/>
          </a:xfrm>
          <a:prstGeom prst="roundRect">
            <a:avLst>
              <a:gd name="adj" fmla="val 44437"/>
            </a:avLst>
          </a:prstGeom>
          <a:solidFill>
            <a:srgbClr val="ECECEC"/>
          </a:solidFill>
          <a:ln w="25400">
            <a:gradFill flip="none" rotWithShape="1">
              <a:gsLst>
                <a:gs pos="0">
                  <a:schemeClr val="bg1"/>
                </a:gs>
                <a:gs pos="100000">
                  <a:schemeClr val="bg1">
                    <a:lumMod val="75000"/>
                  </a:schemeClr>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77" name="文本框 47"/>
          <p:cNvSpPr txBox="1"/>
          <p:nvPr/>
        </p:nvSpPr>
        <p:spPr>
          <a:xfrm>
            <a:off x="4072574" y="1276766"/>
            <a:ext cx="895841" cy="392415"/>
          </a:xfrm>
          <a:prstGeom prst="rect">
            <a:avLst/>
          </a:prstGeom>
          <a:noFill/>
        </p:spPr>
        <p:txBody>
          <a:bodyPr wrap="square" lIns="68580" tIns="34290" rIns="68580" bIns="34290" rtlCol="0">
            <a:spAutoFit/>
          </a:bodyPr>
          <a:lstStyle/>
          <a:p>
            <a:pPr algn="ctr"/>
            <a:r>
              <a:rPr lang="en-US" altLang="zh-CN" sz="2100" dirty="0">
                <a:solidFill>
                  <a:schemeClr val="accent3"/>
                </a:solidFill>
                <a:latin typeface="Impact" panose="020B0806030902050204" pitchFamily="34" charset="0"/>
              </a:rPr>
              <a:t>100</a:t>
            </a:r>
            <a:r>
              <a:rPr lang="zh-CN" altLang="en-US" dirty="0">
                <a:solidFill>
                  <a:schemeClr val="accent3"/>
                </a:solidFill>
                <a:latin typeface="微软雅黑" panose="020B0503020204020204" pitchFamily="34" charset="-122"/>
                <a:ea typeface="微软雅黑" panose="020B0503020204020204" pitchFamily="34" charset="-122"/>
              </a:rPr>
              <a:t>万</a:t>
            </a:r>
          </a:p>
        </p:txBody>
      </p:sp>
      <p:sp>
        <p:nvSpPr>
          <p:cNvPr id="78" name="圆角矩形 77"/>
          <p:cNvSpPr/>
          <p:nvPr/>
        </p:nvSpPr>
        <p:spPr>
          <a:xfrm>
            <a:off x="2362399" y="1671640"/>
            <a:ext cx="1116755" cy="2285471"/>
          </a:xfrm>
          <a:prstGeom prst="roundRect">
            <a:avLst>
              <a:gd name="adj" fmla="val 50000"/>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889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79" name="圆角矩形 78"/>
          <p:cNvSpPr/>
          <p:nvPr/>
        </p:nvSpPr>
        <p:spPr>
          <a:xfrm>
            <a:off x="2519503" y="1835908"/>
            <a:ext cx="816867" cy="1994852"/>
          </a:xfrm>
          <a:prstGeom prst="roundRect">
            <a:avLst>
              <a:gd name="adj" fmla="val 50000"/>
            </a:avLst>
          </a:prstGeom>
          <a:solidFill>
            <a:srgbClr val="ECECEC"/>
          </a:solidFill>
          <a:ln w="25400">
            <a:gradFill flip="none" rotWithShape="1">
              <a:gsLst>
                <a:gs pos="0">
                  <a:schemeClr val="bg1"/>
                </a:gs>
                <a:gs pos="100000">
                  <a:schemeClr val="bg1">
                    <a:lumMod val="75000"/>
                  </a:schemeClr>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80" name="文本框 54"/>
          <p:cNvSpPr txBox="1"/>
          <p:nvPr/>
        </p:nvSpPr>
        <p:spPr>
          <a:xfrm>
            <a:off x="2472857" y="1890986"/>
            <a:ext cx="895841" cy="392415"/>
          </a:xfrm>
          <a:prstGeom prst="rect">
            <a:avLst/>
          </a:prstGeom>
          <a:noFill/>
        </p:spPr>
        <p:txBody>
          <a:bodyPr wrap="square" lIns="68580" tIns="34290" rIns="68580" bIns="34290" rtlCol="0">
            <a:spAutoFit/>
          </a:bodyPr>
          <a:lstStyle/>
          <a:p>
            <a:pPr algn="ctr"/>
            <a:r>
              <a:rPr lang="en-US" altLang="zh-CN" sz="2100" dirty="0">
                <a:solidFill>
                  <a:schemeClr val="accent2"/>
                </a:solidFill>
                <a:latin typeface="Impact" panose="020B0806030902050204" pitchFamily="34" charset="0"/>
              </a:rPr>
              <a:t>80</a:t>
            </a:r>
            <a:r>
              <a:rPr lang="zh-CN" altLang="en-US" dirty="0">
                <a:solidFill>
                  <a:schemeClr val="accent2"/>
                </a:solidFill>
                <a:latin typeface="微软雅黑" panose="020B0503020204020204" pitchFamily="34" charset="-122"/>
                <a:ea typeface="微软雅黑" panose="020B0503020204020204" pitchFamily="34" charset="-122"/>
              </a:rPr>
              <a:t>万</a:t>
            </a:r>
          </a:p>
        </p:txBody>
      </p:sp>
      <p:sp>
        <p:nvSpPr>
          <p:cNvPr id="81" name="圆角矩形 80"/>
          <p:cNvSpPr/>
          <p:nvPr/>
        </p:nvSpPr>
        <p:spPr>
          <a:xfrm>
            <a:off x="762684" y="1388814"/>
            <a:ext cx="1116755" cy="2578297"/>
          </a:xfrm>
          <a:prstGeom prst="roundRect">
            <a:avLst>
              <a:gd name="adj" fmla="val 50000"/>
            </a:avLst>
          </a:prstGeom>
          <a:solidFill>
            <a:schemeClr val="bg1">
              <a:lumMod val="95000"/>
            </a:schemeClr>
          </a:solidFill>
          <a:ln w="25400">
            <a:gradFill flip="none" rotWithShape="1">
              <a:gsLst>
                <a:gs pos="0">
                  <a:schemeClr val="bg1">
                    <a:lumMod val="75000"/>
                  </a:schemeClr>
                </a:gs>
                <a:gs pos="100000">
                  <a:schemeClr val="bg1"/>
                </a:gs>
              </a:gsLst>
              <a:lin ang="2700000" scaled="1"/>
              <a:tileRect/>
            </a:gradFill>
          </a:ln>
          <a:effectLst>
            <a:innerShdw blurRad="889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82" name="圆角矩形 81"/>
          <p:cNvSpPr/>
          <p:nvPr/>
        </p:nvSpPr>
        <p:spPr>
          <a:xfrm>
            <a:off x="919788" y="1543083"/>
            <a:ext cx="816867" cy="2287678"/>
          </a:xfrm>
          <a:prstGeom prst="roundRect">
            <a:avLst>
              <a:gd name="adj" fmla="val 50000"/>
            </a:avLst>
          </a:prstGeom>
          <a:solidFill>
            <a:srgbClr val="ECECEC"/>
          </a:solidFill>
          <a:ln w="25400">
            <a:gradFill flip="none" rotWithShape="1">
              <a:gsLst>
                <a:gs pos="0">
                  <a:schemeClr val="bg1"/>
                </a:gs>
                <a:gs pos="100000">
                  <a:schemeClr val="bg1">
                    <a:lumMod val="75000"/>
                  </a:schemeClr>
                </a:gs>
              </a:gsLst>
              <a:lin ang="27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83" name="文本框 61"/>
          <p:cNvSpPr txBox="1"/>
          <p:nvPr/>
        </p:nvSpPr>
        <p:spPr>
          <a:xfrm>
            <a:off x="873142" y="1641013"/>
            <a:ext cx="895841" cy="392415"/>
          </a:xfrm>
          <a:prstGeom prst="rect">
            <a:avLst/>
          </a:prstGeom>
          <a:noFill/>
        </p:spPr>
        <p:txBody>
          <a:bodyPr wrap="square" lIns="68580" tIns="34290" rIns="68580" bIns="34290" rtlCol="0">
            <a:spAutoFit/>
          </a:bodyPr>
          <a:lstStyle/>
          <a:p>
            <a:pPr algn="ctr"/>
            <a:r>
              <a:rPr lang="en-US" altLang="zh-CN" sz="2100" dirty="0">
                <a:solidFill>
                  <a:schemeClr val="accent1"/>
                </a:solidFill>
                <a:latin typeface="Impact" panose="020B0806030902050204" pitchFamily="34" charset="0"/>
              </a:rPr>
              <a:t>90</a:t>
            </a:r>
            <a:r>
              <a:rPr lang="zh-CN" altLang="en-US" dirty="0">
                <a:solidFill>
                  <a:schemeClr val="accent1"/>
                </a:solidFill>
                <a:latin typeface="微软雅黑" panose="020B0503020204020204" pitchFamily="34" charset="-122"/>
                <a:ea typeface="微软雅黑" panose="020B0503020204020204" pitchFamily="34" charset="-122"/>
              </a:rPr>
              <a:t>万</a:t>
            </a:r>
          </a:p>
        </p:txBody>
      </p:sp>
      <p:grpSp>
        <p:nvGrpSpPr>
          <p:cNvPr id="2" name="组合 83"/>
          <p:cNvGrpSpPr/>
          <p:nvPr/>
        </p:nvGrpSpPr>
        <p:grpSpPr>
          <a:xfrm>
            <a:off x="983140" y="3095142"/>
            <a:ext cx="690162" cy="680242"/>
            <a:chOff x="1310682" y="3861049"/>
            <a:chExt cx="920096" cy="907199"/>
          </a:xfrm>
        </p:grpSpPr>
        <p:sp>
          <p:nvSpPr>
            <p:cNvPr id="85" name="椭圆 84"/>
            <p:cNvSpPr/>
            <p:nvPr/>
          </p:nvSpPr>
          <p:spPr>
            <a:xfrm>
              <a:off x="1310682" y="3861049"/>
              <a:ext cx="920096" cy="907199"/>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 name="组合 85"/>
            <p:cNvGrpSpPr/>
            <p:nvPr/>
          </p:nvGrpSpPr>
          <p:grpSpPr>
            <a:xfrm>
              <a:off x="1344549" y="3894442"/>
              <a:ext cx="852360" cy="840412"/>
              <a:chOff x="1344549" y="3893401"/>
              <a:chExt cx="852360" cy="814203"/>
            </a:xfrm>
          </p:grpSpPr>
          <p:sp>
            <p:nvSpPr>
              <p:cNvPr id="87" name="椭圆 86"/>
              <p:cNvSpPr/>
              <p:nvPr/>
            </p:nvSpPr>
            <p:spPr>
              <a:xfrm>
                <a:off x="1344549" y="3893401"/>
                <a:ext cx="852360" cy="8142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Group 8"/>
              <p:cNvGrpSpPr>
                <a:grpSpLocks noChangeAspect="1"/>
              </p:cNvGrpSpPr>
              <p:nvPr/>
            </p:nvGrpSpPr>
            <p:grpSpPr bwMode="auto">
              <a:xfrm>
                <a:off x="1557997" y="4064238"/>
                <a:ext cx="421027" cy="454651"/>
                <a:chOff x="3437" y="2282"/>
                <a:chExt cx="679" cy="744"/>
              </a:xfrm>
              <a:solidFill>
                <a:schemeClr val="bg1"/>
              </a:solidFill>
            </p:grpSpPr>
            <p:sp>
              <p:nvSpPr>
                <p:cNvPr id="89" name="Freeform 9"/>
                <p:cNvSpPr>
                  <a:spLocks/>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0" name="Freeform 10"/>
                <p:cNvSpPr>
                  <a:spLocks/>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grpSp>
        <p:nvGrpSpPr>
          <p:cNvPr id="5" name="组合 90"/>
          <p:cNvGrpSpPr/>
          <p:nvPr/>
        </p:nvGrpSpPr>
        <p:grpSpPr>
          <a:xfrm>
            <a:off x="2582855" y="3095142"/>
            <a:ext cx="690162" cy="680242"/>
            <a:chOff x="3443358" y="3861049"/>
            <a:chExt cx="920096" cy="907199"/>
          </a:xfrm>
        </p:grpSpPr>
        <p:sp>
          <p:nvSpPr>
            <p:cNvPr id="92" name="椭圆 91"/>
            <p:cNvSpPr/>
            <p:nvPr/>
          </p:nvSpPr>
          <p:spPr>
            <a:xfrm>
              <a:off x="3443358" y="3861049"/>
              <a:ext cx="920096" cy="907199"/>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3" name="椭圆 92"/>
            <p:cNvSpPr/>
            <p:nvPr/>
          </p:nvSpPr>
          <p:spPr>
            <a:xfrm>
              <a:off x="3477225" y="3894442"/>
              <a:ext cx="852360" cy="8404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6" name="Group 13"/>
            <p:cNvGrpSpPr>
              <a:grpSpLocks noChangeAspect="1"/>
            </p:cNvGrpSpPr>
            <p:nvPr/>
          </p:nvGrpSpPr>
          <p:grpSpPr bwMode="auto">
            <a:xfrm>
              <a:off x="3675268" y="4080591"/>
              <a:ext cx="461686" cy="475193"/>
              <a:chOff x="2426" y="2781"/>
              <a:chExt cx="593" cy="600"/>
            </a:xfrm>
            <a:solidFill>
              <a:schemeClr val="bg1"/>
            </a:solidFill>
          </p:grpSpPr>
          <p:sp>
            <p:nvSpPr>
              <p:cNvPr id="95" name="Freeform 14"/>
              <p:cNvSpPr>
                <a:spLocks/>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96"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7" name="组合 96"/>
          <p:cNvGrpSpPr/>
          <p:nvPr/>
        </p:nvGrpSpPr>
        <p:grpSpPr>
          <a:xfrm>
            <a:off x="4182572" y="3095142"/>
            <a:ext cx="690162" cy="680242"/>
            <a:chOff x="5576036" y="3861049"/>
            <a:chExt cx="920096" cy="907199"/>
          </a:xfrm>
        </p:grpSpPr>
        <p:sp>
          <p:nvSpPr>
            <p:cNvPr id="98" name="椭圆 97"/>
            <p:cNvSpPr/>
            <p:nvPr/>
          </p:nvSpPr>
          <p:spPr>
            <a:xfrm>
              <a:off x="5576036" y="3861049"/>
              <a:ext cx="920096" cy="907199"/>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9" name="椭圆 98"/>
            <p:cNvSpPr/>
            <p:nvPr/>
          </p:nvSpPr>
          <p:spPr>
            <a:xfrm>
              <a:off x="5609903" y="3894442"/>
              <a:ext cx="852360" cy="84041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Group 18"/>
            <p:cNvGrpSpPr>
              <a:grpSpLocks noChangeAspect="1"/>
            </p:cNvGrpSpPr>
            <p:nvPr/>
          </p:nvGrpSpPr>
          <p:grpSpPr bwMode="auto">
            <a:xfrm>
              <a:off x="5793235" y="4088980"/>
              <a:ext cx="479594" cy="454601"/>
              <a:chOff x="3802" y="2858"/>
              <a:chExt cx="616" cy="574"/>
            </a:xfrm>
            <a:solidFill>
              <a:schemeClr val="bg1"/>
            </a:solidFill>
          </p:grpSpPr>
          <p:sp>
            <p:nvSpPr>
              <p:cNvPr id="101"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2"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3"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4"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05" name="Freeform 23"/>
              <p:cNvSpPr>
                <a:spLocks/>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9" name="组合 105"/>
          <p:cNvGrpSpPr/>
          <p:nvPr/>
        </p:nvGrpSpPr>
        <p:grpSpPr>
          <a:xfrm>
            <a:off x="5782286" y="3095142"/>
            <a:ext cx="690162" cy="680240"/>
            <a:chOff x="7708712" y="3861048"/>
            <a:chExt cx="920096" cy="907197"/>
          </a:xfrm>
        </p:grpSpPr>
        <p:sp>
          <p:nvSpPr>
            <p:cNvPr id="107" name="椭圆 106"/>
            <p:cNvSpPr/>
            <p:nvPr/>
          </p:nvSpPr>
          <p:spPr>
            <a:xfrm>
              <a:off x="7708712" y="3861048"/>
              <a:ext cx="920096" cy="907197"/>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p:nvPr/>
          </p:nvSpPr>
          <p:spPr>
            <a:xfrm>
              <a:off x="7742578" y="3894440"/>
              <a:ext cx="852360" cy="8404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0" name="Group 26"/>
            <p:cNvGrpSpPr>
              <a:grpSpLocks noChangeAspect="1"/>
            </p:cNvGrpSpPr>
            <p:nvPr/>
          </p:nvGrpSpPr>
          <p:grpSpPr bwMode="auto">
            <a:xfrm>
              <a:off x="7879441" y="4152182"/>
              <a:ext cx="620626" cy="312988"/>
              <a:chOff x="5676" y="2597"/>
              <a:chExt cx="1061" cy="526"/>
            </a:xfrm>
            <a:solidFill>
              <a:schemeClr val="bg1"/>
            </a:solidFill>
          </p:grpSpPr>
          <p:sp>
            <p:nvSpPr>
              <p:cNvPr id="110" name="Freeform 27"/>
              <p:cNvSpPr>
                <a:spLocks/>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1"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2" name="Freeform 29"/>
              <p:cNvSpPr>
                <a:spLocks/>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3"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4"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5" name="Freeform 32"/>
              <p:cNvSpPr>
                <a:spLocks/>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6"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7" name="Freeform 34"/>
              <p:cNvSpPr>
                <a:spLocks/>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8"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19"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20" name="Freeform 37"/>
              <p:cNvSpPr>
                <a:spLocks/>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21"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22" name="Freeform 39"/>
              <p:cNvSpPr>
                <a:spLocks/>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23"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24"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11" name="组合 124"/>
          <p:cNvGrpSpPr/>
          <p:nvPr/>
        </p:nvGrpSpPr>
        <p:grpSpPr>
          <a:xfrm>
            <a:off x="7382003" y="3095142"/>
            <a:ext cx="690162" cy="680242"/>
            <a:chOff x="9841390" y="3861049"/>
            <a:chExt cx="920096" cy="907199"/>
          </a:xfrm>
        </p:grpSpPr>
        <p:sp>
          <p:nvSpPr>
            <p:cNvPr id="126" name="椭圆 125"/>
            <p:cNvSpPr/>
            <p:nvPr/>
          </p:nvSpPr>
          <p:spPr>
            <a:xfrm>
              <a:off x="9841390" y="3861049"/>
              <a:ext cx="920096" cy="907199"/>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7" name="椭圆 126"/>
            <p:cNvSpPr/>
            <p:nvPr/>
          </p:nvSpPr>
          <p:spPr>
            <a:xfrm>
              <a:off x="9875257" y="3894442"/>
              <a:ext cx="852360" cy="8404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8" name="Freeform 108"/>
            <p:cNvSpPr>
              <a:spLocks noEditPoints="1"/>
            </p:cNvSpPr>
            <p:nvPr/>
          </p:nvSpPr>
          <p:spPr bwMode="auto">
            <a:xfrm>
              <a:off x="10063091" y="4074257"/>
              <a:ext cx="468085" cy="477872"/>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cxnSp>
        <p:nvCxnSpPr>
          <p:cNvPr id="129" name="直接连接符 128"/>
          <p:cNvCxnSpPr/>
          <p:nvPr/>
        </p:nvCxnSpPr>
        <p:spPr>
          <a:xfrm>
            <a:off x="711235" y="4180881"/>
            <a:ext cx="7643278" cy="0"/>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0" name="文本框 128"/>
          <p:cNvSpPr txBox="1"/>
          <p:nvPr/>
        </p:nvSpPr>
        <p:spPr>
          <a:xfrm>
            <a:off x="974378" y="2596414"/>
            <a:ext cx="693368" cy="253916"/>
          </a:xfrm>
          <a:prstGeom prst="rect">
            <a:avLst/>
          </a:prstGeom>
          <a:noFill/>
        </p:spPr>
        <p:txBody>
          <a:bodyPr wrap="square" lIns="68580" tIns="34290" rIns="68580" bIns="34290" rtlCol="0">
            <a:spAutoFit/>
          </a:bodyPr>
          <a:lstStyle/>
          <a:p>
            <a:pPr algn="ctr"/>
            <a:r>
              <a:rPr lang="zh-CN" altLang="en-US" sz="1200" dirty="0">
                <a:latin typeface="微软雅黑" panose="020B0503020204020204" pitchFamily="34" charset="-122"/>
                <a:ea typeface="微软雅黑" panose="020B0503020204020204" pitchFamily="34" charset="-122"/>
              </a:rPr>
              <a:t>文 本</a:t>
            </a:r>
          </a:p>
        </p:txBody>
      </p:sp>
      <p:sp>
        <p:nvSpPr>
          <p:cNvPr id="131" name="文本框 128"/>
          <p:cNvSpPr txBox="1"/>
          <p:nvPr/>
        </p:nvSpPr>
        <p:spPr>
          <a:xfrm>
            <a:off x="2574094" y="2596414"/>
            <a:ext cx="693368" cy="253916"/>
          </a:xfrm>
          <a:prstGeom prst="rect">
            <a:avLst/>
          </a:prstGeom>
          <a:noFill/>
        </p:spPr>
        <p:txBody>
          <a:bodyPr wrap="square" lIns="68580" tIns="34290" rIns="68580" bIns="34290" rtlCol="0">
            <a:spAutoFit/>
          </a:bodyPr>
          <a:lstStyle/>
          <a:p>
            <a:pPr algn="ctr"/>
            <a:r>
              <a:rPr lang="zh-CN" altLang="en-US" sz="1200" dirty="0">
                <a:latin typeface="微软雅黑" panose="020B0503020204020204" pitchFamily="34" charset="-122"/>
                <a:ea typeface="微软雅黑" panose="020B0503020204020204" pitchFamily="34" charset="-122"/>
              </a:rPr>
              <a:t>文 本</a:t>
            </a:r>
          </a:p>
        </p:txBody>
      </p:sp>
      <p:sp>
        <p:nvSpPr>
          <p:cNvPr id="132" name="文本框 128"/>
          <p:cNvSpPr txBox="1"/>
          <p:nvPr/>
        </p:nvSpPr>
        <p:spPr>
          <a:xfrm>
            <a:off x="4173811" y="2596414"/>
            <a:ext cx="693368" cy="253916"/>
          </a:xfrm>
          <a:prstGeom prst="rect">
            <a:avLst/>
          </a:prstGeom>
          <a:noFill/>
        </p:spPr>
        <p:txBody>
          <a:bodyPr wrap="square" lIns="68580" tIns="34290" rIns="68580" bIns="34290" rtlCol="0">
            <a:spAutoFit/>
          </a:bodyPr>
          <a:lstStyle/>
          <a:p>
            <a:pPr algn="ctr"/>
            <a:r>
              <a:rPr lang="zh-CN" altLang="en-US" sz="1200" dirty="0">
                <a:latin typeface="微软雅黑" panose="020B0503020204020204" pitchFamily="34" charset="-122"/>
                <a:ea typeface="微软雅黑" panose="020B0503020204020204" pitchFamily="34" charset="-122"/>
              </a:rPr>
              <a:t>文</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本</a:t>
            </a:r>
          </a:p>
        </p:txBody>
      </p:sp>
      <p:sp>
        <p:nvSpPr>
          <p:cNvPr id="133" name="文本框 128"/>
          <p:cNvSpPr txBox="1"/>
          <p:nvPr/>
        </p:nvSpPr>
        <p:spPr>
          <a:xfrm>
            <a:off x="5773527" y="2596414"/>
            <a:ext cx="693368" cy="253916"/>
          </a:xfrm>
          <a:prstGeom prst="rect">
            <a:avLst/>
          </a:prstGeom>
          <a:noFill/>
        </p:spPr>
        <p:txBody>
          <a:bodyPr wrap="square" lIns="68580" tIns="34290" rIns="68580" bIns="34290" rtlCol="0">
            <a:spAutoFit/>
          </a:bodyPr>
          <a:lstStyle/>
          <a:p>
            <a:pPr algn="ctr"/>
            <a:r>
              <a:rPr lang="zh-CN" altLang="en-US" sz="1200" dirty="0">
                <a:latin typeface="微软雅黑" panose="020B0503020204020204" pitchFamily="34" charset="-122"/>
                <a:ea typeface="微软雅黑" panose="020B0503020204020204" pitchFamily="34" charset="-122"/>
              </a:rPr>
              <a:t>文 本</a:t>
            </a:r>
          </a:p>
        </p:txBody>
      </p:sp>
      <p:sp>
        <p:nvSpPr>
          <p:cNvPr id="134" name="文本框 128"/>
          <p:cNvSpPr txBox="1"/>
          <p:nvPr/>
        </p:nvSpPr>
        <p:spPr>
          <a:xfrm>
            <a:off x="7373242" y="2596414"/>
            <a:ext cx="693368" cy="253916"/>
          </a:xfrm>
          <a:prstGeom prst="rect">
            <a:avLst/>
          </a:prstGeom>
          <a:noFill/>
        </p:spPr>
        <p:txBody>
          <a:bodyPr wrap="square" lIns="68580" tIns="34290" rIns="68580" bIns="34290" rtlCol="0">
            <a:spAutoFit/>
          </a:bodyPr>
          <a:lstStyle/>
          <a:p>
            <a:pPr algn="ctr"/>
            <a:r>
              <a:rPr lang="zh-CN" altLang="en-US" sz="1200" dirty="0">
                <a:latin typeface="微软雅黑" panose="020B0503020204020204" pitchFamily="34" charset="-122"/>
                <a:ea typeface="微软雅黑" panose="020B0503020204020204" pitchFamily="34" charset="-122"/>
              </a:rPr>
              <a:t>文 本</a:t>
            </a:r>
          </a:p>
        </p:txBody>
      </p:sp>
      <p:sp>
        <p:nvSpPr>
          <p:cNvPr id="135" name="文本框 129"/>
          <p:cNvSpPr txBox="1"/>
          <p:nvPr/>
        </p:nvSpPr>
        <p:spPr>
          <a:xfrm>
            <a:off x="1587983" y="4273341"/>
            <a:ext cx="5950943" cy="484748"/>
          </a:xfrm>
          <a:prstGeom prst="rect">
            <a:avLst/>
          </a:prstGeom>
          <a:noFill/>
        </p:spPr>
        <p:txBody>
          <a:bodyPr wrap="square" lIns="68580" tIns="34290" rIns="68580" bIns="34290"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点击添加文字说明详情介绍点击添加文字说明详情介绍点击添加文字说明详情介绍点击添加文字说明详情介绍</a:t>
            </a:r>
          </a:p>
        </p:txBody>
      </p:sp>
    </p:spTree>
    <p:extLst>
      <p:ext uri="{BB962C8B-B14F-4D97-AF65-F5344CB8AC3E}">
        <p14:creationId xmlns:p14="http://schemas.microsoft.com/office/powerpoint/2010/main" val="70895972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2000"/>
                                        <p:tgtEl>
                                          <p:spTgt spid="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2000"/>
                                        <p:tgtEl>
                                          <p:spTgt spid="7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2000"/>
                                        <p:tgtEl>
                                          <p:spTgt spid="7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2000"/>
                                        <p:tgtEl>
                                          <p:spTgt spid="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2000"/>
                                        <p:tgtEl>
                                          <p:spTgt spid="69"/>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heel(1)">
                                      <p:cBhvr>
                                        <p:cTn id="23" dur="1500"/>
                                        <p:tgtEl>
                                          <p:spTgt spid="2"/>
                                        </p:tgtEl>
                                      </p:cBhvr>
                                    </p:animEffect>
                                  </p:childTnLst>
                                </p:cTn>
                              </p:par>
                              <p:par>
                                <p:cTn id="24" presetID="21" presetClass="entr" presetSubtype="1" fill="hold" nodeType="withEffect">
                                  <p:stCondLst>
                                    <p:cond delay="50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1500"/>
                                        <p:tgtEl>
                                          <p:spTgt spid="5"/>
                                        </p:tgtEl>
                                      </p:cBhvr>
                                    </p:animEffect>
                                  </p:childTnLst>
                                </p:cTn>
                              </p:par>
                              <p:par>
                                <p:cTn id="27" presetID="21" presetClass="entr" presetSubtype="1" fill="hold" nodeType="withEffect">
                                  <p:stCondLst>
                                    <p:cond delay="1000"/>
                                  </p:stCondLst>
                                  <p:childTnLst>
                                    <p:set>
                                      <p:cBhvr>
                                        <p:cTn id="28" dur="1" fill="hold">
                                          <p:stCondLst>
                                            <p:cond delay="0"/>
                                          </p:stCondLst>
                                        </p:cTn>
                                        <p:tgtEl>
                                          <p:spTgt spid="7"/>
                                        </p:tgtEl>
                                        <p:attrNameLst>
                                          <p:attrName>style.visibility</p:attrName>
                                        </p:attrNameLst>
                                      </p:cBhvr>
                                      <p:to>
                                        <p:strVal val="visible"/>
                                      </p:to>
                                    </p:set>
                                    <p:animEffect transition="in" filter="wheel(1)">
                                      <p:cBhvr>
                                        <p:cTn id="29" dur="1500"/>
                                        <p:tgtEl>
                                          <p:spTgt spid="7"/>
                                        </p:tgtEl>
                                      </p:cBhvr>
                                    </p:animEffect>
                                  </p:childTnLst>
                                </p:cTn>
                              </p:par>
                              <p:par>
                                <p:cTn id="30" presetID="21" presetClass="entr" presetSubtype="1" fill="hold" nodeType="withEffect">
                                  <p:stCondLst>
                                    <p:cond delay="150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1500"/>
                                        <p:tgtEl>
                                          <p:spTgt spid="9"/>
                                        </p:tgtEl>
                                      </p:cBhvr>
                                    </p:animEffect>
                                  </p:childTnLst>
                                </p:cTn>
                              </p:par>
                              <p:par>
                                <p:cTn id="33" presetID="21" presetClass="entr" presetSubtype="1" fill="hold" nodeType="withEffect">
                                  <p:stCondLst>
                                    <p:cond delay="200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1500"/>
                                        <p:tgtEl>
                                          <p:spTgt spid="11"/>
                                        </p:tgtEl>
                                      </p:cBhvr>
                                    </p:animEffect>
                                  </p:childTnLst>
                                </p:cTn>
                              </p:par>
                            </p:childTnLst>
                          </p:cTn>
                        </p:par>
                        <p:par>
                          <p:cTn id="36" fill="hold">
                            <p:stCondLst>
                              <p:cond delay="5500"/>
                            </p:stCondLst>
                            <p:childTnLst>
                              <p:par>
                                <p:cTn id="37" presetID="14" presetClass="entr" presetSubtype="10" fill="hold" grpId="0" nodeType="afterEffect">
                                  <p:stCondLst>
                                    <p:cond delay="0"/>
                                  </p:stCondLst>
                                  <p:childTnLst>
                                    <p:set>
                                      <p:cBhvr>
                                        <p:cTn id="38" dur="1" fill="hold">
                                          <p:stCondLst>
                                            <p:cond delay="0"/>
                                          </p:stCondLst>
                                        </p:cTn>
                                        <p:tgtEl>
                                          <p:spTgt spid="130"/>
                                        </p:tgtEl>
                                        <p:attrNameLst>
                                          <p:attrName>style.visibility</p:attrName>
                                        </p:attrNameLst>
                                      </p:cBhvr>
                                      <p:to>
                                        <p:strVal val="visible"/>
                                      </p:to>
                                    </p:set>
                                    <p:animEffect transition="in" filter="randombar(horizontal)">
                                      <p:cBhvr>
                                        <p:cTn id="39" dur="250"/>
                                        <p:tgtEl>
                                          <p:spTgt spid="130"/>
                                        </p:tgtEl>
                                      </p:cBhvr>
                                    </p:animEffect>
                                  </p:childTnLst>
                                </p:cTn>
                              </p:par>
                            </p:childTnLst>
                          </p:cTn>
                        </p:par>
                        <p:par>
                          <p:cTn id="40" fill="hold">
                            <p:stCondLst>
                              <p:cond delay="5750"/>
                            </p:stCondLst>
                            <p:childTnLst>
                              <p:par>
                                <p:cTn id="41" presetID="14" presetClass="entr" presetSubtype="10" fill="hold" grpId="0" nodeType="afterEffect">
                                  <p:stCondLst>
                                    <p:cond delay="0"/>
                                  </p:stCondLst>
                                  <p:childTnLst>
                                    <p:set>
                                      <p:cBhvr>
                                        <p:cTn id="42" dur="1" fill="hold">
                                          <p:stCondLst>
                                            <p:cond delay="0"/>
                                          </p:stCondLst>
                                        </p:cTn>
                                        <p:tgtEl>
                                          <p:spTgt spid="131"/>
                                        </p:tgtEl>
                                        <p:attrNameLst>
                                          <p:attrName>style.visibility</p:attrName>
                                        </p:attrNameLst>
                                      </p:cBhvr>
                                      <p:to>
                                        <p:strVal val="visible"/>
                                      </p:to>
                                    </p:set>
                                    <p:animEffect transition="in" filter="randombar(horizontal)">
                                      <p:cBhvr>
                                        <p:cTn id="43" dur="250"/>
                                        <p:tgtEl>
                                          <p:spTgt spid="131"/>
                                        </p:tgtEl>
                                      </p:cBhvr>
                                    </p:animEffect>
                                  </p:childTnLst>
                                </p:cTn>
                              </p:par>
                            </p:childTnLst>
                          </p:cTn>
                        </p:par>
                        <p:par>
                          <p:cTn id="44" fill="hold">
                            <p:stCondLst>
                              <p:cond delay="6000"/>
                            </p:stCondLst>
                            <p:childTnLst>
                              <p:par>
                                <p:cTn id="45" presetID="14" presetClass="entr" presetSubtype="10" fill="hold" grpId="0" nodeType="afterEffect">
                                  <p:stCondLst>
                                    <p:cond delay="0"/>
                                  </p:stCondLst>
                                  <p:childTnLst>
                                    <p:set>
                                      <p:cBhvr>
                                        <p:cTn id="46" dur="1" fill="hold">
                                          <p:stCondLst>
                                            <p:cond delay="0"/>
                                          </p:stCondLst>
                                        </p:cTn>
                                        <p:tgtEl>
                                          <p:spTgt spid="132"/>
                                        </p:tgtEl>
                                        <p:attrNameLst>
                                          <p:attrName>style.visibility</p:attrName>
                                        </p:attrNameLst>
                                      </p:cBhvr>
                                      <p:to>
                                        <p:strVal val="visible"/>
                                      </p:to>
                                    </p:set>
                                    <p:animEffect transition="in" filter="randombar(horizontal)">
                                      <p:cBhvr>
                                        <p:cTn id="47" dur="250"/>
                                        <p:tgtEl>
                                          <p:spTgt spid="132"/>
                                        </p:tgtEl>
                                      </p:cBhvr>
                                    </p:animEffect>
                                  </p:childTnLst>
                                </p:cTn>
                              </p:par>
                            </p:childTnLst>
                          </p:cTn>
                        </p:par>
                        <p:par>
                          <p:cTn id="48" fill="hold">
                            <p:stCondLst>
                              <p:cond delay="6250"/>
                            </p:stCondLst>
                            <p:childTnLst>
                              <p:par>
                                <p:cTn id="49" presetID="14" presetClass="entr" presetSubtype="10" fill="hold" grpId="0" nodeType="afterEffect">
                                  <p:stCondLst>
                                    <p:cond delay="0"/>
                                  </p:stCondLst>
                                  <p:childTnLst>
                                    <p:set>
                                      <p:cBhvr>
                                        <p:cTn id="50" dur="1" fill="hold">
                                          <p:stCondLst>
                                            <p:cond delay="0"/>
                                          </p:stCondLst>
                                        </p:cTn>
                                        <p:tgtEl>
                                          <p:spTgt spid="133"/>
                                        </p:tgtEl>
                                        <p:attrNameLst>
                                          <p:attrName>style.visibility</p:attrName>
                                        </p:attrNameLst>
                                      </p:cBhvr>
                                      <p:to>
                                        <p:strVal val="visible"/>
                                      </p:to>
                                    </p:set>
                                    <p:animEffect transition="in" filter="randombar(horizontal)">
                                      <p:cBhvr>
                                        <p:cTn id="51" dur="250"/>
                                        <p:tgtEl>
                                          <p:spTgt spid="133"/>
                                        </p:tgtEl>
                                      </p:cBhvr>
                                    </p:animEffect>
                                  </p:childTnLst>
                                </p:cTn>
                              </p:par>
                            </p:childTnLst>
                          </p:cTn>
                        </p:par>
                        <p:par>
                          <p:cTn id="52" fill="hold">
                            <p:stCondLst>
                              <p:cond delay="6500"/>
                            </p:stCondLst>
                            <p:childTnLst>
                              <p:par>
                                <p:cTn id="53" presetID="14" presetClass="entr" presetSubtype="10" fill="hold" grpId="0" nodeType="afterEffect">
                                  <p:stCondLst>
                                    <p:cond delay="0"/>
                                  </p:stCondLst>
                                  <p:childTnLst>
                                    <p:set>
                                      <p:cBhvr>
                                        <p:cTn id="54" dur="1" fill="hold">
                                          <p:stCondLst>
                                            <p:cond delay="0"/>
                                          </p:stCondLst>
                                        </p:cTn>
                                        <p:tgtEl>
                                          <p:spTgt spid="134"/>
                                        </p:tgtEl>
                                        <p:attrNameLst>
                                          <p:attrName>style.visibility</p:attrName>
                                        </p:attrNameLst>
                                      </p:cBhvr>
                                      <p:to>
                                        <p:strVal val="visible"/>
                                      </p:to>
                                    </p:set>
                                    <p:animEffect transition="in" filter="randombar(horizontal)">
                                      <p:cBhvr>
                                        <p:cTn id="55" dur="250"/>
                                        <p:tgtEl>
                                          <p:spTgt spid="134"/>
                                        </p:tgtEl>
                                      </p:cBhvr>
                                    </p:animEffect>
                                  </p:childTnLst>
                                </p:cTn>
                              </p:par>
                            </p:childTnLst>
                          </p:cTn>
                        </p:par>
                        <p:par>
                          <p:cTn id="56" fill="hold">
                            <p:stCondLst>
                              <p:cond delay="6750"/>
                            </p:stCondLst>
                            <p:childTnLst>
                              <p:par>
                                <p:cTn id="57" presetID="22" presetClass="entr" presetSubtype="4" fill="hold" grpId="0" nodeType="afterEffect">
                                  <p:stCondLst>
                                    <p:cond delay="0"/>
                                  </p:stCondLst>
                                  <p:childTnLst>
                                    <p:set>
                                      <p:cBhvr>
                                        <p:cTn id="58" dur="1" fill="hold">
                                          <p:stCondLst>
                                            <p:cond delay="0"/>
                                          </p:stCondLst>
                                        </p:cTn>
                                        <p:tgtEl>
                                          <p:spTgt spid="82"/>
                                        </p:tgtEl>
                                        <p:attrNameLst>
                                          <p:attrName>style.visibility</p:attrName>
                                        </p:attrNameLst>
                                      </p:cBhvr>
                                      <p:to>
                                        <p:strVal val="visible"/>
                                      </p:to>
                                    </p:set>
                                    <p:animEffect transition="in" filter="wipe(down)">
                                      <p:cBhvr>
                                        <p:cTn id="59" dur="1000"/>
                                        <p:tgtEl>
                                          <p:spTgt spid="8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79"/>
                                        </p:tgtEl>
                                        <p:attrNameLst>
                                          <p:attrName>style.visibility</p:attrName>
                                        </p:attrNameLst>
                                      </p:cBhvr>
                                      <p:to>
                                        <p:strVal val="visible"/>
                                      </p:to>
                                    </p:set>
                                    <p:animEffect transition="in" filter="wipe(down)">
                                      <p:cBhvr>
                                        <p:cTn id="62" dur="1000"/>
                                        <p:tgtEl>
                                          <p:spTgt spid="79"/>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76"/>
                                        </p:tgtEl>
                                        <p:attrNameLst>
                                          <p:attrName>style.visibility</p:attrName>
                                        </p:attrNameLst>
                                      </p:cBhvr>
                                      <p:to>
                                        <p:strVal val="visible"/>
                                      </p:to>
                                    </p:set>
                                    <p:animEffect transition="in" filter="wipe(down)">
                                      <p:cBhvr>
                                        <p:cTn id="65" dur="1000"/>
                                        <p:tgtEl>
                                          <p:spTgt spid="76"/>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1000"/>
                                        <p:tgtEl>
                                          <p:spTgt spid="73"/>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70"/>
                                        </p:tgtEl>
                                        <p:attrNameLst>
                                          <p:attrName>style.visibility</p:attrName>
                                        </p:attrNameLst>
                                      </p:cBhvr>
                                      <p:to>
                                        <p:strVal val="visible"/>
                                      </p:to>
                                    </p:set>
                                    <p:animEffect transition="in" filter="wipe(down)">
                                      <p:cBhvr>
                                        <p:cTn id="71" dur="1000"/>
                                        <p:tgtEl>
                                          <p:spTgt spid="70"/>
                                        </p:tgtEl>
                                      </p:cBhvr>
                                    </p:animEffect>
                                  </p:childTnLst>
                                </p:cTn>
                              </p:par>
                            </p:childTnLst>
                          </p:cTn>
                        </p:par>
                        <p:par>
                          <p:cTn id="72" fill="hold">
                            <p:stCondLst>
                              <p:cond delay="7750"/>
                            </p:stCondLst>
                            <p:childTnLst>
                              <p:par>
                                <p:cTn id="73" presetID="42" presetClass="entr" presetSubtype="0" fill="hold" grpId="0" nodeType="after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1000"/>
                                        <p:tgtEl>
                                          <p:spTgt spid="71"/>
                                        </p:tgtEl>
                                      </p:cBhvr>
                                    </p:animEffect>
                                    <p:anim calcmode="lin" valueType="num">
                                      <p:cBhvr>
                                        <p:cTn id="76" dur="1000" fill="hold"/>
                                        <p:tgtEl>
                                          <p:spTgt spid="71"/>
                                        </p:tgtEl>
                                        <p:attrNameLst>
                                          <p:attrName>ppt_x</p:attrName>
                                        </p:attrNameLst>
                                      </p:cBhvr>
                                      <p:tavLst>
                                        <p:tav tm="0">
                                          <p:val>
                                            <p:strVal val="#ppt_x"/>
                                          </p:val>
                                        </p:tav>
                                        <p:tav tm="100000">
                                          <p:val>
                                            <p:strVal val="#ppt_x"/>
                                          </p:val>
                                        </p:tav>
                                      </p:tavLst>
                                    </p:anim>
                                    <p:anim calcmode="lin" valueType="num">
                                      <p:cBhvr>
                                        <p:cTn id="77" dur="1000" fill="hold"/>
                                        <p:tgtEl>
                                          <p:spTgt spid="71"/>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74"/>
                                        </p:tgtEl>
                                        <p:attrNameLst>
                                          <p:attrName>style.visibility</p:attrName>
                                        </p:attrNameLst>
                                      </p:cBhvr>
                                      <p:to>
                                        <p:strVal val="visible"/>
                                      </p:to>
                                    </p:set>
                                    <p:animEffect transition="in" filter="fade">
                                      <p:cBhvr>
                                        <p:cTn id="80" dur="1000"/>
                                        <p:tgtEl>
                                          <p:spTgt spid="74"/>
                                        </p:tgtEl>
                                      </p:cBhvr>
                                    </p:animEffect>
                                    <p:anim calcmode="lin" valueType="num">
                                      <p:cBhvr>
                                        <p:cTn id="81" dur="1000" fill="hold"/>
                                        <p:tgtEl>
                                          <p:spTgt spid="74"/>
                                        </p:tgtEl>
                                        <p:attrNameLst>
                                          <p:attrName>ppt_x</p:attrName>
                                        </p:attrNameLst>
                                      </p:cBhvr>
                                      <p:tavLst>
                                        <p:tav tm="0">
                                          <p:val>
                                            <p:strVal val="#ppt_x"/>
                                          </p:val>
                                        </p:tav>
                                        <p:tav tm="100000">
                                          <p:val>
                                            <p:strVal val="#ppt_x"/>
                                          </p:val>
                                        </p:tav>
                                      </p:tavLst>
                                    </p:anim>
                                    <p:anim calcmode="lin" valueType="num">
                                      <p:cBhvr>
                                        <p:cTn id="82" dur="1000" fill="hold"/>
                                        <p:tgtEl>
                                          <p:spTgt spid="74"/>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77"/>
                                        </p:tgtEl>
                                        <p:attrNameLst>
                                          <p:attrName>style.visibility</p:attrName>
                                        </p:attrNameLst>
                                      </p:cBhvr>
                                      <p:to>
                                        <p:strVal val="visible"/>
                                      </p:to>
                                    </p:set>
                                    <p:animEffect transition="in" filter="fade">
                                      <p:cBhvr>
                                        <p:cTn id="85" dur="1000"/>
                                        <p:tgtEl>
                                          <p:spTgt spid="77"/>
                                        </p:tgtEl>
                                      </p:cBhvr>
                                    </p:animEffect>
                                    <p:anim calcmode="lin" valueType="num">
                                      <p:cBhvr>
                                        <p:cTn id="86" dur="1000" fill="hold"/>
                                        <p:tgtEl>
                                          <p:spTgt spid="77"/>
                                        </p:tgtEl>
                                        <p:attrNameLst>
                                          <p:attrName>ppt_x</p:attrName>
                                        </p:attrNameLst>
                                      </p:cBhvr>
                                      <p:tavLst>
                                        <p:tav tm="0">
                                          <p:val>
                                            <p:strVal val="#ppt_x"/>
                                          </p:val>
                                        </p:tav>
                                        <p:tav tm="100000">
                                          <p:val>
                                            <p:strVal val="#ppt_x"/>
                                          </p:val>
                                        </p:tav>
                                      </p:tavLst>
                                    </p:anim>
                                    <p:anim calcmode="lin" valueType="num">
                                      <p:cBhvr>
                                        <p:cTn id="87" dur="1000" fill="hold"/>
                                        <p:tgtEl>
                                          <p:spTgt spid="77"/>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80"/>
                                        </p:tgtEl>
                                        <p:attrNameLst>
                                          <p:attrName>style.visibility</p:attrName>
                                        </p:attrNameLst>
                                      </p:cBhvr>
                                      <p:to>
                                        <p:strVal val="visible"/>
                                      </p:to>
                                    </p:set>
                                    <p:animEffect transition="in" filter="fade">
                                      <p:cBhvr>
                                        <p:cTn id="90" dur="1000"/>
                                        <p:tgtEl>
                                          <p:spTgt spid="80"/>
                                        </p:tgtEl>
                                      </p:cBhvr>
                                    </p:animEffect>
                                    <p:anim calcmode="lin" valueType="num">
                                      <p:cBhvr>
                                        <p:cTn id="91" dur="1000" fill="hold"/>
                                        <p:tgtEl>
                                          <p:spTgt spid="80"/>
                                        </p:tgtEl>
                                        <p:attrNameLst>
                                          <p:attrName>ppt_x</p:attrName>
                                        </p:attrNameLst>
                                      </p:cBhvr>
                                      <p:tavLst>
                                        <p:tav tm="0">
                                          <p:val>
                                            <p:strVal val="#ppt_x"/>
                                          </p:val>
                                        </p:tav>
                                        <p:tav tm="100000">
                                          <p:val>
                                            <p:strVal val="#ppt_x"/>
                                          </p:val>
                                        </p:tav>
                                      </p:tavLst>
                                    </p:anim>
                                    <p:anim calcmode="lin" valueType="num">
                                      <p:cBhvr>
                                        <p:cTn id="92" dur="1000" fill="hold"/>
                                        <p:tgtEl>
                                          <p:spTgt spid="80"/>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fade">
                                      <p:cBhvr>
                                        <p:cTn id="95" dur="1000"/>
                                        <p:tgtEl>
                                          <p:spTgt spid="83"/>
                                        </p:tgtEl>
                                      </p:cBhvr>
                                    </p:animEffect>
                                    <p:anim calcmode="lin" valueType="num">
                                      <p:cBhvr>
                                        <p:cTn id="96" dur="1000" fill="hold"/>
                                        <p:tgtEl>
                                          <p:spTgt spid="83"/>
                                        </p:tgtEl>
                                        <p:attrNameLst>
                                          <p:attrName>ppt_x</p:attrName>
                                        </p:attrNameLst>
                                      </p:cBhvr>
                                      <p:tavLst>
                                        <p:tav tm="0">
                                          <p:val>
                                            <p:strVal val="#ppt_x"/>
                                          </p:val>
                                        </p:tav>
                                        <p:tav tm="100000">
                                          <p:val>
                                            <p:strVal val="#ppt_x"/>
                                          </p:val>
                                        </p:tav>
                                      </p:tavLst>
                                    </p:anim>
                                    <p:anim calcmode="lin" valueType="num">
                                      <p:cBhvr>
                                        <p:cTn id="97" dur="1000" fill="hold"/>
                                        <p:tgtEl>
                                          <p:spTgt spid="83"/>
                                        </p:tgtEl>
                                        <p:attrNameLst>
                                          <p:attrName>ppt_y</p:attrName>
                                        </p:attrNameLst>
                                      </p:cBhvr>
                                      <p:tavLst>
                                        <p:tav tm="0">
                                          <p:val>
                                            <p:strVal val="#ppt_y+.1"/>
                                          </p:val>
                                        </p:tav>
                                        <p:tav tm="100000">
                                          <p:val>
                                            <p:strVal val="#ppt_y"/>
                                          </p:val>
                                        </p:tav>
                                      </p:tavLst>
                                    </p:anim>
                                  </p:childTnLst>
                                </p:cTn>
                              </p:par>
                            </p:childTnLst>
                          </p:cTn>
                        </p:par>
                        <p:par>
                          <p:cTn id="98" fill="hold">
                            <p:stCondLst>
                              <p:cond delay="8750"/>
                            </p:stCondLst>
                            <p:childTnLst>
                              <p:par>
                                <p:cTn id="99" presetID="16" presetClass="entr" presetSubtype="37" fill="hold" nodeType="afterEffect">
                                  <p:stCondLst>
                                    <p:cond delay="0"/>
                                  </p:stCondLst>
                                  <p:childTnLst>
                                    <p:set>
                                      <p:cBhvr>
                                        <p:cTn id="100" dur="1" fill="hold">
                                          <p:stCondLst>
                                            <p:cond delay="0"/>
                                          </p:stCondLst>
                                        </p:cTn>
                                        <p:tgtEl>
                                          <p:spTgt spid="129"/>
                                        </p:tgtEl>
                                        <p:attrNameLst>
                                          <p:attrName>style.visibility</p:attrName>
                                        </p:attrNameLst>
                                      </p:cBhvr>
                                      <p:to>
                                        <p:strVal val="visible"/>
                                      </p:to>
                                    </p:set>
                                    <p:animEffect transition="in" filter="barn(outVertical)">
                                      <p:cBhvr>
                                        <p:cTn id="101" dur="500"/>
                                        <p:tgtEl>
                                          <p:spTgt spid="129"/>
                                        </p:tgtEl>
                                      </p:cBhvr>
                                    </p:animEffect>
                                  </p:childTnLst>
                                </p:cTn>
                              </p:par>
                            </p:childTnLst>
                          </p:cTn>
                        </p:par>
                        <p:par>
                          <p:cTn id="102" fill="hold">
                            <p:stCondLst>
                              <p:cond delay="9250"/>
                            </p:stCondLst>
                            <p:childTnLst>
                              <p:par>
                                <p:cTn id="103" presetID="42" presetClass="entr" presetSubtype="0" fill="hold" grpId="0" nodeType="afterEffect">
                                  <p:stCondLst>
                                    <p:cond delay="0"/>
                                  </p:stCondLst>
                                  <p:childTnLst>
                                    <p:set>
                                      <p:cBhvr>
                                        <p:cTn id="104" dur="1" fill="hold">
                                          <p:stCondLst>
                                            <p:cond delay="0"/>
                                          </p:stCondLst>
                                        </p:cTn>
                                        <p:tgtEl>
                                          <p:spTgt spid="135"/>
                                        </p:tgtEl>
                                        <p:attrNameLst>
                                          <p:attrName>style.visibility</p:attrName>
                                        </p:attrNameLst>
                                      </p:cBhvr>
                                      <p:to>
                                        <p:strVal val="visible"/>
                                      </p:to>
                                    </p:set>
                                    <p:animEffect transition="in" filter="fade">
                                      <p:cBhvr>
                                        <p:cTn id="105" dur="1000"/>
                                        <p:tgtEl>
                                          <p:spTgt spid="135"/>
                                        </p:tgtEl>
                                      </p:cBhvr>
                                    </p:animEffect>
                                    <p:anim calcmode="lin" valueType="num">
                                      <p:cBhvr>
                                        <p:cTn id="106" dur="1000" fill="hold"/>
                                        <p:tgtEl>
                                          <p:spTgt spid="135"/>
                                        </p:tgtEl>
                                        <p:attrNameLst>
                                          <p:attrName>ppt_x</p:attrName>
                                        </p:attrNameLst>
                                      </p:cBhvr>
                                      <p:tavLst>
                                        <p:tav tm="0">
                                          <p:val>
                                            <p:strVal val="#ppt_x"/>
                                          </p:val>
                                        </p:tav>
                                        <p:tav tm="100000">
                                          <p:val>
                                            <p:strVal val="#ppt_x"/>
                                          </p:val>
                                        </p:tav>
                                      </p:tavLst>
                                    </p:anim>
                                    <p:anim calcmode="lin" valueType="num">
                                      <p:cBhvr>
                                        <p:cTn id="107"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p:bldP spid="72" grpId="0" animBg="1"/>
      <p:bldP spid="73" grpId="0" animBg="1"/>
      <p:bldP spid="74" grpId="0"/>
      <p:bldP spid="75" grpId="0" animBg="1"/>
      <p:bldP spid="76" grpId="0" animBg="1"/>
      <p:bldP spid="77" grpId="0"/>
      <p:bldP spid="78" grpId="0" animBg="1"/>
      <p:bldP spid="79" grpId="0" animBg="1"/>
      <p:bldP spid="80" grpId="0"/>
      <p:bldP spid="81" grpId="0" animBg="1"/>
      <p:bldP spid="82" grpId="0" animBg="1"/>
      <p:bldP spid="83" grpId="0"/>
      <p:bldP spid="130" grpId="0"/>
      <p:bldP spid="131" grpId="0"/>
      <p:bldP spid="132" grpId="0"/>
      <p:bldP spid="133" grpId="0"/>
      <p:bldP spid="134" grpId="0"/>
      <p:bldP spid="1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340557" y="2098438"/>
            <a:ext cx="910077" cy="927095"/>
          </a:xfrm>
          <a:prstGeom prst="roundRect">
            <a:avLst>
              <a:gd name="adj" fmla="val 7843"/>
            </a:avLst>
          </a:prstGeom>
          <a:gradFill>
            <a:gsLst>
              <a:gs pos="100000">
                <a:schemeClr val="bg1">
                  <a:lumMod val="95000"/>
                </a:schemeClr>
              </a:gs>
              <a:gs pos="0">
                <a:schemeClr val="bg1">
                  <a:lumMod val="85000"/>
                </a:schemeClr>
              </a:gs>
            </a:gsLst>
            <a:lin ang="2700000" scaled="1"/>
          </a:gradFill>
          <a:ln w="28575">
            <a:gradFill flip="none" rotWithShape="1">
              <a:gsLst>
                <a:gs pos="0">
                  <a:schemeClr val="bg1"/>
                </a:gs>
                <a:gs pos="100000">
                  <a:schemeClr val="bg1">
                    <a:lumMod val="85000"/>
                  </a:schemeClr>
                </a:gs>
              </a:gsLst>
              <a:lin ang="2700000" scaled="1"/>
              <a:tileRect/>
            </a:gradFill>
          </a:ln>
          <a:effectLst>
            <a:outerShdw blurRad="3937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4" name="圆角矩形 3"/>
          <p:cNvSpPr/>
          <p:nvPr/>
        </p:nvSpPr>
        <p:spPr>
          <a:xfrm>
            <a:off x="3197226" y="3597996"/>
            <a:ext cx="574531" cy="585275"/>
          </a:xfrm>
          <a:prstGeom prst="roundRect">
            <a:avLst>
              <a:gd name="adj" fmla="val 7843"/>
            </a:avLst>
          </a:prstGeom>
          <a:gradFill>
            <a:gsLst>
              <a:gs pos="100000">
                <a:schemeClr val="bg1">
                  <a:lumMod val="95000"/>
                </a:schemeClr>
              </a:gs>
              <a:gs pos="0">
                <a:schemeClr val="bg1">
                  <a:lumMod val="85000"/>
                </a:schemeClr>
              </a:gs>
            </a:gsLst>
            <a:lin ang="2700000" scaled="1"/>
          </a:gradFill>
          <a:ln w="28575">
            <a:gradFill flip="none" rotWithShape="1">
              <a:gsLst>
                <a:gs pos="0">
                  <a:schemeClr val="bg1"/>
                </a:gs>
                <a:gs pos="100000">
                  <a:schemeClr val="bg1">
                    <a:lumMod val="85000"/>
                  </a:schemeClr>
                </a:gs>
              </a:gsLst>
              <a:lin ang="2700000" scaled="1"/>
              <a:tileRect/>
            </a:gradFill>
          </a:ln>
          <a:effectLst>
            <a:outerShdw blurRad="3937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5" name="圆角矩形 4"/>
          <p:cNvSpPr/>
          <p:nvPr/>
        </p:nvSpPr>
        <p:spPr>
          <a:xfrm>
            <a:off x="1674282" y="951946"/>
            <a:ext cx="574531" cy="585275"/>
          </a:xfrm>
          <a:prstGeom prst="roundRect">
            <a:avLst>
              <a:gd name="adj" fmla="val 7843"/>
            </a:avLst>
          </a:prstGeom>
          <a:gradFill>
            <a:gsLst>
              <a:gs pos="100000">
                <a:schemeClr val="bg1">
                  <a:lumMod val="95000"/>
                </a:schemeClr>
              </a:gs>
              <a:gs pos="0">
                <a:schemeClr val="bg1">
                  <a:lumMod val="85000"/>
                </a:schemeClr>
              </a:gs>
            </a:gsLst>
            <a:lin ang="2700000" scaled="1"/>
          </a:gradFill>
          <a:ln w="28575">
            <a:gradFill flip="none" rotWithShape="1">
              <a:gsLst>
                <a:gs pos="0">
                  <a:schemeClr val="bg1"/>
                </a:gs>
                <a:gs pos="100000">
                  <a:schemeClr val="bg1">
                    <a:lumMod val="85000"/>
                  </a:schemeClr>
                </a:gs>
              </a:gsLst>
              <a:lin ang="2700000" scaled="1"/>
              <a:tileRect/>
            </a:gradFill>
          </a:ln>
          <a:effectLst>
            <a:outerShdw blurRad="3937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6" name="圆角矩形 5"/>
          <p:cNvSpPr/>
          <p:nvPr/>
        </p:nvSpPr>
        <p:spPr>
          <a:xfrm>
            <a:off x="5496638" y="3894578"/>
            <a:ext cx="910077" cy="927095"/>
          </a:xfrm>
          <a:prstGeom prst="roundRect">
            <a:avLst>
              <a:gd name="adj" fmla="val 7843"/>
            </a:avLst>
          </a:prstGeom>
          <a:gradFill>
            <a:gsLst>
              <a:gs pos="100000">
                <a:schemeClr val="bg1">
                  <a:lumMod val="95000"/>
                </a:schemeClr>
              </a:gs>
              <a:gs pos="0">
                <a:schemeClr val="bg1">
                  <a:lumMod val="85000"/>
                </a:schemeClr>
              </a:gs>
            </a:gsLst>
            <a:lin ang="2700000" scaled="1"/>
          </a:gradFill>
          <a:ln w="28575">
            <a:gradFill flip="none" rotWithShape="1">
              <a:gsLst>
                <a:gs pos="0">
                  <a:schemeClr val="bg1"/>
                </a:gs>
                <a:gs pos="100000">
                  <a:schemeClr val="bg1">
                    <a:lumMod val="85000"/>
                  </a:schemeClr>
                </a:gs>
              </a:gsLst>
              <a:lin ang="2700000" scaled="1"/>
              <a:tileRect/>
            </a:gradFill>
          </a:ln>
          <a:effectLst>
            <a:outerShdw blurRad="3937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7" name="圆角矩形 6"/>
          <p:cNvSpPr/>
          <p:nvPr/>
        </p:nvSpPr>
        <p:spPr>
          <a:xfrm>
            <a:off x="1371353" y="1948408"/>
            <a:ext cx="1042204" cy="1061692"/>
          </a:xfrm>
          <a:prstGeom prst="roundRect">
            <a:avLst>
              <a:gd name="adj" fmla="val 7843"/>
            </a:avLst>
          </a:prstGeom>
          <a:gradFill>
            <a:gsLst>
              <a:gs pos="100000">
                <a:schemeClr val="bg1">
                  <a:lumMod val="95000"/>
                </a:schemeClr>
              </a:gs>
              <a:gs pos="0">
                <a:schemeClr val="bg1">
                  <a:lumMod val="85000"/>
                </a:schemeClr>
              </a:gs>
            </a:gsLst>
            <a:lin ang="2700000" scaled="1"/>
          </a:gradFill>
          <a:ln w="28575">
            <a:gradFill flip="none" rotWithShape="1">
              <a:gsLst>
                <a:gs pos="0">
                  <a:schemeClr val="bg1"/>
                </a:gs>
                <a:gs pos="100000">
                  <a:schemeClr val="bg1">
                    <a:lumMod val="85000"/>
                  </a:schemeClr>
                </a:gs>
              </a:gsLst>
              <a:lin ang="2700000" scaled="1"/>
              <a:tileRect/>
            </a:gradFill>
          </a:ln>
          <a:effectLst>
            <a:outerShdw blurRad="3937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8" name="圆角矩形 7"/>
          <p:cNvSpPr/>
          <p:nvPr/>
        </p:nvSpPr>
        <p:spPr>
          <a:xfrm>
            <a:off x="629048" y="2844406"/>
            <a:ext cx="910077" cy="927095"/>
          </a:xfrm>
          <a:prstGeom prst="roundRect">
            <a:avLst>
              <a:gd name="adj" fmla="val 7843"/>
            </a:avLst>
          </a:prstGeom>
          <a:gradFill>
            <a:gsLst>
              <a:gs pos="100000">
                <a:schemeClr val="bg1">
                  <a:lumMod val="95000"/>
                </a:schemeClr>
              </a:gs>
              <a:gs pos="0">
                <a:schemeClr val="bg1">
                  <a:lumMod val="85000"/>
                </a:schemeClr>
              </a:gs>
            </a:gsLst>
            <a:lin ang="2700000" scaled="1"/>
          </a:gradFill>
          <a:ln w="28575">
            <a:gradFill flip="none" rotWithShape="1">
              <a:gsLst>
                <a:gs pos="0">
                  <a:schemeClr val="bg1"/>
                </a:gs>
                <a:gs pos="100000">
                  <a:schemeClr val="bg1">
                    <a:lumMod val="85000"/>
                  </a:schemeClr>
                </a:gs>
              </a:gsLst>
              <a:lin ang="2700000" scaled="1"/>
              <a:tileRect/>
            </a:gradFill>
          </a:ln>
          <a:effectLst>
            <a:outerShdw blurRad="3937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13" name="圆角矩形 12"/>
          <p:cNvSpPr/>
          <p:nvPr/>
        </p:nvSpPr>
        <p:spPr>
          <a:xfrm>
            <a:off x="1219651" y="1674283"/>
            <a:ext cx="454631" cy="486059"/>
          </a:xfrm>
          <a:prstGeom prst="roundRect">
            <a:avLst>
              <a:gd name="adj" fmla="val 7843"/>
            </a:avLst>
          </a:prstGeom>
          <a:solidFill>
            <a:schemeClr val="accent1"/>
          </a:solidFill>
          <a:ln w="63500">
            <a:gradFill flip="none" rotWithShape="1">
              <a:gsLst>
                <a:gs pos="0">
                  <a:schemeClr val="bg1"/>
                </a:gs>
                <a:gs pos="100000">
                  <a:schemeClr val="bg1">
                    <a:lumMod val="95000"/>
                  </a:schemeClr>
                </a:gs>
              </a:gsLst>
              <a:lin ang="2700000" scaled="1"/>
              <a:tileRect/>
            </a:gradFill>
          </a:ln>
          <a:effectLst>
            <a:outerShdw blurRad="3937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14" name="圆角矩形 13"/>
          <p:cNvSpPr/>
          <p:nvPr/>
        </p:nvSpPr>
        <p:spPr>
          <a:xfrm>
            <a:off x="3698400" y="1462349"/>
            <a:ext cx="454631" cy="486059"/>
          </a:xfrm>
          <a:prstGeom prst="roundRect">
            <a:avLst>
              <a:gd name="adj" fmla="val 7843"/>
            </a:avLst>
          </a:prstGeom>
          <a:solidFill>
            <a:schemeClr val="accent1"/>
          </a:solidFill>
          <a:ln w="63500">
            <a:gradFill flip="none" rotWithShape="1">
              <a:gsLst>
                <a:gs pos="0">
                  <a:schemeClr val="bg1"/>
                </a:gs>
                <a:gs pos="100000">
                  <a:schemeClr val="bg1">
                    <a:lumMod val="95000"/>
                  </a:schemeClr>
                </a:gs>
              </a:gsLst>
              <a:lin ang="2700000" scaled="1"/>
              <a:tileRect/>
            </a:gradFill>
          </a:ln>
          <a:effectLst>
            <a:outerShdw blurRad="3937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15" name="圆角矩形 14"/>
          <p:cNvSpPr/>
          <p:nvPr/>
        </p:nvSpPr>
        <p:spPr>
          <a:xfrm>
            <a:off x="1892454" y="1176202"/>
            <a:ext cx="454631" cy="486059"/>
          </a:xfrm>
          <a:prstGeom prst="roundRect">
            <a:avLst>
              <a:gd name="adj" fmla="val 7843"/>
            </a:avLst>
          </a:prstGeom>
          <a:solidFill>
            <a:schemeClr val="accent3"/>
          </a:solidFill>
          <a:ln w="63500">
            <a:gradFill flip="none" rotWithShape="1">
              <a:gsLst>
                <a:gs pos="0">
                  <a:schemeClr val="bg1"/>
                </a:gs>
                <a:gs pos="100000">
                  <a:schemeClr val="bg1">
                    <a:lumMod val="95000"/>
                  </a:schemeClr>
                </a:gs>
              </a:gsLst>
              <a:lin ang="2700000" scaled="1"/>
              <a:tileRect/>
            </a:gradFill>
          </a:ln>
          <a:effectLst>
            <a:outerShdw blurRad="3937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16" name="圆角矩形 15"/>
          <p:cNvSpPr/>
          <p:nvPr/>
        </p:nvSpPr>
        <p:spPr>
          <a:xfrm>
            <a:off x="3440507" y="3833154"/>
            <a:ext cx="454631" cy="486059"/>
          </a:xfrm>
          <a:prstGeom prst="roundRect">
            <a:avLst>
              <a:gd name="adj" fmla="val 7843"/>
            </a:avLst>
          </a:prstGeom>
          <a:solidFill>
            <a:schemeClr val="accent4"/>
          </a:solidFill>
          <a:ln w="63500">
            <a:gradFill flip="none" rotWithShape="1">
              <a:gsLst>
                <a:gs pos="0">
                  <a:schemeClr val="bg1"/>
                </a:gs>
                <a:gs pos="100000">
                  <a:schemeClr val="bg1">
                    <a:lumMod val="95000"/>
                  </a:schemeClr>
                </a:gs>
              </a:gsLst>
              <a:lin ang="2700000" scaled="1"/>
              <a:tileRect/>
            </a:gradFill>
          </a:ln>
          <a:effectLst>
            <a:outerShdw blurRad="3937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nvGrpSpPr>
          <p:cNvPr id="27" name="组合 26"/>
          <p:cNvGrpSpPr/>
          <p:nvPr/>
        </p:nvGrpSpPr>
        <p:grpSpPr>
          <a:xfrm>
            <a:off x="4358521" y="2623503"/>
            <a:ext cx="1863467" cy="1992293"/>
            <a:chOff x="5810605" y="3498814"/>
            <a:chExt cx="2484299" cy="2657005"/>
          </a:xfrm>
        </p:grpSpPr>
        <p:sp>
          <p:nvSpPr>
            <p:cNvPr id="9" name="圆角矩形 8"/>
            <p:cNvSpPr/>
            <p:nvPr/>
          </p:nvSpPr>
          <p:spPr>
            <a:xfrm>
              <a:off x="5810605" y="3498814"/>
              <a:ext cx="2484299" cy="2657005"/>
            </a:xfrm>
            <a:prstGeom prst="roundRect">
              <a:avLst>
                <a:gd name="adj" fmla="val 7843"/>
              </a:avLst>
            </a:prstGeom>
            <a:solidFill>
              <a:schemeClr val="accent3"/>
            </a:solidFill>
            <a:ln w="63500">
              <a:gradFill flip="none" rotWithShape="1">
                <a:gsLst>
                  <a:gs pos="0">
                    <a:schemeClr val="bg1"/>
                  </a:gs>
                  <a:gs pos="100000">
                    <a:schemeClr val="bg1">
                      <a:lumMod val="95000"/>
                    </a:schemeClr>
                  </a:gs>
                </a:gsLst>
                <a:lin ang="2700000" scaled="1"/>
                <a:tileRect/>
              </a:gradFill>
            </a:ln>
            <a:effectLst>
              <a:outerShdw blurRad="3937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28" name="文本框 31"/>
            <p:cNvSpPr txBox="1"/>
            <p:nvPr/>
          </p:nvSpPr>
          <p:spPr>
            <a:xfrm>
              <a:off x="6227265" y="4489376"/>
              <a:ext cx="1493849" cy="430986"/>
            </a:xfrm>
            <a:prstGeom prst="rect">
              <a:avLst/>
            </a:prstGeom>
            <a:noFill/>
          </p:spPr>
          <p:txBody>
            <a:bodyPr wrap="square" rtlCol="0">
              <a:spAutoFit/>
            </a:bodyPr>
            <a:lstStyle/>
            <a:p>
              <a:pPr algn="ctr"/>
              <a:r>
                <a:rPr lang="zh-CN" altLang="en-US" sz="1500" dirty="0">
                  <a:solidFill>
                    <a:prstClr val="white"/>
                  </a:solidFill>
                  <a:latin typeface="微软雅黑" panose="020B0503020204020204" pitchFamily="34" charset="-122"/>
                  <a:ea typeface="微软雅黑" panose="020B0503020204020204" pitchFamily="34" charset="-122"/>
                </a:rPr>
                <a:t>添加标题</a:t>
              </a:r>
            </a:p>
          </p:txBody>
        </p:sp>
        <p:cxnSp>
          <p:nvCxnSpPr>
            <p:cNvPr id="30" name="直接连接符 29"/>
            <p:cNvCxnSpPr/>
            <p:nvPr/>
          </p:nvCxnSpPr>
          <p:spPr>
            <a:xfrm>
              <a:off x="6345400" y="4934980"/>
              <a:ext cx="12225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文本框 113"/>
            <p:cNvSpPr txBox="1"/>
            <p:nvPr/>
          </p:nvSpPr>
          <p:spPr>
            <a:xfrm>
              <a:off x="6308681" y="5047069"/>
              <a:ext cx="1450006" cy="677265"/>
            </a:xfrm>
            <a:prstGeom prst="rect">
              <a:avLst/>
            </a:prstGeom>
            <a:noFill/>
          </p:spPr>
          <p:txBody>
            <a:bodyPr wrap="square" rtlCol="0">
              <a:spAutoFit/>
            </a:bodyPr>
            <a:lstStyle/>
            <a:p>
              <a:pPr>
                <a:lnSpc>
                  <a:spcPct val="120000"/>
                </a:lnSpc>
              </a:pPr>
              <a:r>
                <a:rPr lang="zh-CN" altLang="en-US" sz="75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p>
          </p:txBody>
        </p:sp>
        <p:sp>
          <p:nvSpPr>
            <p:cNvPr id="38" name="文本框 31"/>
            <p:cNvSpPr txBox="1"/>
            <p:nvPr/>
          </p:nvSpPr>
          <p:spPr>
            <a:xfrm>
              <a:off x="7246294" y="3721239"/>
              <a:ext cx="878008" cy="738835"/>
            </a:xfrm>
            <a:prstGeom prst="rect">
              <a:avLst/>
            </a:prstGeom>
            <a:noFill/>
          </p:spPr>
          <p:txBody>
            <a:bodyPr wrap="square" rtlCol="0">
              <a:spAutoFit/>
            </a:bodyPr>
            <a:lstStyle/>
            <a:p>
              <a:pPr algn="ctr"/>
              <a:r>
                <a:rPr lang="en-US" altLang="zh-CN" sz="3000" dirty="0">
                  <a:solidFill>
                    <a:prstClr val="white"/>
                  </a:solidFill>
                  <a:latin typeface="Impact" panose="020B0806030902050204" pitchFamily="34" charset="0"/>
                  <a:ea typeface="微软雅黑" panose="020B0503020204020204" pitchFamily="34" charset="-122"/>
                </a:rPr>
                <a:t>02</a:t>
              </a:r>
              <a:endParaRPr lang="zh-CN" altLang="en-US" sz="3000" dirty="0">
                <a:solidFill>
                  <a:prstClr val="white"/>
                </a:solidFill>
                <a:latin typeface="Impact" panose="020B0806030902050204" pitchFamily="34" charset="0"/>
                <a:ea typeface="微软雅黑" panose="020B0503020204020204" pitchFamily="34" charset="-122"/>
              </a:endParaRPr>
            </a:p>
          </p:txBody>
        </p:sp>
      </p:grpSp>
      <p:sp>
        <p:nvSpPr>
          <p:cNvPr id="31" name="文本框 36"/>
          <p:cNvSpPr txBox="1"/>
          <p:nvPr/>
        </p:nvSpPr>
        <p:spPr>
          <a:xfrm>
            <a:off x="5980600" y="1113925"/>
            <a:ext cx="2426326" cy="415498"/>
          </a:xfrm>
          <a:prstGeom prst="rect">
            <a:avLst/>
          </a:prstGeom>
          <a:noFill/>
        </p:spPr>
        <p:txBody>
          <a:bodyPr wrap="square" rtlCol="0">
            <a:spAutoFit/>
          </a:bodyPr>
          <a:lstStyle/>
          <a:p>
            <a:pPr algn="ctr"/>
            <a:r>
              <a:rPr lang="zh-CN" altLang="en-US" sz="2100" dirty="0">
                <a:solidFill>
                  <a:prstClr val="black">
                    <a:lumMod val="50000"/>
                    <a:lumOff val="50000"/>
                  </a:prstClr>
                </a:solidFill>
                <a:latin typeface="LiHei Pro" panose="020B0500000000000000" pitchFamily="34" charset="-122"/>
                <a:ea typeface="LiHei Pro" panose="020B0500000000000000" pitchFamily="34" charset="-122"/>
              </a:rPr>
              <a:t>点击添加您的标题</a:t>
            </a:r>
          </a:p>
        </p:txBody>
      </p:sp>
      <p:cxnSp>
        <p:nvCxnSpPr>
          <p:cNvPr id="32" name="直接连接符 31"/>
          <p:cNvCxnSpPr/>
          <p:nvPr/>
        </p:nvCxnSpPr>
        <p:spPr>
          <a:xfrm>
            <a:off x="6094020" y="1625685"/>
            <a:ext cx="225889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 name="文本框 113"/>
          <p:cNvSpPr txBox="1"/>
          <p:nvPr/>
        </p:nvSpPr>
        <p:spPr>
          <a:xfrm>
            <a:off x="6406715" y="1706443"/>
            <a:ext cx="2054223" cy="1061829"/>
          </a:xfrm>
          <a:prstGeom prst="rect">
            <a:avLst/>
          </a:prstGeom>
          <a:noFill/>
        </p:spPr>
        <p:txBody>
          <a:bodyPr wrap="square" rtlCol="0">
            <a:spAutoFit/>
          </a:bodyPr>
          <a:lstStyle/>
          <a:p>
            <a:pPr algn="r">
              <a:lnSpc>
                <a:spcPct val="150000"/>
              </a:lnSpc>
            </a:pPr>
            <a:r>
              <a:rPr lang="zh-CN" altLang="en-US" sz="10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grpSp>
        <p:nvGrpSpPr>
          <p:cNvPr id="22" name="组合 21"/>
          <p:cNvGrpSpPr/>
          <p:nvPr/>
        </p:nvGrpSpPr>
        <p:grpSpPr>
          <a:xfrm>
            <a:off x="2027828" y="1840885"/>
            <a:ext cx="1456266" cy="1556936"/>
            <a:chOff x="2703419" y="2455080"/>
            <a:chExt cx="1941430" cy="2076396"/>
          </a:xfrm>
        </p:grpSpPr>
        <p:sp>
          <p:nvSpPr>
            <p:cNvPr id="10" name="圆角矩形 9"/>
            <p:cNvSpPr/>
            <p:nvPr/>
          </p:nvSpPr>
          <p:spPr>
            <a:xfrm>
              <a:off x="2703419" y="2455080"/>
              <a:ext cx="1941430" cy="2076396"/>
            </a:xfrm>
            <a:prstGeom prst="roundRect">
              <a:avLst>
                <a:gd name="adj" fmla="val 7843"/>
              </a:avLst>
            </a:prstGeom>
            <a:solidFill>
              <a:schemeClr val="accent1"/>
            </a:solidFill>
            <a:ln w="63500">
              <a:gradFill flip="none" rotWithShape="1">
                <a:gsLst>
                  <a:gs pos="0">
                    <a:schemeClr val="bg1"/>
                  </a:gs>
                  <a:gs pos="100000">
                    <a:schemeClr val="bg1">
                      <a:lumMod val="95000"/>
                    </a:schemeClr>
                  </a:gs>
                </a:gsLst>
                <a:lin ang="2700000" scaled="1"/>
                <a:tileRect/>
              </a:gradFill>
            </a:ln>
            <a:effectLst>
              <a:outerShdw blurRad="3937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18" name="文本框 22"/>
            <p:cNvSpPr txBox="1"/>
            <p:nvPr/>
          </p:nvSpPr>
          <p:spPr>
            <a:xfrm>
              <a:off x="2830403" y="2827078"/>
              <a:ext cx="801322" cy="738835"/>
            </a:xfrm>
            <a:prstGeom prst="rect">
              <a:avLst/>
            </a:prstGeom>
            <a:noFill/>
          </p:spPr>
          <p:txBody>
            <a:bodyPr wrap="square" rtlCol="0">
              <a:spAutoFit/>
            </a:bodyPr>
            <a:lstStyle/>
            <a:p>
              <a:r>
                <a:rPr lang="en-US" altLang="zh-CN" sz="3000" dirty="0">
                  <a:solidFill>
                    <a:prstClr val="white"/>
                  </a:solidFill>
                  <a:latin typeface="Impact" panose="020B0806030902050204" pitchFamily="34" charset="0"/>
                  <a:cs typeface="Iskoola Pota" panose="020B0502040204020203" pitchFamily="34" charset="0"/>
                </a:rPr>
                <a:t>01</a:t>
              </a:r>
              <a:endParaRPr lang="zh-CN" altLang="en-US" sz="3000" dirty="0">
                <a:solidFill>
                  <a:prstClr val="white"/>
                </a:solidFill>
                <a:latin typeface="Impact" panose="020B0806030902050204" pitchFamily="34" charset="0"/>
                <a:cs typeface="Iskoola Pota" panose="020B0502040204020203" pitchFamily="34" charset="0"/>
              </a:endParaRPr>
            </a:p>
          </p:txBody>
        </p:sp>
        <p:sp>
          <p:nvSpPr>
            <p:cNvPr id="19" name="文本框 23"/>
            <p:cNvSpPr txBox="1"/>
            <p:nvPr/>
          </p:nvSpPr>
          <p:spPr>
            <a:xfrm>
              <a:off x="3359307" y="3057052"/>
              <a:ext cx="1260674" cy="430987"/>
            </a:xfrm>
            <a:prstGeom prst="rect">
              <a:avLst/>
            </a:prstGeom>
            <a:noFill/>
          </p:spPr>
          <p:txBody>
            <a:bodyPr wrap="square" rtlCol="0">
              <a:spAutoFit/>
            </a:bodyPr>
            <a:lstStyle/>
            <a:p>
              <a:r>
                <a:rPr lang="zh-CN" altLang="en-US" sz="1500" dirty="0">
                  <a:solidFill>
                    <a:prstClr val="white"/>
                  </a:solidFill>
                  <a:latin typeface="微软雅黑" panose="020B0503020204020204" pitchFamily="34" charset="-122"/>
                  <a:ea typeface="微软雅黑" panose="020B0503020204020204" pitchFamily="34" charset="-122"/>
                </a:rPr>
                <a:t>添加标题</a:t>
              </a:r>
            </a:p>
          </p:txBody>
        </p:sp>
        <p:cxnSp>
          <p:nvCxnSpPr>
            <p:cNvPr id="21" name="直接连接符 20"/>
            <p:cNvCxnSpPr/>
            <p:nvPr/>
          </p:nvCxnSpPr>
          <p:spPr>
            <a:xfrm>
              <a:off x="2874214" y="3475420"/>
              <a:ext cx="16156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文本框 113"/>
            <p:cNvSpPr txBox="1"/>
            <p:nvPr/>
          </p:nvSpPr>
          <p:spPr>
            <a:xfrm>
              <a:off x="2798500" y="3552730"/>
              <a:ext cx="1712530" cy="677265"/>
            </a:xfrm>
            <a:prstGeom prst="rect">
              <a:avLst/>
            </a:prstGeom>
            <a:noFill/>
          </p:spPr>
          <p:txBody>
            <a:bodyPr wrap="square" rtlCol="0">
              <a:spAutoFit/>
            </a:bodyPr>
            <a:lstStyle/>
            <a:p>
              <a:pPr>
                <a:lnSpc>
                  <a:spcPct val="120000"/>
                </a:lnSpc>
              </a:pPr>
              <a:r>
                <a:rPr lang="zh-CN" altLang="en-US" sz="75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p>
          </p:txBody>
        </p:sp>
      </p:grpSp>
      <p:grpSp>
        <p:nvGrpSpPr>
          <p:cNvPr id="20" name="组合 19"/>
          <p:cNvGrpSpPr/>
          <p:nvPr/>
        </p:nvGrpSpPr>
        <p:grpSpPr>
          <a:xfrm>
            <a:off x="810146" y="2290993"/>
            <a:ext cx="1061203" cy="1106828"/>
            <a:chOff x="1080053" y="3055364"/>
            <a:chExt cx="1414753" cy="1476112"/>
          </a:xfrm>
        </p:grpSpPr>
        <p:sp>
          <p:nvSpPr>
            <p:cNvPr id="12" name="圆角矩形 11"/>
            <p:cNvSpPr/>
            <p:nvPr/>
          </p:nvSpPr>
          <p:spPr>
            <a:xfrm>
              <a:off x="1080053" y="3055364"/>
              <a:ext cx="1337657" cy="1476112"/>
            </a:xfrm>
            <a:prstGeom prst="roundRect">
              <a:avLst>
                <a:gd name="adj" fmla="val 7843"/>
              </a:avLst>
            </a:prstGeom>
            <a:solidFill>
              <a:schemeClr val="accent4"/>
            </a:solidFill>
            <a:ln w="63500">
              <a:gradFill flip="none" rotWithShape="1">
                <a:gsLst>
                  <a:gs pos="0">
                    <a:schemeClr val="bg1"/>
                  </a:gs>
                  <a:gs pos="100000">
                    <a:schemeClr val="bg1">
                      <a:lumMod val="95000"/>
                    </a:schemeClr>
                  </a:gs>
                </a:gsLst>
                <a:lin ang="2700000" scaled="1"/>
                <a:tileRect/>
              </a:gradFill>
            </a:ln>
            <a:effectLst>
              <a:outerShdw blurRad="3937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nvGrpSpPr>
            <p:cNvPr id="17" name="组合 16"/>
            <p:cNvGrpSpPr/>
            <p:nvPr/>
          </p:nvGrpSpPr>
          <p:grpSpPr>
            <a:xfrm>
              <a:off x="1191671" y="3204478"/>
              <a:ext cx="1303135" cy="1192396"/>
              <a:chOff x="1191671" y="3204478"/>
              <a:chExt cx="1303135" cy="1192396"/>
            </a:xfrm>
          </p:grpSpPr>
          <p:sp>
            <p:nvSpPr>
              <p:cNvPr id="24" name="文本框 27"/>
              <p:cNvSpPr txBox="1"/>
              <p:nvPr/>
            </p:nvSpPr>
            <p:spPr>
              <a:xfrm>
                <a:off x="1222068" y="3204478"/>
                <a:ext cx="1272738" cy="400202"/>
              </a:xfrm>
              <a:prstGeom prst="rect">
                <a:avLst/>
              </a:prstGeom>
              <a:noFill/>
            </p:spPr>
            <p:txBody>
              <a:bodyPr wrap="square" rtlCol="0">
                <a:spAutoFit/>
              </a:bodyPr>
              <a:lstStyle/>
              <a:p>
                <a:r>
                  <a:rPr lang="zh-CN" altLang="en-US" dirty="0">
                    <a:solidFill>
                      <a:prstClr val="white"/>
                    </a:solidFill>
                    <a:latin typeface="微软雅黑" panose="020B0503020204020204" pitchFamily="34" charset="-122"/>
                    <a:ea typeface="微软雅黑" panose="020B0503020204020204" pitchFamily="34" charset="-122"/>
                  </a:rPr>
                  <a:t>添加标题</a:t>
                </a:r>
              </a:p>
            </p:txBody>
          </p:sp>
          <p:sp>
            <p:nvSpPr>
              <p:cNvPr id="36" name="文本框 113"/>
              <p:cNvSpPr txBox="1"/>
              <p:nvPr/>
            </p:nvSpPr>
            <p:spPr>
              <a:xfrm>
                <a:off x="1191671" y="3534901"/>
                <a:ext cx="1159119" cy="861973"/>
              </a:xfrm>
              <a:prstGeom prst="rect">
                <a:avLst/>
              </a:prstGeom>
              <a:noFill/>
            </p:spPr>
            <p:txBody>
              <a:bodyPr wrap="square" rtlCol="0">
                <a:spAutoFit/>
              </a:bodyPr>
              <a:lstStyle/>
              <a:p>
                <a:pPr>
                  <a:lnSpc>
                    <a:spcPct val="120000"/>
                  </a:lnSpc>
                </a:pPr>
                <a:r>
                  <a:rPr lang="zh-CN" altLang="en-US" sz="75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p>
            </p:txBody>
          </p:sp>
        </p:grpSp>
      </p:grpSp>
      <p:grpSp>
        <p:nvGrpSpPr>
          <p:cNvPr id="23" name="组合 22"/>
          <p:cNvGrpSpPr/>
          <p:nvPr/>
        </p:nvGrpSpPr>
        <p:grpSpPr>
          <a:xfrm>
            <a:off x="3685528" y="2290993"/>
            <a:ext cx="1003373" cy="1106828"/>
            <a:chOff x="4913397" y="3055364"/>
            <a:chExt cx="1337657" cy="1476112"/>
          </a:xfrm>
        </p:grpSpPr>
        <p:sp>
          <p:nvSpPr>
            <p:cNvPr id="11" name="圆角矩形 10"/>
            <p:cNvSpPr/>
            <p:nvPr/>
          </p:nvSpPr>
          <p:spPr>
            <a:xfrm>
              <a:off x="4913397" y="3055364"/>
              <a:ext cx="1337657" cy="1476112"/>
            </a:xfrm>
            <a:prstGeom prst="roundRect">
              <a:avLst>
                <a:gd name="adj" fmla="val 7843"/>
              </a:avLst>
            </a:prstGeom>
            <a:solidFill>
              <a:schemeClr val="accent2"/>
            </a:solidFill>
            <a:ln w="63500">
              <a:gradFill flip="none" rotWithShape="1">
                <a:gsLst>
                  <a:gs pos="0">
                    <a:schemeClr val="bg1"/>
                  </a:gs>
                  <a:gs pos="100000">
                    <a:schemeClr val="bg1">
                      <a:lumMod val="95000"/>
                    </a:schemeClr>
                  </a:gs>
                </a:gsLst>
                <a:lin ang="2700000" scaled="1"/>
                <a:tileRect/>
              </a:gradFill>
            </a:ln>
            <a:effectLst>
              <a:outerShdw blurRad="3937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25" name="文本框 29"/>
            <p:cNvSpPr txBox="1"/>
            <p:nvPr/>
          </p:nvSpPr>
          <p:spPr>
            <a:xfrm>
              <a:off x="5071262" y="3467790"/>
              <a:ext cx="1010653" cy="538905"/>
            </a:xfrm>
            <a:prstGeom prst="rect">
              <a:avLst/>
            </a:prstGeom>
            <a:noFill/>
          </p:spPr>
          <p:txBody>
            <a:bodyPr wrap="square" rtlCol="0">
              <a:spAutoFit/>
            </a:bodyPr>
            <a:lstStyle/>
            <a:p>
              <a:pPr algn="ctr"/>
              <a:r>
                <a:rPr lang="zh-CN" altLang="en-US" sz="1013" dirty="0">
                  <a:solidFill>
                    <a:prstClr val="white"/>
                  </a:solidFill>
                  <a:latin typeface="微软雅黑" panose="020B0503020204020204" pitchFamily="34" charset="-122"/>
                  <a:ea typeface="微软雅黑" panose="020B0503020204020204" pitchFamily="34" charset="-122"/>
                </a:rPr>
                <a:t>添加</a:t>
              </a:r>
              <a:endParaRPr lang="en-US" altLang="zh-CN" sz="1013" dirty="0">
                <a:solidFill>
                  <a:prstClr val="white"/>
                </a:solidFill>
                <a:latin typeface="微软雅黑" panose="020B0503020204020204" pitchFamily="34" charset="-122"/>
                <a:ea typeface="微软雅黑" panose="020B0503020204020204" pitchFamily="34" charset="-122"/>
              </a:endParaRPr>
            </a:p>
            <a:p>
              <a:pPr algn="ctr"/>
              <a:r>
                <a:rPr lang="zh-CN" altLang="en-US" sz="1013" dirty="0">
                  <a:solidFill>
                    <a:prstClr val="white"/>
                  </a:solidFill>
                  <a:latin typeface="微软雅黑" panose="020B0503020204020204" pitchFamily="34" charset="-122"/>
                  <a:ea typeface="微软雅黑" panose="020B0503020204020204" pitchFamily="34" charset="-122"/>
                </a:rPr>
                <a:t>标题</a:t>
              </a:r>
            </a:p>
          </p:txBody>
        </p:sp>
      </p:grpSp>
    </p:spTree>
    <p:extLst>
      <p:ext uri="{BB962C8B-B14F-4D97-AF65-F5344CB8AC3E}">
        <p14:creationId xmlns:p14="http://schemas.microsoft.com/office/powerpoint/2010/main" val="197889401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17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100" fill="hold"/>
                                        <p:tgtEl>
                                          <p:spTgt spid="22"/>
                                        </p:tgtEl>
                                        <p:attrNameLst>
                                          <p:attrName>ppt_w</p:attrName>
                                        </p:attrNameLst>
                                      </p:cBhvr>
                                      <p:tavLst>
                                        <p:tav tm="0">
                                          <p:val>
                                            <p:fltVal val="0"/>
                                          </p:val>
                                        </p:tav>
                                        <p:tav tm="100000">
                                          <p:val>
                                            <p:strVal val="#ppt_w"/>
                                          </p:val>
                                        </p:tav>
                                      </p:tavLst>
                                    </p:anim>
                                    <p:anim calcmode="lin" valueType="num">
                                      <p:cBhvr>
                                        <p:cTn id="39" dur="100" fill="hold"/>
                                        <p:tgtEl>
                                          <p:spTgt spid="22"/>
                                        </p:tgtEl>
                                        <p:attrNameLst>
                                          <p:attrName>ppt_h</p:attrName>
                                        </p:attrNameLst>
                                      </p:cBhvr>
                                      <p:tavLst>
                                        <p:tav tm="0">
                                          <p:val>
                                            <p:fltVal val="0"/>
                                          </p:val>
                                        </p:tav>
                                        <p:tav tm="100000">
                                          <p:val>
                                            <p:strVal val="#ppt_h"/>
                                          </p:val>
                                        </p:tav>
                                      </p:tavLst>
                                    </p:anim>
                                    <p:animEffect transition="in" filter="fade">
                                      <p:cBhvr>
                                        <p:cTn id="40" dur="100"/>
                                        <p:tgtEl>
                                          <p:spTgt spid="22"/>
                                        </p:tgtEl>
                                      </p:cBhvr>
                                    </p:animEffect>
                                  </p:childTnLst>
                                </p:cTn>
                              </p:par>
                              <p:par>
                                <p:cTn id="41" presetID="6" presetClass="emph" presetSubtype="0" fill="hold" nodeType="withEffect">
                                  <p:stCondLst>
                                    <p:cond delay="100"/>
                                  </p:stCondLst>
                                  <p:childTnLst>
                                    <p:animScale>
                                      <p:cBhvr>
                                        <p:cTn id="42" dur="100" fill="hold"/>
                                        <p:tgtEl>
                                          <p:spTgt spid="22"/>
                                        </p:tgtEl>
                                      </p:cBhvr>
                                      <p:by x="110000" y="110000"/>
                                    </p:animScale>
                                  </p:childTnLst>
                                </p:cTn>
                              </p:par>
                              <p:par>
                                <p:cTn id="43" presetID="6" presetClass="emph" presetSubtype="0" fill="hold" nodeType="withEffect">
                                  <p:stCondLst>
                                    <p:cond delay="200"/>
                                  </p:stCondLst>
                                  <p:childTnLst>
                                    <p:animScale>
                                      <p:cBhvr>
                                        <p:cTn id="44" dur="200" fill="hold"/>
                                        <p:tgtEl>
                                          <p:spTgt spid="22"/>
                                        </p:tgtEl>
                                      </p:cBhvr>
                                      <p:by x="90000" y="90000"/>
                                    </p:animScale>
                                  </p:childTnLst>
                                </p:cTn>
                              </p:par>
                              <p:par>
                                <p:cTn id="45" presetID="6" presetClass="emph" presetSubtype="0" fill="hold" nodeType="withEffect">
                                  <p:stCondLst>
                                    <p:cond delay="400"/>
                                  </p:stCondLst>
                                  <p:childTnLst>
                                    <p:animScale>
                                      <p:cBhvr>
                                        <p:cTn id="46" dur="100" fill="hold"/>
                                        <p:tgtEl>
                                          <p:spTgt spid="22"/>
                                        </p:tgtEl>
                                      </p:cBhvr>
                                      <p:by x="105000" y="105000"/>
                                    </p:animScale>
                                  </p:childTnLst>
                                </p:cTn>
                              </p:par>
                              <p:par>
                                <p:cTn id="47" presetID="6" presetClass="emph" presetSubtype="0" fill="hold" nodeType="withEffect">
                                  <p:stCondLst>
                                    <p:cond delay="500"/>
                                  </p:stCondLst>
                                  <p:childTnLst>
                                    <p:animScale>
                                      <p:cBhvr>
                                        <p:cTn id="48" dur="200" fill="hold"/>
                                        <p:tgtEl>
                                          <p:spTgt spid="22"/>
                                        </p:tgtEl>
                                      </p:cBhvr>
                                      <p:by x="95000" y="95000"/>
                                    </p:animScale>
                                  </p:childTnLst>
                                </p:cTn>
                              </p:par>
                            </p:childTnLst>
                          </p:cTn>
                        </p:par>
                        <p:par>
                          <p:cTn id="49" fill="hold">
                            <p:stCondLst>
                              <p:cond delay="3200"/>
                            </p:stCondLst>
                            <p:childTnLst>
                              <p:par>
                                <p:cTn id="50" presetID="53" presetClass="entr" presetSubtype="16"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100" fill="hold"/>
                                        <p:tgtEl>
                                          <p:spTgt spid="23"/>
                                        </p:tgtEl>
                                        <p:attrNameLst>
                                          <p:attrName>ppt_w</p:attrName>
                                        </p:attrNameLst>
                                      </p:cBhvr>
                                      <p:tavLst>
                                        <p:tav tm="0">
                                          <p:val>
                                            <p:fltVal val="0"/>
                                          </p:val>
                                        </p:tav>
                                        <p:tav tm="100000">
                                          <p:val>
                                            <p:strVal val="#ppt_w"/>
                                          </p:val>
                                        </p:tav>
                                      </p:tavLst>
                                    </p:anim>
                                    <p:anim calcmode="lin" valueType="num">
                                      <p:cBhvr>
                                        <p:cTn id="53" dur="100" fill="hold"/>
                                        <p:tgtEl>
                                          <p:spTgt spid="23"/>
                                        </p:tgtEl>
                                        <p:attrNameLst>
                                          <p:attrName>ppt_h</p:attrName>
                                        </p:attrNameLst>
                                      </p:cBhvr>
                                      <p:tavLst>
                                        <p:tav tm="0">
                                          <p:val>
                                            <p:fltVal val="0"/>
                                          </p:val>
                                        </p:tav>
                                        <p:tav tm="100000">
                                          <p:val>
                                            <p:strVal val="#ppt_h"/>
                                          </p:val>
                                        </p:tav>
                                      </p:tavLst>
                                    </p:anim>
                                    <p:animEffect transition="in" filter="fade">
                                      <p:cBhvr>
                                        <p:cTn id="54" dur="100"/>
                                        <p:tgtEl>
                                          <p:spTgt spid="23"/>
                                        </p:tgtEl>
                                      </p:cBhvr>
                                    </p:animEffect>
                                  </p:childTnLst>
                                </p:cTn>
                              </p:par>
                              <p:par>
                                <p:cTn id="55" presetID="6" presetClass="emph" presetSubtype="0" fill="hold" nodeType="withEffect">
                                  <p:stCondLst>
                                    <p:cond delay="100"/>
                                  </p:stCondLst>
                                  <p:childTnLst>
                                    <p:animScale>
                                      <p:cBhvr>
                                        <p:cTn id="56" dur="100" fill="hold"/>
                                        <p:tgtEl>
                                          <p:spTgt spid="23"/>
                                        </p:tgtEl>
                                      </p:cBhvr>
                                      <p:by x="110000" y="110000"/>
                                    </p:animScale>
                                  </p:childTnLst>
                                </p:cTn>
                              </p:par>
                              <p:par>
                                <p:cTn id="57" presetID="6" presetClass="emph" presetSubtype="0" fill="hold" nodeType="withEffect">
                                  <p:stCondLst>
                                    <p:cond delay="200"/>
                                  </p:stCondLst>
                                  <p:childTnLst>
                                    <p:animScale>
                                      <p:cBhvr>
                                        <p:cTn id="58" dur="200" fill="hold"/>
                                        <p:tgtEl>
                                          <p:spTgt spid="23"/>
                                        </p:tgtEl>
                                      </p:cBhvr>
                                      <p:by x="90000" y="90000"/>
                                    </p:animScale>
                                  </p:childTnLst>
                                </p:cTn>
                              </p:par>
                              <p:par>
                                <p:cTn id="59" presetID="6" presetClass="emph" presetSubtype="0" fill="hold" nodeType="withEffect">
                                  <p:stCondLst>
                                    <p:cond delay="400"/>
                                  </p:stCondLst>
                                  <p:childTnLst>
                                    <p:animScale>
                                      <p:cBhvr>
                                        <p:cTn id="60" dur="100" fill="hold"/>
                                        <p:tgtEl>
                                          <p:spTgt spid="23"/>
                                        </p:tgtEl>
                                      </p:cBhvr>
                                      <p:by x="105000" y="105000"/>
                                    </p:animScale>
                                  </p:childTnLst>
                                </p:cTn>
                              </p:par>
                              <p:par>
                                <p:cTn id="61" presetID="6" presetClass="emph" presetSubtype="0" fill="hold" nodeType="withEffect">
                                  <p:stCondLst>
                                    <p:cond delay="500"/>
                                  </p:stCondLst>
                                  <p:childTnLst>
                                    <p:animScale>
                                      <p:cBhvr>
                                        <p:cTn id="62" dur="200" fill="hold"/>
                                        <p:tgtEl>
                                          <p:spTgt spid="23"/>
                                        </p:tgtEl>
                                      </p:cBhvr>
                                      <p:by x="95000" y="95000"/>
                                    </p:animScale>
                                  </p:childTnLst>
                                </p:cTn>
                              </p:par>
                            </p:childTnLst>
                          </p:cTn>
                        </p:par>
                        <p:par>
                          <p:cTn id="63" fill="hold">
                            <p:stCondLst>
                              <p:cond delay="3900"/>
                            </p:stCondLst>
                            <p:childTnLst>
                              <p:par>
                                <p:cTn id="64" presetID="53" presetClass="entr" presetSubtype="16" fill="hold" nodeType="after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100" fill="hold"/>
                                        <p:tgtEl>
                                          <p:spTgt spid="20"/>
                                        </p:tgtEl>
                                        <p:attrNameLst>
                                          <p:attrName>ppt_w</p:attrName>
                                        </p:attrNameLst>
                                      </p:cBhvr>
                                      <p:tavLst>
                                        <p:tav tm="0">
                                          <p:val>
                                            <p:fltVal val="0"/>
                                          </p:val>
                                        </p:tav>
                                        <p:tav tm="100000">
                                          <p:val>
                                            <p:strVal val="#ppt_w"/>
                                          </p:val>
                                        </p:tav>
                                      </p:tavLst>
                                    </p:anim>
                                    <p:anim calcmode="lin" valueType="num">
                                      <p:cBhvr>
                                        <p:cTn id="67" dur="100" fill="hold"/>
                                        <p:tgtEl>
                                          <p:spTgt spid="20"/>
                                        </p:tgtEl>
                                        <p:attrNameLst>
                                          <p:attrName>ppt_h</p:attrName>
                                        </p:attrNameLst>
                                      </p:cBhvr>
                                      <p:tavLst>
                                        <p:tav tm="0">
                                          <p:val>
                                            <p:fltVal val="0"/>
                                          </p:val>
                                        </p:tav>
                                        <p:tav tm="100000">
                                          <p:val>
                                            <p:strVal val="#ppt_h"/>
                                          </p:val>
                                        </p:tav>
                                      </p:tavLst>
                                    </p:anim>
                                    <p:animEffect transition="in" filter="fade">
                                      <p:cBhvr>
                                        <p:cTn id="68" dur="100"/>
                                        <p:tgtEl>
                                          <p:spTgt spid="20"/>
                                        </p:tgtEl>
                                      </p:cBhvr>
                                    </p:animEffect>
                                  </p:childTnLst>
                                </p:cTn>
                              </p:par>
                              <p:par>
                                <p:cTn id="69" presetID="6" presetClass="emph" presetSubtype="0" fill="hold" nodeType="withEffect">
                                  <p:stCondLst>
                                    <p:cond delay="100"/>
                                  </p:stCondLst>
                                  <p:childTnLst>
                                    <p:animScale>
                                      <p:cBhvr>
                                        <p:cTn id="70" dur="100" fill="hold"/>
                                        <p:tgtEl>
                                          <p:spTgt spid="20"/>
                                        </p:tgtEl>
                                      </p:cBhvr>
                                      <p:by x="110000" y="110000"/>
                                    </p:animScale>
                                  </p:childTnLst>
                                </p:cTn>
                              </p:par>
                              <p:par>
                                <p:cTn id="71" presetID="6" presetClass="emph" presetSubtype="0" fill="hold" nodeType="withEffect">
                                  <p:stCondLst>
                                    <p:cond delay="200"/>
                                  </p:stCondLst>
                                  <p:childTnLst>
                                    <p:animScale>
                                      <p:cBhvr>
                                        <p:cTn id="72" dur="200" fill="hold"/>
                                        <p:tgtEl>
                                          <p:spTgt spid="20"/>
                                        </p:tgtEl>
                                      </p:cBhvr>
                                      <p:by x="90000" y="90000"/>
                                    </p:animScale>
                                  </p:childTnLst>
                                </p:cTn>
                              </p:par>
                              <p:par>
                                <p:cTn id="73" presetID="6" presetClass="emph" presetSubtype="0" fill="hold" nodeType="withEffect">
                                  <p:stCondLst>
                                    <p:cond delay="400"/>
                                  </p:stCondLst>
                                  <p:childTnLst>
                                    <p:animScale>
                                      <p:cBhvr>
                                        <p:cTn id="74" dur="100" fill="hold"/>
                                        <p:tgtEl>
                                          <p:spTgt spid="20"/>
                                        </p:tgtEl>
                                      </p:cBhvr>
                                      <p:by x="105000" y="105000"/>
                                    </p:animScale>
                                  </p:childTnLst>
                                </p:cTn>
                              </p:par>
                              <p:par>
                                <p:cTn id="75" presetID="6" presetClass="emph" presetSubtype="0" fill="hold" nodeType="withEffect">
                                  <p:stCondLst>
                                    <p:cond delay="500"/>
                                  </p:stCondLst>
                                  <p:childTnLst>
                                    <p:animScale>
                                      <p:cBhvr>
                                        <p:cTn id="76" dur="200" fill="hold"/>
                                        <p:tgtEl>
                                          <p:spTgt spid="20"/>
                                        </p:tgtEl>
                                      </p:cBhvr>
                                      <p:by x="95000" y="95000"/>
                                    </p:animScale>
                                  </p:childTnLst>
                                </p:cTn>
                              </p:par>
                            </p:childTnLst>
                          </p:cTn>
                        </p:par>
                        <p:par>
                          <p:cTn id="77" fill="hold">
                            <p:stCondLst>
                              <p:cond delay="4600"/>
                            </p:stCondLst>
                            <p:childTnLst>
                              <p:par>
                                <p:cTn id="78" presetID="53" presetClass="entr" presetSubtype="16" fill="hold" nodeType="after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p:cTn id="80" dur="100" fill="hold"/>
                                        <p:tgtEl>
                                          <p:spTgt spid="27"/>
                                        </p:tgtEl>
                                        <p:attrNameLst>
                                          <p:attrName>ppt_w</p:attrName>
                                        </p:attrNameLst>
                                      </p:cBhvr>
                                      <p:tavLst>
                                        <p:tav tm="0">
                                          <p:val>
                                            <p:fltVal val="0"/>
                                          </p:val>
                                        </p:tav>
                                        <p:tav tm="100000">
                                          <p:val>
                                            <p:strVal val="#ppt_w"/>
                                          </p:val>
                                        </p:tav>
                                      </p:tavLst>
                                    </p:anim>
                                    <p:anim calcmode="lin" valueType="num">
                                      <p:cBhvr>
                                        <p:cTn id="81" dur="100" fill="hold"/>
                                        <p:tgtEl>
                                          <p:spTgt spid="27"/>
                                        </p:tgtEl>
                                        <p:attrNameLst>
                                          <p:attrName>ppt_h</p:attrName>
                                        </p:attrNameLst>
                                      </p:cBhvr>
                                      <p:tavLst>
                                        <p:tav tm="0">
                                          <p:val>
                                            <p:fltVal val="0"/>
                                          </p:val>
                                        </p:tav>
                                        <p:tav tm="100000">
                                          <p:val>
                                            <p:strVal val="#ppt_h"/>
                                          </p:val>
                                        </p:tav>
                                      </p:tavLst>
                                    </p:anim>
                                    <p:animEffect transition="in" filter="fade">
                                      <p:cBhvr>
                                        <p:cTn id="82" dur="100"/>
                                        <p:tgtEl>
                                          <p:spTgt spid="27"/>
                                        </p:tgtEl>
                                      </p:cBhvr>
                                    </p:animEffect>
                                  </p:childTnLst>
                                </p:cTn>
                              </p:par>
                              <p:par>
                                <p:cTn id="83" presetID="6" presetClass="emph" presetSubtype="0" fill="hold" nodeType="withEffect">
                                  <p:stCondLst>
                                    <p:cond delay="100"/>
                                  </p:stCondLst>
                                  <p:childTnLst>
                                    <p:animScale>
                                      <p:cBhvr>
                                        <p:cTn id="84" dur="100" fill="hold"/>
                                        <p:tgtEl>
                                          <p:spTgt spid="27"/>
                                        </p:tgtEl>
                                      </p:cBhvr>
                                      <p:by x="110000" y="110000"/>
                                    </p:animScale>
                                  </p:childTnLst>
                                </p:cTn>
                              </p:par>
                              <p:par>
                                <p:cTn id="85" presetID="6" presetClass="emph" presetSubtype="0" fill="hold" nodeType="withEffect">
                                  <p:stCondLst>
                                    <p:cond delay="200"/>
                                  </p:stCondLst>
                                  <p:childTnLst>
                                    <p:animScale>
                                      <p:cBhvr>
                                        <p:cTn id="86" dur="200" fill="hold"/>
                                        <p:tgtEl>
                                          <p:spTgt spid="27"/>
                                        </p:tgtEl>
                                      </p:cBhvr>
                                      <p:by x="90000" y="90000"/>
                                    </p:animScale>
                                  </p:childTnLst>
                                </p:cTn>
                              </p:par>
                              <p:par>
                                <p:cTn id="87" presetID="6" presetClass="emph" presetSubtype="0" fill="hold" nodeType="withEffect">
                                  <p:stCondLst>
                                    <p:cond delay="400"/>
                                  </p:stCondLst>
                                  <p:childTnLst>
                                    <p:animScale>
                                      <p:cBhvr>
                                        <p:cTn id="88" dur="100" fill="hold"/>
                                        <p:tgtEl>
                                          <p:spTgt spid="27"/>
                                        </p:tgtEl>
                                      </p:cBhvr>
                                      <p:by x="105000" y="105000"/>
                                    </p:animScale>
                                  </p:childTnLst>
                                </p:cTn>
                              </p:par>
                              <p:par>
                                <p:cTn id="89" presetID="6" presetClass="emph" presetSubtype="0" fill="hold" nodeType="withEffect">
                                  <p:stCondLst>
                                    <p:cond delay="500"/>
                                  </p:stCondLst>
                                  <p:childTnLst>
                                    <p:animScale>
                                      <p:cBhvr>
                                        <p:cTn id="90" dur="200" fill="hold"/>
                                        <p:tgtEl>
                                          <p:spTgt spid="27"/>
                                        </p:tgtEl>
                                      </p:cBhvr>
                                      <p:by x="95000" y="95000"/>
                                    </p:animScale>
                                  </p:childTnLst>
                                </p:cTn>
                              </p:par>
                            </p:childTnLst>
                          </p:cTn>
                        </p:par>
                        <p:par>
                          <p:cTn id="91" fill="hold">
                            <p:stCondLst>
                              <p:cond delay="5300"/>
                            </p:stCondLst>
                            <p:childTnLst>
                              <p:par>
                                <p:cTn id="92" presetID="22" presetClass="entr" presetSubtype="8" fill="hold" grpId="0" nodeType="after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wipe(left)">
                                      <p:cBhvr>
                                        <p:cTn id="94" dur="500"/>
                                        <p:tgtEl>
                                          <p:spTgt spid="31"/>
                                        </p:tgtEl>
                                      </p:cBhvr>
                                    </p:animEffect>
                                  </p:childTnLst>
                                </p:cTn>
                              </p:par>
                            </p:childTnLst>
                          </p:cTn>
                        </p:par>
                        <p:par>
                          <p:cTn id="95" fill="hold">
                            <p:stCondLst>
                              <p:cond delay="5800"/>
                            </p:stCondLst>
                            <p:childTnLst>
                              <p:par>
                                <p:cTn id="96" presetID="22" presetClass="entr" presetSubtype="8" fill="hold" nodeType="after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wipe(left)">
                                      <p:cBhvr>
                                        <p:cTn id="98" dur="500"/>
                                        <p:tgtEl>
                                          <p:spTgt spid="32"/>
                                        </p:tgtEl>
                                      </p:cBhvr>
                                    </p:animEffect>
                                  </p:childTnLst>
                                </p:cTn>
                              </p:par>
                            </p:childTnLst>
                          </p:cTn>
                        </p:par>
                        <p:par>
                          <p:cTn id="99" fill="hold">
                            <p:stCondLst>
                              <p:cond delay="6300"/>
                            </p:stCondLst>
                            <p:childTnLst>
                              <p:par>
                                <p:cTn id="100" presetID="22" presetClass="entr" presetSubtype="1" fill="hold" grpId="0" nodeType="after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wipe(up)">
                                      <p:cBhvr>
                                        <p:cTn id="10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3" grpId="0" animBg="1"/>
      <p:bldP spid="14" grpId="0" animBg="1"/>
      <p:bldP spid="15" grpId="0" animBg="1"/>
      <p:bldP spid="16" grpId="0" animBg="1"/>
      <p:bldP spid="31"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任意多边形 46"/>
          <p:cNvSpPr/>
          <p:nvPr/>
        </p:nvSpPr>
        <p:spPr>
          <a:xfrm flipH="1">
            <a:off x="2487542" y="3646120"/>
            <a:ext cx="4597385" cy="958109"/>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chemeClr val="accent2"/>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48" name="任意多边形 47"/>
          <p:cNvSpPr/>
          <p:nvPr/>
        </p:nvSpPr>
        <p:spPr>
          <a:xfrm flipH="1">
            <a:off x="2487542" y="1955791"/>
            <a:ext cx="4597385" cy="958109"/>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chemeClr val="accent1"/>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49" name="任意多边形 48"/>
          <p:cNvSpPr/>
          <p:nvPr/>
        </p:nvSpPr>
        <p:spPr>
          <a:xfrm>
            <a:off x="2030377" y="2802541"/>
            <a:ext cx="4597385" cy="958109"/>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chemeClr val="accent2"/>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50" name="任意多边形 49"/>
          <p:cNvSpPr/>
          <p:nvPr/>
        </p:nvSpPr>
        <p:spPr>
          <a:xfrm>
            <a:off x="2486059" y="4492871"/>
            <a:ext cx="4141703" cy="113399"/>
          </a:xfrm>
          <a:custGeom>
            <a:avLst/>
            <a:gdLst>
              <a:gd name="connsiteX0" fmla="*/ 0 w 5521552"/>
              <a:gd name="connsiteY0" fmla="*/ 1125265 h 1277774"/>
              <a:gd name="connsiteX1" fmla="*/ 7858 w 5521552"/>
              <a:gd name="connsiteY1" fmla="*/ 1126057 h 1277774"/>
              <a:gd name="connsiteX2" fmla="*/ 7858 w 5521552"/>
              <a:gd name="connsiteY2" fmla="*/ 1277774 h 1277774"/>
              <a:gd name="connsiteX3" fmla="*/ 0 w 5521552"/>
              <a:gd name="connsiteY3" fmla="*/ 1276982 h 1277774"/>
              <a:gd name="connsiteX4" fmla="*/ 32640 w 5521552"/>
              <a:gd name="connsiteY4" fmla="*/ 0 h 1277774"/>
              <a:gd name="connsiteX5" fmla="*/ 5501591 w 5521552"/>
              <a:gd name="connsiteY5" fmla="*/ 0 h 1277774"/>
              <a:gd name="connsiteX6" fmla="*/ 5521552 w 5521552"/>
              <a:gd name="connsiteY6" fmla="*/ 2012 h 1277774"/>
              <a:gd name="connsiteX7" fmla="*/ 5521552 w 5521552"/>
              <a:gd name="connsiteY7" fmla="*/ 149955 h 1277774"/>
              <a:gd name="connsiteX8" fmla="*/ 5472887 w 5521552"/>
              <a:gd name="connsiteY8" fmla="*/ 145049 h 1277774"/>
              <a:gd name="connsiteX9" fmla="*/ 61343 w 5521552"/>
              <a:gd name="connsiteY9" fmla="*/ 145049 h 1277774"/>
              <a:gd name="connsiteX10" fmla="*/ 0 w 5521552"/>
              <a:gd name="connsiteY10" fmla="*/ 151233 h 1277774"/>
              <a:gd name="connsiteX11" fmla="*/ 0 w 5521552"/>
              <a:gd name="connsiteY11" fmla="*/ 3291 h 1277774"/>
              <a:gd name="connsiteX0" fmla="*/ 0 w 5521552"/>
              <a:gd name="connsiteY0" fmla="*/ 1276982 h 1277774"/>
              <a:gd name="connsiteX1" fmla="*/ 7858 w 5521552"/>
              <a:gd name="connsiteY1" fmla="*/ 1126057 h 1277774"/>
              <a:gd name="connsiteX2" fmla="*/ 7858 w 5521552"/>
              <a:gd name="connsiteY2" fmla="*/ 1277774 h 1277774"/>
              <a:gd name="connsiteX3" fmla="*/ 0 w 5521552"/>
              <a:gd name="connsiteY3" fmla="*/ 1276982 h 1277774"/>
              <a:gd name="connsiteX4" fmla="*/ 32640 w 5521552"/>
              <a:gd name="connsiteY4" fmla="*/ 0 h 1277774"/>
              <a:gd name="connsiteX5" fmla="*/ 5501591 w 5521552"/>
              <a:gd name="connsiteY5" fmla="*/ 0 h 1277774"/>
              <a:gd name="connsiteX6" fmla="*/ 5521552 w 5521552"/>
              <a:gd name="connsiteY6" fmla="*/ 2012 h 1277774"/>
              <a:gd name="connsiteX7" fmla="*/ 5521552 w 5521552"/>
              <a:gd name="connsiteY7" fmla="*/ 149955 h 1277774"/>
              <a:gd name="connsiteX8" fmla="*/ 5472887 w 5521552"/>
              <a:gd name="connsiteY8" fmla="*/ 145049 h 1277774"/>
              <a:gd name="connsiteX9" fmla="*/ 61343 w 5521552"/>
              <a:gd name="connsiteY9" fmla="*/ 145049 h 1277774"/>
              <a:gd name="connsiteX10" fmla="*/ 0 w 5521552"/>
              <a:gd name="connsiteY10" fmla="*/ 151233 h 1277774"/>
              <a:gd name="connsiteX11" fmla="*/ 0 w 5521552"/>
              <a:gd name="connsiteY11" fmla="*/ 3291 h 1277774"/>
              <a:gd name="connsiteX12" fmla="*/ 32640 w 5521552"/>
              <a:gd name="connsiteY12" fmla="*/ 0 h 1277774"/>
              <a:gd name="connsiteX0" fmla="*/ 0 w 5521552"/>
              <a:gd name="connsiteY0" fmla="*/ 1276982 h 1277774"/>
              <a:gd name="connsiteX1" fmla="*/ 7858 w 5521552"/>
              <a:gd name="connsiteY1" fmla="*/ 1277774 h 1277774"/>
              <a:gd name="connsiteX2" fmla="*/ 0 w 5521552"/>
              <a:gd name="connsiteY2" fmla="*/ 1276982 h 1277774"/>
              <a:gd name="connsiteX3" fmla="*/ 32640 w 5521552"/>
              <a:gd name="connsiteY3" fmla="*/ 0 h 1277774"/>
              <a:gd name="connsiteX4" fmla="*/ 5501591 w 5521552"/>
              <a:gd name="connsiteY4" fmla="*/ 0 h 1277774"/>
              <a:gd name="connsiteX5" fmla="*/ 5521552 w 5521552"/>
              <a:gd name="connsiteY5" fmla="*/ 2012 h 1277774"/>
              <a:gd name="connsiteX6" fmla="*/ 5521552 w 5521552"/>
              <a:gd name="connsiteY6" fmla="*/ 149955 h 1277774"/>
              <a:gd name="connsiteX7" fmla="*/ 5472887 w 5521552"/>
              <a:gd name="connsiteY7" fmla="*/ 145049 h 1277774"/>
              <a:gd name="connsiteX8" fmla="*/ 61343 w 5521552"/>
              <a:gd name="connsiteY8" fmla="*/ 145049 h 1277774"/>
              <a:gd name="connsiteX9" fmla="*/ 0 w 5521552"/>
              <a:gd name="connsiteY9" fmla="*/ 151233 h 1277774"/>
              <a:gd name="connsiteX10" fmla="*/ 0 w 5521552"/>
              <a:gd name="connsiteY10" fmla="*/ 3291 h 1277774"/>
              <a:gd name="connsiteX11" fmla="*/ 32640 w 5521552"/>
              <a:gd name="connsiteY11" fmla="*/ 0 h 1277774"/>
              <a:gd name="connsiteX0" fmla="*/ 32640 w 5521552"/>
              <a:gd name="connsiteY0" fmla="*/ 0 h 151233"/>
              <a:gd name="connsiteX1" fmla="*/ 5501591 w 5521552"/>
              <a:gd name="connsiteY1" fmla="*/ 0 h 151233"/>
              <a:gd name="connsiteX2" fmla="*/ 5521552 w 5521552"/>
              <a:gd name="connsiteY2" fmla="*/ 2012 h 151233"/>
              <a:gd name="connsiteX3" fmla="*/ 5521552 w 5521552"/>
              <a:gd name="connsiteY3" fmla="*/ 149955 h 151233"/>
              <a:gd name="connsiteX4" fmla="*/ 5472887 w 5521552"/>
              <a:gd name="connsiteY4" fmla="*/ 145049 h 151233"/>
              <a:gd name="connsiteX5" fmla="*/ 61343 w 5521552"/>
              <a:gd name="connsiteY5" fmla="*/ 145049 h 151233"/>
              <a:gd name="connsiteX6" fmla="*/ 0 w 5521552"/>
              <a:gd name="connsiteY6" fmla="*/ 151233 h 151233"/>
              <a:gd name="connsiteX7" fmla="*/ 0 w 5521552"/>
              <a:gd name="connsiteY7" fmla="*/ 3291 h 151233"/>
              <a:gd name="connsiteX8" fmla="*/ 32640 w 5521552"/>
              <a:gd name="connsiteY8" fmla="*/ 0 h 15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1552" h="151233">
                <a:moveTo>
                  <a:pt x="32640" y="0"/>
                </a:moveTo>
                <a:lnTo>
                  <a:pt x="5501591" y="0"/>
                </a:lnTo>
                <a:lnTo>
                  <a:pt x="5521552" y="2012"/>
                </a:lnTo>
                <a:lnTo>
                  <a:pt x="5521552" y="149955"/>
                </a:lnTo>
                <a:lnTo>
                  <a:pt x="5472887" y="145049"/>
                </a:lnTo>
                <a:lnTo>
                  <a:pt x="61343" y="145049"/>
                </a:lnTo>
                <a:lnTo>
                  <a:pt x="0" y="151233"/>
                </a:lnTo>
                <a:lnTo>
                  <a:pt x="0" y="3291"/>
                </a:lnTo>
                <a:lnTo>
                  <a:pt x="32640" y="0"/>
                </a:lnTo>
                <a:close/>
              </a:path>
            </a:pathLst>
          </a:cu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51" name="任意多边形 50"/>
          <p:cNvSpPr/>
          <p:nvPr/>
        </p:nvSpPr>
        <p:spPr>
          <a:xfrm>
            <a:off x="2051797" y="1103773"/>
            <a:ext cx="4597385" cy="958109"/>
          </a:xfrm>
          <a:custGeom>
            <a:avLst/>
            <a:gdLst>
              <a:gd name="connsiteX0" fmla="*/ 640136 w 6129048"/>
              <a:gd name="connsiteY0" fmla="*/ 0 h 1277774"/>
              <a:gd name="connsiteX1" fmla="*/ 6109087 w 6129048"/>
              <a:gd name="connsiteY1" fmla="*/ 0 h 1277774"/>
              <a:gd name="connsiteX2" fmla="*/ 6129048 w 6129048"/>
              <a:gd name="connsiteY2" fmla="*/ 2012 h 1277774"/>
              <a:gd name="connsiteX3" fmla="*/ 6129048 w 6129048"/>
              <a:gd name="connsiteY3" fmla="*/ 149955 h 1277774"/>
              <a:gd name="connsiteX4" fmla="*/ 6080383 w 6129048"/>
              <a:gd name="connsiteY4" fmla="*/ 145049 h 1277774"/>
              <a:gd name="connsiteX5" fmla="*/ 668839 w 6129048"/>
              <a:gd name="connsiteY5" fmla="*/ 145049 h 1277774"/>
              <a:gd name="connsiteX6" fmla="*/ 175639 w 6129048"/>
              <a:gd name="connsiteY6" fmla="*/ 638249 h 1277774"/>
              <a:gd name="connsiteX7" fmla="*/ 569442 w 6129048"/>
              <a:gd name="connsiteY7" fmla="*/ 1121429 h 1277774"/>
              <a:gd name="connsiteX8" fmla="*/ 615354 w 6129048"/>
              <a:gd name="connsiteY8" fmla="*/ 1126057 h 1277774"/>
              <a:gd name="connsiteX9" fmla="*/ 615354 w 6129048"/>
              <a:gd name="connsiteY9" fmla="*/ 1277774 h 1277774"/>
              <a:gd name="connsiteX10" fmla="*/ 511127 w 6129048"/>
              <a:gd name="connsiteY10" fmla="*/ 1267267 h 1277774"/>
              <a:gd name="connsiteX11" fmla="*/ 0 w 6129048"/>
              <a:gd name="connsiteY11" fmla="*/ 640136 h 1277774"/>
              <a:gd name="connsiteX12" fmla="*/ 640136 w 6129048"/>
              <a:gd name="connsiteY12" fmla="*/ 0 h 12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29048" h="1277774">
                <a:moveTo>
                  <a:pt x="640136" y="0"/>
                </a:moveTo>
                <a:lnTo>
                  <a:pt x="6109087" y="0"/>
                </a:lnTo>
                <a:lnTo>
                  <a:pt x="6129048" y="2012"/>
                </a:lnTo>
                <a:lnTo>
                  <a:pt x="6129048" y="149955"/>
                </a:lnTo>
                <a:lnTo>
                  <a:pt x="6080383" y="145049"/>
                </a:lnTo>
                <a:lnTo>
                  <a:pt x="668839" y="145049"/>
                </a:lnTo>
                <a:cubicBezTo>
                  <a:pt x="396452" y="145049"/>
                  <a:pt x="175639" y="365862"/>
                  <a:pt x="175639" y="638249"/>
                </a:cubicBezTo>
                <a:cubicBezTo>
                  <a:pt x="175639" y="876588"/>
                  <a:pt x="344699" y="1075440"/>
                  <a:pt x="569442" y="1121429"/>
                </a:cubicBezTo>
                <a:lnTo>
                  <a:pt x="615354" y="1126057"/>
                </a:lnTo>
                <a:lnTo>
                  <a:pt x="615354" y="1277774"/>
                </a:lnTo>
                <a:lnTo>
                  <a:pt x="511127" y="1267267"/>
                </a:lnTo>
                <a:cubicBezTo>
                  <a:pt x="219428" y="1207576"/>
                  <a:pt x="0" y="949481"/>
                  <a:pt x="0" y="640136"/>
                </a:cubicBezTo>
                <a:cubicBezTo>
                  <a:pt x="0" y="286599"/>
                  <a:pt x="286599" y="0"/>
                  <a:pt x="640136" y="0"/>
                </a:cubicBezTo>
                <a:close/>
              </a:path>
            </a:pathLst>
          </a:custGeom>
          <a:solidFill>
            <a:schemeClr val="accent1"/>
          </a:solidFill>
          <a:ln>
            <a:no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nvGrpSpPr>
          <p:cNvPr id="9" name="组合 8"/>
          <p:cNvGrpSpPr/>
          <p:nvPr/>
        </p:nvGrpSpPr>
        <p:grpSpPr>
          <a:xfrm>
            <a:off x="2031483" y="1093532"/>
            <a:ext cx="960331" cy="959982"/>
            <a:chOff x="2708644" y="1458043"/>
            <a:chExt cx="1280441" cy="1279976"/>
          </a:xfrm>
        </p:grpSpPr>
        <p:grpSp>
          <p:nvGrpSpPr>
            <p:cNvPr id="78" name="组合 77"/>
            <p:cNvGrpSpPr/>
            <p:nvPr/>
          </p:nvGrpSpPr>
          <p:grpSpPr>
            <a:xfrm>
              <a:off x="2708644" y="1458043"/>
              <a:ext cx="1280441" cy="1279976"/>
              <a:chOff x="2082060" y="4326575"/>
              <a:chExt cx="1280274" cy="1280272"/>
            </a:xfrm>
          </p:grpSpPr>
          <p:sp>
            <p:nvSpPr>
              <p:cNvPr id="85" name="椭圆 84"/>
              <p:cNvSpPr/>
              <p:nvPr/>
            </p:nvSpPr>
            <p:spPr>
              <a:xfrm>
                <a:off x="2082060" y="4326575"/>
                <a:ext cx="1280274" cy="1280272"/>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50000"/>
                    </a:schemeClr>
                  </a:solidFill>
                </a:endParaRPr>
              </a:p>
            </p:txBody>
          </p:sp>
          <p:sp>
            <p:nvSpPr>
              <p:cNvPr id="83" name="椭圆 82"/>
              <p:cNvSpPr/>
              <p:nvPr/>
            </p:nvSpPr>
            <p:spPr>
              <a:xfrm>
                <a:off x="2220839" y="4480358"/>
                <a:ext cx="985420" cy="985419"/>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50000"/>
                    </a:schemeClr>
                  </a:solidFill>
                </a:endParaRPr>
              </a:p>
            </p:txBody>
          </p:sp>
        </p:grpSp>
        <p:sp>
          <p:nvSpPr>
            <p:cNvPr id="100" name="文本框 114"/>
            <p:cNvSpPr txBox="1"/>
            <p:nvPr/>
          </p:nvSpPr>
          <p:spPr>
            <a:xfrm>
              <a:off x="2909359" y="1719754"/>
              <a:ext cx="879010" cy="800219"/>
            </a:xfrm>
            <a:prstGeom prst="rect">
              <a:avLst/>
            </a:prstGeom>
            <a:noFill/>
          </p:spPr>
          <p:txBody>
            <a:bodyPr wrap="square" rtlCol="0">
              <a:spAutoFit/>
            </a:bodyPr>
            <a:lstStyle/>
            <a:p>
              <a:pPr algn="ctr"/>
              <a:r>
                <a:rPr lang="en-US" altLang="zh-CN" sz="3300" dirty="0">
                  <a:solidFill>
                    <a:schemeClr val="bg1">
                      <a:lumMod val="50000"/>
                    </a:schemeClr>
                  </a:solidFill>
                  <a:effectLst>
                    <a:innerShdw blurRad="63500" dist="50800" dir="13500000">
                      <a:prstClr val="black">
                        <a:alpha val="50000"/>
                      </a:prstClr>
                    </a:innerShdw>
                  </a:effectLst>
                  <a:latin typeface="Impact" panose="020B0806030902050204" pitchFamily="34" charset="0"/>
                  <a:ea typeface="Kozuka Gothic Pro H" panose="020B0800000000000000" pitchFamily="34" charset="-128"/>
                </a:rPr>
                <a:t>01</a:t>
              </a:r>
              <a:endParaRPr lang="zh-CN" altLang="en-US" sz="3300" dirty="0">
                <a:solidFill>
                  <a:schemeClr val="bg1">
                    <a:lumMod val="50000"/>
                  </a:schemeClr>
                </a:solidFill>
                <a:effectLst>
                  <a:innerShdw blurRad="63500" dist="50800" dir="13500000">
                    <a:prstClr val="black">
                      <a:alpha val="50000"/>
                    </a:prstClr>
                  </a:innerShdw>
                </a:effectLst>
                <a:latin typeface="Impact" panose="020B0806030902050204" pitchFamily="34" charset="0"/>
                <a:ea typeface="Kozuka Gothic Pro H" panose="020B0800000000000000" pitchFamily="34" charset="-128"/>
              </a:endParaRPr>
            </a:p>
          </p:txBody>
        </p:sp>
      </p:grpSp>
      <p:grpSp>
        <p:nvGrpSpPr>
          <p:cNvPr id="11" name="组合 10"/>
          <p:cNvGrpSpPr/>
          <p:nvPr/>
        </p:nvGrpSpPr>
        <p:grpSpPr>
          <a:xfrm>
            <a:off x="6162925" y="1948540"/>
            <a:ext cx="960331" cy="959982"/>
            <a:chOff x="8217233" y="2598053"/>
            <a:chExt cx="1280441" cy="1279976"/>
          </a:xfrm>
        </p:grpSpPr>
        <p:grpSp>
          <p:nvGrpSpPr>
            <p:cNvPr id="53" name="组合 52"/>
            <p:cNvGrpSpPr/>
            <p:nvPr/>
          </p:nvGrpSpPr>
          <p:grpSpPr>
            <a:xfrm>
              <a:off x="8217233" y="2598053"/>
              <a:ext cx="1280441" cy="1279976"/>
              <a:chOff x="2082060" y="4326575"/>
              <a:chExt cx="1280274" cy="1280272"/>
            </a:xfrm>
          </p:grpSpPr>
          <p:sp>
            <p:nvSpPr>
              <p:cNvPr id="63" name="椭圆 62"/>
              <p:cNvSpPr/>
              <p:nvPr/>
            </p:nvSpPr>
            <p:spPr>
              <a:xfrm>
                <a:off x="2082060" y="4326575"/>
                <a:ext cx="1280274" cy="1280272"/>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50000"/>
                    </a:schemeClr>
                  </a:solidFill>
                </a:endParaRPr>
              </a:p>
            </p:txBody>
          </p:sp>
          <p:sp>
            <p:nvSpPr>
              <p:cNvPr id="61" name="椭圆 60"/>
              <p:cNvSpPr/>
              <p:nvPr/>
            </p:nvSpPr>
            <p:spPr>
              <a:xfrm>
                <a:off x="2220839" y="4480358"/>
                <a:ext cx="985420" cy="985419"/>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50000"/>
                    </a:schemeClr>
                  </a:solidFill>
                </a:endParaRPr>
              </a:p>
            </p:txBody>
          </p:sp>
        </p:grpSp>
        <p:sp>
          <p:nvSpPr>
            <p:cNvPr id="104" name="文本框 118"/>
            <p:cNvSpPr txBox="1"/>
            <p:nvPr/>
          </p:nvSpPr>
          <p:spPr>
            <a:xfrm>
              <a:off x="8388532" y="2853409"/>
              <a:ext cx="879010" cy="800219"/>
            </a:xfrm>
            <a:prstGeom prst="rect">
              <a:avLst/>
            </a:prstGeom>
            <a:noFill/>
          </p:spPr>
          <p:txBody>
            <a:bodyPr wrap="square" rtlCol="0">
              <a:spAutoFit/>
            </a:bodyPr>
            <a:lstStyle/>
            <a:p>
              <a:pPr algn="ctr"/>
              <a:r>
                <a:rPr lang="en-US" altLang="zh-CN" sz="3300" dirty="0">
                  <a:solidFill>
                    <a:schemeClr val="bg1">
                      <a:lumMod val="50000"/>
                    </a:schemeClr>
                  </a:solidFill>
                  <a:effectLst>
                    <a:innerShdw blurRad="63500" dist="50800" dir="13500000">
                      <a:prstClr val="black">
                        <a:alpha val="50000"/>
                      </a:prstClr>
                    </a:innerShdw>
                  </a:effectLst>
                  <a:latin typeface="Impact" panose="020B0806030902050204" pitchFamily="34" charset="0"/>
                  <a:ea typeface="Kozuka Gothic Pro H" panose="020B0800000000000000" pitchFamily="34" charset="-128"/>
                </a:rPr>
                <a:t>02</a:t>
              </a:r>
              <a:endParaRPr lang="zh-CN" altLang="en-US" sz="3300" dirty="0">
                <a:solidFill>
                  <a:schemeClr val="bg1">
                    <a:lumMod val="50000"/>
                  </a:schemeClr>
                </a:solidFill>
                <a:effectLst>
                  <a:innerShdw blurRad="63500" dist="50800" dir="13500000">
                    <a:prstClr val="black">
                      <a:alpha val="50000"/>
                    </a:prstClr>
                  </a:innerShdw>
                </a:effectLst>
                <a:latin typeface="Impact" panose="020B0806030902050204" pitchFamily="34" charset="0"/>
                <a:ea typeface="Kozuka Gothic Pro H" panose="020B0800000000000000" pitchFamily="34" charset="-128"/>
              </a:endParaRPr>
            </a:p>
          </p:txBody>
        </p:sp>
      </p:grpSp>
      <p:grpSp>
        <p:nvGrpSpPr>
          <p:cNvPr id="10" name="组合 9"/>
          <p:cNvGrpSpPr/>
          <p:nvPr/>
        </p:nvGrpSpPr>
        <p:grpSpPr>
          <a:xfrm>
            <a:off x="2009102" y="2798395"/>
            <a:ext cx="960331" cy="959982"/>
            <a:chOff x="2678802" y="3731193"/>
            <a:chExt cx="1280441" cy="1279976"/>
          </a:xfrm>
        </p:grpSpPr>
        <p:grpSp>
          <p:nvGrpSpPr>
            <p:cNvPr id="65" name="组合 64"/>
            <p:cNvGrpSpPr/>
            <p:nvPr/>
          </p:nvGrpSpPr>
          <p:grpSpPr>
            <a:xfrm>
              <a:off x="2678802" y="3731193"/>
              <a:ext cx="1280441" cy="1279976"/>
              <a:chOff x="2082060" y="4326575"/>
              <a:chExt cx="1280274" cy="1280272"/>
            </a:xfrm>
          </p:grpSpPr>
          <p:sp>
            <p:nvSpPr>
              <p:cNvPr id="76" name="椭圆 75"/>
              <p:cNvSpPr/>
              <p:nvPr/>
            </p:nvSpPr>
            <p:spPr>
              <a:xfrm>
                <a:off x="2082060" y="4326575"/>
                <a:ext cx="1280274" cy="1280272"/>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50000"/>
                    </a:schemeClr>
                  </a:solidFill>
                </a:endParaRPr>
              </a:p>
            </p:txBody>
          </p:sp>
          <p:sp>
            <p:nvSpPr>
              <p:cNvPr id="74" name="椭圆 73"/>
              <p:cNvSpPr/>
              <p:nvPr/>
            </p:nvSpPr>
            <p:spPr>
              <a:xfrm>
                <a:off x="2220839" y="4480358"/>
                <a:ext cx="985420" cy="985419"/>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50000"/>
                    </a:schemeClr>
                  </a:solidFill>
                </a:endParaRPr>
              </a:p>
            </p:txBody>
          </p:sp>
        </p:grpSp>
        <p:sp>
          <p:nvSpPr>
            <p:cNvPr id="108" name="文本框 122"/>
            <p:cNvSpPr txBox="1"/>
            <p:nvPr/>
          </p:nvSpPr>
          <p:spPr>
            <a:xfrm>
              <a:off x="2870867" y="3986549"/>
              <a:ext cx="879010" cy="800219"/>
            </a:xfrm>
            <a:prstGeom prst="rect">
              <a:avLst/>
            </a:prstGeom>
            <a:noFill/>
          </p:spPr>
          <p:txBody>
            <a:bodyPr wrap="square" rtlCol="0">
              <a:spAutoFit/>
            </a:bodyPr>
            <a:lstStyle/>
            <a:p>
              <a:pPr algn="ctr"/>
              <a:r>
                <a:rPr lang="en-US" altLang="zh-CN" sz="3300" dirty="0">
                  <a:solidFill>
                    <a:schemeClr val="bg1">
                      <a:lumMod val="50000"/>
                    </a:schemeClr>
                  </a:solidFill>
                  <a:effectLst>
                    <a:innerShdw blurRad="63500" dist="50800" dir="13500000">
                      <a:prstClr val="black">
                        <a:alpha val="50000"/>
                      </a:prstClr>
                    </a:innerShdw>
                  </a:effectLst>
                  <a:latin typeface="Impact" panose="020B0806030902050204" pitchFamily="34" charset="0"/>
                  <a:ea typeface="Kozuka Gothic Pro H" panose="020B0800000000000000" pitchFamily="34" charset="-128"/>
                </a:rPr>
                <a:t>03</a:t>
              </a:r>
              <a:endParaRPr lang="zh-CN" altLang="en-US" sz="3300" dirty="0">
                <a:solidFill>
                  <a:schemeClr val="bg1">
                    <a:lumMod val="50000"/>
                  </a:schemeClr>
                </a:solidFill>
                <a:effectLst>
                  <a:innerShdw blurRad="63500" dist="50800" dir="13500000">
                    <a:prstClr val="black">
                      <a:alpha val="50000"/>
                    </a:prstClr>
                  </a:innerShdw>
                </a:effectLst>
                <a:latin typeface="Impact" panose="020B0806030902050204" pitchFamily="34" charset="0"/>
                <a:ea typeface="Kozuka Gothic Pro H" panose="020B0800000000000000" pitchFamily="34" charset="-128"/>
              </a:endParaRPr>
            </a:p>
          </p:txBody>
        </p:sp>
      </p:grpSp>
      <p:grpSp>
        <p:nvGrpSpPr>
          <p:cNvPr id="12" name="组合 11"/>
          <p:cNvGrpSpPr/>
          <p:nvPr/>
        </p:nvGrpSpPr>
        <p:grpSpPr>
          <a:xfrm>
            <a:off x="6140864" y="3640839"/>
            <a:ext cx="960331" cy="959982"/>
            <a:chOff x="8187818" y="4854452"/>
            <a:chExt cx="1280441" cy="1279976"/>
          </a:xfrm>
        </p:grpSpPr>
        <p:grpSp>
          <p:nvGrpSpPr>
            <p:cNvPr id="87" name="组合 86"/>
            <p:cNvGrpSpPr/>
            <p:nvPr/>
          </p:nvGrpSpPr>
          <p:grpSpPr>
            <a:xfrm>
              <a:off x="8187818" y="4854452"/>
              <a:ext cx="1280441" cy="1279976"/>
              <a:chOff x="2082060" y="4326575"/>
              <a:chExt cx="1280274" cy="1280272"/>
            </a:xfrm>
          </p:grpSpPr>
          <p:sp>
            <p:nvSpPr>
              <p:cNvPr id="96" name="椭圆 95"/>
              <p:cNvSpPr/>
              <p:nvPr/>
            </p:nvSpPr>
            <p:spPr>
              <a:xfrm>
                <a:off x="2082060" y="4326575"/>
                <a:ext cx="1280274" cy="1280272"/>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50000"/>
                    </a:schemeClr>
                  </a:solidFill>
                </a:endParaRPr>
              </a:p>
            </p:txBody>
          </p:sp>
          <p:sp>
            <p:nvSpPr>
              <p:cNvPr id="94" name="椭圆 93"/>
              <p:cNvSpPr/>
              <p:nvPr/>
            </p:nvSpPr>
            <p:spPr>
              <a:xfrm>
                <a:off x="2220839" y="4480358"/>
                <a:ext cx="985420" cy="985419"/>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chemeClr val="bg1">
                      <a:lumMod val="50000"/>
                    </a:schemeClr>
                  </a:solidFill>
                </a:endParaRPr>
              </a:p>
            </p:txBody>
          </p:sp>
        </p:grpSp>
        <p:sp>
          <p:nvSpPr>
            <p:cNvPr id="112" name="文本框 126"/>
            <p:cNvSpPr txBox="1"/>
            <p:nvPr/>
          </p:nvSpPr>
          <p:spPr>
            <a:xfrm>
              <a:off x="8367183" y="5124024"/>
              <a:ext cx="879010" cy="800219"/>
            </a:xfrm>
            <a:prstGeom prst="rect">
              <a:avLst/>
            </a:prstGeom>
            <a:noFill/>
          </p:spPr>
          <p:txBody>
            <a:bodyPr wrap="square" rtlCol="0">
              <a:spAutoFit/>
            </a:bodyPr>
            <a:lstStyle/>
            <a:p>
              <a:pPr algn="ctr"/>
              <a:r>
                <a:rPr lang="en-US" altLang="zh-CN" sz="3300" dirty="0">
                  <a:solidFill>
                    <a:schemeClr val="bg1">
                      <a:lumMod val="50000"/>
                    </a:schemeClr>
                  </a:solidFill>
                  <a:effectLst>
                    <a:innerShdw blurRad="63500" dist="50800" dir="13500000">
                      <a:prstClr val="black">
                        <a:alpha val="50000"/>
                      </a:prstClr>
                    </a:innerShdw>
                  </a:effectLst>
                  <a:latin typeface="Impact" panose="020B0806030902050204" pitchFamily="34" charset="0"/>
                  <a:ea typeface="Kozuka Gothic Pro H" panose="020B0800000000000000" pitchFamily="34" charset="-128"/>
                </a:rPr>
                <a:t>04</a:t>
              </a:r>
              <a:endParaRPr lang="zh-CN" altLang="en-US" sz="3300" dirty="0">
                <a:solidFill>
                  <a:schemeClr val="bg1">
                    <a:lumMod val="50000"/>
                  </a:schemeClr>
                </a:solidFill>
                <a:effectLst>
                  <a:innerShdw blurRad="63500" dist="50800" dir="13500000">
                    <a:prstClr val="black">
                      <a:alpha val="50000"/>
                    </a:prstClr>
                  </a:innerShdw>
                </a:effectLst>
                <a:latin typeface="Impact" panose="020B0806030902050204" pitchFamily="34" charset="0"/>
                <a:ea typeface="Kozuka Gothic Pro H" panose="020B0800000000000000" pitchFamily="34" charset="-128"/>
              </a:endParaRPr>
            </a:p>
          </p:txBody>
        </p:sp>
      </p:grpSp>
      <p:grpSp>
        <p:nvGrpSpPr>
          <p:cNvPr id="14" name="组合 13"/>
          <p:cNvGrpSpPr/>
          <p:nvPr/>
        </p:nvGrpSpPr>
        <p:grpSpPr>
          <a:xfrm>
            <a:off x="3186318" y="1276413"/>
            <a:ext cx="3373132" cy="650838"/>
            <a:chOff x="3186318" y="1276413"/>
            <a:chExt cx="3373132" cy="650838"/>
          </a:xfrm>
        </p:grpSpPr>
        <p:sp>
          <p:nvSpPr>
            <p:cNvPr id="98" name="文本框 112"/>
            <p:cNvSpPr txBox="1"/>
            <p:nvPr/>
          </p:nvSpPr>
          <p:spPr>
            <a:xfrm>
              <a:off x="3757598" y="1276413"/>
              <a:ext cx="993773" cy="248209"/>
            </a:xfrm>
            <a:prstGeom prst="rect">
              <a:avLst/>
            </a:prstGeom>
            <a:noFill/>
          </p:spPr>
          <p:txBody>
            <a:bodyPr wrap="square" rtlCol="0">
              <a:spAutoFit/>
            </a:bodyPr>
            <a:lstStyle/>
            <a:p>
              <a:r>
                <a:rPr lang="zh-CN" altLang="en-US" sz="1013"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113" name="文本框 113"/>
            <p:cNvSpPr txBox="1"/>
            <p:nvPr/>
          </p:nvSpPr>
          <p:spPr>
            <a:xfrm>
              <a:off x="3761805" y="1488669"/>
              <a:ext cx="2797645" cy="438582"/>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grpSp>
          <p:nvGrpSpPr>
            <p:cNvPr id="97" name="组合 96"/>
            <p:cNvGrpSpPr/>
            <p:nvPr/>
          </p:nvGrpSpPr>
          <p:grpSpPr>
            <a:xfrm>
              <a:off x="3186318" y="1301345"/>
              <a:ext cx="416626" cy="449794"/>
              <a:chOff x="79836" y="1653714"/>
              <a:chExt cx="555501" cy="599725"/>
            </a:xfrm>
            <a:solidFill>
              <a:schemeClr val="accent1"/>
            </a:solidFill>
          </p:grpSpPr>
          <p:sp>
            <p:nvSpPr>
              <p:cNvPr id="99" name="Freeform 46"/>
              <p:cNvSpPr>
                <a:spLocks/>
              </p:cNvSpPr>
              <p:nvPr/>
            </p:nvSpPr>
            <p:spPr bwMode="auto">
              <a:xfrm>
                <a:off x="199123" y="1924935"/>
                <a:ext cx="129812" cy="146132"/>
              </a:xfrm>
              <a:custGeom>
                <a:avLst/>
                <a:gdLst>
                  <a:gd name="T0" fmla="*/ 42 w 47"/>
                  <a:gd name="T1" fmla="*/ 19 h 53"/>
                  <a:gd name="T2" fmla="*/ 33 w 47"/>
                  <a:gd name="T3" fmla="*/ 49 h 53"/>
                  <a:gd name="T4" fmla="*/ 5 w 47"/>
                  <a:gd name="T5" fmla="*/ 34 h 53"/>
                  <a:gd name="T6" fmla="*/ 14 w 47"/>
                  <a:gd name="T7" fmla="*/ 4 h 53"/>
                  <a:gd name="T8" fmla="*/ 42 w 47"/>
                  <a:gd name="T9" fmla="*/ 19 h 53"/>
                </a:gdLst>
                <a:ahLst/>
                <a:cxnLst>
                  <a:cxn ang="0">
                    <a:pos x="T0" y="T1"/>
                  </a:cxn>
                  <a:cxn ang="0">
                    <a:pos x="T2" y="T3"/>
                  </a:cxn>
                  <a:cxn ang="0">
                    <a:pos x="T4" y="T5"/>
                  </a:cxn>
                  <a:cxn ang="0">
                    <a:pos x="T6" y="T7"/>
                  </a:cxn>
                  <a:cxn ang="0">
                    <a:pos x="T8" y="T9"/>
                  </a:cxn>
                </a:cxnLst>
                <a:rect l="0" t="0" r="r" b="b"/>
                <a:pathLst>
                  <a:path w="47" h="53">
                    <a:moveTo>
                      <a:pt x="42" y="19"/>
                    </a:moveTo>
                    <a:cubicBezTo>
                      <a:pt x="47" y="32"/>
                      <a:pt x="43" y="45"/>
                      <a:pt x="33" y="49"/>
                    </a:cubicBezTo>
                    <a:cubicBezTo>
                      <a:pt x="23" y="53"/>
                      <a:pt x="11" y="47"/>
                      <a:pt x="5" y="34"/>
                    </a:cubicBezTo>
                    <a:cubicBezTo>
                      <a:pt x="0" y="22"/>
                      <a:pt x="4" y="8"/>
                      <a:pt x="14" y="4"/>
                    </a:cubicBezTo>
                    <a:cubicBezTo>
                      <a:pt x="24" y="0"/>
                      <a:pt x="37" y="7"/>
                      <a:pt x="42" y="19"/>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01" name="Freeform 47"/>
              <p:cNvSpPr>
                <a:spLocks/>
              </p:cNvSpPr>
              <p:nvPr/>
            </p:nvSpPr>
            <p:spPr bwMode="auto">
              <a:xfrm>
                <a:off x="79836" y="1996247"/>
                <a:ext cx="320437" cy="257191"/>
              </a:xfrm>
              <a:custGeom>
                <a:avLst/>
                <a:gdLst>
                  <a:gd name="T0" fmla="*/ 110 w 116"/>
                  <a:gd name="T1" fmla="*/ 79 h 93"/>
                  <a:gd name="T2" fmla="*/ 101 w 116"/>
                  <a:gd name="T3" fmla="*/ 38 h 93"/>
                  <a:gd name="T4" fmla="*/ 89 w 116"/>
                  <a:gd name="T5" fmla="*/ 29 h 93"/>
                  <a:gd name="T6" fmla="*/ 84 w 116"/>
                  <a:gd name="T7" fmla="*/ 28 h 93"/>
                  <a:gd name="T8" fmla="*/ 89 w 116"/>
                  <a:gd name="T9" fmla="*/ 35 h 93"/>
                  <a:gd name="T10" fmla="*/ 83 w 116"/>
                  <a:gd name="T11" fmla="*/ 40 h 93"/>
                  <a:gd name="T12" fmla="*/ 87 w 116"/>
                  <a:gd name="T13" fmla="*/ 48 h 93"/>
                  <a:gd name="T14" fmla="*/ 79 w 116"/>
                  <a:gd name="T15" fmla="*/ 93 h 93"/>
                  <a:gd name="T16" fmla="*/ 79 w 116"/>
                  <a:gd name="T17" fmla="*/ 93 h 93"/>
                  <a:gd name="T18" fmla="*/ 79 w 116"/>
                  <a:gd name="T19" fmla="*/ 93 h 93"/>
                  <a:gd name="T20" fmla="*/ 79 w 116"/>
                  <a:gd name="T21" fmla="*/ 93 h 93"/>
                  <a:gd name="T22" fmla="*/ 79 w 116"/>
                  <a:gd name="T23" fmla="*/ 93 h 93"/>
                  <a:gd name="T24" fmla="*/ 64 w 116"/>
                  <a:gd name="T25" fmla="*/ 50 h 93"/>
                  <a:gd name="T26" fmla="*/ 66 w 116"/>
                  <a:gd name="T27" fmla="*/ 42 h 93"/>
                  <a:gd name="T28" fmla="*/ 60 w 116"/>
                  <a:gd name="T29" fmla="*/ 37 h 93"/>
                  <a:gd name="T30" fmla="*/ 63 w 116"/>
                  <a:gd name="T31" fmla="*/ 29 h 93"/>
                  <a:gd name="T32" fmla="*/ 34 w 116"/>
                  <a:gd name="T33" fmla="*/ 34 h 93"/>
                  <a:gd name="T34" fmla="*/ 44 w 116"/>
                  <a:gd name="T35" fmla="*/ 9 h 93"/>
                  <a:gd name="T36" fmla="*/ 17 w 116"/>
                  <a:gd name="T37" fmla="*/ 0 h 93"/>
                  <a:gd name="T38" fmla="*/ 5 w 116"/>
                  <a:gd name="T39" fmla="*/ 43 h 93"/>
                  <a:gd name="T40" fmla="*/ 4 w 116"/>
                  <a:gd name="T41" fmla="*/ 46 h 93"/>
                  <a:gd name="T42" fmla="*/ 3 w 116"/>
                  <a:gd name="T43" fmla="*/ 47 h 93"/>
                  <a:gd name="T44" fmla="*/ 3 w 116"/>
                  <a:gd name="T45" fmla="*/ 48 h 93"/>
                  <a:gd name="T46" fmla="*/ 3 w 116"/>
                  <a:gd name="T47" fmla="*/ 48 h 93"/>
                  <a:gd name="T48" fmla="*/ 3 w 116"/>
                  <a:gd name="T49" fmla="*/ 48 h 93"/>
                  <a:gd name="T50" fmla="*/ 3 w 116"/>
                  <a:gd name="T51" fmla="*/ 48 h 93"/>
                  <a:gd name="T52" fmla="*/ 18 w 116"/>
                  <a:gd name="T53" fmla="*/ 64 h 93"/>
                  <a:gd name="T54" fmla="*/ 18 w 116"/>
                  <a:gd name="T55" fmla="*/ 64 h 93"/>
                  <a:gd name="T56" fmla="*/ 18 w 116"/>
                  <a:gd name="T57" fmla="*/ 64 h 93"/>
                  <a:gd name="T58" fmla="*/ 23 w 116"/>
                  <a:gd name="T59" fmla="*/ 62 h 93"/>
                  <a:gd name="T60" fmla="*/ 34 w 116"/>
                  <a:gd name="T61" fmla="*/ 59 h 93"/>
                  <a:gd name="T62" fmla="*/ 41 w 116"/>
                  <a:gd name="T63" fmla="*/ 57 h 93"/>
                  <a:gd name="T64" fmla="*/ 43 w 116"/>
                  <a:gd name="T65" fmla="*/ 93 h 93"/>
                  <a:gd name="T66" fmla="*/ 89 w 116"/>
                  <a:gd name="T67" fmla="*/ 93 h 93"/>
                  <a:gd name="T68" fmla="*/ 99 w 116"/>
                  <a:gd name="T69" fmla="*/ 93 h 93"/>
                  <a:gd name="T70" fmla="*/ 116 w 116"/>
                  <a:gd name="T71" fmla="*/ 93 h 93"/>
                  <a:gd name="T72" fmla="*/ 110 w 116"/>
                  <a:gd name="T73" fmla="*/ 7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93">
                    <a:moveTo>
                      <a:pt x="110" y="79"/>
                    </a:moveTo>
                    <a:cubicBezTo>
                      <a:pt x="106" y="69"/>
                      <a:pt x="104" y="51"/>
                      <a:pt x="101" y="38"/>
                    </a:cubicBezTo>
                    <a:cubicBezTo>
                      <a:pt x="100" y="32"/>
                      <a:pt x="96" y="29"/>
                      <a:pt x="89" y="29"/>
                    </a:cubicBezTo>
                    <a:cubicBezTo>
                      <a:pt x="88" y="29"/>
                      <a:pt x="85" y="28"/>
                      <a:pt x="84" y="28"/>
                    </a:cubicBezTo>
                    <a:cubicBezTo>
                      <a:pt x="89" y="35"/>
                      <a:pt x="89" y="35"/>
                      <a:pt x="89" y="35"/>
                    </a:cubicBezTo>
                    <a:cubicBezTo>
                      <a:pt x="83" y="40"/>
                      <a:pt x="83" y="40"/>
                      <a:pt x="83" y="40"/>
                    </a:cubicBezTo>
                    <a:cubicBezTo>
                      <a:pt x="87" y="48"/>
                      <a:pt x="87" y="48"/>
                      <a:pt x="87" y="48"/>
                    </a:cubicBezTo>
                    <a:cubicBezTo>
                      <a:pt x="79" y="93"/>
                      <a:pt x="79" y="93"/>
                      <a:pt x="79" y="93"/>
                    </a:cubicBezTo>
                    <a:cubicBezTo>
                      <a:pt x="79" y="93"/>
                      <a:pt x="79" y="93"/>
                      <a:pt x="79" y="93"/>
                    </a:cubicBezTo>
                    <a:cubicBezTo>
                      <a:pt x="79" y="93"/>
                      <a:pt x="79" y="93"/>
                      <a:pt x="79" y="93"/>
                    </a:cubicBezTo>
                    <a:cubicBezTo>
                      <a:pt x="79" y="93"/>
                      <a:pt x="79" y="93"/>
                      <a:pt x="79" y="93"/>
                    </a:cubicBezTo>
                    <a:cubicBezTo>
                      <a:pt x="79" y="93"/>
                      <a:pt x="79" y="93"/>
                      <a:pt x="79" y="93"/>
                    </a:cubicBezTo>
                    <a:cubicBezTo>
                      <a:pt x="64" y="50"/>
                      <a:pt x="64" y="50"/>
                      <a:pt x="64" y="50"/>
                    </a:cubicBezTo>
                    <a:cubicBezTo>
                      <a:pt x="66" y="42"/>
                      <a:pt x="66" y="42"/>
                      <a:pt x="66" y="42"/>
                    </a:cubicBezTo>
                    <a:cubicBezTo>
                      <a:pt x="60" y="37"/>
                      <a:pt x="60" y="37"/>
                      <a:pt x="60" y="37"/>
                    </a:cubicBezTo>
                    <a:cubicBezTo>
                      <a:pt x="63" y="29"/>
                      <a:pt x="63" y="29"/>
                      <a:pt x="63" y="29"/>
                    </a:cubicBezTo>
                    <a:cubicBezTo>
                      <a:pt x="56" y="29"/>
                      <a:pt x="34" y="34"/>
                      <a:pt x="34" y="34"/>
                    </a:cubicBezTo>
                    <a:cubicBezTo>
                      <a:pt x="44" y="9"/>
                      <a:pt x="44" y="9"/>
                      <a:pt x="44" y="9"/>
                    </a:cubicBezTo>
                    <a:cubicBezTo>
                      <a:pt x="35" y="5"/>
                      <a:pt x="26" y="2"/>
                      <a:pt x="17" y="0"/>
                    </a:cubicBezTo>
                    <a:cubicBezTo>
                      <a:pt x="5" y="43"/>
                      <a:pt x="5" y="43"/>
                      <a:pt x="5" y="43"/>
                    </a:cubicBezTo>
                    <a:cubicBezTo>
                      <a:pt x="4" y="46"/>
                      <a:pt x="4" y="46"/>
                      <a:pt x="4" y="46"/>
                    </a:cubicBezTo>
                    <a:cubicBezTo>
                      <a:pt x="3" y="47"/>
                      <a:pt x="3" y="47"/>
                      <a:pt x="3" y="47"/>
                    </a:cubicBezTo>
                    <a:cubicBezTo>
                      <a:pt x="3" y="48"/>
                      <a:pt x="3" y="48"/>
                      <a:pt x="3" y="48"/>
                    </a:cubicBezTo>
                    <a:cubicBezTo>
                      <a:pt x="3" y="48"/>
                      <a:pt x="3" y="48"/>
                      <a:pt x="3" y="48"/>
                    </a:cubicBezTo>
                    <a:cubicBezTo>
                      <a:pt x="3" y="48"/>
                      <a:pt x="3" y="48"/>
                      <a:pt x="3" y="48"/>
                    </a:cubicBezTo>
                    <a:cubicBezTo>
                      <a:pt x="3" y="48"/>
                      <a:pt x="3" y="48"/>
                      <a:pt x="3" y="48"/>
                    </a:cubicBezTo>
                    <a:cubicBezTo>
                      <a:pt x="0" y="45"/>
                      <a:pt x="31" y="78"/>
                      <a:pt x="18" y="64"/>
                    </a:cubicBezTo>
                    <a:cubicBezTo>
                      <a:pt x="18" y="64"/>
                      <a:pt x="18" y="64"/>
                      <a:pt x="18" y="64"/>
                    </a:cubicBezTo>
                    <a:cubicBezTo>
                      <a:pt x="18" y="64"/>
                      <a:pt x="18" y="64"/>
                      <a:pt x="18" y="64"/>
                    </a:cubicBezTo>
                    <a:cubicBezTo>
                      <a:pt x="23" y="62"/>
                      <a:pt x="23" y="62"/>
                      <a:pt x="23" y="62"/>
                    </a:cubicBezTo>
                    <a:cubicBezTo>
                      <a:pt x="34" y="59"/>
                      <a:pt x="34" y="59"/>
                      <a:pt x="34" y="59"/>
                    </a:cubicBezTo>
                    <a:cubicBezTo>
                      <a:pt x="41" y="57"/>
                      <a:pt x="41" y="57"/>
                      <a:pt x="41" y="57"/>
                    </a:cubicBezTo>
                    <a:cubicBezTo>
                      <a:pt x="41" y="69"/>
                      <a:pt x="42" y="81"/>
                      <a:pt x="43" y="93"/>
                    </a:cubicBezTo>
                    <a:cubicBezTo>
                      <a:pt x="89" y="93"/>
                      <a:pt x="89" y="93"/>
                      <a:pt x="89" y="93"/>
                    </a:cubicBezTo>
                    <a:cubicBezTo>
                      <a:pt x="99" y="93"/>
                      <a:pt x="99" y="93"/>
                      <a:pt x="99" y="93"/>
                    </a:cubicBezTo>
                    <a:cubicBezTo>
                      <a:pt x="116" y="93"/>
                      <a:pt x="116" y="93"/>
                      <a:pt x="116" y="93"/>
                    </a:cubicBezTo>
                    <a:lnTo>
                      <a:pt x="110" y="79"/>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03" name="Freeform 48"/>
              <p:cNvSpPr>
                <a:spLocks/>
              </p:cNvSpPr>
              <p:nvPr/>
            </p:nvSpPr>
            <p:spPr bwMode="auto">
              <a:xfrm>
                <a:off x="298528" y="2251101"/>
                <a:ext cx="0" cy="2338"/>
              </a:xfrm>
              <a:custGeom>
                <a:avLst/>
                <a:gdLst>
                  <a:gd name="T0" fmla="*/ 2 h 2"/>
                  <a:gd name="T1" fmla="*/ 0 h 2"/>
                  <a:gd name="T2" fmla="*/ 2 h 2"/>
                  <a:gd name="T3" fmla="*/ 0 h 2"/>
                  <a:gd name="T4" fmla="*/ 2 h 2"/>
                </a:gdLst>
                <a:ahLst/>
                <a:cxnLst>
                  <a:cxn ang="0">
                    <a:pos x="0" y="T0"/>
                  </a:cxn>
                  <a:cxn ang="0">
                    <a:pos x="0" y="T1"/>
                  </a:cxn>
                  <a:cxn ang="0">
                    <a:pos x="0" y="T2"/>
                  </a:cxn>
                  <a:cxn ang="0">
                    <a:pos x="0" y="T3"/>
                  </a:cxn>
                  <a:cxn ang="0">
                    <a:pos x="0" y="T4"/>
                  </a:cxn>
                </a:cxnLst>
                <a:rect l="0" t="0" r="r" b="b"/>
                <a:pathLst>
                  <a:path h="2">
                    <a:moveTo>
                      <a:pt x="0" y="2"/>
                    </a:moveTo>
                    <a:lnTo>
                      <a:pt x="0" y="0"/>
                    </a:lnTo>
                    <a:lnTo>
                      <a:pt x="0" y="2"/>
                    </a:lnTo>
                    <a:lnTo>
                      <a:pt x="0" y="0"/>
                    </a:lnTo>
                    <a:lnTo>
                      <a:pt x="0" y="2"/>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05" name="Freeform 49"/>
              <p:cNvSpPr>
                <a:spLocks/>
              </p:cNvSpPr>
              <p:nvPr/>
            </p:nvSpPr>
            <p:spPr bwMode="auto">
              <a:xfrm>
                <a:off x="276308" y="2074573"/>
                <a:ext cx="19882" cy="40917"/>
              </a:xfrm>
              <a:custGeom>
                <a:avLst/>
                <a:gdLst>
                  <a:gd name="T0" fmla="*/ 12 w 17"/>
                  <a:gd name="T1" fmla="*/ 0 h 35"/>
                  <a:gd name="T2" fmla="*/ 17 w 17"/>
                  <a:gd name="T3" fmla="*/ 21 h 35"/>
                  <a:gd name="T4" fmla="*/ 9 w 17"/>
                  <a:gd name="T5" fmla="*/ 35 h 35"/>
                  <a:gd name="T6" fmla="*/ 0 w 17"/>
                  <a:gd name="T7" fmla="*/ 21 h 35"/>
                  <a:gd name="T8" fmla="*/ 2 w 17"/>
                  <a:gd name="T9" fmla="*/ 0 h 35"/>
                  <a:gd name="T10" fmla="*/ 12 w 17"/>
                  <a:gd name="T11" fmla="*/ 0 h 35"/>
                </a:gdLst>
                <a:ahLst/>
                <a:cxnLst>
                  <a:cxn ang="0">
                    <a:pos x="T0" y="T1"/>
                  </a:cxn>
                  <a:cxn ang="0">
                    <a:pos x="T2" y="T3"/>
                  </a:cxn>
                  <a:cxn ang="0">
                    <a:pos x="T4" y="T5"/>
                  </a:cxn>
                  <a:cxn ang="0">
                    <a:pos x="T6" y="T7"/>
                  </a:cxn>
                  <a:cxn ang="0">
                    <a:pos x="T8" y="T9"/>
                  </a:cxn>
                  <a:cxn ang="0">
                    <a:pos x="T10" y="T11"/>
                  </a:cxn>
                </a:cxnLst>
                <a:rect l="0" t="0" r="r" b="b"/>
                <a:pathLst>
                  <a:path w="17" h="35">
                    <a:moveTo>
                      <a:pt x="12" y="0"/>
                    </a:moveTo>
                    <a:lnTo>
                      <a:pt x="17" y="21"/>
                    </a:lnTo>
                    <a:lnTo>
                      <a:pt x="9" y="35"/>
                    </a:lnTo>
                    <a:lnTo>
                      <a:pt x="0" y="21"/>
                    </a:lnTo>
                    <a:lnTo>
                      <a:pt x="2" y="0"/>
                    </a:lnTo>
                    <a:lnTo>
                      <a:pt x="12" y="0"/>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07" name="Freeform 50"/>
              <p:cNvSpPr>
                <a:spLocks/>
              </p:cNvSpPr>
              <p:nvPr/>
            </p:nvSpPr>
            <p:spPr bwMode="auto">
              <a:xfrm>
                <a:off x="278647" y="2101462"/>
                <a:ext cx="30406" cy="151977"/>
              </a:xfrm>
              <a:custGeom>
                <a:avLst/>
                <a:gdLst>
                  <a:gd name="T0" fmla="*/ 12 w 26"/>
                  <a:gd name="T1" fmla="*/ 0 h 130"/>
                  <a:gd name="T2" fmla="*/ 26 w 26"/>
                  <a:gd name="T3" fmla="*/ 128 h 130"/>
                  <a:gd name="T4" fmla="*/ 17 w 26"/>
                  <a:gd name="T5" fmla="*/ 130 h 130"/>
                  <a:gd name="T6" fmla="*/ 7 w 26"/>
                  <a:gd name="T7" fmla="*/ 130 h 130"/>
                  <a:gd name="T8" fmla="*/ 0 w 26"/>
                  <a:gd name="T9" fmla="*/ 0 h 130"/>
                  <a:gd name="T10" fmla="*/ 12 w 26"/>
                  <a:gd name="T11" fmla="*/ 0 h 130"/>
                </a:gdLst>
                <a:ahLst/>
                <a:cxnLst>
                  <a:cxn ang="0">
                    <a:pos x="T0" y="T1"/>
                  </a:cxn>
                  <a:cxn ang="0">
                    <a:pos x="T2" y="T3"/>
                  </a:cxn>
                  <a:cxn ang="0">
                    <a:pos x="T4" y="T5"/>
                  </a:cxn>
                  <a:cxn ang="0">
                    <a:pos x="T6" y="T7"/>
                  </a:cxn>
                  <a:cxn ang="0">
                    <a:pos x="T8" y="T9"/>
                  </a:cxn>
                  <a:cxn ang="0">
                    <a:pos x="T10" y="T11"/>
                  </a:cxn>
                </a:cxnLst>
                <a:rect l="0" t="0" r="r" b="b"/>
                <a:pathLst>
                  <a:path w="26" h="130">
                    <a:moveTo>
                      <a:pt x="12" y="0"/>
                    </a:moveTo>
                    <a:lnTo>
                      <a:pt x="26" y="128"/>
                    </a:lnTo>
                    <a:lnTo>
                      <a:pt x="17" y="130"/>
                    </a:lnTo>
                    <a:lnTo>
                      <a:pt x="7" y="130"/>
                    </a:lnTo>
                    <a:lnTo>
                      <a:pt x="0" y="0"/>
                    </a:lnTo>
                    <a:lnTo>
                      <a:pt x="12" y="0"/>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09" name="Freeform 51"/>
              <p:cNvSpPr>
                <a:spLocks/>
              </p:cNvSpPr>
              <p:nvPr/>
            </p:nvSpPr>
            <p:spPr bwMode="auto">
              <a:xfrm>
                <a:off x="378052" y="1809198"/>
                <a:ext cx="97067" cy="192894"/>
              </a:xfrm>
              <a:custGeom>
                <a:avLst/>
                <a:gdLst>
                  <a:gd name="T0" fmla="*/ 10 w 35"/>
                  <a:gd name="T1" fmla="*/ 45 h 70"/>
                  <a:gd name="T2" fmla="*/ 18 w 35"/>
                  <a:gd name="T3" fmla="*/ 53 h 70"/>
                  <a:gd name="T4" fmla="*/ 25 w 35"/>
                  <a:gd name="T5" fmla="*/ 46 h 70"/>
                  <a:gd name="T6" fmla="*/ 17 w 35"/>
                  <a:gd name="T7" fmla="*/ 38 h 70"/>
                  <a:gd name="T8" fmla="*/ 6 w 35"/>
                  <a:gd name="T9" fmla="*/ 34 h 70"/>
                  <a:gd name="T10" fmla="*/ 0 w 35"/>
                  <a:gd name="T11" fmla="*/ 22 h 70"/>
                  <a:gd name="T12" fmla="*/ 13 w 35"/>
                  <a:gd name="T13" fmla="*/ 7 h 70"/>
                  <a:gd name="T14" fmla="*/ 13 w 35"/>
                  <a:gd name="T15" fmla="*/ 0 h 70"/>
                  <a:gd name="T16" fmla="*/ 21 w 35"/>
                  <a:gd name="T17" fmla="*/ 0 h 70"/>
                  <a:gd name="T18" fmla="*/ 21 w 35"/>
                  <a:gd name="T19" fmla="*/ 8 h 70"/>
                  <a:gd name="T20" fmla="*/ 26 w 35"/>
                  <a:gd name="T21" fmla="*/ 11 h 70"/>
                  <a:gd name="T22" fmla="*/ 26 w 35"/>
                  <a:gd name="T23" fmla="*/ 8 h 70"/>
                  <a:gd name="T24" fmla="*/ 32 w 35"/>
                  <a:gd name="T25" fmla="*/ 8 h 70"/>
                  <a:gd name="T26" fmla="*/ 32 w 35"/>
                  <a:gd name="T27" fmla="*/ 22 h 70"/>
                  <a:gd name="T28" fmla="*/ 24 w 35"/>
                  <a:gd name="T29" fmla="*/ 22 h 70"/>
                  <a:gd name="T30" fmla="*/ 17 w 35"/>
                  <a:gd name="T31" fmla="*/ 16 h 70"/>
                  <a:gd name="T32" fmla="*/ 10 w 35"/>
                  <a:gd name="T33" fmla="*/ 22 h 70"/>
                  <a:gd name="T34" fmla="*/ 18 w 35"/>
                  <a:gd name="T35" fmla="*/ 29 h 70"/>
                  <a:gd name="T36" fmla="*/ 29 w 35"/>
                  <a:gd name="T37" fmla="*/ 33 h 70"/>
                  <a:gd name="T38" fmla="*/ 35 w 35"/>
                  <a:gd name="T39" fmla="*/ 46 h 70"/>
                  <a:gd name="T40" fmla="*/ 21 w 35"/>
                  <a:gd name="T41" fmla="*/ 62 h 70"/>
                  <a:gd name="T42" fmla="*/ 21 w 35"/>
                  <a:gd name="T43" fmla="*/ 70 h 70"/>
                  <a:gd name="T44" fmla="*/ 13 w 35"/>
                  <a:gd name="T45" fmla="*/ 70 h 70"/>
                  <a:gd name="T46" fmla="*/ 13 w 35"/>
                  <a:gd name="T47" fmla="*/ 61 h 70"/>
                  <a:gd name="T48" fmla="*/ 13 w 35"/>
                  <a:gd name="T49" fmla="*/ 61 h 70"/>
                  <a:gd name="T50" fmla="*/ 8 w 35"/>
                  <a:gd name="T51" fmla="*/ 58 h 70"/>
                  <a:gd name="T52" fmla="*/ 8 w 35"/>
                  <a:gd name="T53" fmla="*/ 61 h 70"/>
                  <a:gd name="T54" fmla="*/ 1 w 35"/>
                  <a:gd name="T55" fmla="*/ 61 h 70"/>
                  <a:gd name="T56" fmla="*/ 1 w 35"/>
                  <a:gd name="T57" fmla="*/ 45 h 70"/>
                  <a:gd name="T58" fmla="*/ 10 w 35"/>
                  <a:gd name="T59"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70">
                    <a:moveTo>
                      <a:pt x="10" y="45"/>
                    </a:moveTo>
                    <a:cubicBezTo>
                      <a:pt x="10" y="50"/>
                      <a:pt x="13" y="53"/>
                      <a:pt x="18" y="53"/>
                    </a:cubicBezTo>
                    <a:cubicBezTo>
                      <a:pt x="22" y="53"/>
                      <a:pt x="25" y="51"/>
                      <a:pt x="25" y="46"/>
                    </a:cubicBezTo>
                    <a:cubicBezTo>
                      <a:pt x="25" y="41"/>
                      <a:pt x="21" y="40"/>
                      <a:pt x="17" y="38"/>
                    </a:cubicBezTo>
                    <a:cubicBezTo>
                      <a:pt x="14" y="37"/>
                      <a:pt x="9" y="36"/>
                      <a:pt x="6" y="34"/>
                    </a:cubicBezTo>
                    <a:cubicBezTo>
                      <a:pt x="2" y="31"/>
                      <a:pt x="0" y="27"/>
                      <a:pt x="0" y="22"/>
                    </a:cubicBezTo>
                    <a:cubicBezTo>
                      <a:pt x="0" y="15"/>
                      <a:pt x="6" y="8"/>
                      <a:pt x="13" y="7"/>
                    </a:cubicBezTo>
                    <a:cubicBezTo>
                      <a:pt x="13" y="0"/>
                      <a:pt x="13" y="0"/>
                      <a:pt x="13" y="0"/>
                    </a:cubicBezTo>
                    <a:cubicBezTo>
                      <a:pt x="21" y="0"/>
                      <a:pt x="21" y="0"/>
                      <a:pt x="21" y="0"/>
                    </a:cubicBezTo>
                    <a:cubicBezTo>
                      <a:pt x="21" y="8"/>
                      <a:pt x="21" y="8"/>
                      <a:pt x="21" y="8"/>
                    </a:cubicBezTo>
                    <a:cubicBezTo>
                      <a:pt x="23" y="8"/>
                      <a:pt x="24" y="9"/>
                      <a:pt x="26" y="11"/>
                    </a:cubicBezTo>
                    <a:cubicBezTo>
                      <a:pt x="26" y="8"/>
                      <a:pt x="26" y="8"/>
                      <a:pt x="26" y="8"/>
                    </a:cubicBezTo>
                    <a:cubicBezTo>
                      <a:pt x="32" y="8"/>
                      <a:pt x="32" y="8"/>
                      <a:pt x="32" y="8"/>
                    </a:cubicBezTo>
                    <a:cubicBezTo>
                      <a:pt x="32" y="22"/>
                      <a:pt x="32" y="22"/>
                      <a:pt x="32" y="22"/>
                    </a:cubicBezTo>
                    <a:cubicBezTo>
                      <a:pt x="24" y="22"/>
                      <a:pt x="24" y="22"/>
                      <a:pt x="24" y="22"/>
                    </a:cubicBezTo>
                    <a:cubicBezTo>
                      <a:pt x="24" y="18"/>
                      <a:pt x="21" y="16"/>
                      <a:pt x="17" y="16"/>
                    </a:cubicBezTo>
                    <a:cubicBezTo>
                      <a:pt x="13" y="16"/>
                      <a:pt x="10" y="18"/>
                      <a:pt x="10" y="22"/>
                    </a:cubicBezTo>
                    <a:cubicBezTo>
                      <a:pt x="10" y="26"/>
                      <a:pt x="14" y="28"/>
                      <a:pt x="18" y="29"/>
                    </a:cubicBezTo>
                    <a:cubicBezTo>
                      <a:pt x="21" y="30"/>
                      <a:pt x="26" y="31"/>
                      <a:pt x="29" y="33"/>
                    </a:cubicBezTo>
                    <a:cubicBezTo>
                      <a:pt x="33" y="36"/>
                      <a:pt x="35" y="41"/>
                      <a:pt x="35" y="46"/>
                    </a:cubicBezTo>
                    <a:cubicBezTo>
                      <a:pt x="35" y="54"/>
                      <a:pt x="29" y="61"/>
                      <a:pt x="21" y="62"/>
                    </a:cubicBezTo>
                    <a:cubicBezTo>
                      <a:pt x="21" y="70"/>
                      <a:pt x="21" y="70"/>
                      <a:pt x="21" y="70"/>
                    </a:cubicBezTo>
                    <a:cubicBezTo>
                      <a:pt x="13" y="70"/>
                      <a:pt x="13" y="70"/>
                      <a:pt x="13" y="70"/>
                    </a:cubicBezTo>
                    <a:cubicBezTo>
                      <a:pt x="13" y="61"/>
                      <a:pt x="13" y="61"/>
                      <a:pt x="13" y="61"/>
                    </a:cubicBezTo>
                    <a:cubicBezTo>
                      <a:pt x="13" y="61"/>
                      <a:pt x="13" y="61"/>
                      <a:pt x="13" y="61"/>
                    </a:cubicBezTo>
                    <a:cubicBezTo>
                      <a:pt x="11" y="60"/>
                      <a:pt x="10" y="59"/>
                      <a:pt x="8" y="58"/>
                    </a:cubicBezTo>
                    <a:cubicBezTo>
                      <a:pt x="8" y="61"/>
                      <a:pt x="8" y="61"/>
                      <a:pt x="8" y="61"/>
                    </a:cubicBezTo>
                    <a:cubicBezTo>
                      <a:pt x="1" y="61"/>
                      <a:pt x="1" y="61"/>
                      <a:pt x="1" y="61"/>
                    </a:cubicBezTo>
                    <a:cubicBezTo>
                      <a:pt x="1" y="45"/>
                      <a:pt x="1" y="45"/>
                      <a:pt x="1" y="45"/>
                    </a:cubicBezTo>
                    <a:lnTo>
                      <a:pt x="10" y="45"/>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11" name="Rectangle 52"/>
              <p:cNvSpPr>
                <a:spLocks noChangeArrowheads="1"/>
              </p:cNvSpPr>
              <p:nvPr/>
            </p:nvSpPr>
            <p:spPr bwMode="auto">
              <a:xfrm>
                <a:off x="367527" y="2046516"/>
                <a:ext cx="111100" cy="36241"/>
              </a:xfrm>
              <a:prstGeom prst="rect">
                <a:avLst/>
              </a:pr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17" name="Freeform 53"/>
              <p:cNvSpPr>
                <a:spLocks noEditPoints="1"/>
              </p:cNvSpPr>
              <p:nvPr/>
            </p:nvSpPr>
            <p:spPr bwMode="auto">
              <a:xfrm>
                <a:off x="309053" y="1756592"/>
                <a:ext cx="230387" cy="275897"/>
              </a:xfrm>
              <a:custGeom>
                <a:avLst/>
                <a:gdLst>
                  <a:gd name="T0" fmla="*/ 83 w 83"/>
                  <a:gd name="T1" fmla="*/ 41 h 100"/>
                  <a:gd name="T2" fmla="*/ 41 w 83"/>
                  <a:gd name="T3" fmla="*/ 0 h 100"/>
                  <a:gd name="T4" fmla="*/ 0 w 83"/>
                  <a:gd name="T5" fmla="*/ 41 h 100"/>
                  <a:gd name="T6" fmla="*/ 0 w 83"/>
                  <a:gd name="T7" fmla="*/ 45 h 100"/>
                  <a:gd name="T8" fmla="*/ 16 w 83"/>
                  <a:gd name="T9" fmla="*/ 82 h 100"/>
                  <a:gd name="T10" fmla="*/ 19 w 83"/>
                  <a:gd name="T11" fmla="*/ 100 h 100"/>
                  <a:gd name="T12" fmla="*/ 38 w 83"/>
                  <a:gd name="T13" fmla="*/ 100 h 100"/>
                  <a:gd name="T14" fmla="*/ 44 w 83"/>
                  <a:gd name="T15" fmla="*/ 100 h 100"/>
                  <a:gd name="T16" fmla="*/ 63 w 83"/>
                  <a:gd name="T17" fmla="*/ 100 h 100"/>
                  <a:gd name="T18" fmla="*/ 66 w 83"/>
                  <a:gd name="T19" fmla="*/ 82 h 100"/>
                  <a:gd name="T20" fmla="*/ 82 w 83"/>
                  <a:gd name="T21" fmla="*/ 45 h 100"/>
                  <a:gd name="T22" fmla="*/ 83 w 83"/>
                  <a:gd name="T23" fmla="*/ 41 h 100"/>
                  <a:gd name="T24" fmla="*/ 75 w 83"/>
                  <a:gd name="T25" fmla="*/ 43 h 100"/>
                  <a:gd name="T26" fmla="*/ 75 w 83"/>
                  <a:gd name="T27" fmla="*/ 48 h 100"/>
                  <a:gd name="T28" fmla="*/ 75 w 83"/>
                  <a:gd name="T29" fmla="*/ 48 h 100"/>
                  <a:gd name="T30" fmla="*/ 60 w 83"/>
                  <a:gd name="T31" fmla="*/ 77 h 100"/>
                  <a:gd name="T32" fmla="*/ 56 w 83"/>
                  <a:gd name="T33" fmla="*/ 93 h 100"/>
                  <a:gd name="T34" fmla="*/ 27 w 83"/>
                  <a:gd name="T35" fmla="*/ 93 h 100"/>
                  <a:gd name="T36" fmla="*/ 22 w 83"/>
                  <a:gd name="T37" fmla="*/ 78 h 100"/>
                  <a:gd name="T38" fmla="*/ 7 w 83"/>
                  <a:gd name="T39" fmla="*/ 48 h 100"/>
                  <a:gd name="T40" fmla="*/ 8 w 83"/>
                  <a:gd name="T41" fmla="*/ 48 h 100"/>
                  <a:gd name="T42" fmla="*/ 7 w 83"/>
                  <a:gd name="T43" fmla="*/ 43 h 100"/>
                  <a:gd name="T44" fmla="*/ 7 w 83"/>
                  <a:gd name="T45" fmla="*/ 41 h 100"/>
                  <a:gd name="T46" fmla="*/ 41 w 83"/>
                  <a:gd name="T47" fmla="*/ 7 h 100"/>
                  <a:gd name="T48" fmla="*/ 75 w 83"/>
                  <a:gd name="T49" fmla="*/ 41 h 100"/>
                  <a:gd name="T50" fmla="*/ 75 w 83"/>
                  <a:gd name="T51" fmla="*/ 43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100">
                    <a:moveTo>
                      <a:pt x="83" y="41"/>
                    </a:moveTo>
                    <a:cubicBezTo>
                      <a:pt x="83" y="18"/>
                      <a:pt x="64" y="0"/>
                      <a:pt x="41" y="0"/>
                    </a:cubicBezTo>
                    <a:cubicBezTo>
                      <a:pt x="18" y="0"/>
                      <a:pt x="0" y="18"/>
                      <a:pt x="0" y="41"/>
                    </a:cubicBezTo>
                    <a:cubicBezTo>
                      <a:pt x="0" y="43"/>
                      <a:pt x="0" y="44"/>
                      <a:pt x="0" y="45"/>
                    </a:cubicBezTo>
                    <a:cubicBezTo>
                      <a:pt x="0" y="46"/>
                      <a:pt x="1" y="62"/>
                      <a:pt x="16" y="82"/>
                    </a:cubicBezTo>
                    <a:cubicBezTo>
                      <a:pt x="21" y="88"/>
                      <a:pt x="19" y="100"/>
                      <a:pt x="19" y="100"/>
                    </a:cubicBezTo>
                    <a:cubicBezTo>
                      <a:pt x="25" y="100"/>
                      <a:pt x="32" y="100"/>
                      <a:pt x="38" y="100"/>
                    </a:cubicBezTo>
                    <a:cubicBezTo>
                      <a:pt x="40" y="100"/>
                      <a:pt x="42" y="100"/>
                      <a:pt x="44" y="100"/>
                    </a:cubicBezTo>
                    <a:cubicBezTo>
                      <a:pt x="51" y="100"/>
                      <a:pt x="57" y="100"/>
                      <a:pt x="63" y="100"/>
                    </a:cubicBezTo>
                    <a:cubicBezTo>
                      <a:pt x="63" y="100"/>
                      <a:pt x="61" y="88"/>
                      <a:pt x="66" y="82"/>
                    </a:cubicBezTo>
                    <a:cubicBezTo>
                      <a:pt x="82" y="62"/>
                      <a:pt x="83" y="46"/>
                      <a:pt x="82" y="45"/>
                    </a:cubicBezTo>
                    <a:cubicBezTo>
                      <a:pt x="82" y="44"/>
                      <a:pt x="83" y="43"/>
                      <a:pt x="83" y="41"/>
                    </a:cubicBezTo>
                    <a:close/>
                    <a:moveTo>
                      <a:pt x="75" y="43"/>
                    </a:moveTo>
                    <a:cubicBezTo>
                      <a:pt x="75" y="48"/>
                      <a:pt x="75" y="48"/>
                      <a:pt x="75" y="48"/>
                    </a:cubicBezTo>
                    <a:cubicBezTo>
                      <a:pt x="75" y="48"/>
                      <a:pt x="75" y="48"/>
                      <a:pt x="75" y="48"/>
                    </a:cubicBezTo>
                    <a:cubicBezTo>
                      <a:pt x="74" y="52"/>
                      <a:pt x="71" y="63"/>
                      <a:pt x="60" y="77"/>
                    </a:cubicBezTo>
                    <a:cubicBezTo>
                      <a:pt x="57" y="82"/>
                      <a:pt x="56" y="88"/>
                      <a:pt x="56" y="93"/>
                    </a:cubicBezTo>
                    <a:cubicBezTo>
                      <a:pt x="27" y="93"/>
                      <a:pt x="27" y="93"/>
                      <a:pt x="27" y="93"/>
                    </a:cubicBezTo>
                    <a:cubicBezTo>
                      <a:pt x="26" y="88"/>
                      <a:pt x="25" y="82"/>
                      <a:pt x="22" y="78"/>
                    </a:cubicBezTo>
                    <a:cubicBezTo>
                      <a:pt x="11" y="63"/>
                      <a:pt x="8" y="52"/>
                      <a:pt x="7" y="48"/>
                    </a:cubicBezTo>
                    <a:cubicBezTo>
                      <a:pt x="8" y="48"/>
                      <a:pt x="8" y="48"/>
                      <a:pt x="8" y="48"/>
                    </a:cubicBezTo>
                    <a:cubicBezTo>
                      <a:pt x="7" y="43"/>
                      <a:pt x="7" y="43"/>
                      <a:pt x="7" y="43"/>
                    </a:cubicBezTo>
                    <a:cubicBezTo>
                      <a:pt x="7" y="42"/>
                      <a:pt x="7" y="42"/>
                      <a:pt x="7" y="41"/>
                    </a:cubicBezTo>
                    <a:cubicBezTo>
                      <a:pt x="7" y="22"/>
                      <a:pt x="22" y="7"/>
                      <a:pt x="41" y="7"/>
                    </a:cubicBezTo>
                    <a:cubicBezTo>
                      <a:pt x="60" y="7"/>
                      <a:pt x="75" y="22"/>
                      <a:pt x="75" y="41"/>
                    </a:cubicBezTo>
                    <a:cubicBezTo>
                      <a:pt x="75" y="42"/>
                      <a:pt x="75" y="42"/>
                      <a:pt x="75" y="43"/>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18" name="Freeform 54"/>
              <p:cNvSpPr>
                <a:spLocks/>
              </p:cNvSpPr>
              <p:nvPr/>
            </p:nvSpPr>
            <p:spPr bwMode="auto">
              <a:xfrm>
                <a:off x="387409" y="2087434"/>
                <a:ext cx="71338" cy="22212"/>
              </a:xfrm>
              <a:custGeom>
                <a:avLst/>
                <a:gdLst>
                  <a:gd name="T0" fmla="*/ 0 w 26"/>
                  <a:gd name="T1" fmla="*/ 0 h 8"/>
                  <a:gd name="T2" fmla="*/ 0 w 26"/>
                  <a:gd name="T3" fmla="*/ 2 h 8"/>
                  <a:gd name="T4" fmla="*/ 6 w 26"/>
                  <a:gd name="T5" fmla="*/ 8 h 8"/>
                  <a:gd name="T6" fmla="*/ 20 w 26"/>
                  <a:gd name="T7" fmla="*/ 8 h 8"/>
                  <a:gd name="T8" fmla="*/ 26 w 26"/>
                  <a:gd name="T9" fmla="*/ 2 h 8"/>
                  <a:gd name="T10" fmla="*/ 26 w 26"/>
                  <a:gd name="T11" fmla="*/ 0 h 8"/>
                  <a:gd name="T12" fmla="*/ 0 w 2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6" h="8">
                    <a:moveTo>
                      <a:pt x="0" y="0"/>
                    </a:moveTo>
                    <a:cubicBezTo>
                      <a:pt x="0" y="2"/>
                      <a:pt x="0" y="2"/>
                      <a:pt x="0" y="2"/>
                    </a:cubicBezTo>
                    <a:cubicBezTo>
                      <a:pt x="0" y="6"/>
                      <a:pt x="3" y="8"/>
                      <a:pt x="6" y="8"/>
                    </a:cubicBezTo>
                    <a:cubicBezTo>
                      <a:pt x="20" y="8"/>
                      <a:pt x="20" y="8"/>
                      <a:pt x="20" y="8"/>
                    </a:cubicBezTo>
                    <a:cubicBezTo>
                      <a:pt x="23" y="8"/>
                      <a:pt x="26" y="6"/>
                      <a:pt x="26" y="2"/>
                    </a:cubicBezTo>
                    <a:cubicBezTo>
                      <a:pt x="26" y="0"/>
                      <a:pt x="26" y="0"/>
                      <a:pt x="26" y="0"/>
                    </a:cubicBezTo>
                    <a:lnTo>
                      <a:pt x="0" y="0"/>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19" name="Rectangle 55"/>
              <p:cNvSpPr>
                <a:spLocks noChangeArrowheads="1"/>
              </p:cNvSpPr>
              <p:nvPr/>
            </p:nvSpPr>
            <p:spPr bwMode="auto">
              <a:xfrm>
                <a:off x="361680" y="2044179"/>
                <a:ext cx="121626" cy="8183"/>
              </a:xfrm>
              <a:prstGeom prst="rect">
                <a:avLst/>
              </a:pr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20" name="Rectangle 56"/>
              <p:cNvSpPr>
                <a:spLocks noChangeArrowheads="1"/>
              </p:cNvSpPr>
              <p:nvPr/>
            </p:nvSpPr>
            <p:spPr bwMode="auto">
              <a:xfrm>
                <a:off x="361680" y="2060544"/>
                <a:ext cx="121626" cy="10522"/>
              </a:xfrm>
              <a:prstGeom prst="rect">
                <a:avLst/>
              </a:pr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21" name="Freeform 57"/>
              <p:cNvSpPr>
                <a:spLocks/>
              </p:cNvSpPr>
              <p:nvPr/>
            </p:nvSpPr>
            <p:spPr bwMode="auto">
              <a:xfrm>
                <a:off x="361680" y="2079250"/>
                <a:ext cx="121626" cy="22212"/>
              </a:xfrm>
              <a:custGeom>
                <a:avLst/>
                <a:gdLst>
                  <a:gd name="T0" fmla="*/ 0 w 44"/>
                  <a:gd name="T1" fmla="*/ 0 h 8"/>
                  <a:gd name="T2" fmla="*/ 11 w 44"/>
                  <a:gd name="T3" fmla="*/ 8 h 8"/>
                  <a:gd name="T4" fmla="*/ 34 w 44"/>
                  <a:gd name="T5" fmla="*/ 8 h 8"/>
                  <a:gd name="T6" fmla="*/ 44 w 44"/>
                  <a:gd name="T7" fmla="*/ 0 h 8"/>
                  <a:gd name="T8" fmla="*/ 0 w 44"/>
                  <a:gd name="T9" fmla="*/ 0 h 8"/>
                </a:gdLst>
                <a:ahLst/>
                <a:cxnLst>
                  <a:cxn ang="0">
                    <a:pos x="T0" y="T1"/>
                  </a:cxn>
                  <a:cxn ang="0">
                    <a:pos x="T2" y="T3"/>
                  </a:cxn>
                  <a:cxn ang="0">
                    <a:pos x="T4" y="T5"/>
                  </a:cxn>
                  <a:cxn ang="0">
                    <a:pos x="T6" y="T7"/>
                  </a:cxn>
                  <a:cxn ang="0">
                    <a:pos x="T8" y="T9"/>
                  </a:cxn>
                </a:cxnLst>
                <a:rect l="0" t="0" r="r" b="b"/>
                <a:pathLst>
                  <a:path w="44" h="8">
                    <a:moveTo>
                      <a:pt x="0" y="0"/>
                    </a:moveTo>
                    <a:cubicBezTo>
                      <a:pt x="1" y="4"/>
                      <a:pt x="5" y="8"/>
                      <a:pt x="11" y="8"/>
                    </a:cubicBezTo>
                    <a:cubicBezTo>
                      <a:pt x="34" y="8"/>
                      <a:pt x="34" y="8"/>
                      <a:pt x="34" y="8"/>
                    </a:cubicBezTo>
                    <a:cubicBezTo>
                      <a:pt x="39" y="8"/>
                      <a:pt x="44" y="4"/>
                      <a:pt x="44" y="0"/>
                    </a:cubicBezTo>
                    <a:lnTo>
                      <a:pt x="0" y="0"/>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22" name="Freeform 58"/>
              <p:cNvSpPr>
                <a:spLocks/>
              </p:cNvSpPr>
              <p:nvPr/>
            </p:nvSpPr>
            <p:spPr bwMode="auto">
              <a:xfrm>
                <a:off x="417814" y="1653714"/>
                <a:ext cx="24559" cy="63129"/>
              </a:xfrm>
              <a:custGeom>
                <a:avLst/>
                <a:gdLst>
                  <a:gd name="T0" fmla="*/ 4 w 9"/>
                  <a:gd name="T1" fmla="*/ 23 h 23"/>
                  <a:gd name="T2" fmla="*/ 0 w 9"/>
                  <a:gd name="T3" fmla="*/ 19 h 23"/>
                  <a:gd name="T4" fmla="*/ 0 w 9"/>
                  <a:gd name="T5" fmla="*/ 5 h 23"/>
                  <a:gd name="T6" fmla="*/ 4 w 9"/>
                  <a:gd name="T7" fmla="*/ 0 h 23"/>
                  <a:gd name="T8" fmla="*/ 9 w 9"/>
                  <a:gd name="T9" fmla="*/ 5 h 23"/>
                  <a:gd name="T10" fmla="*/ 9 w 9"/>
                  <a:gd name="T11" fmla="*/ 19 h 23"/>
                  <a:gd name="T12" fmla="*/ 4 w 9"/>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9" h="23">
                    <a:moveTo>
                      <a:pt x="4" y="23"/>
                    </a:moveTo>
                    <a:cubicBezTo>
                      <a:pt x="2" y="23"/>
                      <a:pt x="0" y="21"/>
                      <a:pt x="0" y="19"/>
                    </a:cubicBezTo>
                    <a:cubicBezTo>
                      <a:pt x="0" y="5"/>
                      <a:pt x="0" y="5"/>
                      <a:pt x="0" y="5"/>
                    </a:cubicBezTo>
                    <a:cubicBezTo>
                      <a:pt x="0" y="2"/>
                      <a:pt x="2" y="0"/>
                      <a:pt x="4" y="0"/>
                    </a:cubicBezTo>
                    <a:cubicBezTo>
                      <a:pt x="7" y="0"/>
                      <a:pt x="9" y="2"/>
                      <a:pt x="9" y="5"/>
                    </a:cubicBezTo>
                    <a:cubicBezTo>
                      <a:pt x="9" y="19"/>
                      <a:pt x="9" y="19"/>
                      <a:pt x="9" y="19"/>
                    </a:cubicBezTo>
                    <a:cubicBezTo>
                      <a:pt x="9" y="21"/>
                      <a:pt x="7" y="23"/>
                      <a:pt x="4" y="23"/>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23" name="Freeform 59"/>
              <p:cNvSpPr>
                <a:spLocks/>
              </p:cNvSpPr>
              <p:nvPr/>
            </p:nvSpPr>
            <p:spPr bwMode="auto">
              <a:xfrm>
                <a:off x="314901" y="1675926"/>
                <a:ext cx="46779" cy="60791"/>
              </a:xfrm>
              <a:custGeom>
                <a:avLst/>
                <a:gdLst>
                  <a:gd name="T0" fmla="*/ 12 w 17"/>
                  <a:gd name="T1" fmla="*/ 22 h 22"/>
                  <a:gd name="T2" fmla="*/ 8 w 17"/>
                  <a:gd name="T3" fmla="*/ 20 h 22"/>
                  <a:gd name="T4" fmla="*/ 1 w 17"/>
                  <a:gd name="T5" fmla="*/ 7 h 22"/>
                  <a:gd name="T6" fmla="*/ 3 w 17"/>
                  <a:gd name="T7" fmla="*/ 1 h 22"/>
                  <a:gd name="T8" fmla="*/ 9 w 17"/>
                  <a:gd name="T9" fmla="*/ 3 h 22"/>
                  <a:gd name="T10" fmla="*/ 16 w 17"/>
                  <a:gd name="T11" fmla="*/ 15 h 22"/>
                  <a:gd name="T12" fmla="*/ 14 w 17"/>
                  <a:gd name="T13" fmla="*/ 21 h 22"/>
                  <a:gd name="T14" fmla="*/ 12 w 17"/>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2">
                    <a:moveTo>
                      <a:pt x="12" y="22"/>
                    </a:moveTo>
                    <a:cubicBezTo>
                      <a:pt x="11" y="22"/>
                      <a:pt x="9" y="21"/>
                      <a:pt x="8" y="20"/>
                    </a:cubicBezTo>
                    <a:cubicBezTo>
                      <a:pt x="1" y="7"/>
                      <a:pt x="1" y="7"/>
                      <a:pt x="1" y="7"/>
                    </a:cubicBezTo>
                    <a:cubicBezTo>
                      <a:pt x="0" y="5"/>
                      <a:pt x="1" y="3"/>
                      <a:pt x="3" y="1"/>
                    </a:cubicBezTo>
                    <a:cubicBezTo>
                      <a:pt x="5" y="0"/>
                      <a:pt x="8" y="1"/>
                      <a:pt x="9" y="3"/>
                    </a:cubicBezTo>
                    <a:cubicBezTo>
                      <a:pt x="16" y="15"/>
                      <a:pt x="16" y="15"/>
                      <a:pt x="16" y="15"/>
                    </a:cubicBezTo>
                    <a:cubicBezTo>
                      <a:pt x="17" y="17"/>
                      <a:pt x="16" y="20"/>
                      <a:pt x="14" y="21"/>
                    </a:cubicBezTo>
                    <a:cubicBezTo>
                      <a:pt x="14" y="22"/>
                      <a:pt x="13" y="22"/>
                      <a:pt x="12" y="22"/>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24" name="Freeform 60"/>
              <p:cNvSpPr>
                <a:spLocks/>
              </p:cNvSpPr>
              <p:nvPr/>
            </p:nvSpPr>
            <p:spPr bwMode="auto">
              <a:xfrm>
                <a:off x="240054" y="1748408"/>
                <a:ext cx="60813" cy="43255"/>
              </a:xfrm>
              <a:custGeom>
                <a:avLst/>
                <a:gdLst>
                  <a:gd name="T0" fmla="*/ 17 w 22"/>
                  <a:gd name="T1" fmla="*/ 16 h 16"/>
                  <a:gd name="T2" fmla="*/ 15 w 22"/>
                  <a:gd name="T3" fmla="*/ 16 h 16"/>
                  <a:gd name="T4" fmla="*/ 3 w 22"/>
                  <a:gd name="T5" fmla="*/ 9 h 16"/>
                  <a:gd name="T6" fmla="*/ 1 w 22"/>
                  <a:gd name="T7" fmla="*/ 3 h 16"/>
                  <a:gd name="T8" fmla="*/ 7 w 22"/>
                  <a:gd name="T9" fmla="*/ 1 h 16"/>
                  <a:gd name="T10" fmla="*/ 19 w 22"/>
                  <a:gd name="T11" fmla="*/ 8 h 16"/>
                  <a:gd name="T12" fmla="*/ 21 w 22"/>
                  <a:gd name="T13" fmla="*/ 14 h 16"/>
                  <a:gd name="T14" fmla="*/ 17 w 22"/>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17" y="16"/>
                    </a:moveTo>
                    <a:cubicBezTo>
                      <a:pt x="16" y="16"/>
                      <a:pt x="15" y="16"/>
                      <a:pt x="15" y="16"/>
                    </a:cubicBezTo>
                    <a:cubicBezTo>
                      <a:pt x="3" y="9"/>
                      <a:pt x="3" y="9"/>
                      <a:pt x="3" y="9"/>
                    </a:cubicBezTo>
                    <a:cubicBezTo>
                      <a:pt x="0" y="7"/>
                      <a:pt x="0" y="5"/>
                      <a:pt x="1" y="3"/>
                    </a:cubicBezTo>
                    <a:cubicBezTo>
                      <a:pt x="2" y="0"/>
                      <a:pt x="5" y="0"/>
                      <a:pt x="7" y="1"/>
                    </a:cubicBezTo>
                    <a:cubicBezTo>
                      <a:pt x="19" y="8"/>
                      <a:pt x="19" y="8"/>
                      <a:pt x="19" y="8"/>
                    </a:cubicBezTo>
                    <a:cubicBezTo>
                      <a:pt x="21" y="9"/>
                      <a:pt x="22" y="12"/>
                      <a:pt x="21" y="14"/>
                    </a:cubicBezTo>
                    <a:cubicBezTo>
                      <a:pt x="20" y="15"/>
                      <a:pt x="19" y="16"/>
                      <a:pt x="17" y="16"/>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25" name="Freeform 61"/>
              <p:cNvSpPr>
                <a:spLocks/>
              </p:cNvSpPr>
              <p:nvPr/>
            </p:nvSpPr>
            <p:spPr bwMode="auto">
              <a:xfrm>
                <a:off x="213157" y="1847777"/>
                <a:ext cx="60813" cy="24550"/>
              </a:xfrm>
              <a:custGeom>
                <a:avLst/>
                <a:gdLst>
                  <a:gd name="T0" fmla="*/ 18 w 22"/>
                  <a:gd name="T1" fmla="*/ 9 h 9"/>
                  <a:gd name="T2" fmla="*/ 4 w 22"/>
                  <a:gd name="T3" fmla="*/ 9 h 9"/>
                  <a:gd name="T4" fmla="*/ 0 w 22"/>
                  <a:gd name="T5" fmla="*/ 5 h 9"/>
                  <a:gd name="T6" fmla="*/ 4 w 22"/>
                  <a:gd name="T7" fmla="*/ 0 h 9"/>
                  <a:gd name="T8" fmla="*/ 18 w 22"/>
                  <a:gd name="T9" fmla="*/ 0 h 9"/>
                  <a:gd name="T10" fmla="*/ 22 w 22"/>
                  <a:gd name="T11" fmla="*/ 5 h 9"/>
                  <a:gd name="T12" fmla="*/ 18 w 22"/>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18" y="9"/>
                    </a:moveTo>
                    <a:cubicBezTo>
                      <a:pt x="4" y="9"/>
                      <a:pt x="4" y="9"/>
                      <a:pt x="4" y="9"/>
                    </a:cubicBezTo>
                    <a:cubicBezTo>
                      <a:pt x="2" y="9"/>
                      <a:pt x="0" y="7"/>
                      <a:pt x="0" y="5"/>
                    </a:cubicBezTo>
                    <a:cubicBezTo>
                      <a:pt x="0" y="2"/>
                      <a:pt x="2" y="0"/>
                      <a:pt x="4" y="0"/>
                    </a:cubicBezTo>
                    <a:cubicBezTo>
                      <a:pt x="18" y="0"/>
                      <a:pt x="18" y="0"/>
                      <a:pt x="18" y="0"/>
                    </a:cubicBezTo>
                    <a:cubicBezTo>
                      <a:pt x="21" y="0"/>
                      <a:pt x="22" y="2"/>
                      <a:pt x="22" y="5"/>
                    </a:cubicBezTo>
                    <a:cubicBezTo>
                      <a:pt x="22" y="7"/>
                      <a:pt x="21" y="9"/>
                      <a:pt x="18" y="9"/>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26" name="Freeform 62"/>
              <p:cNvSpPr>
                <a:spLocks/>
              </p:cNvSpPr>
              <p:nvPr/>
            </p:nvSpPr>
            <p:spPr bwMode="auto">
              <a:xfrm>
                <a:off x="544118" y="1938963"/>
                <a:ext cx="64321" cy="44424"/>
              </a:xfrm>
              <a:custGeom>
                <a:avLst/>
                <a:gdLst>
                  <a:gd name="T0" fmla="*/ 18 w 23"/>
                  <a:gd name="T1" fmla="*/ 16 h 16"/>
                  <a:gd name="T2" fmla="*/ 15 w 23"/>
                  <a:gd name="T3" fmla="*/ 16 h 16"/>
                  <a:gd name="T4" fmla="*/ 3 w 23"/>
                  <a:gd name="T5" fmla="*/ 9 h 16"/>
                  <a:gd name="T6" fmla="*/ 2 w 23"/>
                  <a:gd name="T7" fmla="*/ 3 h 16"/>
                  <a:gd name="T8" fmla="*/ 8 w 23"/>
                  <a:gd name="T9" fmla="*/ 1 h 16"/>
                  <a:gd name="T10" fmla="*/ 20 w 23"/>
                  <a:gd name="T11" fmla="*/ 8 h 16"/>
                  <a:gd name="T12" fmla="*/ 21 w 23"/>
                  <a:gd name="T13" fmla="*/ 14 h 16"/>
                  <a:gd name="T14" fmla="*/ 18 w 23"/>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6">
                    <a:moveTo>
                      <a:pt x="18" y="16"/>
                    </a:moveTo>
                    <a:cubicBezTo>
                      <a:pt x="17" y="16"/>
                      <a:pt x="16" y="16"/>
                      <a:pt x="15" y="16"/>
                    </a:cubicBezTo>
                    <a:cubicBezTo>
                      <a:pt x="3" y="9"/>
                      <a:pt x="3" y="9"/>
                      <a:pt x="3" y="9"/>
                    </a:cubicBezTo>
                    <a:cubicBezTo>
                      <a:pt x="1" y="7"/>
                      <a:pt x="0" y="5"/>
                      <a:pt x="2" y="3"/>
                    </a:cubicBezTo>
                    <a:cubicBezTo>
                      <a:pt x="3" y="1"/>
                      <a:pt x="5" y="0"/>
                      <a:pt x="8" y="1"/>
                    </a:cubicBezTo>
                    <a:cubicBezTo>
                      <a:pt x="20" y="8"/>
                      <a:pt x="20" y="8"/>
                      <a:pt x="20" y="8"/>
                    </a:cubicBezTo>
                    <a:cubicBezTo>
                      <a:pt x="22" y="9"/>
                      <a:pt x="23" y="12"/>
                      <a:pt x="21" y="14"/>
                    </a:cubicBezTo>
                    <a:cubicBezTo>
                      <a:pt x="21" y="15"/>
                      <a:pt x="19" y="16"/>
                      <a:pt x="18" y="16"/>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27" name="Freeform 63"/>
              <p:cNvSpPr>
                <a:spLocks/>
              </p:cNvSpPr>
              <p:nvPr/>
            </p:nvSpPr>
            <p:spPr bwMode="auto">
              <a:xfrm>
                <a:off x="572185" y="1860637"/>
                <a:ext cx="63152" cy="22212"/>
              </a:xfrm>
              <a:custGeom>
                <a:avLst/>
                <a:gdLst>
                  <a:gd name="T0" fmla="*/ 18 w 23"/>
                  <a:gd name="T1" fmla="*/ 8 h 8"/>
                  <a:gd name="T2" fmla="*/ 4 w 23"/>
                  <a:gd name="T3" fmla="*/ 8 h 8"/>
                  <a:gd name="T4" fmla="*/ 0 w 23"/>
                  <a:gd name="T5" fmla="*/ 4 h 8"/>
                  <a:gd name="T6" fmla="*/ 4 w 23"/>
                  <a:gd name="T7" fmla="*/ 0 h 8"/>
                  <a:gd name="T8" fmla="*/ 18 w 23"/>
                  <a:gd name="T9" fmla="*/ 0 h 8"/>
                  <a:gd name="T10" fmla="*/ 23 w 23"/>
                  <a:gd name="T11" fmla="*/ 4 h 8"/>
                  <a:gd name="T12" fmla="*/ 18 w 2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23" h="8">
                    <a:moveTo>
                      <a:pt x="18" y="8"/>
                    </a:moveTo>
                    <a:cubicBezTo>
                      <a:pt x="4" y="8"/>
                      <a:pt x="4" y="8"/>
                      <a:pt x="4" y="8"/>
                    </a:cubicBezTo>
                    <a:cubicBezTo>
                      <a:pt x="2" y="8"/>
                      <a:pt x="0" y="7"/>
                      <a:pt x="0" y="4"/>
                    </a:cubicBezTo>
                    <a:cubicBezTo>
                      <a:pt x="0" y="2"/>
                      <a:pt x="2" y="0"/>
                      <a:pt x="4" y="0"/>
                    </a:cubicBezTo>
                    <a:cubicBezTo>
                      <a:pt x="18" y="0"/>
                      <a:pt x="18" y="0"/>
                      <a:pt x="18" y="0"/>
                    </a:cubicBezTo>
                    <a:cubicBezTo>
                      <a:pt x="21" y="0"/>
                      <a:pt x="23" y="2"/>
                      <a:pt x="23" y="4"/>
                    </a:cubicBezTo>
                    <a:cubicBezTo>
                      <a:pt x="23" y="7"/>
                      <a:pt x="21" y="8"/>
                      <a:pt x="18" y="8"/>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28" name="Freeform 64"/>
              <p:cNvSpPr>
                <a:spLocks/>
              </p:cNvSpPr>
              <p:nvPr/>
            </p:nvSpPr>
            <p:spPr bwMode="auto">
              <a:xfrm>
                <a:off x="552305" y="1758928"/>
                <a:ext cx="60813" cy="44424"/>
              </a:xfrm>
              <a:custGeom>
                <a:avLst/>
                <a:gdLst>
                  <a:gd name="T0" fmla="*/ 5 w 22"/>
                  <a:gd name="T1" fmla="*/ 16 h 16"/>
                  <a:gd name="T2" fmla="*/ 1 w 22"/>
                  <a:gd name="T3" fmla="*/ 14 h 16"/>
                  <a:gd name="T4" fmla="*/ 2 w 22"/>
                  <a:gd name="T5" fmla="*/ 8 h 16"/>
                  <a:gd name="T6" fmla="*/ 15 w 22"/>
                  <a:gd name="T7" fmla="*/ 1 h 16"/>
                  <a:gd name="T8" fmla="*/ 21 w 22"/>
                  <a:gd name="T9" fmla="*/ 2 h 16"/>
                  <a:gd name="T10" fmla="*/ 19 w 22"/>
                  <a:gd name="T11" fmla="*/ 8 h 16"/>
                  <a:gd name="T12" fmla="*/ 7 w 22"/>
                  <a:gd name="T13" fmla="*/ 16 h 16"/>
                  <a:gd name="T14" fmla="*/ 5 w 22"/>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6">
                    <a:moveTo>
                      <a:pt x="5" y="16"/>
                    </a:moveTo>
                    <a:cubicBezTo>
                      <a:pt x="3" y="16"/>
                      <a:pt x="2" y="15"/>
                      <a:pt x="1" y="14"/>
                    </a:cubicBezTo>
                    <a:cubicBezTo>
                      <a:pt x="0" y="12"/>
                      <a:pt x="0" y="9"/>
                      <a:pt x="2" y="8"/>
                    </a:cubicBezTo>
                    <a:cubicBezTo>
                      <a:pt x="15" y="1"/>
                      <a:pt x="15" y="1"/>
                      <a:pt x="15" y="1"/>
                    </a:cubicBezTo>
                    <a:cubicBezTo>
                      <a:pt x="17" y="0"/>
                      <a:pt x="19" y="0"/>
                      <a:pt x="21" y="2"/>
                    </a:cubicBezTo>
                    <a:cubicBezTo>
                      <a:pt x="22" y="5"/>
                      <a:pt x="21" y="7"/>
                      <a:pt x="19" y="8"/>
                    </a:cubicBezTo>
                    <a:cubicBezTo>
                      <a:pt x="7" y="16"/>
                      <a:pt x="7" y="16"/>
                      <a:pt x="7" y="16"/>
                    </a:cubicBezTo>
                    <a:cubicBezTo>
                      <a:pt x="6" y="16"/>
                      <a:pt x="5" y="16"/>
                      <a:pt x="5" y="16"/>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29" name="Freeform 65"/>
              <p:cNvSpPr>
                <a:spLocks/>
              </p:cNvSpPr>
              <p:nvPr/>
            </p:nvSpPr>
            <p:spPr bwMode="auto">
              <a:xfrm>
                <a:off x="495001" y="1681772"/>
                <a:ext cx="46779" cy="60791"/>
              </a:xfrm>
              <a:custGeom>
                <a:avLst/>
                <a:gdLst>
                  <a:gd name="T0" fmla="*/ 5 w 17"/>
                  <a:gd name="T1" fmla="*/ 22 h 22"/>
                  <a:gd name="T2" fmla="*/ 3 w 17"/>
                  <a:gd name="T3" fmla="*/ 21 h 22"/>
                  <a:gd name="T4" fmla="*/ 1 w 17"/>
                  <a:gd name="T5" fmla="*/ 15 h 22"/>
                  <a:gd name="T6" fmla="*/ 8 w 17"/>
                  <a:gd name="T7" fmla="*/ 3 h 22"/>
                  <a:gd name="T8" fmla="*/ 14 w 17"/>
                  <a:gd name="T9" fmla="*/ 2 h 22"/>
                  <a:gd name="T10" fmla="*/ 16 w 17"/>
                  <a:gd name="T11" fmla="*/ 8 h 22"/>
                  <a:gd name="T12" fmla="*/ 9 w 17"/>
                  <a:gd name="T13" fmla="*/ 20 h 22"/>
                  <a:gd name="T14" fmla="*/ 5 w 17"/>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2">
                    <a:moveTo>
                      <a:pt x="5" y="22"/>
                    </a:moveTo>
                    <a:cubicBezTo>
                      <a:pt x="4" y="22"/>
                      <a:pt x="4" y="22"/>
                      <a:pt x="3" y="21"/>
                    </a:cubicBezTo>
                    <a:cubicBezTo>
                      <a:pt x="1" y="20"/>
                      <a:pt x="0" y="18"/>
                      <a:pt x="1" y="15"/>
                    </a:cubicBezTo>
                    <a:cubicBezTo>
                      <a:pt x="8" y="3"/>
                      <a:pt x="8" y="3"/>
                      <a:pt x="8" y="3"/>
                    </a:cubicBezTo>
                    <a:cubicBezTo>
                      <a:pt x="10" y="1"/>
                      <a:pt x="12" y="0"/>
                      <a:pt x="14" y="2"/>
                    </a:cubicBezTo>
                    <a:cubicBezTo>
                      <a:pt x="17" y="3"/>
                      <a:pt x="17" y="5"/>
                      <a:pt x="16" y="8"/>
                    </a:cubicBezTo>
                    <a:cubicBezTo>
                      <a:pt x="9" y="20"/>
                      <a:pt x="9" y="20"/>
                      <a:pt x="9" y="20"/>
                    </a:cubicBezTo>
                    <a:cubicBezTo>
                      <a:pt x="8" y="21"/>
                      <a:pt x="7" y="22"/>
                      <a:pt x="5" y="22"/>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grpSp>
      </p:grpSp>
      <p:grpSp>
        <p:nvGrpSpPr>
          <p:cNvPr id="15" name="组合 14"/>
          <p:cNvGrpSpPr/>
          <p:nvPr/>
        </p:nvGrpSpPr>
        <p:grpSpPr>
          <a:xfrm>
            <a:off x="2584551" y="2120199"/>
            <a:ext cx="3338459" cy="642372"/>
            <a:chOff x="2584551" y="2120199"/>
            <a:chExt cx="3338459" cy="642372"/>
          </a:xfrm>
        </p:grpSpPr>
        <p:sp>
          <p:nvSpPr>
            <p:cNvPr id="102" name="文本框 116"/>
            <p:cNvSpPr txBox="1"/>
            <p:nvPr/>
          </p:nvSpPr>
          <p:spPr>
            <a:xfrm>
              <a:off x="4470352" y="2120199"/>
              <a:ext cx="896582" cy="248208"/>
            </a:xfrm>
            <a:prstGeom prst="rect">
              <a:avLst/>
            </a:prstGeom>
            <a:noFill/>
          </p:spPr>
          <p:txBody>
            <a:bodyPr wrap="square" rtlCol="0">
              <a:spAutoFit/>
            </a:bodyPr>
            <a:lstStyle/>
            <a:p>
              <a:pPr algn="r"/>
              <a:r>
                <a:rPr lang="zh-CN" altLang="en-US" sz="1013"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114" name="文本框 113"/>
            <p:cNvSpPr txBox="1"/>
            <p:nvPr/>
          </p:nvSpPr>
          <p:spPr>
            <a:xfrm>
              <a:off x="2584551" y="2323990"/>
              <a:ext cx="2797645" cy="438581"/>
            </a:xfrm>
            <a:prstGeom prst="rect">
              <a:avLst/>
            </a:prstGeom>
            <a:noFill/>
          </p:spPr>
          <p:txBody>
            <a:bodyPr wrap="square" rtlCol="0">
              <a:spAutoFit/>
            </a:bodyPr>
            <a:lstStyle/>
            <a:p>
              <a:pPr algn="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grpSp>
          <p:nvGrpSpPr>
            <p:cNvPr id="130" name="组合 129"/>
            <p:cNvGrpSpPr/>
            <p:nvPr/>
          </p:nvGrpSpPr>
          <p:grpSpPr>
            <a:xfrm>
              <a:off x="5551116" y="2246335"/>
              <a:ext cx="371894" cy="377019"/>
              <a:chOff x="112581" y="2716334"/>
              <a:chExt cx="495859" cy="502693"/>
            </a:xfrm>
            <a:solidFill>
              <a:schemeClr val="accent2"/>
            </a:solidFill>
          </p:grpSpPr>
          <p:sp>
            <p:nvSpPr>
              <p:cNvPr id="131" name="Freeform 83"/>
              <p:cNvSpPr>
                <a:spLocks noEditPoints="1"/>
              </p:cNvSpPr>
              <p:nvPr/>
            </p:nvSpPr>
            <p:spPr bwMode="auto">
              <a:xfrm>
                <a:off x="138310" y="2735039"/>
                <a:ext cx="444401" cy="232642"/>
              </a:xfrm>
              <a:custGeom>
                <a:avLst/>
                <a:gdLst>
                  <a:gd name="T0" fmla="*/ 380 w 380"/>
                  <a:gd name="T1" fmla="*/ 199 h 199"/>
                  <a:gd name="T2" fmla="*/ 0 w 380"/>
                  <a:gd name="T3" fmla="*/ 199 h 199"/>
                  <a:gd name="T4" fmla="*/ 0 w 380"/>
                  <a:gd name="T5" fmla="*/ 0 h 199"/>
                  <a:gd name="T6" fmla="*/ 380 w 380"/>
                  <a:gd name="T7" fmla="*/ 0 h 199"/>
                  <a:gd name="T8" fmla="*/ 380 w 380"/>
                  <a:gd name="T9" fmla="*/ 199 h 199"/>
                  <a:gd name="T10" fmla="*/ 380 w 380"/>
                  <a:gd name="T11" fmla="*/ 199 h 199"/>
                  <a:gd name="T12" fmla="*/ 14 w 380"/>
                  <a:gd name="T13" fmla="*/ 187 h 199"/>
                  <a:gd name="T14" fmla="*/ 369 w 380"/>
                  <a:gd name="T15" fmla="*/ 187 h 199"/>
                  <a:gd name="T16" fmla="*/ 369 w 380"/>
                  <a:gd name="T17" fmla="*/ 12 h 199"/>
                  <a:gd name="T18" fmla="*/ 14 w 380"/>
                  <a:gd name="T19" fmla="*/ 12 h 199"/>
                  <a:gd name="T20" fmla="*/ 14 w 380"/>
                  <a:gd name="T21" fmla="*/ 187 h 199"/>
                  <a:gd name="T22" fmla="*/ 14 w 380"/>
                  <a:gd name="T23" fmla="*/ 18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0" h="199">
                    <a:moveTo>
                      <a:pt x="380" y="199"/>
                    </a:moveTo>
                    <a:lnTo>
                      <a:pt x="0" y="199"/>
                    </a:lnTo>
                    <a:lnTo>
                      <a:pt x="0" y="0"/>
                    </a:lnTo>
                    <a:lnTo>
                      <a:pt x="380" y="0"/>
                    </a:lnTo>
                    <a:lnTo>
                      <a:pt x="380" y="199"/>
                    </a:lnTo>
                    <a:lnTo>
                      <a:pt x="380" y="199"/>
                    </a:lnTo>
                    <a:close/>
                    <a:moveTo>
                      <a:pt x="14" y="187"/>
                    </a:moveTo>
                    <a:lnTo>
                      <a:pt x="369" y="187"/>
                    </a:lnTo>
                    <a:lnTo>
                      <a:pt x="369" y="12"/>
                    </a:lnTo>
                    <a:lnTo>
                      <a:pt x="14" y="12"/>
                    </a:lnTo>
                    <a:lnTo>
                      <a:pt x="14" y="187"/>
                    </a:lnTo>
                    <a:lnTo>
                      <a:pt x="14" y="187"/>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32" name="Rectangle 84"/>
              <p:cNvSpPr>
                <a:spLocks noChangeArrowheads="1"/>
              </p:cNvSpPr>
              <p:nvPr/>
            </p:nvSpPr>
            <p:spPr bwMode="auto">
              <a:xfrm>
                <a:off x="112581" y="2716334"/>
                <a:ext cx="495859" cy="54945"/>
              </a:xfrm>
              <a:prstGeom prst="rect">
                <a:avLst/>
              </a:pr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33" name="Freeform 85"/>
              <p:cNvSpPr>
                <a:spLocks noEditPoints="1"/>
              </p:cNvSpPr>
              <p:nvPr/>
            </p:nvSpPr>
            <p:spPr bwMode="auto">
              <a:xfrm>
                <a:off x="306715" y="2837916"/>
                <a:ext cx="254946" cy="198739"/>
              </a:xfrm>
              <a:custGeom>
                <a:avLst/>
                <a:gdLst>
                  <a:gd name="T0" fmla="*/ 91 w 92"/>
                  <a:gd name="T1" fmla="*/ 40 h 72"/>
                  <a:gd name="T2" fmla="*/ 91 w 92"/>
                  <a:gd name="T3" fmla="*/ 40 h 72"/>
                  <a:gd name="T4" fmla="*/ 91 w 92"/>
                  <a:gd name="T5" fmla="*/ 40 h 72"/>
                  <a:gd name="T6" fmla="*/ 91 w 92"/>
                  <a:gd name="T7" fmla="*/ 40 h 72"/>
                  <a:gd name="T8" fmla="*/ 90 w 92"/>
                  <a:gd name="T9" fmla="*/ 40 h 72"/>
                  <a:gd name="T10" fmla="*/ 89 w 92"/>
                  <a:gd name="T11" fmla="*/ 37 h 72"/>
                  <a:gd name="T12" fmla="*/ 75 w 92"/>
                  <a:gd name="T13" fmla="*/ 17 h 72"/>
                  <a:gd name="T14" fmla="*/ 71 w 92"/>
                  <a:gd name="T15" fmla="*/ 14 h 72"/>
                  <a:gd name="T16" fmla="*/ 65 w 92"/>
                  <a:gd name="T17" fmla="*/ 14 h 72"/>
                  <a:gd name="T18" fmla="*/ 65 w 92"/>
                  <a:gd name="T19" fmla="*/ 14 h 72"/>
                  <a:gd name="T20" fmla="*/ 70 w 92"/>
                  <a:gd name="T21" fmla="*/ 18 h 72"/>
                  <a:gd name="T22" fmla="*/ 64 w 92"/>
                  <a:gd name="T23" fmla="*/ 21 h 72"/>
                  <a:gd name="T24" fmla="*/ 67 w 92"/>
                  <a:gd name="T25" fmla="*/ 25 h 72"/>
                  <a:gd name="T26" fmla="*/ 57 w 92"/>
                  <a:gd name="T27" fmla="*/ 49 h 72"/>
                  <a:gd name="T28" fmla="*/ 57 w 92"/>
                  <a:gd name="T29" fmla="*/ 49 h 72"/>
                  <a:gd name="T30" fmla="*/ 57 w 92"/>
                  <a:gd name="T31" fmla="*/ 49 h 72"/>
                  <a:gd name="T32" fmla="*/ 57 w 92"/>
                  <a:gd name="T33" fmla="*/ 49 h 72"/>
                  <a:gd name="T34" fmla="*/ 57 w 92"/>
                  <a:gd name="T35" fmla="*/ 49 h 72"/>
                  <a:gd name="T36" fmla="*/ 46 w 92"/>
                  <a:gd name="T37" fmla="*/ 26 h 72"/>
                  <a:gd name="T38" fmla="*/ 48 w 92"/>
                  <a:gd name="T39" fmla="*/ 21 h 72"/>
                  <a:gd name="T40" fmla="*/ 43 w 92"/>
                  <a:gd name="T41" fmla="*/ 19 h 72"/>
                  <a:gd name="T42" fmla="*/ 47 w 92"/>
                  <a:gd name="T43" fmla="*/ 15 h 72"/>
                  <a:gd name="T44" fmla="*/ 47 w 92"/>
                  <a:gd name="T45" fmla="*/ 15 h 72"/>
                  <a:gd name="T46" fmla="*/ 42 w 92"/>
                  <a:gd name="T47" fmla="*/ 15 h 72"/>
                  <a:gd name="T48" fmla="*/ 29 w 92"/>
                  <a:gd name="T49" fmla="*/ 14 h 72"/>
                  <a:gd name="T50" fmla="*/ 26 w 92"/>
                  <a:gd name="T51" fmla="*/ 12 h 72"/>
                  <a:gd name="T52" fmla="*/ 8 w 92"/>
                  <a:gd name="T53" fmla="*/ 0 h 72"/>
                  <a:gd name="T54" fmla="*/ 0 w 92"/>
                  <a:gd name="T55" fmla="*/ 12 h 72"/>
                  <a:gd name="T56" fmla="*/ 19 w 92"/>
                  <a:gd name="T57" fmla="*/ 23 h 72"/>
                  <a:gd name="T58" fmla="*/ 38 w 92"/>
                  <a:gd name="T59" fmla="*/ 27 h 72"/>
                  <a:gd name="T60" fmla="*/ 38 w 92"/>
                  <a:gd name="T61" fmla="*/ 72 h 72"/>
                  <a:gd name="T62" fmla="*/ 38 w 92"/>
                  <a:gd name="T63" fmla="*/ 72 h 72"/>
                  <a:gd name="T64" fmla="*/ 78 w 92"/>
                  <a:gd name="T65" fmla="*/ 71 h 72"/>
                  <a:gd name="T66" fmla="*/ 78 w 92"/>
                  <a:gd name="T67" fmla="*/ 70 h 72"/>
                  <a:gd name="T68" fmla="*/ 78 w 92"/>
                  <a:gd name="T69" fmla="*/ 63 h 72"/>
                  <a:gd name="T70" fmla="*/ 82 w 92"/>
                  <a:gd name="T71" fmla="*/ 66 h 72"/>
                  <a:gd name="T72" fmla="*/ 91 w 92"/>
                  <a:gd name="T73" fmla="*/ 48 h 72"/>
                  <a:gd name="T74" fmla="*/ 91 w 92"/>
                  <a:gd name="T75" fmla="*/ 47 h 72"/>
                  <a:gd name="T76" fmla="*/ 91 w 92"/>
                  <a:gd name="T77" fmla="*/ 47 h 72"/>
                  <a:gd name="T78" fmla="*/ 91 w 92"/>
                  <a:gd name="T79" fmla="*/ 40 h 72"/>
                  <a:gd name="T80" fmla="*/ 77 w 92"/>
                  <a:gd name="T81" fmla="*/ 45 h 72"/>
                  <a:gd name="T82" fmla="*/ 77 w 92"/>
                  <a:gd name="T83" fmla="*/ 43 h 72"/>
                  <a:gd name="T84" fmla="*/ 77 w 92"/>
                  <a:gd name="T85" fmla="*/ 44 h 72"/>
                  <a:gd name="T86" fmla="*/ 77 w 92"/>
                  <a:gd name="T87"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72">
                    <a:moveTo>
                      <a:pt x="91" y="40"/>
                    </a:moveTo>
                    <a:cubicBezTo>
                      <a:pt x="91" y="40"/>
                      <a:pt x="91" y="40"/>
                      <a:pt x="91" y="40"/>
                    </a:cubicBezTo>
                    <a:cubicBezTo>
                      <a:pt x="91" y="40"/>
                      <a:pt x="91" y="40"/>
                      <a:pt x="91" y="40"/>
                    </a:cubicBezTo>
                    <a:cubicBezTo>
                      <a:pt x="91" y="40"/>
                      <a:pt x="91" y="40"/>
                      <a:pt x="91" y="40"/>
                    </a:cubicBezTo>
                    <a:cubicBezTo>
                      <a:pt x="90" y="40"/>
                      <a:pt x="90" y="40"/>
                      <a:pt x="90" y="40"/>
                    </a:cubicBezTo>
                    <a:cubicBezTo>
                      <a:pt x="89" y="37"/>
                      <a:pt x="89" y="37"/>
                      <a:pt x="89" y="37"/>
                    </a:cubicBezTo>
                    <a:cubicBezTo>
                      <a:pt x="75" y="17"/>
                      <a:pt x="75" y="17"/>
                      <a:pt x="75" y="17"/>
                    </a:cubicBezTo>
                    <a:cubicBezTo>
                      <a:pt x="75" y="17"/>
                      <a:pt x="72" y="14"/>
                      <a:pt x="71" y="14"/>
                    </a:cubicBezTo>
                    <a:cubicBezTo>
                      <a:pt x="69" y="14"/>
                      <a:pt x="67" y="14"/>
                      <a:pt x="65" y="14"/>
                    </a:cubicBezTo>
                    <a:cubicBezTo>
                      <a:pt x="65" y="14"/>
                      <a:pt x="65" y="14"/>
                      <a:pt x="65" y="14"/>
                    </a:cubicBezTo>
                    <a:cubicBezTo>
                      <a:pt x="70" y="18"/>
                      <a:pt x="70" y="18"/>
                      <a:pt x="70" y="18"/>
                    </a:cubicBezTo>
                    <a:cubicBezTo>
                      <a:pt x="64" y="21"/>
                      <a:pt x="64" y="21"/>
                      <a:pt x="64" y="21"/>
                    </a:cubicBezTo>
                    <a:cubicBezTo>
                      <a:pt x="67" y="25"/>
                      <a:pt x="67" y="25"/>
                      <a:pt x="67" y="25"/>
                    </a:cubicBezTo>
                    <a:cubicBezTo>
                      <a:pt x="57" y="49"/>
                      <a:pt x="57" y="49"/>
                      <a:pt x="57" y="49"/>
                    </a:cubicBezTo>
                    <a:cubicBezTo>
                      <a:pt x="57" y="49"/>
                      <a:pt x="57" y="49"/>
                      <a:pt x="57" y="49"/>
                    </a:cubicBezTo>
                    <a:cubicBezTo>
                      <a:pt x="57" y="49"/>
                      <a:pt x="57" y="49"/>
                      <a:pt x="57" y="49"/>
                    </a:cubicBezTo>
                    <a:cubicBezTo>
                      <a:pt x="57" y="49"/>
                      <a:pt x="57" y="49"/>
                      <a:pt x="57" y="49"/>
                    </a:cubicBezTo>
                    <a:cubicBezTo>
                      <a:pt x="57" y="49"/>
                      <a:pt x="57" y="49"/>
                      <a:pt x="57" y="49"/>
                    </a:cubicBezTo>
                    <a:cubicBezTo>
                      <a:pt x="46" y="26"/>
                      <a:pt x="46" y="26"/>
                      <a:pt x="46" y="26"/>
                    </a:cubicBezTo>
                    <a:cubicBezTo>
                      <a:pt x="48" y="21"/>
                      <a:pt x="48" y="21"/>
                      <a:pt x="48" y="21"/>
                    </a:cubicBezTo>
                    <a:cubicBezTo>
                      <a:pt x="43" y="19"/>
                      <a:pt x="43" y="19"/>
                      <a:pt x="43" y="19"/>
                    </a:cubicBezTo>
                    <a:cubicBezTo>
                      <a:pt x="47" y="15"/>
                      <a:pt x="47" y="15"/>
                      <a:pt x="47" y="15"/>
                    </a:cubicBezTo>
                    <a:cubicBezTo>
                      <a:pt x="47" y="15"/>
                      <a:pt x="47" y="15"/>
                      <a:pt x="47" y="15"/>
                    </a:cubicBezTo>
                    <a:cubicBezTo>
                      <a:pt x="45" y="15"/>
                      <a:pt x="44" y="15"/>
                      <a:pt x="42" y="15"/>
                    </a:cubicBezTo>
                    <a:cubicBezTo>
                      <a:pt x="42" y="15"/>
                      <a:pt x="30" y="14"/>
                      <a:pt x="29" y="14"/>
                    </a:cubicBezTo>
                    <a:cubicBezTo>
                      <a:pt x="26" y="12"/>
                      <a:pt x="26" y="12"/>
                      <a:pt x="26" y="12"/>
                    </a:cubicBezTo>
                    <a:cubicBezTo>
                      <a:pt x="8" y="0"/>
                      <a:pt x="8" y="0"/>
                      <a:pt x="8" y="0"/>
                    </a:cubicBezTo>
                    <a:cubicBezTo>
                      <a:pt x="5" y="4"/>
                      <a:pt x="2" y="8"/>
                      <a:pt x="0" y="12"/>
                    </a:cubicBezTo>
                    <a:cubicBezTo>
                      <a:pt x="19" y="23"/>
                      <a:pt x="19" y="23"/>
                      <a:pt x="19" y="23"/>
                    </a:cubicBezTo>
                    <a:cubicBezTo>
                      <a:pt x="38" y="27"/>
                      <a:pt x="38" y="27"/>
                      <a:pt x="38" y="27"/>
                    </a:cubicBezTo>
                    <a:cubicBezTo>
                      <a:pt x="38" y="42"/>
                      <a:pt x="38" y="57"/>
                      <a:pt x="38" y="72"/>
                    </a:cubicBezTo>
                    <a:cubicBezTo>
                      <a:pt x="38" y="72"/>
                      <a:pt x="38" y="72"/>
                      <a:pt x="38" y="72"/>
                    </a:cubicBezTo>
                    <a:cubicBezTo>
                      <a:pt x="52" y="72"/>
                      <a:pt x="65" y="71"/>
                      <a:pt x="78" y="71"/>
                    </a:cubicBezTo>
                    <a:cubicBezTo>
                      <a:pt x="78" y="71"/>
                      <a:pt x="78" y="71"/>
                      <a:pt x="78" y="70"/>
                    </a:cubicBezTo>
                    <a:cubicBezTo>
                      <a:pt x="78" y="68"/>
                      <a:pt x="78" y="66"/>
                      <a:pt x="78" y="63"/>
                    </a:cubicBezTo>
                    <a:cubicBezTo>
                      <a:pt x="79" y="64"/>
                      <a:pt x="81" y="65"/>
                      <a:pt x="82" y="66"/>
                    </a:cubicBezTo>
                    <a:cubicBezTo>
                      <a:pt x="91" y="48"/>
                      <a:pt x="91" y="48"/>
                      <a:pt x="91" y="48"/>
                    </a:cubicBezTo>
                    <a:cubicBezTo>
                      <a:pt x="91" y="47"/>
                      <a:pt x="91" y="47"/>
                      <a:pt x="91" y="47"/>
                    </a:cubicBezTo>
                    <a:cubicBezTo>
                      <a:pt x="91" y="47"/>
                      <a:pt x="91" y="47"/>
                      <a:pt x="91" y="47"/>
                    </a:cubicBezTo>
                    <a:cubicBezTo>
                      <a:pt x="91" y="44"/>
                      <a:pt x="92" y="54"/>
                      <a:pt x="91" y="40"/>
                    </a:cubicBezTo>
                    <a:close/>
                    <a:moveTo>
                      <a:pt x="77" y="45"/>
                    </a:moveTo>
                    <a:cubicBezTo>
                      <a:pt x="77" y="44"/>
                      <a:pt x="77" y="44"/>
                      <a:pt x="77" y="43"/>
                    </a:cubicBezTo>
                    <a:cubicBezTo>
                      <a:pt x="77" y="44"/>
                      <a:pt x="77" y="44"/>
                      <a:pt x="77" y="44"/>
                    </a:cubicBezTo>
                    <a:lnTo>
                      <a:pt x="77" y="45"/>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34" name="Rectangle 86"/>
              <p:cNvSpPr>
                <a:spLocks noChangeArrowheads="1"/>
              </p:cNvSpPr>
              <p:nvPr/>
            </p:nvSpPr>
            <p:spPr bwMode="auto">
              <a:xfrm>
                <a:off x="464594" y="2973526"/>
                <a:ext cx="1169" cy="1169"/>
              </a:xfrm>
              <a:prstGeom prst="rect">
                <a:avLst/>
              </a:pr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35" name="Freeform 87"/>
              <p:cNvSpPr>
                <a:spLocks/>
              </p:cNvSpPr>
              <p:nvPr/>
            </p:nvSpPr>
            <p:spPr bwMode="auto">
              <a:xfrm>
                <a:off x="452899" y="2876494"/>
                <a:ext cx="19882" cy="22212"/>
              </a:xfrm>
              <a:custGeom>
                <a:avLst/>
                <a:gdLst>
                  <a:gd name="T0" fmla="*/ 3 w 17"/>
                  <a:gd name="T1" fmla="*/ 0 h 19"/>
                  <a:gd name="T2" fmla="*/ 0 w 17"/>
                  <a:gd name="T3" fmla="*/ 12 h 19"/>
                  <a:gd name="T4" fmla="*/ 7 w 17"/>
                  <a:gd name="T5" fmla="*/ 19 h 19"/>
                  <a:gd name="T6" fmla="*/ 17 w 17"/>
                  <a:gd name="T7" fmla="*/ 12 h 19"/>
                  <a:gd name="T8" fmla="*/ 12 w 17"/>
                  <a:gd name="T9" fmla="*/ 0 h 19"/>
                  <a:gd name="T10" fmla="*/ 3 w 17"/>
                  <a:gd name="T11" fmla="*/ 0 h 19"/>
                </a:gdLst>
                <a:ahLst/>
                <a:cxnLst>
                  <a:cxn ang="0">
                    <a:pos x="T0" y="T1"/>
                  </a:cxn>
                  <a:cxn ang="0">
                    <a:pos x="T2" y="T3"/>
                  </a:cxn>
                  <a:cxn ang="0">
                    <a:pos x="T4" y="T5"/>
                  </a:cxn>
                  <a:cxn ang="0">
                    <a:pos x="T6" y="T7"/>
                  </a:cxn>
                  <a:cxn ang="0">
                    <a:pos x="T8" y="T9"/>
                  </a:cxn>
                  <a:cxn ang="0">
                    <a:pos x="T10" y="T11"/>
                  </a:cxn>
                </a:cxnLst>
                <a:rect l="0" t="0" r="r" b="b"/>
                <a:pathLst>
                  <a:path w="17" h="19">
                    <a:moveTo>
                      <a:pt x="3" y="0"/>
                    </a:moveTo>
                    <a:lnTo>
                      <a:pt x="0" y="12"/>
                    </a:lnTo>
                    <a:lnTo>
                      <a:pt x="7" y="19"/>
                    </a:lnTo>
                    <a:lnTo>
                      <a:pt x="17" y="12"/>
                    </a:lnTo>
                    <a:lnTo>
                      <a:pt x="12" y="0"/>
                    </a:lnTo>
                    <a:lnTo>
                      <a:pt x="3" y="0"/>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36" name="Freeform 88"/>
              <p:cNvSpPr>
                <a:spLocks/>
              </p:cNvSpPr>
              <p:nvPr/>
            </p:nvSpPr>
            <p:spPr bwMode="auto">
              <a:xfrm>
                <a:off x="452899" y="2890523"/>
                <a:ext cx="22220" cy="91186"/>
              </a:xfrm>
              <a:custGeom>
                <a:avLst/>
                <a:gdLst>
                  <a:gd name="T0" fmla="*/ 3 w 19"/>
                  <a:gd name="T1" fmla="*/ 0 h 78"/>
                  <a:gd name="T2" fmla="*/ 0 w 19"/>
                  <a:gd name="T3" fmla="*/ 71 h 78"/>
                  <a:gd name="T4" fmla="*/ 10 w 19"/>
                  <a:gd name="T5" fmla="*/ 78 h 78"/>
                  <a:gd name="T6" fmla="*/ 19 w 19"/>
                  <a:gd name="T7" fmla="*/ 71 h 78"/>
                  <a:gd name="T8" fmla="*/ 15 w 19"/>
                  <a:gd name="T9" fmla="*/ 0 h 78"/>
                  <a:gd name="T10" fmla="*/ 3 w 19"/>
                  <a:gd name="T11" fmla="*/ 0 h 78"/>
                </a:gdLst>
                <a:ahLst/>
                <a:cxnLst>
                  <a:cxn ang="0">
                    <a:pos x="T0" y="T1"/>
                  </a:cxn>
                  <a:cxn ang="0">
                    <a:pos x="T2" y="T3"/>
                  </a:cxn>
                  <a:cxn ang="0">
                    <a:pos x="T4" y="T5"/>
                  </a:cxn>
                  <a:cxn ang="0">
                    <a:pos x="T6" y="T7"/>
                  </a:cxn>
                  <a:cxn ang="0">
                    <a:pos x="T8" y="T9"/>
                  </a:cxn>
                  <a:cxn ang="0">
                    <a:pos x="T10" y="T11"/>
                  </a:cxn>
                </a:cxnLst>
                <a:rect l="0" t="0" r="r" b="b"/>
                <a:pathLst>
                  <a:path w="19" h="78">
                    <a:moveTo>
                      <a:pt x="3" y="0"/>
                    </a:moveTo>
                    <a:lnTo>
                      <a:pt x="0" y="71"/>
                    </a:lnTo>
                    <a:lnTo>
                      <a:pt x="10" y="78"/>
                    </a:lnTo>
                    <a:lnTo>
                      <a:pt x="19" y="71"/>
                    </a:lnTo>
                    <a:lnTo>
                      <a:pt x="15" y="0"/>
                    </a:lnTo>
                    <a:lnTo>
                      <a:pt x="3" y="0"/>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37" name="Freeform 89"/>
              <p:cNvSpPr>
                <a:spLocks/>
              </p:cNvSpPr>
              <p:nvPr/>
            </p:nvSpPr>
            <p:spPr bwMode="auto">
              <a:xfrm>
                <a:off x="430679" y="2789984"/>
                <a:ext cx="70168" cy="80664"/>
              </a:xfrm>
              <a:custGeom>
                <a:avLst/>
                <a:gdLst>
                  <a:gd name="T0" fmla="*/ 2 w 25"/>
                  <a:gd name="T1" fmla="*/ 11 h 29"/>
                  <a:gd name="T2" fmla="*/ 8 w 25"/>
                  <a:gd name="T3" fmla="*/ 27 h 29"/>
                  <a:gd name="T4" fmla="*/ 23 w 25"/>
                  <a:gd name="T5" fmla="*/ 18 h 29"/>
                  <a:gd name="T6" fmla="*/ 17 w 25"/>
                  <a:gd name="T7" fmla="*/ 2 h 29"/>
                  <a:gd name="T8" fmla="*/ 2 w 25"/>
                  <a:gd name="T9" fmla="*/ 11 h 29"/>
                </a:gdLst>
                <a:ahLst/>
                <a:cxnLst>
                  <a:cxn ang="0">
                    <a:pos x="T0" y="T1"/>
                  </a:cxn>
                  <a:cxn ang="0">
                    <a:pos x="T2" y="T3"/>
                  </a:cxn>
                  <a:cxn ang="0">
                    <a:pos x="T4" y="T5"/>
                  </a:cxn>
                  <a:cxn ang="0">
                    <a:pos x="T6" y="T7"/>
                  </a:cxn>
                  <a:cxn ang="0">
                    <a:pos x="T8" y="T9"/>
                  </a:cxn>
                </a:cxnLst>
                <a:rect l="0" t="0" r="r" b="b"/>
                <a:pathLst>
                  <a:path w="25" h="29">
                    <a:moveTo>
                      <a:pt x="2" y="11"/>
                    </a:moveTo>
                    <a:cubicBezTo>
                      <a:pt x="0" y="18"/>
                      <a:pt x="3" y="25"/>
                      <a:pt x="8" y="27"/>
                    </a:cubicBezTo>
                    <a:cubicBezTo>
                      <a:pt x="14" y="29"/>
                      <a:pt x="20" y="25"/>
                      <a:pt x="23" y="18"/>
                    </a:cubicBezTo>
                    <a:cubicBezTo>
                      <a:pt x="25" y="11"/>
                      <a:pt x="22" y="4"/>
                      <a:pt x="17" y="2"/>
                    </a:cubicBezTo>
                    <a:cubicBezTo>
                      <a:pt x="11" y="0"/>
                      <a:pt x="5" y="4"/>
                      <a:pt x="2" y="11"/>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38" name="Oval 90"/>
              <p:cNvSpPr>
                <a:spLocks noChangeArrowheads="1"/>
              </p:cNvSpPr>
              <p:nvPr/>
            </p:nvSpPr>
            <p:spPr bwMode="auto">
              <a:xfrm>
                <a:off x="160530" y="3047176"/>
                <a:ext cx="57304" cy="72481"/>
              </a:xfrm>
              <a:prstGeom prst="ellipse">
                <a:avLst/>
              </a:pr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39" name="Freeform 91"/>
              <p:cNvSpPr>
                <a:spLocks/>
              </p:cNvSpPr>
              <p:nvPr/>
            </p:nvSpPr>
            <p:spPr bwMode="auto">
              <a:xfrm>
                <a:off x="124276" y="3125503"/>
                <a:ext cx="129812" cy="93524"/>
              </a:xfrm>
              <a:custGeom>
                <a:avLst/>
                <a:gdLst>
                  <a:gd name="T0" fmla="*/ 38 w 47"/>
                  <a:gd name="T1" fmla="*/ 2 h 34"/>
                  <a:gd name="T2" fmla="*/ 38 w 47"/>
                  <a:gd name="T3" fmla="*/ 2 h 34"/>
                  <a:gd name="T4" fmla="*/ 9 w 47"/>
                  <a:gd name="T5" fmla="*/ 2 h 34"/>
                  <a:gd name="T6" fmla="*/ 9 w 47"/>
                  <a:gd name="T7" fmla="*/ 2 h 34"/>
                  <a:gd name="T8" fmla="*/ 9 w 47"/>
                  <a:gd name="T9" fmla="*/ 2 h 34"/>
                  <a:gd name="T10" fmla="*/ 2 w 47"/>
                  <a:gd name="T11" fmla="*/ 8 h 34"/>
                  <a:gd name="T12" fmla="*/ 0 w 47"/>
                  <a:gd name="T13" fmla="*/ 34 h 34"/>
                  <a:gd name="T14" fmla="*/ 47 w 47"/>
                  <a:gd name="T15" fmla="*/ 34 h 34"/>
                  <a:gd name="T16" fmla="*/ 45 w 47"/>
                  <a:gd name="T17" fmla="*/ 8 h 34"/>
                  <a:gd name="T18" fmla="*/ 39 w 47"/>
                  <a:gd name="T19" fmla="*/ 2 h 34"/>
                  <a:gd name="T20" fmla="*/ 38 w 47"/>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34">
                    <a:moveTo>
                      <a:pt x="38" y="2"/>
                    </a:moveTo>
                    <a:cubicBezTo>
                      <a:pt x="38" y="2"/>
                      <a:pt x="38" y="2"/>
                      <a:pt x="38" y="2"/>
                    </a:cubicBezTo>
                    <a:cubicBezTo>
                      <a:pt x="28" y="0"/>
                      <a:pt x="19" y="0"/>
                      <a:pt x="9" y="2"/>
                    </a:cubicBezTo>
                    <a:cubicBezTo>
                      <a:pt x="9" y="2"/>
                      <a:pt x="9" y="2"/>
                      <a:pt x="9" y="2"/>
                    </a:cubicBezTo>
                    <a:cubicBezTo>
                      <a:pt x="9" y="2"/>
                      <a:pt x="9" y="2"/>
                      <a:pt x="9" y="2"/>
                    </a:cubicBezTo>
                    <a:cubicBezTo>
                      <a:pt x="6" y="2"/>
                      <a:pt x="3" y="4"/>
                      <a:pt x="2" y="8"/>
                    </a:cubicBezTo>
                    <a:cubicBezTo>
                      <a:pt x="0" y="34"/>
                      <a:pt x="0" y="34"/>
                      <a:pt x="0" y="34"/>
                    </a:cubicBezTo>
                    <a:cubicBezTo>
                      <a:pt x="47" y="34"/>
                      <a:pt x="47" y="34"/>
                      <a:pt x="47" y="34"/>
                    </a:cubicBezTo>
                    <a:cubicBezTo>
                      <a:pt x="45" y="8"/>
                      <a:pt x="45" y="8"/>
                      <a:pt x="45" y="8"/>
                    </a:cubicBezTo>
                    <a:cubicBezTo>
                      <a:pt x="45" y="4"/>
                      <a:pt x="42" y="2"/>
                      <a:pt x="39" y="2"/>
                    </a:cubicBezTo>
                    <a:cubicBezTo>
                      <a:pt x="38" y="2"/>
                      <a:pt x="38" y="2"/>
                      <a:pt x="38" y="2"/>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40" name="Oval 92"/>
              <p:cNvSpPr>
                <a:spLocks noChangeArrowheads="1"/>
              </p:cNvSpPr>
              <p:nvPr/>
            </p:nvSpPr>
            <p:spPr bwMode="auto">
              <a:xfrm>
                <a:off x="309053" y="3047176"/>
                <a:ext cx="58474" cy="72481"/>
              </a:xfrm>
              <a:prstGeom prst="ellipse">
                <a:avLst/>
              </a:pr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41" name="Freeform 93"/>
              <p:cNvSpPr>
                <a:spLocks/>
              </p:cNvSpPr>
              <p:nvPr/>
            </p:nvSpPr>
            <p:spPr bwMode="auto">
              <a:xfrm>
                <a:off x="276308" y="3125503"/>
                <a:ext cx="127473" cy="93524"/>
              </a:xfrm>
              <a:custGeom>
                <a:avLst/>
                <a:gdLst>
                  <a:gd name="T0" fmla="*/ 38 w 46"/>
                  <a:gd name="T1" fmla="*/ 2 h 34"/>
                  <a:gd name="T2" fmla="*/ 37 w 46"/>
                  <a:gd name="T3" fmla="*/ 2 h 34"/>
                  <a:gd name="T4" fmla="*/ 9 w 46"/>
                  <a:gd name="T5" fmla="*/ 2 h 34"/>
                  <a:gd name="T6" fmla="*/ 8 w 46"/>
                  <a:gd name="T7" fmla="*/ 2 h 34"/>
                  <a:gd name="T8" fmla="*/ 8 w 46"/>
                  <a:gd name="T9" fmla="*/ 2 h 34"/>
                  <a:gd name="T10" fmla="*/ 2 w 46"/>
                  <a:gd name="T11" fmla="*/ 8 h 34"/>
                  <a:gd name="T12" fmla="*/ 0 w 46"/>
                  <a:gd name="T13" fmla="*/ 34 h 34"/>
                  <a:gd name="T14" fmla="*/ 46 w 46"/>
                  <a:gd name="T15" fmla="*/ 34 h 34"/>
                  <a:gd name="T16" fmla="*/ 44 w 46"/>
                  <a:gd name="T17" fmla="*/ 8 h 34"/>
                  <a:gd name="T18" fmla="*/ 38 w 46"/>
                  <a:gd name="T19" fmla="*/ 2 h 34"/>
                  <a:gd name="T20" fmla="*/ 38 w 46"/>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34">
                    <a:moveTo>
                      <a:pt x="38" y="2"/>
                    </a:moveTo>
                    <a:cubicBezTo>
                      <a:pt x="37" y="2"/>
                      <a:pt x="37" y="2"/>
                      <a:pt x="37" y="2"/>
                    </a:cubicBezTo>
                    <a:cubicBezTo>
                      <a:pt x="27" y="0"/>
                      <a:pt x="18" y="0"/>
                      <a:pt x="9" y="2"/>
                    </a:cubicBezTo>
                    <a:cubicBezTo>
                      <a:pt x="9" y="2"/>
                      <a:pt x="8" y="2"/>
                      <a:pt x="8" y="2"/>
                    </a:cubicBezTo>
                    <a:cubicBezTo>
                      <a:pt x="8" y="2"/>
                      <a:pt x="8" y="2"/>
                      <a:pt x="8" y="2"/>
                    </a:cubicBezTo>
                    <a:cubicBezTo>
                      <a:pt x="5" y="2"/>
                      <a:pt x="2" y="4"/>
                      <a:pt x="2" y="8"/>
                    </a:cubicBezTo>
                    <a:cubicBezTo>
                      <a:pt x="0" y="34"/>
                      <a:pt x="0" y="34"/>
                      <a:pt x="0" y="34"/>
                    </a:cubicBezTo>
                    <a:cubicBezTo>
                      <a:pt x="46" y="34"/>
                      <a:pt x="46" y="34"/>
                      <a:pt x="46" y="34"/>
                    </a:cubicBezTo>
                    <a:cubicBezTo>
                      <a:pt x="44" y="8"/>
                      <a:pt x="44" y="8"/>
                      <a:pt x="44" y="8"/>
                    </a:cubicBezTo>
                    <a:cubicBezTo>
                      <a:pt x="44" y="4"/>
                      <a:pt x="41" y="2"/>
                      <a:pt x="38" y="2"/>
                    </a:cubicBezTo>
                    <a:cubicBezTo>
                      <a:pt x="38" y="2"/>
                      <a:pt x="38" y="2"/>
                      <a:pt x="38" y="2"/>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42" name="Oval 94"/>
              <p:cNvSpPr>
                <a:spLocks noChangeArrowheads="1"/>
              </p:cNvSpPr>
              <p:nvPr/>
            </p:nvSpPr>
            <p:spPr bwMode="auto">
              <a:xfrm>
                <a:off x="461085" y="3047176"/>
                <a:ext cx="58474" cy="72481"/>
              </a:xfrm>
              <a:prstGeom prst="ellipse">
                <a:avLst/>
              </a:pr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43" name="Freeform 95"/>
              <p:cNvSpPr>
                <a:spLocks/>
              </p:cNvSpPr>
              <p:nvPr/>
            </p:nvSpPr>
            <p:spPr bwMode="auto">
              <a:xfrm>
                <a:off x="426002" y="3125503"/>
                <a:ext cx="129812" cy="93524"/>
              </a:xfrm>
              <a:custGeom>
                <a:avLst/>
                <a:gdLst>
                  <a:gd name="T0" fmla="*/ 38 w 47"/>
                  <a:gd name="T1" fmla="*/ 2 h 34"/>
                  <a:gd name="T2" fmla="*/ 37 w 47"/>
                  <a:gd name="T3" fmla="*/ 2 h 34"/>
                  <a:gd name="T4" fmla="*/ 9 w 47"/>
                  <a:gd name="T5" fmla="*/ 2 h 34"/>
                  <a:gd name="T6" fmla="*/ 8 w 47"/>
                  <a:gd name="T7" fmla="*/ 2 h 34"/>
                  <a:gd name="T8" fmla="*/ 8 w 47"/>
                  <a:gd name="T9" fmla="*/ 2 h 34"/>
                  <a:gd name="T10" fmla="*/ 2 w 47"/>
                  <a:gd name="T11" fmla="*/ 8 h 34"/>
                  <a:gd name="T12" fmla="*/ 0 w 47"/>
                  <a:gd name="T13" fmla="*/ 34 h 34"/>
                  <a:gd name="T14" fmla="*/ 47 w 47"/>
                  <a:gd name="T15" fmla="*/ 34 h 34"/>
                  <a:gd name="T16" fmla="*/ 44 w 47"/>
                  <a:gd name="T17" fmla="*/ 8 h 34"/>
                  <a:gd name="T18" fmla="*/ 38 w 47"/>
                  <a:gd name="T19" fmla="*/ 2 h 34"/>
                  <a:gd name="T20" fmla="*/ 38 w 47"/>
                  <a:gd name="T21" fmla="*/ 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34">
                    <a:moveTo>
                      <a:pt x="38" y="2"/>
                    </a:moveTo>
                    <a:cubicBezTo>
                      <a:pt x="38" y="2"/>
                      <a:pt x="37" y="2"/>
                      <a:pt x="37" y="2"/>
                    </a:cubicBezTo>
                    <a:cubicBezTo>
                      <a:pt x="28" y="0"/>
                      <a:pt x="19" y="0"/>
                      <a:pt x="9" y="2"/>
                    </a:cubicBezTo>
                    <a:cubicBezTo>
                      <a:pt x="9" y="2"/>
                      <a:pt x="9" y="2"/>
                      <a:pt x="8" y="2"/>
                    </a:cubicBezTo>
                    <a:cubicBezTo>
                      <a:pt x="8" y="2"/>
                      <a:pt x="8" y="2"/>
                      <a:pt x="8" y="2"/>
                    </a:cubicBezTo>
                    <a:cubicBezTo>
                      <a:pt x="5" y="2"/>
                      <a:pt x="2" y="4"/>
                      <a:pt x="2" y="8"/>
                    </a:cubicBezTo>
                    <a:cubicBezTo>
                      <a:pt x="0" y="34"/>
                      <a:pt x="0" y="34"/>
                      <a:pt x="0" y="34"/>
                    </a:cubicBezTo>
                    <a:cubicBezTo>
                      <a:pt x="47" y="34"/>
                      <a:pt x="47" y="34"/>
                      <a:pt x="47" y="34"/>
                    </a:cubicBezTo>
                    <a:cubicBezTo>
                      <a:pt x="44" y="8"/>
                      <a:pt x="44" y="8"/>
                      <a:pt x="44" y="8"/>
                    </a:cubicBezTo>
                    <a:cubicBezTo>
                      <a:pt x="44" y="4"/>
                      <a:pt x="41" y="2"/>
                      <a:pt x="38" y="2"/>
                    </a:cubicBezTo>
                    <a:cubicBezTo>
                      <a:pt x="38" y="2"/>
                      <a:pt x="38" y="2"/>
                      <a:pt x="38" y="2"/>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44" name="Rectangle 96"/>
              <p:cNvSpPr>
                <a:spLocks noChangeArrowheads="1"/>
              </p:cNvSpPr>
              <p:nvPr/>
            </p:nvSpPr>
            <p:spPr bwMode="auto">
              <a:xfrm>
                <a:off x="221343" y="2868311"/>
                <a:ext cx="32745" cy="54945"/>
              </a:xfrm>
              <a:prstGeom prst="rect">
                <a:avLst/>
              </a:pr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45" name="Rectangle 97"/>
              <p:cNvSpPr>
                <a:spLocks noChangeArrowheads="1"/>
              </p:cNvSpPr>
              <p:nvPr/>
            </p:nvSpPr>
            <p:spPr bwMode="auto">
              <a:xfrm>
                <a:off x="179241" y="2848438"/>
                <a:ext cx="30406" cy="74820"/>
              </a:xfrm>
              <a:prstGeom prst="rect">
                <a:avLst/>
              </a:pr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46" name="Rectangle 98"/>
              <p:cNvSpPr>
                <a:spLocks noChangeArrowheads="1"/>
              </p:cNvSpPr>
              <p:nvPr/>
            </p:nvSpPr>
            <p:spPr bwMode="auto">
              <a:xfrm>
                <a:off x="265782" y="2812197"/>
                <a:ext cx="30406" cy="111060"/>
              </a:xfrm>
              <a:prstGeom prst="rect">
                <a:avLst/>
              </a:prstGeom>
              <a:grpFill/>
              <a:ln>
                <a:noFill/>
              </a:ln>
            </p:spPr>
            <p:txBody>
              <a:bodyPr vert="horz" wrap="square" lIns="68580" tIns="34290" rIns="68580" bIns="34290" numCol="1" anchor="t" anchorCtr="0" compatLnSpc="1">
                <a:prstTxWarp prst="textNoShape">
                  <a:avLst/>
                </a:prstTxWarp>
              </a:bodyPr>
              <a:lstStyle/>
              <a:p>
                <a:endParaRPr lang="zh-CN" altLang="en-US" sz="1013"/>
              </a:p>
            </p:txBody>
          </p:sp>
        </p:grpSp>
      </p:grpSp>
      <p:grpSp>
        <p:nvGrpSpPr>
          <p:cNvPr id="17" name="组合 16"/>
          <p:cNvGrpSpPr/>
          <p:nvPr/>
        </p:nvGrpSpPr>
        <p:grpSpPr>
          <a:xfrm>
            <a:off x="2584550" y="3816534"/>
            <a:ext cx="3367403" cy="656772"/>
            <a:chOff x="2584550" y="3816534"/>
            <a:chExt cx="3367403" cy="656772"/>
          </a:xfrm>
        </p:grpSpPr>
        <p:sp>
          <p:nvSpPr>
            <p:cNvPr id="110" name="文本框 124"/>
            <p:cNvSpPr txBox="1"/>
            <p:nvPr/>
          </p:nvSpPr>
          <p:spPr>
            <a:xfrm>
              <a:off x="4537860" y="3816534"/>
              <a:ext cx="838598" cy="248209"/>
            </a:xfrm>
            <a:prstGeom prst="rect">
              <a:avLst/>
            </a:prstGeom>
            <a:noFill/>
          </p:spPr>
          <p:txBody>
            <a:bodyPr wrap="square" rtlCol="0">
              <a:spAutoFit/>
            </a:bodyPr>
            <a:lstStyle/>
            <a:p>
              <a:pPr algn="r"/>
              <a:r>
                <a:rPr lang="zh-CN" altLang="en-US" sz="1013"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116" name="文本框 113"/>
            <p:cNvSpPr txBox="1"/>
            <p:nvPr/>
          </p:nvSpPr>
          <p:spPr>
            <a:xfrm>
              <a:off x="2584550" y="4034723"/>
              <a:ext cx="2797646" cy="438583"/>
            </a:xfrm>
            <a:prstGeom prst="rect">
              <a:avLst/>
            </a:prstGeom>
            <a:noFill/>
          </p:spPr>
          <p:txBody>
            <a:bodyPr wrap="square" rtlCol="0">
              <a:spAutoFit/>
            </a:bodyPr>
            <a:lstStyle/>
            <a:p>
              <a:pPr algn="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grpSp>
          <p:nvGrpSpPr>
            <p:cNvPr id="147" name="组合 146"/>
            <p:cNvGrpSpPr/>
            <p:nvPr/>
          </p:nvGrpSpPr>
          <p:grpSpPr>
            <a:xfrm>
              <a:off x="5570412" y="3920925"/>
              <a:ext cx="381541" cy="399816"/>
              <a:chOff x="140649" y="3641210"/>
              <a:chExt cx="508721" cy="533088"/>
            </a:xfrm>
            <a:solidFill>
              <a:srgbClr val="FFC000"/>
            </a:solidFill>
          </p:grpSpPr>
          <p:sp>
            <p:nvSpPr>
              <p:cNvPr id="148" name="Freeform 272"/>
              <p:cNvSpPr>
                <a:spLocks noEditPoints="1"/>
              </p:cNvSpPr>
              <p:nvPr/>
            </p:nvSpPr>
            <p:spPr bwMode="auto">
              <a:xfrm>
                <a:off x="140649" y="3872682"/>
                <a:ext cx="406978" cy="246670"/>
              </a:xfrm>
              <a:custGeom>
                <a:avLst/>
                <a:gdLst>
                  <a:gd name="T0" fmla="*/ 130 w 147"/>
                  <a:gd name="T1" fmla="*/ 17 h 89"/>
                  <a:gd name="T2" fmla="*/ 130 w 147"/>
                  <a:gd name="T3" fmla="*/ 50 h 89"/>
                  <a:gd name="T4" fmla="*/ 107 w 147"/>
                  <a:gd name="T5" fmla="*/ 73 h 89"/>
                  <a:gd name="T6" fmla="*/ 39 w 147"/>
                  <a:gd name="T7" fmla="*/ 73 h 89"/>
                  <a:gd name="T8" fmla="*/ 16 w 147"/>
                  <a:gd name="T9" fmla="*/ 50 h 89"/>
                  <a:gd name="T10" fmla="*/ 16 w 147"/>
                  <a:gd name="T11" fmla="*/ 17 h 89"/>
                  <a:gd name="T12" fmla="*/ 130 w 147"/>
                  <a:gd name="T13" fmla="*/ 17 h 89"/>
                  <a:gd name="T14" fmla="*/ 147 w 147"/>
                  <a:gd name="T15" fmla="*/ 0 h 89"/>
                  <a:gd name="T16" fmla="*/ 0 w 147"/>
                  <a:gd name="T17" fmla="*/ 0 h 89"/>
                  <a:gd name="T18" fmla="*/ 0 w 147"/>
                  <a:gd name="T19" fmla="*/ 50 h 89"/>
                  <a:gd name="T20" fmla="*/ 39 w 147"/>
                  <a:gd name="T21" fmla="*/ 89 h 89"/>
                  <a:gd name="T22" fmla="*/ 107 w 147"/>
                  <a:gd name="T23" fmla="*/ 89 h 89"/>
                  <a:gd name="T24" fmla="*/ 147 w 147"/>
                  <a:gd name="T25" fmla="*/ 50 h 89"/>
                  <a:gd name="T26" fmla="*/ 147 w 147"/>
                  <a:gd name="T2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 h="89">
                    <a:moveTo>
                      <a:pt x="130" y="17"/>
                    </a:moveTo>
                    <a:cubicBezTo>
                      <a:pt x="130" y="50"/>
                      <a:pt x="130" y="50"/>
                      <a:pt x="130" y="50"/>
                    </a:cubicBezTo>
                    <a:cubicBezTo>
                      <a:pt x="130" y="62"/>
                      <a:pt x="120" y="73"/>
                      <a:pt x="107" y="73"/>
                    </a:cubicBezTo>
                    <a:cubicBezTo>
                      <a:pt x="39" y="73"/>
                      <a:pt x="39" y="73"/>
                      <a:pt x="39" y="73"/>
                    </a:cubicBezTo>
                    <a:cubicBezTo>
                      <a:pt x="26" y="73"/>
                      <a:pt x="16" y="62"/>
                      <a:pt x="16" y="50"/>
                    </a:cubicBezTo>
                    <a:cubicBezTo>
                      <a:pt x="16" y="17"/>
                      <a:pt x="16" y="17"/>
                      <a:pt x="16" y="17"/>
                    </a:cubicBezTo>
                    <a:cubicBezTo>
                      <a:pt x="130" y="17"/>
                      <a:pt x="130" y="17"/>
                      <a:pt x="130" y="17"/>
                    </a:cubicBezTo>
                    <a:close/>
                    <a:moveTo>
                      <a:pt x="147" y="0"/>
                    </a:moveTo>
                    <a:cubicBezTo>
                      <a:pt x="0" y="0"/>
                      <a:pt x="0" y="0"/>
                      <a:pt x="0" y="0"/>
                    </a:cubicBezTo>
                    <a:cubicBezTo>
                      <a:pt x="0" y="50"/>
                      <a:pt x="0" y="50"/>
                      <a:pt x="0" y="50"/>
                    </a:cubicBezTo>
                    <a:cubicBezTo>
                      <a:pt x="0" y="71"/>
                      <a:pt x="17" y="89"/>
                      <a:pt x="39" y="89"/>
                    </a:cubicBezTo>
                    <a:cubicBezTo>
                      <a:pt x="107" y="89"/>
                      <a:pt x="107" y="89"/>
                      <a:pt x="107" y="89"/>
                    </a:cubicBezTo>
                    <a:cubicBezTo>
                      <a:pt x="129" y="89"/>
                      <a:pt x="147" y="71"/>
                      <a:pt x="147" y="50"/>
                    </a:cubicBezTo>
                    <a:cubicBezTo>
                      <a:pt x="147" y="0"/>
                      <a:pt x="147" y="0"/>
                      <a:pt x="147" y="0"/>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49" name="Freeform 273"/>
              <p:cNvSpPr>
                <a:spLocks/>
              </p:cNvSpPr>
              <p:nvPr/>
            </p:nvSpPr>
            <p:spPr bwMode="auto">
              <a:xfrm>
                <a:off x="140649" y="4135719"/>
                <a:ext cx="406978" cy="38579"/>
              </a:xfrm>
              <a:custGeom>
                <a:avLst/>
                <a:gdLst>
                  <a:gd name="T0" fmla="*/ 0 w 147"/>
                  <a:gd name="T1" fmla="*/ 0 h 14"/>
                  <a:gd name="T2" fmla="*/ 0 w 147"/>
                  <a:gd name="T3" fmla="*/ 8 h 14"/>
                  <a:gd name="T4" fmla="*/ 39 w 147"/>
                  <a:gd name="T5" fmla="*/ 14 h 14"/>
                  <a:gd name="T6" fmla="*/ 107 w 147"/>
                  <a:gd name="T7" fmla="*/ 14 h 14"/>
                  <a:gd name="T8" fmla="*/ 147 w 147"/>
                  <a:gd name="T9" fmla="*/ 8 h 14"/>
                  <a:gd name="T10" fmla="*/ 147 w 147"/>
                  <a:gd name="T11" fmla="*/ 0 h 14"/>
                  <a:gd name="T12" fmla="*/ 0 w 14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47" h="14">
                    <a:moveTo>
                      <a:pt x="0" y="0"/>
                    </a:moveTo>
                    <a:cubicBezTo>
                      <a:pt x="0" y="8"/>
                      <a:pt x="0" y="8"/>
                      <a:pt x="0" y="8"/>
                    </a:cubicBezTo>
                    <a:cubicBezTo>
                      <a:pt x="0" y="11"/>
                      <a:pt x="17" y="14"/>
                      <a:pt x="39" y="14"/>
                    </a:cubicBezTo>
                    <a:cubicBezTo>
                      <a:pt x="107" y="14"/>
                      <a:pt x="107" y="14"/>
                      <a:pt x="107" y="14"/>
                    </a:cubicBezTo>
                    <a:cubicBezTo>
                      <a:pt x="129" y="14"/>
                      <a:pt x="147" y="11"/>
                      <a:pt x="147" y="8"/>
                    </a:cubicBezTo>
                    <a:cubicBezTo>
                      <a:pt x="147" y="0"/>
                      <a:pt x="147" y="0"/>
                      <a:pt x="147" y="0"/>
                    </a:cubicBezTo>
                    <a:lnTo>
                      <a:pt x="0" y="0"/>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50" name="Freeform 274"/>
              <p:cNvSpPr>
                <a:spLocks noEditPoints="1"/>
              </p:cNvSpPr>
              <p:nvPr/>
            </p:nvSpPr>
            <p:spPr bwMode="auto">
              <a:xfrm>
                <a:off x="500847" y="3903078"/>
                <a:ext cx="148523" cy="147301"/>
              </a:xfrm>
              <a:custGeom>
                <a:avLst/>
                <a:gdLst>
                  <a:gd name="T0" fmla="*/ 27 w 54"/>
                  <a:gd name="T1" fmla="*/ 53 h 53"/>
                  <a:gd name="T2" fmla="*/ 0 w 54"/>
                  <a:gd name="T3" fmla="*/ 27 h 53"/>
                  <a:gd name="T4" fmla="*/ 27 w 54"/>
                  <a:gd name="T5" fmla="*/ 0 h 53"/>
                  <a:gd name="T6" fmla="*/ 54 w 54"/>
                  <a:gd name="T7" fmla="*/ 27 h 53"/>
                  <a:gd name="T8" fmla="*/ 27 w 54"/>
                  <a:gd name="T9" fmla="*/ 53 h 53"/>
                  <a:gd name="T10" fmla="*/ 27 w 54"/>
                  <a:gd name="T11" fmla="*/ 12 h 53"/>
                  <a:gd name="T12" fmla="*/ 13 w 54"/>
                  <a:gd name="T13" fmla="*/ 27 h 53"/>
                  <a:gd name="T14" fmla="*/ 27 w 54"/>
                  <a:gd name="T15" fmla="*/ 41 h 53"/>
                  <a:gd name="T16" fmla="*/ 41 w 54"/>
                  <a:gd name="T17" fmla="*/ 27 h 53"/>
                  <a:gd name="T18" fmla="*/ 27 w 54"/>
                  <a:gd name="T19"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3">
                    <a:moveTo>
                      <a:pt x="27" y="53"/>
                    </a:moveTo>
                    <a:cubicBezTo>
                      <a:pt x="12" y="53"/>
                      <a:pt x="0" y="41"/>
                      <a:pt x="0" y="27"/>
                    </a:cubicBezTo>
                    <a:cubicBezTo>
                      <a:pt x="0" y="12"/>
                      <a:pt x="12" y="0"/>
                      <a:pt x="27" y="0"/>
                    </a:cubicBezTo>
                    <a:cubicBezTo>
                      <a:pt x="42" y="0"/>
                      <a:pt x="54" y="12"/>
                      <a:pt x="54" y="27"/>
                    </a:cubicBezTo>
                    <a:cubicBezTo>
                      <a:pt x="54" y="41"/>
                      <a:pt x="42" y="53"/>
                      <a:pt x="27" y="53"/>
                    </a:cubicBezTo>
                    <a:close/>
                    <a:moveTo>
                      <a:pt x="27" y="12"/>
                    </a:moveTo>
                    <a:cubicBezTo>
                      <a:pt x="19" y="12"/>
                      <a:pt x="13" y="19"/>
                      <a:pt x="13" y="27"/>
                    </a:cubicBezTo>
                    <a:cubicBezTo>
                      <a:pt x="13" y="34"/>
                      <a:pt x="19" y="41"/>
                      <a:pt x="27" y="41"/>
                    </a:cubicBezTo>
                    <a:cubicBezTo>
                      <a:pt x="35" y="41"/>
                      <a:pt x="41" y="34"/>
                      <a:pt x="41" y="27"/>
                    </a:cubicBezTo>
                    <a:cubicBezTo>
                      <a:pt x="41" y="19"/>
                      <a:pt x="35" y="12"/>
                      <a:pt x="27" y="12"/>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51" name="Freeform 275"/>
              <p:cNvSpPr>
                <a:spLocks/>
              </p:cNvSpPr>
              <p:nvPr/>
            </p:nvSpPr>
            <p:spPr bwMode="auto">
              <a:xfrm>
                <a:off x="365189" y="3690311"/>
                <a:ext cx="2339" cy="2338"/>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0" y="0"/>
                      <a:pt x="0" y="0"/>
                      <a:pt x="0" y="0"/>
                    </a:cubicBezTo>
                    <a:cubicBezTo>
                      <a:pt x="0" y="0"/>
                      <a:pt x="0" y="0"/>
                      <a:pt x="0" y="0"/>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52" name="Rectangle 276"/>
              <p:cNvSpPr>
                <a:spLocks noChangeArrowheads="1"/>
              </p:cNvSpPr>
              <p:nvPr/>
            </p:nvSpPr>
            <p:spPr bwMode="auto">
              <a:xfrm>
                <a:off x="367527" y="3692648"/>
                <a:ext cx="1169" cy="1169"/>
              </a:xfrm>
              <a:prstGeom prst="rect">
                <a:avLst/>
              </a:pr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53" name="Freeform 277"/>
              <p:cNvSpPr>
                <a:spLocks/>
              </p:cNvSpPr>
              <p:nvPr/>
            </p:nvSpPr>
            <p:spPr bwMode="auto">
              <a:xfrm>
                <a:off x="367527" y="3692648"/>
                <a:ext cx="2339" cy="3507"/>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0"/>
                    </a:cubicBezTo>
                    <a:lnTo>
                      <a:pt x="1" y="1"/>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54" name="Freeform 278"/>
              <p:cNvSpPr>
                <a:spLocks/>
              </p:cNvSpPr>
              <p:nvPr/>
            </p:nvSpPr>
            <p:spPr bwMode="auto">
              <a:xfrm>
                <a:off x="367527" y="369264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55" name="Freeform 279"/>
              <p:cNvSpPr>
                <a:spLocks/>
              </p:cNvSpPr>
              <p:nvPr/>
            </p:nvSpPr>
            <p:spPr bwMode="auto">
              <a:xfrm>
                <a:off x="365188" y="3684465"/>
                <a:ext cx="24559" cy="19874"/>
              </a:xfrm>
              <a:custGeom>
                <a:avLst/>
                <a:gdLst>
                  <a:gd name="T0" fmla="*/ 7 w 9"/>
                  <a:gd name="T1" fmla="*/ 5 h 7"/>
                  <a:gd name="T2" fmla="*/ 9 w 9"/>
                  <a:gd name="T3" fmla="*/ 6 h 7"/>
                  <a:gd name="T4" fmla="*/ 5 w 9"/>
                  <a:gd name="T5" fmla="*/ 3 h 7"/>
                  <a:gd name="T6" fmla="*/ 1 w 9"/>
                  <a:gd name="T7" fmla="*/ 1 h 7"/>
                  <a:gd name="T8" fmla="*/ 0 w 9"/>
                  <a:gd name="T9" fmla="*/ 0 h 7"/>
                  <a:gd name="T10" fmla="*/ 1 w 9"/>
                  <a:gd name="T11" fmla="*/ 1 h 7"/>
                  <a:gd name="T12" fmla="*/ 4 w 9"/>
                  <a:gd name="T13" fmla="*/ 2 h 7"/>
                  <a:gd name="T14" fmla="*/ 4 w 9"/>
                  <a:gd name="T15" fmla="*/ 3 h 7"/>
                  <a:gd name="T16" fmla="*/ 6 w 9"/>
                  <a:gd name="T17" fmla="*/ 4 h 7"/>
                  <a:gd name="T18" fmla="*/ 7 w 9"/>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7" y="5"/>
                    </a:moveTo>
                    <a:cubicBezTo>
                      <a:pt x="7" y="5"/>
                      <a:pt x="9" y="7"/>
                      <a:pt x="9" y="6"/>
                    </a:cubicBezTo>
                    <a:cubicBezTo>
                      <a:pt x="7" y="4"/>
                      <a:pt x="7" y="4"/>
                      <a:pt x="5" y="3"/>
                    </a:cubicBezTo>
                    <a:cubicBezTo>
                      <a:pt x="4" y="2"/>
                      <a:pt x="3" y="1"/>
                      <a:pt x="1" y="1"/>
                    </a:cubicBezTo>
                    <a:cubicBezTo>
                      <a:pt x="0" y="0"/>
                      <a:pt x="0" y="0"/>
                      <a:pt x="0" y="0"/>
                    </a:cubicBezTo>
                    <a:cubicBezTo>
                      <a:pt x="1" y="1"/>
                      <a:pt x="1" y="1"/>
                      <a:pt x="1" y="1"/>
                    </a:cubicBezTo>
                    <a:cubicBezTo>
                      <a:pt x="2" y="2"/>
                      <a:pt x="3" y="1"/>
                      <a:pt x="4" y="2"/>
                    </a:cubicBezTo>
                    <a:cubicBezTo>
                      <a:pt x="4" y="2"/>
                      <a:pt x="4" y="3"/>
                      <a:pt x="4" y="3"/>
                    </a:cubicBezTo>
                    <a:cubicBezTo>
                      <a:pt x="5" y="3"/>
                      <a:pt x="6" y="3"/>
                      <a:pt x="6" y="4"/>
                    </a:cubicBezTo>
                    <a:cubicBezTo>
                      <a:pt x="7" y="4"/>
                      <a:pt x="6" y="5"/>
                      <a:pt x="7" y="5"/>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56" name="Freeform 280"/>
              <p:cNvSpPr>
                <a:spLocks/>
              </p:cNvSpPr>
              <p:nvPr/>
            </p:nvSpPr>
            <p:spPr bwMode="auto">
              <a:xfrm>
                <a:off x="345307" y="3679789"/>
                <a:ext cx="8186" cy="4676"/>
              </a:xfrm>
              <a:custGeom>
                <a:avLst/>
                <a:gdLst>
                  <a:gd name="T0" fmla="*/ 1 w 3"/>
                  <a:gd name="T1" fmla="*/ 1 h 2"/>
                  <a:gd name="T2" fmla="*/ 1 w 3"/>
                  <a:gd name="T3" fmla="*/ 1 h 2"/>
                  <a:gd name="T4" fmla="*/ 3 w 3"/>
                  <a:gd name="T5" fmla="*/ 2 h 2"/>
                  <a:gd name="T6" fmla="*/ 3 w 3"/>
                  <a:gd name="T7" fmla="*/ 2 h 2"/>
                  <a:gd name="T8" fmla="*/ 3 w 3"/>
                  <a:gd name="T9" fmla="*/ 2 h 2"/>
                  <a:gd name="T10" fmla="*/ 1 w 3"/>
                  <a:gd name="T11" fmla="*/ 0 h 2"/>
                  <a:gd name="T12" fmla="*/ 1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1"/>
                    </a:moveTo>
                    <a:cubicBezTo>
                      <a:pt x="1" y="1"/>
                      <a:pt x="1" y="1"/>
                      <a:pt x="1" y="1"/>
                    </a:cubicBezTo>
                    <a:cubicBezTo>
                      <a:pt x="2" y="2"/>
                      <a:pt x="3" y="2"/>
                      <a:pt x="3" y="2"/>
                    </a:cubicBezTo>
                    <a:cubicBezTo>
                      <a:pt x="3" y="2"/>
                      <a:pt x="3" y="2"/>
                      <a:pt x="3" y="2"/>
                    </a:cubicBezTo>
                    <a:cubicBezTo>
                      <a:pt x="3" y="1"/>
                      <a:pt x="3" y="1"/>
                      <a:pt x="3" y="2"/>
                    </a:cubicBezTo>
                    <a:cubicBezTo>
                      <a:pt x="2" y="1"/>
                      <a:pt x="2" y="1"/>
                      <a:pt x="1" y="0"/>
                    </a:cubicBezTo>
                    <a:cubicBezTo>
                      <a:pt x="1" y="1"/>
                      <a:pt x="0" y="1"/>
                      <a:pt x="1" y="1"/>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57" name="Rectangle 281"/>
              <p:cNvSpPr>
                <a:spLocks noChangeArrowheads="1"/>
              </p:cNvSpPr>
              <p:nvPr/>
            </p:nvSpPr>
            <p:spPr bwMode="auto">
              <a:xfrm>
                <a:off x="345307" y="3679789"/>
                <a:ext cx="2339" cy="1169"/>
              </a:xfrm>
              <a:prstGeom prst="rect">
                <a:avLst/>
              </a:pr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58" name="Freeform 282"/>
              <p:cNvSpPr>
                <a:spLocks noEditPoints="1"/>
              </p:cNvSpPr>
              <p:nvPr/>
            </p:nvSpPr>
            <p:spPr bwMode="auto">
              <a:xfrm>
                <a:off x="292680" y="3698494"/>
                <a:ext cx="97067" cy="157822"/>
              </a:xfrm>
              <a:custGeom>
                <a:avLst/>
                <a:gdLst>
                  <a:gd name="T0" fmla="*/ 34 w 35"/>
                  <a:gd name="T1" fmla="*/ 11 h 57"/>
                  <a:gd name="T2" fmla="*/ 35 w 35"/>
                  <a:gd name="T3" fmla="*/ 9 h 57"/>
                  <a:gd name="T4" fmla="*/ 35 w 35"/>
                  <a:gd name="T5" fmla="*/ 8 h 57"/>
                  <a:gd name="T6" fmla="*/ 35 w 35"/>
                  <a:gd name="T7" fmla="*/ 6 h 57"/>
                  <a:gd name="T8" fmla="*/ 35 w 35"/>
                  <a:gd name="T9" fmla="*/ 5 h 57"/>
                  <a:gd name="T10" fmla="*/ 35 w 35"/>
                  <a:gd name="T11" fmla="*/ 4 h 57"/>
                  <a:gd name="T12" fmla="*/ 35 w 35"/>
                  <a:gd name="T13" fmla="*/ 3 h 57"/>
                  <a:gd name="T14" fmla="*/ 32 w 35"/>
                  <a:gd name="T15" fmla="*/ 0 h 57"/>
                  <a:gd name="T16" fmla="*/ 32 w 35"/>
                  <a:gd name="T17" fmla="*/ 0 h 57"/>
                  <a:gd name="T18" fmla="*/ 32 w 35"/>
                  <a:gd name="T19" fmla="*/ 2 h 57"/>
                  <a:gd name="T20" fmla="*/ 33 w 35"/>
                  <a:gd name="T21" fmla="*/ 2 h 57"/>
                  <a:gd name="T22" fmla="*/ 33 w 35"/>
                  <a:gd name="T23" fmla="*/ 2 h 57"/>
                  <a:gd name="T24" fmla="*/ 32 w 35"/>
                  <a:gd name="T25" fmla="*/ 1 h 57"/>
                  <a:gd name="T26" fmla="*/ 31 w 35"/>
                  <a:gd name="T27" fmla="*/ 0 h 57"/>
                  <a:gd name="T28" fmla="*/ 32 w 35"/>
                  <a:gd name="T29" fmla="*/ 0 h 57"/>
                  <a:gd name="T30" fmla="*/ 31 w 35"/>
                  <a:gd name="T31" fmla="*/ 0 h 57"/>
                  <a:gd name="T32" fmla="*/ 31 w 35"/>
                  <a:gd name="T33" fmla="*/ 1 h 57"/>
                  <a:gd name="T34" fmla="*/ 33 w 35"/>
                  <a:gd name="T35" fmla="*/ 6 h 57"/>
                  <a:gd name="T36" fmla="*/ 33 w 35"/>
                  <a:gd name="T37" fmla="*/ 6 h 57"/>
                  <a:gd name="T38" fmla="*/ 32 w 35"/>
                  <a:gd name="T39" fmla="*/ 7 h 57"/>
                  <a:gd name="T40" fmla="*/ 32 w 35"/>
                  <a:gd name="T41" fmla="*/ 7 h 57"/>
                  <a:gd name="T42" fmla="*/ 32 w 35"/>
                  <a:gd name="T43" fmla="*/ 7 h 57"/>
                  <a:gd name="T44" fmla="*/ 32 w 35"/>
                  <a:gd name="T45" fmla="*/ 7 h 57"/>
                  <a:gd name="T46" fmla="*/ 32 w 35"/>
                  <a:gd name="T47" fmla="*/ 8 h 57"/>
                  <a:gd name="T48" fmla="*/ 32 w 35"/>
                  <a:gd name="T49" fmla="*/ 8 h 57"/>
                  <a:gd name="T50" fmla="*/ 32 w 35"/>
                  <a:gd name="T51" fmla="*/ 8 h 57"/>
                  <a:gd name="T52" fmla="*/ 32 w 35"/>
                  <a:gd name="T53" fmla="*/ 8 h 57"/>
                  <a:gd name="T54" fmla="*/ 32 w 35"/>
                  <a:gd name="T55" fmla="*/ 8 h 57"/>
                  <a:gd name="T56" fmla="*/ 32 w 35"/>
                  <a:gd name="T57" fmla="*/ 7 h 57"/>
                  <a:gd name="T58" fmla="*/ 32 w 35"/>
                  <a:gd name="T59" fmla="*/ 7 h 57"/>
                  <a:gd name="T60" fmla="*/ 31 w 35"/>
                  <a:gd name="T61" fmla="*/ 9 h 57"/>
                  <a:gd name="T62" fmla="*/ 31 w 35"/>
                  <a:gd name="T63" fmla="*/ 9 h 57"/>
                  <a:gd name="T64" fmla="*/ 31 w 35"/>
                  <a:gd name="T65" fmla="*/ 10 h 57"/>
                  <a:gd name="T66" fmla="*/ 31 w 35"/>
                  <a:gd name="T67" fmla="*/ 10 h 57"/>
                  <a:gd name="T68" fmla="*/ 31 w 35"/>
                  <a:gd name="T69" fmla="*/ 10 h 57"/>
                  <a:gd name="T70" fmla="*/ 31 w 35"/>
                  <a:gd name="T71" fmla="*/ 10 h 57"/>
                  <a:gd name="T72" fmla="*/ 30 w 35"/>
                  <a:gd name="T73" fmla="*/ 11 h 57"/>
                  <a:gd name="T74" fmla="*/ 28 w 35"/>
                  <a:gd name="T75" fmla="*/ 13 h 57"/>
                  <a:gd name="T76" fmla="*/ 14 w 35"/>
                  <a:gd name="T77" fmla="*/ 26 h 57"/>
                  <a:gd name="T78" fmla="*/ 6 w 35"/>
                  <a:gd name="T79" fmla="*/ 32 h 57"/>
                  <a:gd name="T80" fmla="*/ 6 w 35"/>
                  <a:gd name="T81" fmla="*/ 51 h 57"/>
                  <a:gd name="T82" fmla="*/ 16 w 35"/>
                  <a:gd name="T83" fmla="*/ 57 h 57"/>
                  <a:gd name="T84" fmla="*/ 20 w 35"/>
                  <a:gd name="T85" fmla="*/ 54 h 57"/>
                  <a:gd name="T86" fmla="*/ 15 w 35"/>
                  <a:gd name="T87" fmla="*/ 49 h 57"/>
                  <a:gd name="T88" fmla="*/ 11 w 35"/>
                  <a:gd name="T89" fmla="*/ 46 h 57"/>
                  <a:gd name="T90" fmla="*/ 11 w 35"/>
                  <a:gd name="T91" fmla="*/ 37 h 57"/>
                  <a:gd name="T92" fmla="*/ 13 w 35"/>
                  <a:gd name="T93" fmla="*/ 35 h 57"/>
                  <a:gd name="T94" fmla="*/ 28 w 35"/>
                  <a:gd name="T95" fmla="*/ 20 h 57"/>
                  <a:gd name="T96" fmla="*/ 31 w 35"/>
                  <a:gd name="T97" fmla="*/ 16 h 57"/>
                  <a:gd name="T98" fmla="*/ 34 w 35"/>
                  <a:gd name="T99" fmla="*/ 13 h 57"/>
                  <a:gd name="T100" fmla="*/ 35 w 35"/>
                  <a:gd name="T101" fmla="*/ 9 h 57"/>
                  <a:gd name="T102" fmla="*/ 34 w 35"/>
                  <a:gd name="T103" fmla="*/ 13 h 57"/>
                  <a:gd name="T104" fmla="*/ 33 w 35"/>
                  <a:gd name="T105" fmla="*/ 11 h 57"/>
                  <a:gd name="T106" fmla="*/ 34 w 35"/>
                  <a:gd name="T107" fmla="*/ 11 h 57"/>
                  <a:gd name="T108" fmla="*/ 28 w 35"/>
                  <a:gd name="T109" fmla="*/ 14 h 57"/>
                  <a:gd name="T110" fmla="*/ 29 w 35"/>
                  <a:gd name="T111" fmla="*/ 13 h 57"/>
                  <a:gd name="T112" fmla="*/ 28 w 35"/>
                  <a:gd name="T113"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 h="57">
                    <a:moveTo>
                      <a:pt x="34" y="11"/>
                    </a:moveTo>
                    <a:cubicBezTo>
                      <a:pt x="35" y="10"/>
                      <a:pt x="34" y="9"/>
                      <a:pt x="35" y="9"/>
                    </a:cubicBezTo>
                    <a:cubicBezTo>
                      <a:pt x="34" y="8"/>
                      <a:pt x="35" y="8"/>
                      <a:pt x="35" y="8"/>
                    </a:cubicBezTo>
                    <a:cubicBezTo>
                      <a:pt x="35" y="7"/>
                      <a:pt x="34" y="6"/>
                      <a:pt x="35" y="6"/>
                    </a:cubicBezTo>
                    <a:cubicBezTo>
                      <a:pt x="35" y="5"/>
                      <a:pt x="35" y="5"/>
                      <a:pt x="35" y="5"/>
                    </a:cubicBezTo>
                    <a:cubicBezTo>
                      <a:pt x="35" y="4"/>
                      <a:pt x="35" y="4"/>
                      <a:pt x="35" y="4"/>
                    </a:cubicBezTo>
                    <a:cubicBezTo>
                      <a:pt x="35" y="3"/>
                      <a:pt x="35" y="3"/>
                      <a:pt x="35" y="3"/>
                    </a:cubicBezTo>
                    <a:cubicBezTo>
                      <a:pt x="34" y="2"/>
                      <a:pt x="33" y="1"/>
                      <a:pt x="32" y="0"/>
                    </a:cubicBezTo>
                    <a:cubicBezTo>
                      <a:pt x="32" y="0"/>
                      <a:pt x="32" y="0"/>
                      <a:pt x="32" y="0"/>
                    </a:cubicBezTo>
                    <a:cubicBezTo>
                      <a:pt x="32" y="1"/>
                      <a:pt x="33" y="1"/>
                      <a:pt x="32" y="2"/>
                    </a:cubicBezTo>
                    <a:cubicBezTo>
                      <a:pt x="32" y="2"/>
                      <a:pt x="33" y="2"/>
                      <a:pt x="33" y="2"/>
                    </a:cubicBezTo>
                    <a:cubicBezTo>
                      <a:pt x="33" y="2"/>
                      <a:pt x="33" y="2"/>
                      <a:pt x="33" y="2"/>
                    </a:cubicBezTo>
                    <a:cubicBezTo>
                      <a:pt x="32" y="2"/>
                      <a:pt x="32" y="1"/>
                      <a:pt x="32" y="1"/>
                    </a:cubicBezTo>
                    <a:cubicBezTo>
                      <a:pt x="32" y="1"/>
                      <a:pt x="31" y="0"/>
                      <a:pt x="31" y="0"/>
                    </a:cubicBezTo>
                    <a:cubicBezTo>
                      <a:pt x="31" y="0"/>
                      <a:pt x="31" y="0"/>
                      <a:pt x="32" y="0"/>
                    </a:cubicBezTo>
                    <a:cubicBezTo>
                      <a:pt x="31" y="0"/>
                      <a:pt x="31" y="0"/>
                      <a:pt x="31" y="0"/>
                    </a:cubicBezTo>
                    <a:cubicBezTo>
                      <a:pt x="31" y="0"/>
                      <a:pt x="31" y="1"/>
                      <a:pt x="31" y="1"/>
                    </a:cubicBezTo>
                    <a:cubicBezTo>
                      <a:pt x="32" y="3"/>
                      <a:pt x="33" y="4"/>
                      <a:pt x="33" y="6"/>
                    </a:cubicBezTo>
                    <a:cubicBezTo>
                      <a:pt x="33" y="6"/>
                      <a:pt x="33" y="6"/>
                      <a:pt x="33" y="6"/>
                    </a:cubicBezTo>
                    <a:cubicBezTo>
                      <a:pt x="32" y="7"/>
                      <a:pt x="32" y="7"/>
                      <a:pt x="32" y="7"/>
                    </a:cubicBezTo>
                    <a:cubicBezTo>
                      <a:pt x="32" y="7"/>
                      <a:pt x="32" y="7"/>
                      <a:pt x="32" y="7"/>
                    </a:cubicBezTo>
                    <a:cubicBezTo>
                      <a:pt x="32" y="7"/>
                      <a:pt x="32" y="7"/>
                      <a:pt x="32" y="7"/>
                    </a:cubicBezTo>
                    <a:cubicBezTo>
                      <a:pt x="32" y="7"/>
                      <a:pt x="32" y="7"/>
                      <a:pt x="32" y="7"/>
                    </a:cubicBezTo>
                    <a:cubicBezTo>
                      <a:pt x="32" y="8"/>
                      <a:pt x="32" y="8"/>
                      <a:pt x="32" y="8"/>
                    </a:cubicBezTo>
                    <a:cubicBezTo>
                      <a:pt x="32" y="8"/>
                      <a:pt x="32" y="8"/>
                      <a:pt x="32" y="8"/>
                    </a:cubicBezTo>
                    <a:cubicBezTo>
                      <a:pt x="32" y="8"/>
                      <a:pt x="32" y="8"/>
                      <a:pt x="32" y="8"/>
                    </a:cubicBezTo>
                    <a:cubicBezTo>
                      <a:pt x="32" y="8"/>
                      <a:pt x="32" y="8"/>
                      <a:pt x="32" y="8"/>
                    </a:cubicBezTo>
                    <a:cubicBezTo>
                      <a:pt x="32" y="8"/>
                      <a:pt x="32" y="8"/>
                      <a:pt x="32" y="8"/>
                    </a:cubicBezTo>
                    <a:cubicBezTo>
                      <a:pt x="32" y="7"/>
                      <a:pt x="32" y="7"/>
                      <a:pt x="32" y="7"/>
                    </a:cubicBezTo>
                    <a:cubicBezTo>
                      <a:pt x="32" y="7"/>
                      <a:pt x="32" y="7"/>
                      <a:pt x="32" y="7"/>
                    </a:cubicBezTo>
                    <a:cubicBezTo>
                      <a:pt x="32" y="8"/>
                      <a:pt x="32" y="8"/>
                      <a:pt x="31" y="9"/>
                    </a:cubicBezTo>
                    <a:cubicBezTo>
                      <a:pt x="31" y="9"/>
                      <a:pt x="31" y="9"/>
                      <a:pt x="31" y="9"/>
                    </a:cubicBezTo>
                    <a:cubicBezTo>
                      <a:pt x="31" y="10"/>
                      <a:pt x="31" y="10"/>
                      <a:pt x="31" y="10"/>
                    </a:cubicBezTo>
                    <a:cubicBezTo>
                      <a:pt x="31" y="10"/>
                      <a:pt x="31" y="10"/>
                      <a:pt x="31" y="10"/>
                    </a:cubicBezTo>
                    <a:cubicBezTo>
                      <a:pt x="31" y="10"/>
                      <a:pt x="31" y="10"/>
                      <a:pt x="31" y="10"/>
                    </a:cubicBezTo>
                    <a:cubicBezTo>
                      <a:pt x="31" y="10"/>
                      <a:pt x="31" y="10"/>
                      <a:pt x="31" y="10"/>
                    </a:cubicBezTo>
                    <a:cubicBezTo>
                      <a:pt x="30" y="11"/>
                      <a:pt x="30" y="11"/>
                      <a:pt x="30" y="11"/>
                    </a:cubicBezTo>
                    <a:cubicBezTo>
                      <a:pt x="29" y="12"/>
                      <a:pt x="29" y="13"/>
                      <a:pt x="28" y="13"/>
                    </a:cubicBezTo>
                    <a:cubicBezTo>
                      <a:pt x="24" y="18"/>
                      <a:pt x="19" y="21"/>
                      <a:pt x="14" y="26"/>
                    </a:cubicBezTo>
                    <a:cubicBezTo>
                      <a:pt x="12" y="28"/>
                      <a:pt x="9" y="30"/>
                      <a:pt x="6" y="32"/>
                    </a:cubicBezTo>
                    <a:cubicBezTo>
                      <a:pt x="0" y="37"/>
                      <a:pt x="1" y="45"/>
                      <a:pt x="6" y="51"/>
                    </a:cubicBezTo>
                    <a:cubicBezTo>
                      <a:pt x="8" y="53"/>
                      <a:pt x="13" y="56"/>
                      <a:pt x="16" y="57"/>
                    </a:cubicBezTo>
                    <a:cubicBezTo>
                      <a:pt x="21" y="57"/>
                      <a:pt x="20" y="54"/>
                      <a:pt x="20" y="54"/>
                    </a:cubicBezTo>
                    <a:cubicBezTo>
                      <a:pt x="20" y="52"/>
                      <a:pt x="17" y="52"/>
                      <a:pt x="15" y="49"/>
                    </a:cubicBezTo>
                    <a:cubicBezTo>
                      <a:pt x="16" y="51"/>
                      <a:pt x="11" y="49"/>
                      <a:pt x="11" y="46"/>
                    </a:cubicBezTo>
                    <a:cubicBezTo>
                      <a:pt x="12" y="43"/>
                      <a:pt x="9" y="41"/>
                      <a:pt x="11" y="37"/>
                    </a:cubicBezTo>
                    <a:cubicBezTo>
                      <a:pt x="12" y="37"/>
                      <a:pt x="12" y="36"/>
                      <a:pt x="13" y="35"/>
                    </a:cubicBezTo>
                    <a:cubicBezTo>
                      <a:pt x="18" y="31"/>
                      <a:pt x="23" y="26"/>
                      <a:pt x="28" y="20"/>
                    </a:cubicBezTo>
                    <a:cubicBezTo>
                      <a:pt x="30" y="19"/>
                      <a:pt x="30" y="17"/>
                      <a:pt x="31" y="16"/>
                    </a:cubicBezTo>
                    <a:cubicBezTo>
                      <a:pt x="32" y="15"/>
                      <a:pt x="33" y="14"/>
                      <a:pt x="34" y="13"/>
                    </a:cubicBezTo>
                    <a:cubicBezTo>
                      <a:pt x="35" y="12"/>
                      <a:pt x="35" y="10"/>
                      <a:pt x="35" y="9"/>
                    </a:cubicBezTo>
                    <a:cubicBezTo>
                      <a:pt x="35" y="11"/>
                      <a:pt x="34" y="12"/>
                      <a:pt x="34" y="13"/>
                    </a:cubicBezTo>
                    <a:cubicBezTo>
                      <a:pt x="33" y="14"/>
                      <a:pt x="33" y="12"/>
                      <a:pt x="33" y="11"/>
                    </a:cubicBezTo>
                    <a:cubicBezTo>
                      <a:pt x="33" y="11"/>
                      <a:pt x="34" y="11"/>
                      <a:pt x="34" y="11"/>
                    </a:cubicBezTo>
                    <a:close/>
                    <a:moveTo>
                      <a:pt x="28" y="14"/>
                    </a:moveTo>
                    <a:cubicBezTo>
                      <a:pt x="28" y="13"/>
                      <a:pt x="29" y="13"/>
                      <a:pt x="29" y="13"/>
                    </a:cubicBezTo>
                    <a:cubicBezTo>
                      <a:pt x="29" y="13"/>
                      <a:pt x="29" y="14"/>
                      <a:pt x="28" y="14"/>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59" name="Freeform 283"/>
              <p:cNvSpPr>
                <a:spLocks/>
              </p:cNvSpPr>
              <p:nvPr/>
            </p:nvSpPr>
            <p:spPr bwMode="auto">
              <a:xfrm>
                <a:off x="306714" y="3649393"/>
                <a:ext cx="2339"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60" name="Freeform 284"/>
              <p:cNvSpPr>
                <a:spLocks/>
              </p:cNvSpPr>
              <p:nvPr/>
            </p:nvSpPr>
            <p:spPr bwMode="auto">
              <a:xfrm>
                <a:off x="312562" y="3649393"/>
                <a:ext cx="2339"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61" name="Freeform 285"/>
              <p:cNvSpPr>
                <a:spLocks/>
              </p:cNvSpPr>
              <p:nvPr/>
            </p:nvSpPr>
            <p:spPr bwMode="auto">
              <a:xfrm>
                <a:off x="314901" y="364939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62" name="Freeform 286"/>
              <p:cNvSpPr>
                <a:spLocks/>
              </p:cNvSpPr>
              <p:nvPr/>
            </p:nvSpPr>
            <p:spPr bwMode="auto">
              <a:xfrm>
                <a:off x="304375" y="3643548"/>
                <a:ext cx="38593" cy="5846"/>
              </a:xfrm>
              <a:custGeom>
                <a:avLst/>
                <a:gdLst>
                  <a:gd name="T0" fmla="*/ 5 w 14"/>
                  <a:gd name="T1" fmla="*/ 1 h 2"/>
                  <a:gd name="T2" fmla="*/ 6 w 14"/>
                  <a:gd name="T3" fmla="*/ 1 h 2"/>
                  <a:gd name="T4" fmla="*/ 9 w 14"/>
                  <a:gd name="T5" fmla="*/ 1 h 2"/>
                  <a:gd name="T6" fmla="*/ 10 w 14"/>
                  <a:gd name="T7" fmla="*/ 2 h 2"/>
                  <a:gd name="T8" fmla="*/ 12 w 14"/>
                  <a:gd name="T9" fmla="*/ 2 h 2"/>
                  <a:gd name="T10" fmla="*/ 6 w 14"/>
                  <a:gd name="T11" fmla="*/ 1 h 2"/>
                  <a:gd name="T12" fmla="*/ 1 w 14"/>
                  <a:gd name="T13" fmla="*/ 0 h 2"/>
                  <a:gd name="T14" fmla="*/ 0 w 14"/>
                  <a:gd name="T15" fmla="*/ 0 h 2"/>
                  <a:gd name="T16" fmla="*/ 2 w 14"/>
                  <a:gd name="T17" fmla="*/ 0 h 2"/>
                  <a:gd name="T18" fmla="*/ 5 w 14"/>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
                    <a:moveTo>
                      <a:pt x="5" y="1"/>
                    </a:moveTo>
                    <a:cubicBezTo>
                      <a:pt x="5" y="1"/>
                      <a:pt x="5" y="1"/>
                      <a:pt x="6" y="1"/>
                    </a:cubicBezTo>
                    <a:cubicBezTo>
                      <a:pt x="7" y="1"/>
                      <a:pt x="8" y="1"/>
                      <a:pt x="9" y="1"/>
                    </a:cubicBezTo>
                    <a:cubicBezTo>
                      <a:pt x="9" y="1"/>
                      <a:pt x="9" y="2"/>
                      <a:pt x="10" y="2"/>
                    </a:cubicBezTo>
                    <a:cubicBezTo>
                      <a:pt x="11" y="2"/>
                      <a:pt x="14" y="2"/>
                      <a:pt x="12" y="2"/>
                    </a:cubicBezTo>
                    <a:cubicBezTo>
                      <a:pt x="10" y="1"/>
                      <a:pt x="8" y="1"/>
                      <a:pt x="6" y="1"/>
                    </a:cubicBezTo>
                    <a:cubicBezTo>
                      <a:pt x="1" y="0"/>
                      <a:pt x="1" y="0"/>
                      <a:pt x="1" y="0"/>
                    </a:cubicBezTo>
                    <a:cubicBezTo>
                      <a:pt x="0" y="0"/>
                      <a:pt x="0" y="0"/>
                      <a:pt x="0" y="0"/>
                    </a:cubicBezTo>
                    <a:cubicBezTo>
                      <a:pt x="2" y="0"/>
                      <a:pt x="2" y="0"/>
                      <a:pt x="2" y="0"/>
                    </a:cubicBezTo>
                    <a:cubicBezTo>
                      <a:pt x="2" y="1"/>
                      <a:pt x="4" y="0"/>
                      <a:pt x="5" y="1"/>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63" name="Freeform 287"/>
              <p:cNvSpPr>
                <a:spLocks/>
              </p:cNvSpPr>
              <p:nvPr/>
            </p:nvSpPr>
            <p:spPr bwMode="auto">
              <a:xfrm>
                <a:off x="282156" y="3641210"/>
                <a:ext cx="10525" cy="2338"/>
              </a:xfrm>
              <a:custGeom>
                <a:avLst/>
                <a:gdLst>
                  <a:gd name="T0" fmla="*/ 3 w 4"/>
                  <a:gd name="T1" fmla="*/ 1 h 1"/>
                  <a:gd name="T2" fmla="*/ 0 w 4"/>
                  <a:gd name="T3" fmla="*/ 0 h 1"/>
                  <a:gd name="T4" fmla="*/ 0 w 4"/>
                  <a:gd name="T5" fmla="*/ 1 h 1"/>
                  <a:gd name="T6" fmla="*/ 1 w 4"/>
                  <a:gd name="T7" fmla="*/ 1 h 1"/>
                  <a:gd name="T8" fmla="*/ 4 w 4"/>
                  <a:gd name="T9" fmla="*/ 1 h 1"/>
                  <a:gd name="T10" fmla="*/ 3 w 4"/>
                  <a:gd name="T11" fmla="*/ 1 h 1"/>
                  <a:gd name="T12" fmla="*/ 3 w 4"/>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4" h="1">
                    <a:moveTo>
                      <a:pt x="3" y="1"/>
                    </a:moveTo>
                    <a:cubicBezTo>
                      <a:pt x="2" y="1"/>
                      <a:pt x="1" y="0"/>
                      <a:pt x="0" y="0"/>
                    </a:cubicBezTo>
                    <a:cubicBezTo>
                      <a:pt x="0" y="0"/>
                      <a:pt x="0" y="1"/>
                      <a:pt x="0" y="1"/>
                    </a:cubicBezTo>
                    <a:cubicBezTo>
                      <a:pt x="0" y="1"/>
                      <a:pt x="1" y="1"/>
                      <a:pt x="1" y="1"/>
                    </a:cubicBezTo>
                    <a:cubicBezTo>
                      <a:pt x="1" y="1"/>
                      <a:pt x="3" y="1"/>
                      <a:pt x="4" y="1"/>
                    </a:cubicBezTo>
                    <a:cubicBezTo>
                      <a:pt x="3" y="1"/>
                      <a:pt x="3" y="1"/>
                      <a:pt x="3" y="1"/>
                    </a:cubicBezTo>
                    <a:cubicBezTo>
                      <a:pt x="3" y="1"/>
                      <a:pt x="3" y="1"/>
                      <a:pt x="3" y="1"/>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64" name="Rectangle 288"/>
              <p:cNvSpPr>
                <a:spLocks noChangeArrowheads="1"/>
              </p:cNvSpPr>
              <p:nvPr/>
            </p:nvSpPr>
            <p:spPr bwMode="auto">
              <a:xfrm>
                <a:off x="278647" y="3641210"/>
                <a:ext cx="3508" cy="1169"/>
              </a:xfrm>
              <a:prstGeom prst="rect">
                <a:avLst/>
              </a:pr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65" name="Freeform 289"/>
              <p:cNvSpPr>
                <a:spLocks noEditPoints="1"/>
              </p:cNvSpPr>
              <p:nvPr/>
            </p:nvSpPr>
            <p:spPr bwMode="auto">
              <a:xfrm>
                <a:off x="326596" y="3649393"/>
                <a:ext cx="140337" cy="168344"/>
              </a:xfrm>
              <a:custGeom>
                <a:avLst/>
                <a:gdLst>
                  <a:gd name="T0" fmla="*/ 33 w 51"/>
                  <a:gd name="T1" fmla="*/ 10 h 61"/>
                  <a:gd name="T2" fmla="*/ 26 w 51"/>
                  <a:gd name="T3" fmla="*/ 7 h 61"/>
                  <a:gd name="T4" fmla="*/ 21 w 51"/>
                  <a:gd name="T5" fmla="*/ 5 h 61"/>
                  <a:gd name="T6" fmla="*/ 16 w 51"/>
                  <a:gd name="T7" fmla="*/ 3 h 61"/>
                  <a:gd name="T8" fmla="*/ 21 w 51"/>
                  <a:gd name="T9" fmla="*/ 5 h 61"/>
                  <a:gd name="T10" fmla="*/ 19 w 51"/>
                  <a:gd name="T11" fmla="*/ 5 h 61"/>
                  <a:gd name="T12" fmla="*/ 18 w 51"/>
                  <a:gd name="T13" fmla="*/ 4 h 61"/>
                  <a:gd name="T14" fmla="*/ 15 w 51"/>
                  <a:gd name="T15" fmla="*/ 3 h 61"/>
                  <a:gd name="T16" fmla="*/ 14 w 51"/>
                  <a:gd name="T17" fmla="*/ 3 h 61"/>
                  <a:gd name="T18" fmla="*/ 11 w 51"/>
                  <a:gd name="T19" fmla="*/ 2 h 61"/>
                  <a:gd name="T20" fmla="*/ 9 w 51"/>
                  <a:gd name="T21" fmla="*/ 2 h 61"/>
                  <a:gd name="T22" fmla="*/ 8 w 51"/>
                  <a:gd name="T23" fmla="*/ 1 h 61"/>
                  <a:gd name="T24" fmla="*/ 7 w 51"/>
                  <a:gd name="T25" fmla="*/ 1 h 61"/>
                  <a:gd name="T26" fmla="*/ 1 w 51"/>
                  <a:gd name="T27" fmla="*/ 0 h 61"/>
                  <a:gd name="T28" fmla="*/ 1 w 51"/>
                  <a:gd name="T29" fmla="*/ 0 h 61"/>
                  <a:gd name="T30" fmla="*/ 4 w 51"/>
                  <a:gd name="T31" fmla="*/ 1 h 61"/>
                  <a:gd name="T32" fmla="*/ 5 w 51"/>
                  <a:gd name="T33" fmla="*/ 1 h 61"/>
                  <a:gd name="T34" fmla="*/ 5 w 51"/>
                  <a:gd name="T35" fmla="*/ 2 h 61"/>
                  <a:gd name="T36" fmla="*/ 2 w 51"/>
                  <a:gd name="T37" fmla="*/ 1 h 61"/>
                  <a:gd name="T38" fmla="*/ 1 w 51"/>
                  <a:gd name="T39" fmla="*/ 1 h 61"/>
                  <a:gd name="T40" fmla="*/ 1 w 51"/>
                  <a:gd name="T41" fmla="*/ 0 h 61"/>
                  <a:gd name="T42" fmla="*/ 0 w 51"/>
                  <a:gd name="T43" fmla="*/ 0 h 61"/>
                  <a:gd name="T44" fmla="*/ 2 w 51"/>
                  <a:gd name="T45" fmla="*/ 1 h 61"/>
                  <a:gd name="T46" fmla="*/ 10 w 51"/>
                  <a:gd name="T47" fmla="*/ 4 h 61"/>
                  <a:gd name="T48" fmla="*/ 11 w 51"/>
                  <a:gd name="T49" fmla="*/ 4 h 61"/>
                  <a:gd name="T50" fmla="*/ 11 w 51"/>
                  <a:gd name="T51" fmla="*/ 4 h 61"/>
                  <a:gd name="T52" fmla="*/ 12 w 51"/>
                  <a:gd name="T53" fmla="*/ 4 h 61"/>
                  <a:gd name="T54" fmla="*/ 13 w 51"/>
                  <a:gd name="T55" fmla="*/ 4 h 61"/>
                  <a:gd name="T56" fmla="*/ 12 w 51"/>
                  <a:gd name="T57" fmla="*/ 4 h 61"/>
                  <a:gd name="T58" fmla="*/ 15 w 51"/>
                  <a:gd name="T59" fmla="*/ 5 h 61"/>
                  <a:gd name="T60" fmla="*/ 15 w 51"/>
                  <a:gd name="T61" fmla="*/ 6 h 61"/>
                  <a:gd name="T62" fmla="*/ 17 w 51"/>
                  <a:gd name="T63" fmla="*/ 6 h 61"/>
                  <a:gd name="T64" fmla="*/ 17 w 51"/>
                  <a:gd name="T65" fmla="*/ 6 h 61"/>
                  <a:gd name="T66" fmla="*/ 17 w 51"/>
                  <a:gd name="T67" fmla="*/ 6 h 61"/>
                  <a:gd name="T68" fmla="*/ 17 w 51"/>
                  <a:gd name="T69" fmla="*/ 6 h 61"/>
                  <a:gd name="T70" fmla="*/ 19 w 51"/>
                  <a:gd name="T71" fmla="*/ 7 h 61"/>
                  <a:gd name="T72" fmla="*/ 22 w 51"/>
                  <a:gd name="T73" fmla="*/ 9 h 61"/>
                  <a:gd name="T74" fmla="*/ 40 w 51"/>
                  <a:gd name="T75" fmla="*/ 22 h 61"/>
                  <a:gd name="T76" fmla="*/ 41 w 51"/>
                  <a:gd name="T77" fmla="*/ 31 h 61"/>
                  <a:gd name="T78" fmla="*/ 26 w 51"/>
                  <a:gd name="T79" fmla="*/ 46 h 61"/>
                  <a:gd name="T80" fmla="*/ 26 w 51"/>
                  <a:gd name="T81" fmla="*/ 59 h 61"/>
                  <a:gd name="T82" fmla="*/ 31 w 51"/>
                  <a:gd name="T83" fmla="*/ 58 h 61"/>
                  <a:gd name="T84" fmla="*/ 31 w 51"/>
                  <a:gd name="T85" fmla="*/ 51 h 61"/>
                  <a:gd name="T86" fmla="*/ 33 w 51"/>
                  <a:gd name="T87" fmla="*/ 47 h 61"/>
                  <a:gd name="T88" fmla="*/ 46 w 51"/>
                  <a:gd name="T89" fmla="*/ 36 h 61"/>
                  <a:gd name="T90" fmla="*/ 48 w 51"/>
                  <a:gd name="T91" fmla="*/ 31 h 61"/>
                  <a:gd name="T92" fmla="*/ 33 w 51"/>
                  <a:gd name="T93" fmla="*/ 10 h 61"/>
                  <a:gd name="T94" fmla="*/ 13 w 51"/>
                  <a:gd name="T95" fmla="*/ 4 h 61"/>
                  <a:gd name="T96" fmla="*/ 13 w 51"/>
                  <a:gd name="T97" fmla="*/ 5 h 61"/>
                  <a:gd name="T98" fmla="*/ 13 w 51"/>
                  <a:gd name="T99" fmla="*/ 4 h 61"/>
                  <a:gd name="T100" fmla="*/ 13 w 51"/>
                  <a:gd name="T101" fmla="*/ 4 h 61"/>
                  <a:gd name="T102" fmla="*/ 21 w 51"/>
                  <a:gd name="T103" fmla="*/ 8 h 61"/>
                  <a:gd name="T104" fmla="*/ 23 w 51"/>
                  <a:gd name="T105" fmla="*/ 9 h 61"/>
                  <a:gd name="T106" fmla="*/ 21 w 51"/>
                  <a:gd name="T107"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 h="61">
                    <a:moveTo>
                      <a:pt x="33" y="10"/>
                    </a:moveTo>
                    <a:cubicBezTo>
                      <a:pt x="31" y="9"/>
                      <a:pt x="28" y="8"/>
                      <a:pt x="26" y="7"/>
                    </a:cubicBezTo>
                    <a:cubicBezTo>
                      <a:pt x="24" y="6"/>
                      <a:pt x="23" y="5"/>
                      <a:pt x="21" y="5"/>
                    </a:cubicBezTo>
                    <a:cubicBezTo>
                      <a:pt x="19" y="4"/>
                      <a:pt x="17" y="4"/>
                      <a:pt x="16" y="3"/>
                    </a:cubicBezTo>
                    <a:cubicBezTo>
                      <a:pt x="17" y="4"/>
                      <a:pt x="19" y="4"/>
                      <a:pt x="21" y="5"/>
                    </a:cubicBezTo>
                    <a:cubicBezTo>
                      <a:pt x="23" y="6"/>
                      <a:pt x="20" y="5"/>
                      <a:pt x="19" y="5"/>
                    </a:cubicBezTo>
                    <a:cubicBezTo>
                      <a:pt x="18" y="5"/>
                      <a:pt x="18" y="4"/>
                      <a:pt x="18" y="4"/>
                    </a:cubicBezTo>
                    <a:cubicBezTo>
                      <a:pt x="17" y="4"/>
                      <a:pt x="16" y="4"/>
                      <a:pt x="15" y="3"/>
                    </a:cubicBezTo>
                    <a:cubicBezTo>
                      <a:pt x="14" y="3"/>
                      <a:pt x="15" y="3"/>
                      <a:pt x="14" y="3"/>
                    </a:cubicBezTo>
                    <a:cubicBezTo>
                      <a:pt x="13" y="2"/>
                      <a:pt x="11" y="3"/>
                      <a:pt x="11" y="2"/>
                    </a:cubicBezTo>
                    <a:cubicBezTo>
                      <a:pt x="9" y="2"/>
                      <a:pt x="9" y="2"/>
                      <a:pt x="9" y="2"/>
                    </a:cubicBezTo>
                    <a:cubicBezTo>
                      <a:pt x="8" y="1"/>
                      <a:pt x="8" y="1"/>
                      <a:pt x="8" y="1"/>
                    </a:cubicBezTo>
                    <a:cubicBezTo>
                      <a:pt x="7" y="1"/>
                      <a:pt x="7" y="1"/>
                      <a:pt x="7" y="1"/>
                    </a:cubicBezTo>
                    <a:cubicBezTo>
                      <a:pt x="5" y="1"/>
                      <a:pt x="3" y="1"/>
                      <a:pt x="1" y="0"/>
                    </a:cubicBezTo>
                    <a:cubicBezTo>
                      <a:pt x="1" y="0"/>
                      <a:pt x="1" y="0"/>
                      <a:pt x="1" y="0"/>
                    </a:cubicBezTo>
                    <a:cubicBezTo>
                      <a:pt x="2" y="1"/>
                      <a:pt x="3" y="1"/>
                      <a:pt x="4" y="1"/>
                    </a:cubicBezTo>
                    <a:cubicBezTo>
                      <a:pt x="4" y="1"/>
                      <a:pt x="4" y="1"/>
                      <a:pt x="5" y="1"/>
                    </a:cubicBezTo>
                    <a:cubicBezTo>
                      <a:pt x="5" y="2"/>
                      <a:pt x="5" y="2"/>
                      <a:pt x="5" y="2"/>
                    </a:cubicBezTo>
                    <a:cubicBezTo>
                      <a:pt x="4" y="1"/>
                      <a:pt x="3" y="1"/>
                      <a:pt x="2" y="1"/>
                    </a:cubicBezTo>
                    <a:cubicBezTo>
                      <a:pt x="2" y="1"/>
                      <a:pt x="2" y="1"/>
                      <a:pt x="1" y="1"/>
                    </a:cubicBezTo>
                    <a:cubicBezTo>
                      <a:pt x="1" y="1"/>
                      <a:pt x="1" y="0"/>
                      <a:pt x="1" y="0"/>
                    </a:cubicBezTo>
                    <a:cubicBezTo>
                      <a:pt x="0" y="0"/>
                      <a:pt x="0" y="0"/>
                      <a:pt x="0" y="0"/>
                    </a:cubicBezTo>
                    <a:cubicBezTo>
                      <a:pt x="1" y="1"/>
                      <a:pt x="2" y="1"/>
                      <a:pt x="2" y="1"/>
                    </a:cubicBezTo>
                    <a:cubicBezTo>
                      <a:pt x="5" y="2"/>
                      <a:pt x="7" y="3"/>
                      <a:pt x="10" y="4"/>
                    </a:cubicBezTo>
                    <a:cubicBezTo>
                      <a:pt x="10" y="4"/>
                      <a:pt x="10" y="3"/>
                      <a:pt x="11" y="4"/>
                    </a:cubicBezTo>
                    <a:cubicBezTo>
                      <a:pt x="11" y="4"/>
                      <a:pt x="11" y="4"/>
                      <a:pt x="11" y="4"/>
                    </a:cubicBezTo>
                    <a:cubicBezTo>
                      <a:pt x="12" y="4"/>
                      <a:pt x="12" y="4"/>
                      <a:pt x="12" y="4"/>
                    </a:cubicBezTo>
                    <a:cubicBezTo>
                      <a:pt x="13" y="4"/>
                      <a:pt x="13" y="4"/>
                      <a:pt x="13" y="4"/>
                    </a:cubicBezTo>
                    <a:cubicBezTo>
                      <a:pt x="12" y="4"/>
                      <a:pt x="12" y="4"/>
                      <a:pt x="12" y="4"/>
                    </a:cubicBezTo>
                    <a:cubicBezTo>
                      <a:pt x="15" y="5"/>
                      <a:pt x="15" y="5"/>
                      <a:pt x="15" y="5"/>
                    </a:cubicBezTo>
                    <a:cubicBezTo>
                      <a:pt x="15" y="6"/>
                      <a:pt x="15" y="6"/>
                      <a:pt x="15" y="6"/>
                    </a:cubicBezTo>
                    <a:cubicBezTo>
                      <a:pt x="16" y="6"/>
                      <a:pt x="16" y="6"/>
                      <a:pt x="17" y="6"/>
                    </a:cubicBezTo>
                    <a:cubicBezTo>
                      <a:pt x="17" y="6"/>
                      <a:pt x="17" y="6"/>
                      <a:pt x="17" y="6"/>
                    </a:cubicBezTo>
                    <a:cubicBezTo>
                      <a:pt x="17" y="6"/>
                      <a:pt x="17" y="6"/>
                      <a:pt x="17" y="6"/>
                    </a:cubicBezTo>
                    <a:cubicBezTo>
                      <a:pt x="17" y="6"/>
                      <a:pt x="17" y="6"/>
                      <a:pt x="17" y="6"/>
                    </a:cubicBezTo>
                    <a:cubicBezTo>
                      <a:pt x="19" y="7"/>
                      <a:pt x="19" y="7"/>
                      <a:pt x="19" y="7"/>
                    </a:cubicBezTo>
                    <a:cubicBezTo>
                      <a:pt x="22" y="9"/>
                      <a:pt x="22" y="9"/>
                      <a:pt x="22" y="9"/>
                    </a:cubicBezTo>
                    <a:cubicBezTo>
                      <a:pt x="29" y="12"/>
                      <a:pt x="36" y="16"/>
                      <a:pt x="40" y="22"/>
                    </a:cubicBezTo>
                    <a:cubicBezTo>
                      <a:pt x="42" y="25"/>
                      <a:pt x="42" y="28"/>
                      <a:pt x="41" y="31"/>
                    </a:cubicBezTo>
                    <a:cubicBezTo>
                      <a:pt x="39" y="36"/>
                      <a:pt x="32" y="40"/>
                      <a:pt x="26" y="46"/>
                    </a:cubicBezTo>
                    <a:cubicBezTo>
                      <a:pt x="24" y="48"/>
                      <a:pt x="21" y="55"/>
                      <a:pt x="26" y="59"/>
                    </a:cubicBezTo>
                    <a:cubicBezTo>
                      <a:pt x="33" y="61"/>
                      <a:pt x="31" y="57"/>
                      <a:pt x="31" y="58"/>
                    </a:cubicBezTo>
                    <a:cubicBezTo>
                      <a:pt x="31" y="55"/>
                      <a:pt x="29" y="55"/>
                      <a:pt x="31" y="51"/>
                    </a:cubicBezTo>
                    <a:cubicBezTo>
                      <a:pt x="29" y="53"/>
                      <a:pt x="30" y="49"/>
                      <a:pt x="33" y="47"/>
                    </a:cubicBezTo>
                    <a:cubicBezTo>
                      <a:pt x="38" y="45"/>
                      <a:pt x="41" y="41"/>
                      <a:pt x="46" y="36"/>
                    </a:cubicBezTo>
                    <a:cubicBezTo>
                      <a:pt x="47" y="35"/>
                      <a:pt x="48" y="33"/>
                      <a:pt x="48" y="31"/>
                    </a:cubicBezTo>
                    <a:cubicBezTo>
                      <a:pt x="51" y="22"/>
                      <a:pt x="41" y="15"/>
                      <a:pt x="33" y="10"/>
                    </a:cubicBezTo>
                    <a:close/>
                    <a:moveTo>
                      <a:pt x="13" y="4"/>
                    </a:moveTo>
                    <a:cubicBezTo>
                      <a:pt x="13" y="5"/>
                      <a:pt x="13" y="5"/>
                      <a:pt x="13" y="5"/>
                    </a:cubicBezTo>
                    <a:cubicBezTo>
                      <a:pt x="13" y="4"/>
                      <a:pt x="13" y="4"/>
                      <a:pt x="13" y="4"/>
                    </a:cubicBezTo>
                    <a:cubicBezTo>
                      <a:pt x="13" y="4"/>
                      <a:pt x="13" y="4"/>
                      <a:pt x="13" y="4"/>
                    </a:cubicBezTo>
                    <a:close/>
                    <a:moveTo>
                      <a:pt x="21" y="8"/>
                    </a:moveTo>
                    <a:cubicBezTo>
                      <a:pt x="22" y="8"/>
                      <a:pt x="22" y="8"/>
                      <a:pt x="23" y="9"/>
                    </a:cubicBezTo>
                    <a:cubicBezTo>
                      <a:pt x="22" y="9"/>
                      <a:pt x="22" y="8"/>
                      <a:pt x="21" y="8"/>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grpSp>
      </p:grpSp>
      <p:grpSp>
        <p:nvGrpSpPr>
          <p:cNvPr id="16" name="组合 15"/>
          <p:cNvGrpSpPr/>
          <p:nvPr/>
        </p:nvGrpSpPr>
        <p:grpSpPr>
          <a:xfrm>
            <a:off x="3170530" y="2964345"/>
            <a:ext cx="3411220" cy="662121"/>
            <a:chOff x="3170530" y="2964345"/>
            <a:chExt cx="3411220" cy="662121"/>
          </a:xfrm>
        </p:grpSpPr>
        <p:sp>
          <p:nvSpPr>
            <p:cNvPr id="106" name="文本框 120"/>
            <p:cNvSpPr txBox="1"/>
            <p:nvPr/>
          </p:nvSpPr>
          <p:spPr>
            <a:xfrm>
              <a:off x="3788113" y="2964345"/>
              <a:ext cx="896581" cy="248208"/>
            </a:xfrm>
            <a:prstGeom prst="rect">
              <a:avLst/>
            </a:prstGeom>
            <a:noFill/>
          </p:spPr>
          <p:txBody>
            <a:bodyPr wrap="square" rtlCol="0">
              <a:spAutoFit/>
            </a:bodyPr>
            <a:lstStyle/>
            <a:p>
              <a:r>
                <a:rPr lang="zh-CN" altLang="en-US" sz="1013" dirty="0">
                  <a:solidFill>
                    <a:schemeClr val="tx1">
                      <a:lumMod val="50000"/>
                      <a:lumOff val="50000"/>
                    </a:schemeClr>
                  </a:solidFill>
                  <a:latin typeface="微软雅黑" panose="020B0503020204020204" pitchFamily="34" charset="-122"/>
                  <a:ea typeface="微软雅黑" panose="020B0503020204020204" pitchFamily="34" charset="-122"/>
                </a:rPr>
                <a:t>添加标题</a:t>
              </a:r>
            </a:p>
          </p:txBody>
        </p:sp>
        <p:sp>
          <p:nvSpPr>
            <p:cNvPr id="115" name="文本框 113"/>
            <p:cNvSpPr txBox="1"/>
            <p:nvPr/>
          </p:nvSpPr>
          <p:spPr>
            <a:xfrm>
              <a:off x="3784105" y="3187884"/>
              <a:ext cx="2797645" cy="438582"/>
            </a:xfrm>
            <a:prstGeom prst="rect">
              <a:avLst/>
            </a:prstGeom>
            <a:noFill/>
          </p:spPr>
          <p:txBody>
            <a:bodyPr wrap="square" rtlCol="0">
              <a:spAutoFit/>
            </a:bodyPr>
            <a:lstStyle/>
            <a:p>
              <a:pP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grpSp>
          <p:nvGrpSpPr>
            <p:cNvPr id="166" name="组合 165"/>
            <p:cNvGrpSpPr/>
            <p:nvPr/>
          </p:nvGrpSpPr>
          <p:grpSpPr>
            <a:xfrm>
              <a:off x="3170530" y="3047349"/>
              <a:ext cx="375400" cy="462068"/>
              <a:chOff x="110243" y="4666624"/>
              <a:chExt cx="500534" cy="616091"/>
            </a:xfrm>
            <a:solidFill>
              <a:schemeClr val="accent3"/>
            </a:solidFill>
          </p:grpSpPr>
          <p:sp>
            <p:nvSpPr>
              <p:cNvPr id="167" name="Freeform 343"/>
              <p:cNvSpPr>
                <a:spLocks/>
              </p:cNvSpPr>
              <p:nvPr/>
            </p:nvSpPr>
            <p:spPr bwMode="auto">
              <a:xfrm>
                <a:off x="265783" y="4815094"/>
                <a:ext cx="81864" cy="94693"/>
              </a:xfrm>
              <a:custGeom>
                <a:avLst/>
                <a:gdLst>
                  <a:gd name="T0" fmla="*/ 21 w 30"/>
                  <a:gd name="T1" fmla="*/ 31 h 34"/>
                  <a:gd name="T2" fmla="*/ 27 w 30"/>
                  <a:gd name="T3" fmla="*/ 12 h 34"/>
                  <a:gd name="T4" fmla="*/ 9 w 30"/>
                  <a:gd name="T5" fmla="*/ 3 h 34"/>
                  <a:gd name="T6" fmla="*/ 3 w 30"/>
                  <a:gd name="T7" fmla="*/ 22 h 34"/>
                  <a:gd name="T8" fmla="*/ 21 w 30"/>
                  <a:gd name="T9" fmla="*/ 31 h 34"/>
                </a:gdLst>
                <a:ahLst/>
                <a:cxnLst>
                  <a:cxn ang="0">
                    <a:pos x="T0" y="T1"/>
                  </a:cxn>
                  <a:cxn ang="0">
                    <a:pos x="T2" y="T3"/>
                  </a:cxn>
                  <a:cxn ang="0">
                    <a:pos x="T4" y="T5"/>
                  </a:cxn>
                  <a:cxn ang="0">
                    <a:pos x="T6" y="T7"/>
                  </a:cxn>
                  <a:cxn ang="0">
                    <a:pos x="T8" y="T9"/>
                  </a:cxn>
                </a:cxnLst>
                <a:rect l="0" t="0" r="r" b="b"/>
                <a:pathLst>
                  <a:path w="30" h="34">
                    <a:moveTo>
                      <a:pt x="21" y="31"/>
                    </a:moveTo>
                    <a:cubicBezTo>
                      <a:pt x="27" y="29"/>
                      <a:pt x="30" y="20"/>
                      <a:pt x="27" y="12"/>
                    </a:cubicBezTo>
                    <a:cubicBezTo>
                      <a:pt x="23" y="4"/>
                      <a:pt x="15" y="0"/>
                      <a:pt x="9" y="3"/>
                    </a:cubicBezTo>
                    <a:cubicBezTo>
                      <a:pt x="2" y="5"/>
                      <a:pt x="0" y="14"/>
                      <a:pt x="3" y="22"/>
                    </a:cubicBezTo>
                    <a:cubicBezTo>
                      <a:pt x="7" y="30"/>
                      <a:pt x="14" y="34"/>
                      <a:pt x="21" y="31"/>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68" name="Freeform 344"/>
              <p:cNvSpPr>
                <a:spLocks/>
              </p:cNvSpPr>
              <p:nvPr/>
            </p:nvSpPr>
            <p:spPr bwMode="auto">
              <a:xfrm>
                <a:off x="555812" y="4826784"/>
                <a:ext cx="54965" cy="26888"/>
              </a:xfrm>
              <a:custGeom>
                <a:avLst/>
                <a:gdLst>
                  <a:gd name="T0" fmla="*/ 17 w 20"/>
                  <a:gd name="T1" fmla="*/ 2 h 10"/>
                  <a:gd name="T2" fmla="*/ 4 w 20"/>
                  <a:gd name="T3" fmla="*/ 0 h 10"/>
                  <a:gd name="T4" fmla="*/ 0 w 20"/>
                  <a:gd name="T5" fmla="*/ 4 h 10"/>
                  <a:gd name="T6" fmla="*/ 3 w 20"/>
                  <a:gd name="T7" fmla="*/ 8 h 10"/>
                  <a:gd name="T8" fmla="*/ 16 w 20"/>
                  <a:gd name="T9" fmla="*/ 10 h 10"/>
                  <a:gd name="T10" fmla="*/ 16 w 20"/>
                  <a:gd name="T11" fmla="*/ 10 h 10"/>
                  <a:gd name="T12" fmla="*/ 20 w 20"/>
                  <a:gd name="T13" fmla="*/ 7 h 10"/>
                  <a:gd name="T14" fmla="*/ 17 w 20"/>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0">
                    <a:moveTo>
                      <a:pt x="17" y="2"/>
                    </a:moveTo>
                    <a:cubicBezTo>
                      <a:pt x="4" y="0"/>
                      <a:pt x="4" y="0"/>
                      <a:pt x="4" y="0"/>
                    </a:cubicBezTo>
                    <a:cubicBezTo>
                      <a:pt x="2" y="0"/>
                      <a:pt x="0" y="2"/>
                      <a:pt x="0" y="4"/>
                    </a:cubicBezTo>
                    <a:cubicBezTo>
                      <a:pt x="0" y="6"/>
                      <a:pt x="1" y="8"/>
                      <a:pt x="3" y="8"/>
                    </a:cubicBezTo>
                    <a:cubicBezTo>
                      <a:pt x="16" y="10"/>
                      <a:pt x="16" y="10"/>
                      <a:pt x="16" y="10"/>
                    </a:cubicBezTo>
                    <a:cubicBezTo>
                      <a:pt x="16" y="10"/>
                      <a:pt x="16" y="10"/>
                      <a:pt x="16" y="10"/>
                    </a:cubicBezTo>
                    <a:cubicBezTo>
                      <a:pt x="18" y="10"/>
                      <a:pt x="20" y="9"/>
                      <a:pt x="20" y="7"/>
                    </a:cubicBezTo>
                    <a:cubicBezTo>
                      <a:pt x="20" y="5"/>
                      <a:pt x="19" y="3"/>
                      <a:pt x="17" y="2"/>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69" name="Freeform 345"/>
              <p:cNvSpPr>
                <a:spLocks/>
              </p:cNvSpPr>
              <p:nvPr/>
            </p:nvSpPr>
            <p:spPr bwMode="auto">
              <a:xfrm>
                <a:off x="547627" y="4740274"/>
                <a:ext cx="57304" cy="36241"/>
              </a:xfrm>
              <a:custGeom>
                <a:avLst/>
                <a:gdLst>
                  <a:gd name="T0" fmla="*/ 6 w 21"/>
                  <a:gd name="T1" fmla="*/ 12 h 13"/>
                  <a:gd name="T2" fmla="*/ 18 w 21"/>
                  <a:gd name="T3" fmla="*/ 8 h 13"/>
                  <a:gd name="T4" fmla="*/ 20 w 21"/>
                  <a:gd name="T5" fmla="*/ 3 h 13"/>
                  <a:gd name="T6" fmla="*/ 15 w 21"/>
                  <a:gd name="T7" fmla="*/ 1 h 13"/>
                  <a:gd name="T8" fmla="*/ 3 w 21"/>
                  <a:gd name="T9" fmla="*/ 5 h 13"/>
                  <a:gd name="T10" fmla="*/ 1 w 21"/>
                  <a:gd name="T11" fmla="*/ 10 h 13"/>
                  <a:gd name="T12" fmla="*/ 5 w 21"/>
                  <a:gd name="T13" fmla="*/ 13 h 13"/>
                  <a:gd name="T14" fmla="*/ 6 w 21"/>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3">
                    <a:moveTo>
                      <a:pt x="6" y="12"/>
                    </a:moveTo>
                    <a:cubicBezTo>
                      <a:pt x="18" y="8"/>
                      <a:pt x="18" y="8"/>
                      <a:pt x="18" y="8"/>
                    </a:cubicBezTo>
                    <a:cubicBezTo>
                      <a:pt x="20" y="7"/>
                      <a:pt x="21" y="5"/>
                      <a:pt x="20" y="3"/>
                    </a:cubicBezTo>
                    <a:cubicBezTo>
                      <a:pt x="19" y="1"/>
                      <a:pt x="17" y="0"/>
                      <a:pt x="15" y="1"/>
                    </a:cubicBezTo>
                    <a:cubicBezTo>
                      <a:pt x="3" y="5"/>
                      <a:pt x="3" y="5"/>
                      <a:pt x="3" y="5"/>
                    </a:cubicBezTo>
                    <a:cubicBezTo>
                      <a:pt x="1" y="6"/>
                      <a:pt x="0" y="8"/>
                      <a:pt x="1" y="10"/>
                    </a:cubicBezTo>
                    <a:cubicBezTo>
                      <a:pt x="2" y="12"/>
                      <a:pt x="3" y="13"/>
                      <a:pt x="5" y="13"/>
                    </a:cubicBezTo>
                    <a:cubicBezTo>
                      <a:pt x="5" y="13"/>
                      <a:pt x="6" y="13"/>
                      <a:pt x="6" y="12"/>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70" name="Freeform 346"/>
              <p:cNvSpPr>
                <a:spLocks/>
              </p:cNvSpPr>
              <p:nvPr/>
            </p:nvSpPr>
            <p:spPr bwMode="auto">
              <a:xfrm>
                <a:off x="509033" y="4666624"/>
                <a:ext cx="43271" cy="49101"/>
              </a:xfrm>
              <a:custGeom>
                <a:avLst/>
                <a:gdLst>
                  <a:gd name="T0" fmla="*/ 4 w 16"/>
                  <a:gd name="T1" fmla="*/ 18 h 18"/>
                  <a:gd name="T2" fmla="*/ 7 w 16"/>
                  <a:gd name="T3" fmla="*/ 16 h 18"/>
                  <a:gd name="T4" fmla="*/ 15 w 16"/>
                  <a:gd name="T5" fmla="*/ 6 h 18"/>
                  <a:gd name="T6" fmla="*/ 14 w 16"/>
                  <a:gd name="T7" fmla="*/ 1 h 18"/>
                  <a:gd name="T8" fmla="*/ 9 w 16"/>
                  <a:gd name="T9" fmla="*/ 1 h 18"/>
                  <a:gd name="T10" fmla="*/ 1 w 16"/>
                  <a:gd name="T11" fmla="*/ 11 h 18"/>
                  <a:gd name="T12" fmla="*/ 1 w 16"/>
                  <a:gd name="T13" fmla="*/ 17 h 18"/>
                  <a:gd name="T14" fmla="*/ 4 w 16"/>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8">
                    <a:moveTo>
                      <a:pt x="4" y="18"/>
                    </a:moveTo>
                    <a:cubicBezTo>
                      <a:pt x="5" y="18"/>
                      <a:pt x="6" y="17"/>
                      <a:pt x="7" y="16"/>
                    </a:cubicBezTo>
                    <a:cubicBezTo>
                      <a:pt x="15" y="6"/>
                      <a:pt x="15" y="6"/>
                      <a:pt x="15" y="6"/>
                    </a:cubicBezTo>
                    <a:cubicBezTo>
                      <a:pt x="16" y="5"/>
                      <a:pt x="16" y="2"/>
                      <a:pt x="14" y="1"/>
                    </a:cubicBezTo>
                    <a:cubicBezTo>
                      <a:pt x="12" y="0"/>
                      <a:pt x="10" y="0"/>
                      <a:pt x="9" y="1"/>
                    </a:cubicBezTo>
                    <a:cubicBezTo>
                      <a:pt x="1" y="11"/>
                      <a:pt x="1" y="11"/>
                      <a:pt x="1" y="11"/>
                    </a:cubicBezTo>
                    <a:cubicBezTo>
                      <a:pt x="0" y="13"/>
                      <a:pt x="0" y="15"/>
                      <a:pt x="1" y="17"/>
                    </a:cubicBezTo>
                    <a:cubicBezTo>
                      <a:pt x="2" y="17"/>
                      <a:pt x="3" y="18"/>
                      <a:pt x="4" y="18"/>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71" name="Freeform 347"/>
              <p:cNvSpPr>
                <a:spLocks noEditPoints="1"/>
              </p:cNvSpPr>
              <p:nvPr/>
            </p:nvSpPr>
            <p:spPr bwMode="auto">
              <a:xfrm>
                <a:off x="110243" y="4682992"/>
                <a:ext cx="442063" cy="599723"/>
              </a:xfrm>
              <a:custGeom>
                <a:avLst/>
                <a:gdLst>
                  <a:gd name="T0" fmla="*/ 87 w 160"/>
                  <a:gd name="T1" fmla="*/ 55 h 217"/>
                  <a:gd name="T2" fmla="*/ 92 w 160"/>
                  <a:gd name="T3" fmla="*/ 67 h 217"/>
                  <a:gd name="T4" fmla="*/ 105 w 160"/>
                  <a:gd name="T5" fmla="*/ 88 h 217"/>
                  <a:gd name="T6" fmla="*/ 89 w 160"/>
                  <a:gd name="T7" fmla="*/ 84 h 217"/>
                  <a:gd name="T8" fmla="*/ 82 w 160"/>
                  <a:gd name="T9" fmla="*/ 84 h 217"/>
                  <a:gd name="T10" fmla="*/ 82 w 160"/>
                  <a:gd name="T11" fmla="*/ 92 h 217"/>
                  <a:gd name="T12" fmla="*/ 79 w 160"/>
                  <a:gd name="T13" fmla="*/ 116 h 217"/>
                  <a:gd name="T14" fmla="*/ 76 w 160"/>
                  <a:gd name="T15" fmla="*/ 89 h 217"/>
                  <a:gd name="T16" fmla="*/ 69 w 160"/>
                  <a:gd name="T17" fmla="*/ 84 h 217"/>
                  <a:gd name="T18" fmla="*/ 69 w 160"/>
                  <a:gd name="T19" fmla="*/ 91 h 217"/>
                  <a:gd name="T20" fmla="*/ 61 w 160"/>
                  <a:gd name="T21" fmla="*/ 99 h 217"/>
                  <a:gd name="T22" fmla="*/ 56 w 160"/>
                  <a:gd name="T23" fmla="*/ 91 h 217"/>
                  <a:gd name="T24" fmla="*/ 61 w 160"/>
                  <a:gd name="T25" fmla="*/ 86 h 217"/>
                  <a:gd name="T26" fmla="*/ 42 w 160"/>
                  <a:gd name="T27" fmla="*/ 85 h 217"/>
                  <a:gd name="T28" fmla="*/ 34 w 160"/>
                  <a:gd name="T29" fmla="*/ 83 h 217"/>
                  <a:gd name="T30" fmla="*/ 0 w 160"/>
                  <a:gd name="T31" fmla="*/ 67 h 217"/>
                  <a:gd name="T32" fmla="*/ 23 w 160"/>
                  <a:gd name="T33" fmla="*/ 96 h 217"/>
                  <a:gd name="T34" fmla="*/ 24 w 160"/>
                  <a:gd name="T35" fmla="*/ 97 h 217"/>
                  <a:gd name="T36" fmla="*/ 31 w 160"/>
                  <a:gd name="T37" fmla="*/ 100 h 217"/>
                  <a:gd name="T38" fmla="*/ 31 w 160"/>
                  <a:gd name="T39" fmla="*/ 100 h 217"/>
                  <a:gd name="T40" fmla="*/ 31 w 160"/>
                  <a:gd name="T41" fmla="*/ 100 h 217"/>
                  <a:gd name="T42" fmla="*/ 41 w 160"/>
                  <a:gd name="T43" fmla="*/ 100 h 217"/>
                  <a:gd name="T44" fmla="*/ 56 w 160"/>
                  <a:gd name="T45" fmla="*/ 150 h 217"/>
                  <a:gd name="T46" fmla="*/ 60 w 160"/>
                  <a:gd name="T47" fmla="*/ 217 h 217"/>
                  <a:gd name="T48" fmla="*/ 79 w 160"/>
                  <a:gd name="T49" fmla="*/ 152 h 217"/>
                  <a:gd name="T50" fmla="*/ 93 w 160"/>
                  <a:gd name="T51" fmla="*/ 207 h 217"/>
                  <a:gd name="T52" fmla="*/ 105 w 160"/>
                  <a:gd name="T53" fmla="*/ 164 h 217"/>
                  <a:gd name="T54" fmla="*/ 99 w 160"/>
                  <a:gd name="T55" fmla="*/ 150 h 217"/>
                  <a:gd name="T56" fmla="*/ 101 w 160"/>
                  <a:gd name="T57" fmla="*/ 103 h 217"/>
                  <a:gd name="T58" fmla="*/ 111 w 160"/>
                  <a:gd name="T59" fmla="*/ 106 h 217"/>
                  <a:gd name="T60" fmla="*/ 111 w 160"/>
                  <a:gd name="T61" fmla="*/ 106 h 217"/>
                  <a:gd name="T62" fmla="*/ 121 w 160"/>
                  <a:gd name="T63" fmla="*/ 98 h 217"/>
                  <a:gd name="T64" fmla="*/ 121 w 160"/>
                  <a:gd name="T65" fmla="*/ 98 h 217"/>
                  <a:gd name="T66" fmla="*/ 121 w 160"/>
                  <a:gd name="T67" fmla="*/ 97 h 217"/>
                  <a:gd name="T68" fmla="*/ 121 w 160"/>
                  <a:gd name="T69" fmla="*/ 72 h 217"/>
                  <a:gd name="T70" fmla="*/ 151 w 160"/>
                  <a:gd name="T71" fmla="*/ 35 h 217"/>
                  <a:gd name="T72" fmla="*/ 134 w 160"/>
                  <a:gd name="T73" fmla="*/ 43 h 217"/>
                  <a:gd name="T74" fmla="*/ 145 w 160"/>
                  <a:gd name="T75" fmla="*/ 38 h 217"/>
                  <a:gd name="T76" fmla="*/ 134 w 160"/>
                  <a:gd name="T77" fmla="*/ 4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217">
                    <a:moveTo>
                      <a:pt x="125" y="0"/>
                    </a:moveTo>
                    <a:cubicBezTo>
                      <a:pt x="119" y="9"/>
                      <a:pt x="93" y="48"/>
                      <a:pt x="87" y="55"/>
                    </a:cubicBezTo>
                    <a:cubicBezTo>
                      <a:pt x="88" y="58"/>
                      <a:pt x="89" y="59"/>
                      <a:pt x="90" y="61"/>
                    </a:cubicBezTo>
                    <a:cubicBezTo>
                      <a:pt x="91" y="64"/>
                      <a:pt x="91" y="65"/>
                      <a:pt x="92" y="67"/>
                    </a:cubicBezTo>
                    <a:cubicBezTo>
                      <a:pt x="94" y="67"/>
                      <a:pt x="98" y="68"/>
                      <a:pt x="104" y="69"/>
                    </a:cubicBezTo>
                    <a:cubicBezTo>
                      <a:pt x="105" y="88"/>
                      <a:pt x="105" y="88"/>
                      <a:pt x="105" y="88"/>
                    </a:cubicBezTo>
                    <a:cubicBezTo>
                      <a:pt x="91" y="85"/>
                      <a:pt x="91" y="85"/>
                      <a:pt x="91" y="85"/>
                    </a:cubicBezTo>
                    <a:cubicBezTo>
                      <a:pt x="91" y="85"/>
                      <a:pt x="89" y="84"/>
                      <a:pt x="89" y="84"/>
                    </a:cubicBezTo>
                    <a:cubicBezTo>
                      <a:pt x="87" y="84"/>
                      <a:pt x="85" y="84"/>
                      <a:pt x="82" y="84"/>
                    </a:cubicBezTo>
                    <a:cubicBezTo>
                      <a:pt x="82" y="84"/>
                      <a:pt x="82" y="84"/>
                      <a:pt x="82" y="84"/>
                    </a:cubicBezTo>
                    <a:cubicBezTo>
                      <a:pt x="88" y="88"/>
                      <a:pt x="88" y="88"/>
                      <a:pt x="88" y="88"/>
                    </a:cubicBezTo>
                    <a:cubicBezTo>
                      <a:pt x="82" y="92"/>
                      <a:pt x="82" y="92"/>
                      <a:pt x="82" y="92"/>
                    </a:cubicBezTo>
                    <a:cubicBezTo>
                      <a:pt x="85" y="97"/>
                      <a:pt x="85" y="97"/>
                      <a:pt x="85" y="97"/>
                    </a:cubicBezTo>
                    <a:cubicBezTo>
                      <a:pt x="79" y="116"/>
                      <a:pt x="79" y="116"/>
                      <a:pt x="79" y="116"/>
                    </a:cubicBezTo>
                    <a:cubicBezTo>
                      <a:pt x="75" y="90"/>
                      <a:pt x="75" y="90"/>
                      <a:pt x="75" y="90"/>
                    </a:cubicBezTo>
                    <a:cubicBezTo>
                      <a:pt x="76" y="89"/>
                      <a:pt x="76" y="89"/>
                      <a:pt x="76" y="89"/>
                    </a:cubicBezTo>
                    <a:cubicBezTo>
                      <a:pt x="74" y="83"/>
                      <a:pt x="74" y="83"/>
                      <a:pt x="74" y="83"/>
                    </a:cubicBezTo>
                    <a:cubicBezTo>
                      <a:pt x="69" y="84"/>
                      <a:pt x="69" y="84"/>
                      <a:pt x="69" y="84"/>
                    </a:cubicBezTo>
                    <a:cubicBezTo>
                      <a:pt x="68" y="90"/>
                      <a:pt x="68" y="90"/>
                      <a:pt x="68" y="90"/>
                    </a:cubicBezTo>
                    <a:cubicBezTo>
                      <a:pt x="69" y="91"/>
                      <a:pt x="69" y="91"/>
                      <a:pt x="69" y="91"/>
                    </a:cubicBezTo>
                    <a:cubicBezTo>
                      <a:pt x="70" y="117"/>
                      <a:pt x="70" y="117"/>
                      <a:pt x="70" y="117"/>
                    </a:cubicBezTo>
                    <a:cubicBezTo>
                      <a:pt x="61" y="99"/>
                      <a:pt x="61" y="99"/>
                      <a:pt x="61" y="99"/>
                    </a:cubicBezTo>
                    <a:cubicBezTo>
                      <a:pt x="63" y="94"/>
                      <a:pt x="63" y="94"/>
                      <a:pt x="63" y="94"/>
                    </a:cubicBezTo>
                    <a:cubicBezTo>
                      <a:pt x="56" y="91"/>
                      <a:pt x="56" y="91"/>
                      <a:pt x="56" y="91"/>
                    </a:cubicBezTo>
                    <a:cubicBezTo>
                      <a:pt x="61" y="86"/>
                      <a:pt x="61" y="86"/>
                      <a:pt x="61" y="86"/>
                    </a:cubicBezTo>
                    <a:cubicBezTo>
                      <a:pt x="61" y="86"/>
                      <a:pt x="61" y="86"/>
                      <a:pt x="61" y="86"/>
                    </a:cubicBezTo>
                    <a:cubicBezTo>
                      <a:pt x="61" y="86"/>
                      <a:pt x="59" y="86"/>
                      <a:pt x="58" y="86"/>
                    </a:cubicBezTo>
                    <a:cubicBezTo>
                      <a:pt x="42" y="85"/>
                      <a:pt x="42" y="85"/>
                      <a:pt x="42" y="85"/>
                    </a:cubicBezTo>
                    <a:cubicBezTo>
                      <a:pt x="35" y="85"/>
                      <a:pt x="35" y="85"/>
                      <a:pt x="35" y="85"/>
                    </a:cubicBezTo>
                    <a:cubicBezTo>
                      <a:pt x="34" y="83"/>
                      <a:pt x="34" y="83"/>
                      <a:pt x="34" y="83"/>
                    </a:cubicBezTo>
                    <a:cubicBezTo>
                      <a:pt x="15" y="56"/>
                      <a:pt x="15" y="56"/>
                      <a:pt x="15" y="56"/>
                    </a:cubicBezTo>
                    <a:cubicBezTo>
                      <a:pt x="10" y="60"/>
                      <a:pt x="5" y="63"/>
                      <a:pt x="0" y="67"/>
                    </a:cubicBezTo>
                    <a:cubicBezTo>
                      <a:pt x="21" y="93"/>
                      <a:pt x="21" y="93"/>
                      <a:pt x="21" y="93"/>
                    </a:cubicBezTo>
                    <a:cubicBezTo>
                      <a:pt x="23" y="96"/>
                      <a:pt x="23" y="96"/>
                      <a:pt x="23" y="96"/>
                    </a:cubicBezTo>
                    <a:cubicBezTo>
                      <a:pt x="24" y="97"/>
                      <a:pt x="24" y="97"/>
                      <a:pt x="24" y="97"/>
                    </a:cubicBezTo>
                    <a:cubicBezTo>
                      <a:pt x="24" y="97"/>
                      <a:pt x="24" y="97"/>
                      <a:pt x="24" y="97"/>
                    </a:cubicBezTo>
                    <a:cubicBezTo>
                      <a:pt x="24" y="97"/>
                      <a:pt x="24" y="97"/>
                      <a:pt x="24" y="97"/>
                    </a:cubicBezTo>
                    <a:cubicBezTo>
                      <a:pt x="27" y="98"/>
                      <a:pt x="18" y="94"/>
                      <a:pt x="31" y="100"/>
                    </a:cubicBezTo>
                    <a:cubicBezTo>
                      <a:pt x="31" y="100"/>
                      <a:pt x="31" y="100"/>
                      <a:pt x="31" y="100"/>
                    </a:cubicBezTo>
                    <a:cubicBezTo>
                      <a:pt x="31" y="100"/>
                      <a:pt x="31" y="100"/>
                      <a:pt x="31" y="100"/>
                    </a:cubicBezTo>
                    <a:cubicBezTo>
                      <a:pt x="31" y="100"/>
                      <a:pt x="31" y="100"/>
                      <a:pt x="31" y="100"/>
                    </a:cubicBezTo>
                    <a:cubicBezTo>
                      <a:pt x="31" y="100"/>
                      <a:pt x="31" y="100"/>
                      <a:pt x="31" y="100"/>
                    </a:cubicBezTo>
                    <a:cubicBezTo>
                      <a:pt x="33" y="100"/>
                      <a:pt x="33" y="100"/>
                      <a:pt x="33" y="100"/>
                    </a:cubicBezTo>
                    <a:cubicBezTo>
                      <a:pt x="41" y="100"/>
                      <a:pt x="41" y="100"/>
                      <a:pt x="41" y="100"/>
                    </a:cubicBezTo>
                    <a:cubicBezTo>
                      <a:pt x="53" y="100"/>
                      <a:pt x="53" y="100"/>
                      <a:pt x="53" y="100"/>
                    </a:cubicBezTo>
                    <a:cubicBezTo>
                      <a:pt x="54" y="117"/>
                      <a:pt x="55" y="134"/>
                      <a:pt x="56" y="150"/>
                    </a:cubicBezTo>
                    <a:cubicBezTo>
                      <a:pt x="43" y="212"/>
                      <a:pt x="43" y="212"/>
                      <a:pt x="43" y="212"/>
                    </a:cubicBezTo>
                    <a:cubicBezTo>
                      <a:pt x="60" y="217"/>
                      <a:pt x="60" y="217"/>
                      <a:pt x="60" y="217"/>
                    </a:cubicBezTo>
                    <a:cubicBezTo>
                      <a:pt x="66" y="196"/>
                      <a:pt x="74" y="159"/>
                      <a:pt x="76" y="152"/>
                    </a:cubicBezTo>
                    <a:cubicBezTo>
                      <a:pt x="77" y="152"/>
                      <a:pt x="78" y="152"/>
                      <a:pt x="79" y="152"/>
                    </a:cubicBezTo>
                    <a:cubicBezTo>
                      <a:pt x="89" y="178"/>
                      <a:pt x="89" y="178"/>
                      <a:pt x="89" y="178"/>
                    </a:cubicBezTo>
                    <a:cubicBezTo>
                      <a:pt x="90" y="184"/>
                      <a:pt x="92" y="198"/>
                      <a:pt x="93" y="207"/>
                    </a:cubicBezTo>
                    <a:cubicBezTo>
                      <a:pt x="110" y="206"/>
                      <a:pt x="110" y="206"/>
                      <a:pt x="110" y="206"/>
                    </a:cubicBezTo>
                    <a:cubicBezTo>
                      <a:pt x="109" y="194"/>
                      <a:pt x="111" y="181"/>
                      <a:pt x="105" y="164"/>
                    </a:cubicBezTo>
                    <a:cubicBezTo>
                      <a:pt x="103" y="159"/>
                      <a:pt x="101" y="154"/>
                      <a:pt x="99" y="150"/>
                    </a:cubicBezTo>
                    <a:cubicBezTo>
                      <a:pt x="99" y="150"/>
                      <a:pt x="99" y="150"/>
                      <a:pt x="99" y="150"/>
                    </a:cubicBezTo>
                    <a:cubicBezTo>
                      <a:pt x="98" y="133"/>
                      <a:pt x="96" y="117"/>
                      <a:pt x="94" y="101"/>
                    </a:cubicBezTo>
                    <a:cubicBezTo>
                      <a:pt x="101" y="103"/>
                      <a:pt x="101" y="103"/>
                      <a:pt x="101" y="103"/>
                    </a:cubicBezTo>
                    <a:cubicBezTo>
                      <a:pt x="108" y="105"/>
                      <a:pt x="108" y="105"/>
                      <a:pt x="108" y="105"/>
                    </a:cubicBezTo>
                    <a:cubicBezTo>
                      <a:pt x="111" y="106"/>
                      <a:pt x="111" y="106"/>
                      <a:pt x="111" y="106"/>
                    </a:cubicBezTo>
                    <a:cubicBezTo>
                      <a:pt x="111" y="106"/>
                      <a:pt x="111" y="106"/>
                      <a:pt x="111" y="106"/>
                    </a:cubicBezTo>
                    <a:cubicBezTo>
                      <a:pt x="111" y="106"/>
                      <a:pt x="111" y="106"/>
                      <a:pt x="111" y="106"/>
                    </a:cubicBezTo>
                    <a:cubicBezTo>
                      <a:pt x="111" y="106"/>
                      <a:pt x="111" y="106"/>
                      <a:pt x="111" y="106"/>
                    </a:cubicBezTo>
                    <a:cubicBezTo>
                      <a:pt x="111" y="106"/>
                      <a:pt x="124" y="97"/>
                      <a:pt x="121" y="98"/>
                    </a:cubicBezTo>
                    <a:cubicBezTo>
                      <a:pt x="121" y="98"/>
                      <a:pt x="121" y="98"/>
                      <a:pt x="121" y="98"/>
                    </a:cubicBezTo>
                    <a:cubicBezTo>
                      <a:pt x="121" y="98"/>
                      <a:pt x="121" y="98"/>
                      <a:pt x="121" y="98"/>
                    </a:cubicBezTo>
                    <a:cubicBezTo>
                      <a:pt x="121" y="98"/>
                      <a:pt x="121" y="98"/>
                      <a:pt x="121" y="98"/>
                    </a:cubicBezTo>
                    <a:cubicBezTo>
                      <a:pt x="121" y="97"/>
                      <a:pt x="121" y="97"/>
                      <a:pt x="121" y="97"/>
                    </a:cubicBezTo>
                    <a:cubicBezTo>
                      <a:pt x="121" y="95"/>
                      <a:pt x="121" y="95"/>
                      <a:pt x="121" y="95"/>
                    </a:cubicBezTo>
                    <a:cubicBezTo>
                      <a:pt x="121" y="72"/>
                      <a:pt x="121" y="72"/>
                      <a:pt x="121" y="72"/>
                    </a:cubicBezTo>
                    <a:cubicBezTo>
                      <a:pt x="136" y="75"/>
                      <a:pt x="153" y="78"/>
                      <a:pt x="159" y="79"/>
                    </a:cubicBezTo>
                    <a:cubicBezTo>
                      <a:pt x="160" y="64"/>
                      <a:pt x="157" y="49"/>
                      <a:pt x="151" y="35"/>
                    </a:cubicBezTo>
                    <a:cubicBezTo>
                      <a:pt x="146" y="22"/>
                      <a:pt x="137" y="9"/>
                      <a:pt x="125" y="0"/>
                    </a:cubicBezTo>
                    <a:close/>
                    <a:moveTo>
                      <a:pt x="134" y="43"/>
                    </a:moveTo>
                    <a:cubicBezTo>
                      <a:pt x="130" y="32"/>
                      <a:pt x="127" y="20"/>
                      <a:pt x="126" y="8"/>
                    </a:cubicBezTo>
                    <a:cubicBezTo>
                      <a:pt x="134" y="17"/>
                      <a:pt x="141" y="27"/>
                      <a:pt x="145" y="38"/>
                    </a:cubicBezTo>
                    <a:cubicBezTo>
                      <a:pt x="150" y="49"/>
                      <a:pt x="153" y="61"/>
                      <a:pt x="153" y="72"/>
                    </a:cubicBezTo>
                    <a:cubicBezTo>
                      <a:pt x="145" y="64"/>
                      <a:pt x="139" y="54"/>
                      <a:pt x="134" y="43"/>
                    </a:cubicBezTo>
                    <a:close/>
                  </a:path>
                </a:pathLst>
              </a:custGeom>
              <a:grpFill/>
              <a:ln>
                <a:noFill/>
              </a:ln>
            </p:spPr>
            <p:txBody>
              <a:bodyPr vert="horz" wrap="square" lIns="68580" tIns="34290" rIns="68580" bIns="34290" numCol="1" anchor="t" anchorCtr="0" compatLnSpc="1">
                <a:prstTxWarp prst="textNoShape">
                  <a:avLst/>
                </a:prstTxWarp>
              </a:bodyPr>
              <a:lstStyle/>
              <a:p>
                <a:endParaRPr lang="zh-CN" altLang="en-US" sz="1013"/>
              </a:p>
            </p:txBody>
          </p:sp>
        </p:grpSp>
      </p:grpSp>
      <p:grpSp>
        <p:nvGrpSpPr>
          <p:cNvPr id="13" name="组合 12"/>
          <p:cNvGrpSpPr/>
          <p:nvPr/>
        </p:nvGrpSpPr>
        <p:grpSpPr>
          <a:xfrm>
            <a:off x="2186210" y="4291804"/>
            <a:ext cx="524486" cy="524295"/>
            <a:chOff x="2914946" y="5722405"/>
            <a:chExt cx="699315" cy="699060"/>
          </a:xfrm>
        </p:grpSpPr>
        <p:grpSp>
          <p:nvGrpSpPr>
            <p:cNvPr id="181" name="组合 180"/>
            <p:cNvGrpSpPr/>
            <p:nvPr/>
          </p:nvGrpSpPr>
          <p:grpSpPr>
            <a:xfrm>
              <a:off x="2914946" y="5722405"/>
              <a:ext cx="699315" cy="699060"/>
              <a:chOff x="2082060" y="4326575"/>
              <a:chExt cx="1280274" cy="1280272"/>
            </a:xfrm>
          </p:grpSpPr>
          <p:sp>
            <p:nvSpPr>
              <p:cNvPr id="182" name="椭圆 181"/>
              <p:cNvSpPr/>
              <p:nvPr/>
            </p:nvSpPr>
            <p:spPr>
              <a:xfrm>
                <a:off x="2082060" y="4326575"/>
                <a:ext cx="1280274" cy="1280272"/>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183" name="椭圆 182"/>
              <p:cNvSpPr/>
              <p:nvPr/>
            </p:nvSpPr>
            <p:spPr>
              <a:xfrm>
                <a:off x="2220839" y="4480358"/>
                <a:ext cx="985420" cy="985419"/>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grpSp>
          <p:nvGrpSpPr>
            <p:cNvPr id="7" name="组合 6"/>
            <p:cNvGrpSpPr/>
            <p:nvPr/>
          </p:nvGrpSpPr>
          <p:grpSpPr>
            <a:xfrm>
              <a:off x="3124037" y="5955433"/>
              <a:ext cx="284136" cy="253100"/>
              <a:chOff x="10909477" y="2443250"/>
              <a:chExt cx="472468" cy="420860"/>
            </a:xfrm>
            <a:solidFill>
              <a:srgbClr val="0070C0"/>
            </a:solidFill>
          </p:grpSpPr>
          <p:sp>
            <p:nvSpPr>
              <p:cNvPr id="175" name="Freeform 270"/>
              <p:cNvSpPr>
                <a:spLocks noEditPoints="1"/>
              </p:cNvSpPr>
              <p:nvPr/>
            </p:nvSpPr>
            <p:spPr bwMode="auto">
              <a:xfrm>
                <a:off x="10909477" y="2443250"/>
                <a:ext cx="472468" cy="420860"/>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solidFill>
                <a:schemeClr val="bg2">
                  <a:lumMod val="25000"/>
                </a:schemeClr>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76" name="Freeform 271"/>
              <p:cNvSpPr>
                <a:spLocks/>
              </p:cNvSpPr>
              <p:nvPr/>
            </p:nvSpPr>
            <p:spPr bwMode="auto">
              <a:xfrm>
                <a:off x="11035780" y="2603410"/>
                <a:ext cx="216353" cy="185880"/>
              </a:xfrm>
              <a:custGeom>
                <a:avLst/>
                <a:gdLst>
                  <a:gd name="T0" fmla="*/ 57 w 78"/>
                  <a:gd name="T1" fmla="*/ 0 h 67"/>
                  <a:gd name="T2" fmla="*/ 57 w 78"/>
                  <a:gd name="T3" fmla="*/ 0 h 67"/>
                  <a:gd name="T4" fmla="*/ 39 w 78"/>
                  <a:gd name="T5" fmla="*/ 10 h 67"/>
                  <a:gd name="T6" fmla="*/ 21 w 78"/>
                  <a:gd name="T7" fmla="*/ 0 h 67"/>
                  <a:gd name="T8" fmla="*/ 20 w 78"/>
                  <a:gd name="T9" fmla="*/ 0 h 67"/>
                  <a:gd name="T10" fmla="*/ 0 w 78"/>
                  <a:gd name="T11" fmla="*/ 23 h 67"/>
                  <a:gd name="T12" fmla="*/ 1 w 78"/>
                  <a:gd name="T13" fmla="*/ 30 h 67"/>
                  <a:gd name="T14" fmla="*/ 25 w 78"/>
                  <a:gd name="T15" fmla="*/ 56 h 67"/>
                  <a:gd name="T16" fmla="*/ 39 w 78"/>
                  <a:gd name="T17" fmla="*/ 67 h 67"/>
                  <a:gd name="T18" fmla="*/ 53 w 78"/>
                  <a:gd name="T19" fmla="*/ 56 h 67"/>
                  <a:gd name="T20" fmla="*/ 77 w 78"/>
                  <a:gd name="T21" fmla="*/ 29 h 67"/>
                  <a:gd name="T22" fmla="*/ 78 w 78"/>
                  <a:gd name="T23" fmla="*/ 22 h 67"/>
                  <a:gd name="T24" fmla="*/ 57 w 78"/>
                  <a:gd name="T2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67">
                    <a:moveTo>
                      <a:pt x="57" y="0"/>
                    </a:moveTo>
                    <a:cubicBezTo>
                      <a:pt x="57" y="0"/>
                      <a:pt x="57" y="0"/>
                      <a:pt x="57" y="0"/>
                    </a:cubicBezTo>
                    <a:cubicBezTo>
                      <a:pt x="49" y="0"/>
                      <a:pt x="42" y="4"/>
                      <a:pt x="39" y="10"/>
                    </a:cubicBezTo>
                    <a:cubicBezTo>
                      <a:pt x="35" y="4"/>
                      <a:pt x="28" y="0"/>
                      <a:pt x="21" y="0"/>
                    </a:cubicBezTo>
                    <a:cubicBezTo>
                      <a:pt x="21" y="0"/>
                      <a:pt x="21" y="0"/>
                      <a:pt x="20" y="0"/>
                    </a:cubicBezTo>
                    <a:cubicBezTo>
                      <a:pt x="9" y="0"/>
                      <a:pt x="0" y="11"/>
                      <a:pt x="0" y="23"/>
                    </a:cubicBezTo>
                    <a:cubicBezTo>
                      <a:pt x="0" y="26"/>
                      <a:pt x="0" y="28"/>
                      <a:pt x="1" y="30"/>
                    </a:cubicBezTo>
                    <a:cubicBezTo>
                      <a:pt x="2" y="37"/>
                      <a:pt x="14" y="48"/>
                      <a:pt x="25" y="56"/>
                    </a:cubicBezTo>
                    <a:cubicBezTo>
                      <a:pt x="30" y="60"/>
                      <a:pt x="39" y="67"/>
                      <a:pt x="39" y="67"/>
                    </a:cubicBezTo>
                    <a:cubicBezTo>
                      <a:pt x="43" y="64"/>
                      <a:pt x="48" y="60"/>
                      <a:pt x="53" y="56"/>
                    </a:cubicBezTo>
                    <a:cubicBezTo>
                      <a:pt x="64" y="47"/>
                      <a:pt x="75" y="36"/>
                      <a:pt x="77" y="29"/>
                    </a:cubicBezTo>
                    <a:cubicBezTo>
                      <a:pt x="78" y="27"/>
                      <a:pt x="78" y="25"/>
                      <a:pt x="78" y="22"/>
                    </a:cubicBezTo>
                    <a:cubicBezTo>
                      <a:pt x="78" y="10"/>
                      <a:pt x="68" y="0"/>
                      <a:pt x="57" y="0"/>
                    </a:cubicBezTo>
                    <a:close/>
                  </a:path>
                </a:pathLst>
              </a:custGeom>
              <a:solidFill>
                <a:schemeClr val="bg2">
                  <a:lumMod val="25000"/>
                </a:schemeClr>
              </a:solidFill>
              <a:ln>
                <a:noFill/>
              </a:ln>
            </p:spPr>
            <p:txBody>
              <a:bodyPr vert="horz" wrap="square" lIns="68580" tIns="34290" rIns="68580" bIns="34290" numCol="1" anchor="t" anchorCtr="0" compatLnSpc="1">
                <a:prstTxWarp prst="textNoShape">
                  <a:avLst/>
                </a:prstTxWarp>
              </a:bodyPr>
              <a:lstStyle/>
              <a:p>
                <a:endParaRPr lang="zh-CN" altLang="en-US" sz="1013"/>
              </a:p>
            </p:txBody>
          </p:sp>
        </p:grpSp>
      </p:grpSp>
      <p:grpSp>
        <p:nvGrpSpPr>
          <p:cNvPr id="8" name="组合 7"/>
          <p:cNvGrpSpPr/>
          <p:nvPr/>
        </p:nvGrpSpPr>
        <p:grpSpPr>
          <a:xfrm>
            <a:off x="6289981" y="906262"/>
            <a:ext cx="524486" cy="524295"/>
            <a:chOff x="8386641" y="1208349"/>
            <a:chExt cx="699315" cy="699060"/>
          </a:xfrm>
        </p:grpSpPr>
        <p:grpSp>
          <p:nvGrpSpPr>
            <p:cNvPr id="172" name="组合 171"/>
            <p:cNvGrpSpPr/>
            <p:nvPr/>
          </p:nvGrpSpPr>
          <p:grpSpPr>
            <a:xfrm>
              <a:off x="8386641" y="1208349"/>
              <a:ext cx="699315" cy="699060"/>
              <a:chOff x="2082060" y="4326575"/>
              <a:chExt cx="1280274" cy="1280272"/>
            </a:xfrm>
          </p:grpSpPr>
          <p:sp>
            <p:nvSpPr>
              <p:cNvPr id="173" name="椭圆 172"/>
              <p:cNvSpPr/>
              <p:nvPr/>
            </p:nvSpPr>
            <p:spPr>
              <a:xfrm>
                <a:off x="2082060" y="4326575"/>
                <a:ext cx="1280274" cy="1280272"/>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174" name="椭圆 173"/>
              <p:cNvSpPr/>
              <p:nvPr/>
            </p:nvSpPr>
            <p:spPr>
              <a:xfrm>
                <a:off x="2220836" y="4480356"/>
                <a:ext cx="985420" cy="985418"/>
              </a:xfrm>
              <a:prstGeom prst="ellipse">
                <a:avLst/>
              </a:prstGeom>
              <a:gradFill>
                <a:gsLst>
                  <a:gs pos="0">
                    <a:schemeClr val="bg1">
                      <a:lumMod val="65000"/>
                    </a:schemeClr>
                  </a:gs>
                  <a:gs pos="100000">
                    <a:schemeClr val="bg1">
                      <a:lumMod val="95000"/>
                    </a:schemeClr>
                  </a:gs>
                </a:gsLst>
                <a:lin ang="2700000" scaled="1"/>
              </a:gradFill>
              <a:ln w="25400">
                <a:gradFill flip="none" rotWithShape="1">
                  <a:gsLst>
                    <a:gs pos="0">
                      <a:schemeClr val="bg1"/>
                    </a:gs>
                    <a:gs pos="100000">
                      <a:schemeClr val="bg1">
                        <a:lumMod val="65000"/>
                      </a:schemeClr>
                    </a:gs>
                  </a:gsLst>
                  <a:lin ang="2700000" scaled="1"/>
                  <a:tileRect/>
                </a:gradFill>
              </a:ln>
              <a:effectLst>
                <a:outerShdw blurRad="622300" dist="2159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grpSp>
          <p:nvGrpSpPr>
            <p:cNvPr id="6" name="组合 5"/>
            <p:cNvGrpSpPr/>
            <p:nvPr/>
          </p:nvGrpSpPr>
          <p:grpSpPr>
            <a:xfrm>
              <a:off x="8590014" y="1400150"/>
              <a:ext cx="345906" cy="337857"/>
              <a:chOff x="10887256" y="1359383"/>
              <a:chExt cx="561349" cy="548286"/>
            </a:xfrm>
            <a:solidFill>
              <a:srgbClr val="0070C0"/>
            </a:solidFill>
          </p:grpSpPr>
          <p:sp>
            <p:nvSpPr>
              <p:cNvPr id="177" name="Freeform 335"/>
              <p:cNvSpPr>
                <a:spLocks/>
              </p:cNvSpPr>
              <p:nvPr/>
            </p:nvSpPr>
            <p:spPr bwMode="auto">
              <a:xfrm>
                <a:off x="11116474" y="1359383"/>
                <a:ext cx="77185" cy="91186"/>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78" name="Freeform 336"/>
              <p:cNvSpPr>
                <a:spLocks/>
              </p:cNvSpPr>
              <p:nvPr/>
            </p:nvSpPr>
            <p:spPr bwMode="auto">
              <a:xfrm>
                <a:off x="10950409" y="1440047"/>
                <a:ext cx="348504" cy="362407"/>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79" name="Freeform 337"/>
              <p:cNvSpPr>
                <a:spLocks noEditPoints="1"/>
              </p:cNvSpPr>
              <p:nvPr/>
            </p:nvSpPr>
            <p:spPr bwMode="auto">
              <a:xfrm>
                <a:off x="10887256" y="1592024"/>
                <a:ext cx="123964" cy="113398"/>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endParaRPr lang="zh-CN" altLang="en-US" sz="1013"/>
              </a:p>
            </p:txBody>
          </p:sp>
          <p:sp>
            <p:nvSpPr>
              <p:cNvPr id="180" name="Freeform 338"/>
              <p:cNvSpPr>
                <a:spLocks/>
              </p:cNvSpPr>
              <p:nvPr/>
            </p:nvSpPr>
            <p:spPr bwMode="auto">
              <a:xfrm>
                <a:off x="10895443" y="1569812"/>
                <a:ext cx="553162" cy="337857"/>
              </a:xfrm>
              <a:custGeom>
                <a:avLst/>
                <a:gdLst>
                  <a:gd name="T0" fmla="*/ 473 w 473"/>
                  <a:gd name="T1" fmla="*/ 0 h 289"/>
                  <a:gd name="T2" fmla="*/ 390 w 473"/>
                  <a:gd name="T3" fmla="*/ 33 h 289"/>
                  <a:gd name="T4" fmla="*/ 407 w 473"/>
                  <a:gd name="T5" fmla="*/ 45 h 289"/>
                  <a:gd name="T6" fmla="*/ 303 w 473"/>
                  <a:gd name="T7" fmla="*/ 156 h 289"/>
                  <a:gd name="T8" fmla="*/ 210 w 473"/>
                  <a:gd name="T9" fmla="*/ 147 h 289"/>
                  <a:gd name="T10" fmla="*/ 137 w 473"/>
                  <a:gd name="T11" fmla="*/ 222 h 289"/>
                  <a:gd name="T12" fmla="*/ 61 w 473"/>
                  <a:gd name="T13" fmla="*/ 185 h 289"/>
                  <a:gd name="T14" fmla="*/ 0 w 473"/>
                  <a:gd name="T15" fmla="*/ 263 h 289"/>
                  <a:gd name="T16" fmla="*/ 33 w 473"/>
                  <a:gd name="T17" fmla="*/ 289 h 289"/>
                  <a:gd name="T18" fmla="*/ 73 w 473"/>
                  <a:gd name="T19" fmla="*/ 239 h 289"/>
                  <a:gd name="T20" fmla="*/ 146 w 473"/>
                  <a:gd name="T21" fmla="*/ 274 h 289"/>
                  <a:gd name="T22" fmla="*/ 227 w 473"/>
                  <a:gd name="T23" fmla="*/ 192 h 289"/>
                  <a:gd name="T24" fmla="*/ 319 w 473"/>
                  <a:gd name="T25" fmla="*/ 201 h 289"/>
                  <a:gd name="T26" fmla="*/ 442 w 473"/>
                  <a:gd name="T27" fmla="*/ 71 h 289"/>
                  <a:gd name="T28" fmla="*/ 466 w 473"/>
                  <a:gd name="T29" fmla="*/ 88 h 289"/>
                  <a:gd name="T30" fmla="*/ 473 w 473"/>
                  <a:gd name="T31"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3" h="289">
                    <a:moveTo>
                      <a:pt x="473" y="0"/>
                    </a:moveTo>
                    <a:lnTo>
                      <a:pt x="390" y="33"/>
                    </a:lnTo>
                    <a:lnTo>
                      <a:pt x="407" y="45"/>
                    </a:lnTo>
                    <a:lnTo>
                      <a:pt x="303" y="156"/>
                    </a:lnTo>
                    <a:lnTo>
                      <a:pt x="210" y="147"/>
                    </a:lnTo>
                    <a:lnTo>
                      <a:pt x="137" y="222"/>
                    </a:lnTo>
                    <a:lnTo>
                      <a:pt x="61" y="185"/>
                    </a:lnTo>
                    <a:lnTo>
                      <a:pt x="0" y="263"/>
                    </a:lnTo>
                    <a:lnTo>
                      <a:pt x="33" y="289"/>
                    </a:lnTo>
                    <a:lnTo>
                      <a:pt x="73" y="239"/>
                    </a:lnTo>
                    <a:lnTo>
                      <a:pt x="146" y="274"/>
                    </a:lnTo>
                    <a:lnTo>
                      <a:pt x="227" y="192"/>
                    </a:lnTo>
                    <a:lnTo>
                      <a:pt x="319" y="201"/>
                    </a:lnTo>
                    <a:lnTo>
                      <a:pt x="442" y="71"/>
                    </a:lnTo>
                    <a:lnTo>
                      <a:pt x="466" y="88"/>
                    </a:lnTo>
                    <a:lnTo>
                      <a:pt x="473" y="0"/>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endParaRPr lang="zh-CN" altLang="en-US" sz="1013"/>
              </a:p>
            </p:txBody>
          </p:sp>
        </p:grpSp>
      </p:grpSp>
    </p:spTree>
    <p:extLst>
      <p:ext uri="{BB962C8B-B14F-4D97-AF65-F5344CB8AC3E}">
        <p14:creationId xmlns:p14="http://schemas.microsoft.com/office/powerpoint/2010/main" val="364084343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right)">
                                      <p:cBhvr>
                                        <p:cTn id="13" dur="500"/>
                                        <p:tgtEl>
                                          <p:spTgt spid="51"/>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500"/>
                                        <p:tgtEl>
                                          <p:spTgt spid="48"/>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3000"/>
                            </p:stCondLst>
                            <p:childTnLst>
                              <p:par>
                                <p:cTn id="35" presetID="22" presetClass="entr" presetSubtype="2"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right)">
                                      <p:cBhvr>
                                        <p:cTn id="37" dur="500"/>
                                        <p:tgtEl>
                                          <p:spTgt spid="15"/>
                                        </p:tgtEl>
                                      </p:cBhvr>
                                    </p:animEffect>
                                  </p:childTnLst>
                                </p:cTn>
                              </p:par>
                            </p:childTnLst>
                          </p:cTn>
                        </p:par>
                        <p:par>
                          <p:cTn id="38" fill="hold">
                            <p:stCondLst>
                              <p:cond delay="3500"/>
                            </p:stCondLst>
                            <p:childTnLst>
                              <p:par>
                                <p:cTn id="39" presetID="22" presetClass="entr" presetSubtype="2"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right)">
                                      <p:cBhvr>
                                        <p:cTn id="41" dur="500"/>
                                        <p:tgtEl>
                                          <p:spTgt spid="49"/>
                                        </p:tgtEl>
                                      </p:cBhvr>
                                    </p:animEffect>
                                  </p:childTnLst>
                                </p:cTn>
                              </p:par>
                            </p:childTnLst>
                          </p:cTn>
                        </p:par>
                        <p:par>
                          <p:cTn id="42" fill="hold">
                            <p:stCondLst>
                              <p:cond delay="4000"/>
                            </p:stCondLst>
                            <p:childTnLst>
                              <p:par>
                                <p:cTn id="43" presetID="53" presetClass="entr" presetSubtype="16"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par>
                          <p:cTn id="48" fill="hold">
                            <p:stCondLst>
                              <p:cond delay="4500"/>
                            </p:stCondLst>
                            <p:childTnLst>
                              <p:par>
                                <p:cTn id="49" presetID="22" presetClass="entr" presetSubtype="8"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childTnLst>
                          </p:cTn>
                        </p:par>
                        <p:par>
                          <p:cTn id="56" fill="hold">
                            <p:stCondLst>
                              <p:cond delay="5500"/>
                            </p:stCondLst>
                            <p:childTnLst>
                              <p:par>
                                <p:cTn id="57" presetID="53" presetClass="entr" presetSubtype="16"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par>
                          <p:cTn id="62" fill="hold">
                            <p:stCondLst>
                              <p:cond delay="6000"/>
                            </p:stCondLst>
                            <p:childTnLst>
                              <p:par>
                                <p:cTn id="63" presetID="22" presetClass="entr" presetSubtype="2"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right)">
                                      <p:cBhvr>
                                        <p:cTn id="65" dur="500"/>
                                        <p:tgtEl>
                                          <p:spTgt spid="17"/>
                                        </p:tgtEl>
                                      </p:cBhvr>
                                    </p:animEffect>
                                  </p:childTnLst>
                                </p:cTn>
                              </p:par>
                            </p:childTnLst>
                          </p:cTn>
                        </p:par>
                        <p:par>
                          <p:cTn id="66" fill="hold">
                            <p:stCondLst>
                              <p:cond delay="6500"/>
                            </p:stCondLst>
                            <p:childTnLst>
                              <p:par>
                                <p:cTn id="67" presetID="22" presetClass="entr" presetSubtype="2" fill="hold" grpId="0" nodeType="after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right)">
                                      <p:cBhvr>
                                        <p:cTn id="69" dur="500"/>
                                        <p:tgtEl>
                                          <p:spTgt spid="50"/>
                                        </p:tgtEl>
                                      </p:cBhvr>
                                    </p:animEffect>
                                  </p:childTnLst>
                                </p:cTn>
                              </p:par>
                            </p:childTnLst>
                          </p:cTn>
                        </p:par>
                        <p:par>
                          <p:cTn id="70" fill="hold">
                            <p:stCondLst>
                              <p:cond delay="7000"/>
                            </p:stCondLst>
                            <p:childTnLst>
                              <p:par>
                                <p:cTn id="71" presetID="53" presetClass="entr" presetSubtype="16" fill="hold" nodeType="after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Effect transition="in" filter="fade">
                                      <p:cBhvr>
                                        <p:cTn id="7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3900"/>
          <a:stretch/>
        </p:blipFill>
        <p:spPr>
          <a:xfrm>
            <a:off x="226927" y="763847"/>
            <a:ext cx="4432159" cy="4374210"/>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8971" y="393159"/>
            <a:ext cx="2927029" cy="1639456"/>
          </a:xfrm>
          <a:prstGeom prst="rect">
            <a:avLst/>
          </a:prstGeom>
        </p:spPr>
      </p:pic>
      <p:sp>
        <p:nvSpPr>
          <p:cNvPr id="5" name="文本框 4"/>
          <p:cNvSpPr txBox="1"/>
          <p:nvPr/>
        </p:nvSpPr>
        <p:spPr>
          <a:xfrm>
            <a:off x="5378367" y="2173347"/>
            <a:ext cx="2545762" cy="461665"/>
          </a:xfrm>
          <a:prstGeom prst="rect">
            <a:avLst/>
          </a:prstGeom>
          <a:noFill/>
        </p:spPr>
        <p:txBody>
          <a:bodyPr wrap="none" rtlCol="0">
            <a:spAutoFit/>
          </a:bodyPr>
          <a:lstStyle/>
          <a:p>
            <a:r>
              <a:rPr lang="en-US" altLang="zh-CN" sz="2400">
                <a:solidFill>
                  <a:prstClr val="white"/>
                </a:solidFill>
              </a:rPr>
              <a:t>2038POWERPOINT</a:t>
            </a:r>
            <a:endParaRPr lang="zh-CN" altLang="en-US" sz="2400" dirty="0">
              <a:solidFill>
                <a:prstClr val="white"/>
              </a:solidFill>
            </a:endParaRPr>
          </a:p>
        </p:txBody>
      </p:sp>
      <p:sp>
        <p:nvSpPr>
          <p:cNvPr id="6" name="文本框 5"/>
          <p:cNvSpPr txBox="1"/>
          <p:nvPr/>
        </p:nvSpPr>
        <p:spPr>
          <a:xfrm>
            <a:off x="5391929" y="3090369"/>
            <a:ext cx="2518638" cy="307777"/>
          </a:xfrm>
          <a:prstGeom prst="rect">
            <a:avLst/>
          </a:prstGeom>
          <a:noFill/>
        </p:spPr>
        <p:txBody>
          <a:bodyPr wrap="none" rtlCol="0">
            <a:spAutoFit/>
          </a:bodyPr>
          <a:lstStyle/>
          <a:p>
            <a:r>
              <a:rPr lang="zh-CN" altLang="en-US" sz="1400" dirty="0">
                <a:solidFill>
                  <a:prstClr val="white"/>
                </a:solidFill>
                <a:latin typeface="微软雅黑" panose="020B0503020204020204" pitchFamily="34" charset="-122"/>
                <a:ea typeface="微软雅黑" panose="020B0503020204020204" pitchFamily="34" charset="-122"/>
              </a:rPr>
              <a:t>单击此处添加您的副标题文字</a:t>
            </a:r>
          </a:p>
        </p:txBody>
      </p:sp>
      <p:sp>
        <p:nvSpPr>
          <p:cNvPr id="7" name="文本框 6"/>
          <p:cNvSpPr txBox="1"/>
          <p:nvPr/>
        </p:nvSpPr>
        <p:spPr>
          <a:xfrm>
            <a:off x="4415700" y="2601081"/>
            <a:ext cx="3972691" cy="523220"/>
          </a:xfrm>
          <a:prstGeom prst="rect">
            <a:avLst/>
          </a:prstGeom>
          <a:noFill/>
        </p:spPr>
        <p:txBody>
          <a:bodyPr wrap="none" rtlCol="0">
            <a:spAutoFit/>
          </a:bodyPr>
          <a:lstStyle/>
          <a:p>
            <a:r>
              <a:rPr lang="zh-CN" altLang="en-US" sz="2800" b="1" dirty="0">
                <a:solidFill>
                  <a:prstClr val="white"/>
                </a:solidFill>
                <a:latin typeface="微软雅黑" panose="020B0503020204020204" pitchFamily="34" charset="-122"/>
                <a:ea typeface="微软雅黑" panose="020B0503020204020204" pitchFamily="34" charset="-122"/>
              </a:rPr>
              <a:t>感谢观看 </a:t>
            </a:r>
            <a:r>
              <a:rPr lang="en-US" altLang="zh-CN" sz="2800" b="1" dirty="0">
                <a:solidFill>
                  <a:prstClr val="white"/>
                </a:solidFill>
                <a:latin typeface="微软雅黑" panose="020B0503020204020204" pitchFamily="34" charset="-122"/>
                <a:ea typeface="微软雅黑" panose="020B0503020204020204" pitchFamily="34" charset="-122"/>
              </a:rPr>
              <a:t>THANK YOU</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50883183"/>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par>
                          <p:cTn id="27" fill="hold">
                            <p:stCondLst>
                              <p:cond delay="3000"/>
                            </p:stCondLst>
                            <p:childTnLst>
                              <p:par>
                                <p:cTn id="28" presetID="17" presetClass="entr" presetSubtype="1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strVal val="#ppt_h"/>
                                          </p:val>
                                        </p:tav>
                                        <p:tav tm="100000">
                                          <p:val>
                                            <p:strVal val="#ppt_h"/>
                                          </p:val>
                                        </p:tav>
                                      </p:tavLst>
                                    </p:anim>
                                  </p:childTnLst>
                                </p:cTn>
                              </p:par>
                            </p:childTnLst>
                          </p:cTn>
                        </p:par>
                        <p:par>
                          <p:cTn id="32" fill="hold">
                            <p:stCondLst>
                              <p:cond delay="3500"/>
                            </p:stCondLst>
                            <p:childTnLst>
                              <p:par>
                                <p:cTn id="33" presetID="10" presetClass="entr" presetSubtype="0" fill="hold" grpId="0" nodeType="afterEffect">
                                  <p:stCondLst>
                                    <p:cond delay="0"/>
                                  </p:stCondLst>
                                  <p:iterate type="lt">
                                    <p:tmPct val="13000"/>
                                  </p:iterate>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4845"/>
                            </p:stCondLst>
                            <p:childTnLst>
                              <p:par>
                                <p:cTn id="37" presetID="12" presetClass="entr" presetSubtype="4" fill="hold" grpId="0" nodeType="afterEffect">
                                  <p:stCondLst>
                                    <p:cond delay="0"/>
                                  </p:stCondLst>
                                  <p:iterate type="lt">
                                    <p:tmPct val="13000"/>
                                  </p:iterate>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p:tgtEl>
                                          <p:spTgt spid="7"/>
                                        </p:tgtEl>
                                        <p:attrNameLst>
                                          <p:attrName>ppt_y</p:attrName>
                                        </p:attrNameLst>
                                      </p:cBhvr>
                                      <p:tavLst>
                                        <p:tav tm="0">
                                          <p:val>
                                            <p:strVal val="#ppt_y+#ppt_h*1.125000"/>
                                          </p:val>
                                        </p:tav>
                                        <p:tav tm="100000">
                                          <p:val>
                                            <p:strVal val="#ppt_y"/>
                                          </p:val>
                                        </p:tav>
                                      </p:tavLst>
                                    </p:anim>
                                    <p:animEffect transition="in" filter="wipe(up)">
                                      <p:cBhvr>
                                        <p:cTn id="40" dur="500"/>
                                        <p:tgtEl>
                                          <p:spTgt spid="7"/>
                                        </p:tgtEl>
                                      </p:cBhvr>
                                    </p:animEffect>
                                  </p:childTnLst>
                                </p:cTn>
                              </p:par>
                            </p:childTnLst>
                          </p:cTn>
                        </p:par>
                        <p:par>
                          <p:cTn id="41" fill="hold">
                            <p:stCondLst>
                              <p:cond delay="6060"/>
                            </p:stCondLst>
                            <p:childTnLst>
                              <p:par>
                                <p:cTn id="42" presetID="16" presetClass="entr" presetSubtype="21"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 y="0"/>
            <a:ext cx="9144000" cy="5143500"/>
            <a:chOff x="-1" y="0"/>
            <a:chExt cx="9144000" cy="5143500"/>
          </a:xfrm>
        </p:grpSpPr>
        <p:pic>
          <p:nvPicPr>
            <p:cNvPr id="4"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2" name="图片 1"/>
            <p:cNvPicPr>
              <a:picLocks noChangeAspect="1"/>
            </p:cNvPicPr>
            <p:nvPr/>
          </p:nvPicPr>
          <p:blipFill rotWithShape="1">
            <a:blip r:embed="rId10" cstate="print">
              <a:extLst>
                <a:ext uri="{28A0092B-C50C-407E-A947-70E740481C1C}">
                  <a14:useLocalDpi xmlns:a14="http://schemas.microsoft.com/office/drawing/2010/main" val="0"/>
                </a:ext>
              </a:extLst>
            </a:blip>
            <a:srcRect b="3900"/>
            <a:stretch/>
          </p:blipFill>
          <p:spPr>
            <a:xfrm>
              <a:off x="112627" y="1874257"/>
              <a:ext cx="3049673" cy="3009800"/>
            </a:xfrm>
            <a:prstGeom prst="rect">
              <a:avLst/>
            </a:prstGeom>
          </p:spPr>
        </p:pic>
      </p:grpSp>
      <p:grpSp>
        <p:nvGrpSpPr>
          <p:cNvPr id="5" name="组合 4"/>
          <p:cNvGrpSpPr/>
          <p:nvPr/>
        </p:nvGrpSpPr>
        <p:grpSpPr>
          <a:xfrm>
            <a:off x="4216051" y="1455898"/>
            <a:ext cx="3231229" cy="2001470"/>
            <a:chOff x="4216051" y="1455898"/>
            <a:chExt cx="3231229" cy="2001470"/>
          </a:xfrm>
        </p:grpSpPr>
        <p:sp>
          <p:nvSpPr>
            <p:cNvPr id="26" name="矩形 8"/>
            <p:cNvSpPr/>
            <p:nvPr>
              <p:custDataLst>
                <p:tags r:id="rId5"/>
              </p:custDataLst>
            </p:nvPr>
          </p:nvSpPr>
          <p:spPr>
            <a:xfrm>
              <a:off x="4216051" y="2404166"/>
              <a:ext cx="3231229" cy="1044861"/>
            </a:xfrm>
            <a:custGeom>
              <a:avLst/>
              <a:gdLst>
                <a:gd name="connsiteX0" fmla="*/ 0 w 2612838"/>
                <a:gd name="connsiteY0" fmla="*/ 0 h 1247773"/>
                <a:gd name="connsiteX1" fmla="*/ 2612838 w 2612838"/>
                <a:gd name="connsiteY1" fmla="*/ 0 h 1247773"/>
                <a:gd name="connsiteX2" fmla="*/ 2612838 w 2612838"/>
                <a:gd name="connsiteY2" fmla="*/ 1247773 h 1247773"/>
                <a:gd name="connsiteX3" fmla="*/ 0 w 2612838"/>
                <a:gd name="connsiteY3" fmla="*/ 1247773 h 1247773"/>
                <a:gd name="connsiteX4" fmla="*/ 0 w 2612838"/>
                <a:gd name="connsiteY4" fmla="*/ 0 h 1247773"/>
                <a:gd name="connsiteX0" fmla="*/ 0 w 2849321"/>
                <a:gd name="connsiteY0" fmla="*/ 0 h 1255656"/>
                <a:gd name="connsiteX1" fmla="*/ 2849321 w 2849321"/>
                <a:gd name="connsiteY1" fmla="*/ 7883 h 1255656"/>
                <a:gd name="connsiteX2" fmla="*/ 2849321 w 2849321"/>
                <a:gd name="connsiteY2" fmla="*/ 1255656 h 1255656"/>
                <a:gd name="connsiteX3" fmla="*/ 236483 w 2849321"/>
                <a:gd name="connsiteY3" fmla="*/ 1255656 h 1255656"/>
                <a:gd name="connsiteX4" fmla="*/ 0 w 2849321"/>
                <a:gd name="connsiteY4" fmla="*/ 0 h 1255656"/>
                <a:gd name="connsiteX0" fmla="*/ 0 w 3014859"/>
                <a:gd name="connsiteY0" fmla="*/ 7883 h 1263539"/>
                <a:gd name="connsiteX1" fmla="*/ 3014859 w 3014859"/>
                <a:gd name="connsiteY1" fmla="*/ 0 h 1263539"/>
                <a:gd name="connsiteX2" fmla="*/ 2849321 w 3014859"/>
                <a:gd name="connsiteY2" fmla="*/ 1263539 h 1263539"/>
                <a:gd name="connsiteX3" fmla="*/ 236483 w 3014859"/>
                <a:gd name="connsiteY3" fmla="*/ 1263539 h 1263539"/>
                <a:gd name="connsiteX4" fmla="*/ 0 w 3014859"/>
                <a:gd name="connsiteY4" fmla="*/ 7883 h 1263539"/>
                <a:gd name="connsiteX0" fmla="*/ 0 w 3054273"/>
                <a:gd name="connsiteY0" fmla="*/ 28379 h 1284035"/>
                <a:gd name="connsiteX1" fmla="*/ 3054273 w 3054273"/>
                <a:gd name="connsiteY1" fmla="*/ 0 h 1284035"/>
                <a:gd name="connsiteX2" fmla="*/ 2849321 w 3054273"/>
                <a:gd name="connsiteY2" fmla="*/ 1284035 h 1284035"/>
                <a:gd name="connsiteX3" fmla="*/ 236483 w 3054273"/>
                <a:gd name="connsiteY3" fmla="*/ 1284035 h 1284035"/>
                <a:gd name="connsiteX4" fmla="*/ 0 w 3054273"/>
                <a:gd name="connsiteY4" fmla="*/ 28379 h 12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273" h="1284035">
                  <a:moveTo>
                    <a:pt x="0" y="28379"/>
                  </a:moveTo>
                  <a:lnTo>
                    <a:pt x="3054273" y="0"/>
                  </a:lnTo>
                  <a:lnTo>
                    <a:pt x="2849321" y="1284035"/>
                  </a:lnTo>
                  <a:lnTo>
                    <a:pt x="236483" y="1284035"/>
                  </a:lnTo>
                  <a:lnTo>
                    <a:pt x="0" y="28379"/>
                  </a:lnTo>
                  <a:close/>
                </a:path>
              </a:pathLst>
            </a:custGeom>
            <a:gradFill flip="none" rotWithShape="1">
              <a:gsLst>
                <a:gs pos="0">
                  <a:sysClr val="window" lastClr="FFFFFF">
                    <a:lumMod val="65000"/>
                    <a:shade val="30000"/>
                    <a:satMod val="115000"/>
                  </a:sysClr>
                </a:gs>
                <a:gs pos="88000">
                  <a:sysClr val="window" lastClr="FFFFFF">
                    <a:lumMod val="65000"/>
                    <a:shade val="100000"/>
                    <a:satMod val="115000"/>
                    <a:alpha val="0"/>
                  </a:sysClr>
                </a:gs>
              </a:gsLst>
              <a:lin ang="16200000" scaled="1"/>
              <a:tileRect/>
            </a:gradFill>
            <a:ln w="12700" cap="flat" cmpd="sng" algn="ctr">
              <a:noFill/>
              <a:prstDash val="solid"/>
              <a:miter lim="800000"/>
            </a:ln>
            <a:effectLst/>
          </p:spPr>
          <p:txBody>
            <a:bodyPr rtlCol="0" anchor="ctr"/>
            <a:lstStyle/>
            <a:p>
              <a:pPr algn="ctr">
                <a:defRPr/>
              </a:pPr>
              <a:endParaRPr lang="zh-CN" altLang="en-US" kern="0" dirty="0">
                <a:solidFill>
                  <a:prstClr val="white"/>
                </a:solidFill>
              </a:endParaRPr>
            </a:p>
          </p:txBody>
        </p:sp>
        <p:sp>
          <p:nvSpPr>
            <p:cNvPr id="27" name="任意多边形 26"/>
            <p:cNvSpPr/>
            <p:nvPr>
              <p:custDataLst>
                <p:tags r:id="rId6"/>
              </p:custDataLst>
            </p:nvPr>
          </p:nvSpPr>
          <p:spPr>
            <a:xfrm>
              <a:off x="4466235" y="1455898"/>
              <a:ext cx="2764218" cy="2001470"/>
            </a:xfrm>
            <a:custGeom>
              <a:avLst/>
              <a:gdLst>
                <a:gd name="connsiteX0" fmla="*/ 435473 w 2612838"/>
                <a:gd name="connsiteY0" fmla="*/ 0 h 1891861"/>
                <a:gd name="connsiteX1" fmla="*/ 870946 w 2612838"/>
                <a:gd name="connsiteY1" fmla="*/ 435473 h 1891861"/>
                <a:gd name="connsiteX2" fmla="*/ 1306419 w 2612838"/>
                <a:gd name="connsiteY2" fmla="*/ 0 h 1891861"/>
                <a:gd name="connsiteX3" fmla="*/ 1741892 w 2612838"/>
                <a:gd name="connsiteY3" fmla="*/ 435473 h 1891861"/>
                <a:gd name="connsiteX4" fmla="*/ 2177365 w 2612838"/>
                <a:gd name="connsiteY4" fmla="*/ 0 h 1891861"/>
                <a:gd name="connsiteX5" fmla="*/ 2612838 w 2612838"/>
                <a:gd name="connsiteY5" fmla="*/ 435473 h 1891861"/>
                <a:gd name="connsiteX6" fmla="*/ 2612838 w 2612838"/>
                <a:gd name="connsiteY6" fmla="*/ 1891861 h 1891861"/>
                <a:gd name="connsiteX7" fmla="*/ 0 w 2612838"/>
                <a:gd name="connsiteY7" fmla="*/ 1891861 h 1891861"/>
                <a:gd name="connsiteX8" fmla="*/ 0 w 2612838"/>
                <a:gd name="connsiteY8" fmla="*/ 435473 h 1891861"/>
                <a:gd name="connsiteX9" fmla="*/ 435473 w 2612838"/>
                <a:gd name="connsiteY9" fmla="*/ 0 h 189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2838" h="1891861">
                  <a:moveTo>
                    <a:pt x="435473" y="0"/>
                  </a:moveTo>
                  <a:cubicBezTo>
                    <a:pt x="675978" y="0"/>
                    <a:pt x="870946" y="194968"/>
                    <a:pt x="870946" y="435473"/>
                  </a:cubicBezTo>
                  <a:cubicBezTo>
                    <a:pt x="870946" y="194968"/>
                    <a:pt x="1065914" y="0"/>
                    <a:pt x="1306419" y="0"/>
                  </a:cubicBezTo>
                  <a:cubicBezTo>
                    <a:pt x="1546924" y="0"/>
                    <a:pt x="1741892" y="194968"/>
                    <a:pt x="1741892" y="435473"/>
                  </a:cubicBezTo>
                  <a:cubicBezTo>
                    <a:pt x="1741892" y="194968"/>
                    <a:pt x="1936860" y="0"/>
                    <a:pt x="2177365" y="0"/>
                  </a:cubicBezTo>
                  <a:cubicBezTo>
                    <a:pt x="2417870" y="0"/>
                    <a:pt x="2612838" y="194968"/>
                    <a:pt x="2612838" y="435473"/>
                  </a:cubicBezTo>
                  <a:lnTo>
                    <a:pt x="2612838" y="1891861"/>
                  </a:lnTo>
                  <a:lnTo>
                    <a:pt x="0" y="1891861"/>
                  </a:lnTo>
                  <a:lnTo>
                    <a:pt x="0" y="435473"/>
                  </a:lnTo>
                  <a:cubicBezTo>
                    <a:pt x="0" y="194968"/>
                    <a:pt x="194968" y="0"/>
                    <a:pt x="435473" y="0"/>
                  </a:cubicBezTo>
                  <a:close/>
                </a:path>
              </a:pathLst>
            </a:custGeom>
            <a:solidFill>
              <a:sysClr val="window" lastClr="FFFFFF">
                <a:lumMod val="95000"/>
              </a:sysClr>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sp>
        <p:nvSpPr>
          <p:cNvPr id="28" name="椭圆 27"/>
          <p:cNvSpPr/>
          <p:nvPr>
            <p:custDataLst>
              <p:tags r:id="rId1"/>
            </p:custDataLst>
          </p:nvPr>
        </p:nvSpPr>
        <p:spPr>
          <a:xfrm>
            <a:off x="4570054" y="1567910"/>
            <a:ext cx="724246" cy="724246"/>
          </a:xfrm>
          <a:prstGeom prst="ellipse">
            <a:avLst/>
          </a:prstGeom>
          <a:solidFill>
            <a:srgbClr val="92CCBA"/>
          </a:solidFill>
          <a:ln w="12700" cap="flat" cmpd="sng" algn="ctr">
            <a:solidFill>
              <a:sysClr val="window" lastClr="FFFFFF"/>
            </a:solidFill>
            <a:prstDash val="solid"/>
            <a:miter lim="800000"/>
          </a:ln>
          <a:effectLst/>
        </p:spPr>
        <p:txBody>
          <a:bodyPr rtlCol="0" anchor="ctr"/>
          <a:lstStyle/>
          <a:p>
            <a:pPr algn="ctr"/>
            <a:r>
              <a:rPr lang="zh-CN" altLang="en-US" sz="2700" kern="0" dirty="0">
                <a:solidFill>
                  <a:prstClr val="white"/>
                </a:solidFill>
                <a:latin typeface="华文新魏" panose="02010800040101010101" pitchFamily="2" charset="-122"/>
                <a:ea typeface="华文新魏" panose="02010800040101010101" pitchFamily="2" charset="-122"/>
              </a:rPr>
              <a:t>第</a:t>
            </a:r>
          </a:p>
        </p:txBody>
      </p:sp>
      <p:sp>
        <p:nvSpPr>
          <p:cNvPr id="29" name="椭圆 28"/>
          <p:cNvSpPr/>
          <p:nvPr>
            <p:custDataLst>
              <p:tags r:id="rId2"/>
            </p:custDataLst>
          </p:nvPr>
        </p:nvSpPr>
        <p:spPr>
          <a:xfrm>
            <a:off x="5486221" y="1567910"/>
            <a:ext cx="724246" cy="724246"/>
          </a:xfrm>
          <a:prstGeom prst="ellipse">
            <a:avLst/>
          </a:prstGeom>
          <a:solidFill>
            <a:schemeClr val="accent1">
              <a:lumMod val="60000"/>
              <a:lumOff val="40000"/>
            </a:schemeClr>
          </a:solidFill>
          <a:ln w="12700" cap="flat" cmpd="sng" algn="ctr">
            <a:solidFill>
              <a:sysClr val="window" lastClr="FFFFFF"/>
            </a:solidFill>
            <a:prstDash val="solid"/>
            <a:miter lim="800000"/>
          </a:ln>
          <a:effectLst/>
        </p:spPr>
        <p:txBody>
          <a:bodyPr rtlCol="0" anchor="ctr"/>
          <a:lstStyle/>
          <a:p>
            <a:pPr algn="ctr"/>
            <a:r>
              <a:rPr lang="zh-CN" altLang="en-US" sz="3000" kern="0" dirty="0">
                <a:solidFill>
                  <a:prstClr val="white"/>
                </a:solidFill>
                <a:latin typeface="华文新魏" panose="02010800040101010101" pitchFamily="2" charset="-122"/>
                <a:ea typeface="华文新魏" panose="02010800040101010101" pitchFamily="2" charset="-122"/>
              </a:rPr>
              <a:t>一</a:t>
            </a:r>
          </a:p>
        </p:txBody>
      </p:sp>
      <p:sp>
        <p:nvSpPr>
          <p:cNvPr id="30" name="椭圆 29"/>
          <p:cNvSpPr/>
          <p:nvPr>
            <p:custDataLst>
              <p:tags r:id="rId3"/>
            </p:custDataLst>
          </p:nvPr>
        </p:nvSpPr>
        <p:spPr>
          <a:xfrm>
            <a:off x="6402388" y="1567910"/>
            <a:ext cx="724246" cy="724246"/>
          </a:xfrm>
          <a:prstGeom prst="ellipse">
            <a:avLst/>
          </a:prstGeom>
          <a:solidFill>
            <a:srgbClr val="B4AA92"/>
          </a:solidFill>
          <a:ln w="12700" cap="flat" cmpd="sng" algn="ctr">
            <a:solidFill>
              <a:sysClr val="window" lastClr="FFFFFF"/>
            </a:solidFill>
            <a:prstDash val="solid"/>
            <a:miter lim="800000"/>
          </a:ln>
          <a:effectLst/>
        </p:spPr>
        <p:txBody>
          <a:bodyPr rtlCol="0" anchor="ctr"/>
          <a:lstStyle/>
          <a:p>
            <a:pPr algn="ctr"/>
            <a:r>
              <a:rPr lang="zh-CN" altLang="en-US" sz="2700" kern="0" dirty="0">
                <a:solidFill>
                  <a:prstClr val="white"/>
                </a:solidFill>
                <a:latin typeface="华文新魏" panose="02010800040101010101" pitchFamily="2" charset="-122"/>
                <a:ea typeface="华文新魏" panose="02010800040101010101" pitchFamily="2" charset="-122"/>
              </a:rPr>
              <a:t>章</a:t>
            </a:r>
          </a:p>
        </p:txBody>
      </p:sp>
      <p:sp>
        <p:nvSpPr>
          <p:cNvPr id="31" name="文本框 30"/>
          <p:cNvSpPr txBox="1"/>
          <p:nvPr>
            <p:custDataLst>
              <p:tags r:id="rId4"/>
            </p:custDataLst>
          </p:nvPr>
        </p:nvSpPr>
        <p:spPr>
          <a:xfrm>
            <a:off x="4695948" y="2538408"/>
            <a:ext cx="2430686" cy="853142"/>
          </a:xfrm>
          <a:prstGeom prst="rect">
            <a:avLst/>
          </a:prstGeom>
          <a:noFill/>
        </p:spPr>
        <p:txBody>
          <a:bodyPr wrap="square" rtlCol="0">
            <a:noAutofit/>
          </a:bodyPr>
          <a:lstStyle/>
          <a:p>
            <a:pPr>
              <a:lnSpc>
                <a:spcPct val="130000"/>
              </a:lnSpc>
            </a:pPr>
            <a:r>
              <a:rPr lang="zh-CN" altLang="en-US" sz="1050" dirty="0">
                <a:solidFill>
                  <a:prstClr val="black">
                    <a:lumMod val="50000"/>
                    <a:lumOff val="50000"/>
                  </a:prstClr>
                </a:solidFill>
                <a:latin typeface="幼圆" panose="02010509060101010101" pitchFamily="49" charset="-122"/>
                <a:ea typeface="幼圆" panose="02010509060101010101" pitchFamily="49" charset="-122"/>
              </a:rPr>
              <a:t>您的内容请写在这里您的内容请写在这里您的内容请写在这里您的内容</a:t>
            </a:r>
          </a:p>
        </p:txBody>
      </p:sp>
    </p:spTree>
    <p:extLst>
      <p:ext uri="{BB962C8B-B14F-4D97-AF65-F5344CB8AC3E}">
        <p14:creationId xmlns:p14="http://schemas.microsoft.com/office/powerpoint/2010/main" val="98379604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750"/>
                                        <p:tgtEl>
                                          <p:spTgt spid="28"/>
                                        </p:tgtEl>
                                      </p:cBhvr>
                                    </p:animEffect>
                                  </p:childTnLst>
                                </p:cTn>
                              </p:par>
                              <p:par>
                                <p:cTn id="14" presetID="21" presetClass="entr" presetSubtype="1" fill="hold" grpId="0" nodeType="withEffect">
                                  <p:stCondLst>
                                    <p:cond delay="400"/>
                                  </p:stCondLst>
                                  <p:childTnLst>
                                    <p:set>
                                      <p:cBhvr>
                                        <p:cTn id="15" dur="1" fill="hold">
                                          <p:stCondLst>
                                            <p:cond delay="0"/>
                                          </p:stCondLst>
                                        </p:cTn>
                                        <p:tgtEl>
                                          <p:spTgt spid="29"/>
                                        </p:tgtEl>
                                        <p:attrNameLst>
                                          <p:attrName>style.visibility</p:attrName>
                                        </p:attrNameLst>
                                      </p:cBhvr>
                                      <p:to>
                                        <p:strVal val="visible"/>
                                      </p:to>
                                    </p:set>
                                    <p:animEffect transition="in" filter="wheel(1)">
                                      <p:cBhvr>
                                        <p:cTn id="16" dur="750"/>
                                        <p:tgtEl>
                                          <p:spTgt spid="29"/>
                                        </p:tgtEl>
                                      </p:cBhvr>
                                    </p:animEffect>
                                  </p:childTnLst>
                                </p:cTn>
                              </p:par>
                              <p:par>
                                <p:cTn id="17" presetID="21" presetClass="entr" presetSubtype="1" fill="hold" grpId="0" nodeType="withEffect">
                                  <p:stCondLst>
                                    <p:cond delay="90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750"/>
                                        <p:tgtEl>
                                          <p:spTgt spid="30"/>
                                        </p:tgtEl>
                                      </p:cBhvr>
                                    </p:animEffect>
                                  </p:childTnLst>
                                </p:cTn>
                              </p:par>
                            </p:childTnLst>
                          </p:cTn>
                        </p:par>
                        <p:par>
                          <p:cTn id="20" fill="hold">
                            <p:stCondLst>
                              <p:cond delay="265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8"/>
          <p:cNvGrpSpPr/>
          <p:nvPr/>
        </p:nvGrpSpPr>
        <p:grpSpPr>
          <a:xfrm>
            <a:off x="2178844" y="1157125"/>
            <a:ext cx="4786313" cy="1757525"/>
            <a:chOff x="2086663" y="2136421"/>
            <a:chExt cx="6694382" cy="2458159"/>
          </a:xfrm>
        </p:grpSpPr>
        <p:sp>
          <p:nvSpPr>
            <p:cNvPr id="11" name="任意多边形 10"/>
            <p:cNvSpPr>
              <a:spLocks/>
            </p:cNvSpPr>
            <p:nvPr/>
          </p:nvSpPr>
          <p:spPr bwMode="auto">
            <a:xfrm rot="10800000">
              <a:off x="2090173" y="2136421"/>
              <a:ext cx="2753864" cy="2458159"/>
            </a:xfrm>
            <a:custGeom>
              <a:avLst/>
              <a:gdLst>
                <a:gd name="connsiteX0" fmla="*/ 1825136 w 2753859"/>
                <a:gd name="connsiteY0" fmla="*/ 2205644 h 2458160"/>
                <a:gd name="connsiteX1" fmla="*/ 1998226 w 2753859"/>
                <a:gd name="connsiteY1" fmla="*/ 2106224 h 2458160"/>
                <a:gd name="connsiteX2" fmla="*/ 2446980 w 2753859"/>
                <a:gd name="connsiteY2" fmla="*/ 1328500 h 2458160"/>
                <a:gd name="connsiteX3" fmla="*/ 2446980 w 2753859"/>
                <a:gd name="connsiteY3" fmla="*/ 1129660 h 2458160"/>
                <a:gd name="connsiteX4" fmla="*/ 1998226 w 2753859"/>
                <a:gd name="connsiteY4" fmla="*/ 351937 h 2458160"/>
                <a:gd name="connsiteX5" fmla="*/ 1825136 w 2753859"/>
                <a:gd name="connsiteY5" fmla="*/ 252516 h 2458160"/>
                <a:gd name="connsiteX6" fmla="*/ 927628 w 2753859"/>
                <a:gd name="connsiteY6" fmla="*/ 252516 h 2458160"/>
                <a:gd name="connsiteX7" fmla="*/ 754537 w 2753859"/>
                <a:gd name="connsiteY7" fmla="*/ 351937 h 2458160"/>
                <a:gd name="connsiteX8" fmla="*/ 305783 w 2753859"/>
                <a:gd name="connsiteY8" fmla="*/ 1129660 h 2458160"/>
                <a:gd name="connsiteX9" fmla="*/ 305783 w 2753859"/>
                <a:gd name="connsiteY9" fmla="*/ 1328500 h 2458160"/>
                <a:gd name="connsiteX10" fmla="*/ 754537 w 2753859"/>
                <a:gd name="connsiteY10" fmla="*/ 2106224 h 2458160"/>
                <a:gd name="connsiteX11" fmla="*/ 927628 w 2753859"/>
                <a:gd name="connsiteY11" fmla="*/ 2205644 h 2458160"/>
                <a:gd name="connsiteX12" fmla="*/ 1940964 w 2753859"/>
                <a:gd name="connsiteY12" fmla="*/ 2458160 h 2458160"/>
                <a:gd name="connsiteX13" fmla="*/ 811383 w 2753859"/>
                <a:gd name="connsiteY13" fmla="*/ 2458160 h 2458160"/>
                <a:gd name="connsiteX14" fmla="*/ 593535 w 2753859"/>
                <a:gd name="connsiteY14" fmla="*/ 2333032 h 2458160"/>
                <a:gd name="connsiteX15" fmla="*/ 28744 w 2753859"/>
                <a:gd name="connsiteY15" fmla="*/ 1354208 h 2458160"/>
                <a:gd name="connsiteX16" fmla="*/ 28744 w 2753859"/>
                <a:gd name="connsiteY16" fmla="*/ 1103952 h 2458160"/>
                <a:gd name="connsiteX17" fmla="*/ 593535 w 2753859"/>
                <a:gd name="connsiteY17" fmla="*/ 125128 h 2458160"/>
                <a:gd name="connsiteX18" fmla="*/ 811383 w 2753859"/>
                <a:gd name="connsiteY18" fmla="*/ 0 h 2458160"/>
                <a:gd name="connsiteX19" fmla="*/ 1940964 w 2753859"/>
                <a:gd name="connsiteY19" fmla="*/ 0 h 2458160"/>
                <a:gd name="connsiteX20" fmla="*/ 2158812 w 2753859"/>
                <a:gd name="connsiteY20" fmla="*/ 125128 h 2458160"/>
                <a:gd name="connsiteX21" fmla="*/ 2723603 w 2753859"/>
                <a:gd name="connsiteY21" fmla="*/ 1103952 h 2458160"/>
                <a:gd name="connsiteX22" fmla="*/ 2723603 w 2753859"/>
                <a:gd name="connsiteY22" fmla="*/ 1354208 h 2458160"/>
                <a:gd name="connsiteX23" fmla="*/ 2158812 w 2753859"/>
                <a:gd name="connsiteY23" fmla="*/ 2333032 h 2458160"/>
                <a:gd name="connsiteX24" fmla="*/ 1940964 w 2753859"/>
                <a:gd name="connsiteY24" fmla="*/ 2458160 h 245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53859" h="2458160">
                  <a:moveTo>
                    <a:pt x="1825136" y="2205644"/>
                  </a:moveTo>
                  <a:cubicBezTo>
                    <a:pt x="1889243" y="2205644"/>
                    <a:pt x="1966173" y="2160745"/>
                    <a:pt x="1998226" y="2106224"/>
                  </a:cubicBezTo>
                  <a:cubicBezTo>
                    <a:pt x="1998226" y="2106224"/>
                    <a:pt x="1998226" y="2106224"/>
                    <a:pt x="2446980" y="1328500"/>
                  </a:cubicBezTo>
                  <a:cubicBezTo>
                    <a:pt x="2479034" y="1273980"/>
                    <a:pt x="2479034" y="1184181"/>
                    <a:pt x="2446980" y="1129660"/>
                  </a:cubicBezTo>
                  <a:cubicBezTo>
                    <a:pt x="2446980" y="1129660"/>
                    <a:pt x="2446980" y="1129660"/>
                    <a:pt x="1998226" y="351937"/>
                  </a:cubicBezTo>
                  <a:cubicBezTo>
                    <a:pt x="1966173" y="297416"/>
                    <a:pt x="1889243" y="252516"/>
                    <a:pt x="1825136" y="252516"/>
                  </a:cubicBezTo>
                  <a:cubicBezTo>
                    <a:pt x="1825136" y="252516"/>
                    <a:pt x="1825136" y="252516"/>
                    <a:pt x="927628" y="252516"/>
                  </a:cubicBezTo>
                  <a:cubicBezTo>
                    <a:pt x="865123" y="252516"/>
                    <a:pt x="786591" y="297416"/>
                    <a:pt x="754537" y="351937"/>
                  </a:cubicBezTo>
                  <a:cubicBezTo>
                    <a:pt x="754537" y="351937"/>
                    <a:pt x="754537" y="351937"/>
                    <a:pt x="305783" y="1129660"/>
                  </a:cubicBezTo>
                  <a:cubicBezTo>
                    <a:pt x="275332" y="1184181"/>
                    <a:pt x="275332" y="1273980"/>
                    <a:pt x="305783" y="1328500"/>
                  </a:cubicBezTo>
                  <a:cubicBezTo>
                    <a:pt x="305783" y="1328500"/>
                    <a:pt x="305783" y="1328500"/>
                    <a:pt x="754537" y="2106224"/>
                  </a:cubicBezTo>
                  <a:cubicBezTo>
                    <a:pt x="786591" y="2160745"/>
                    <a:pt x="865123" y="2205644"/>
                    <a:pt x="927628" y="2205644"/>
                  </a:cubicBezTo>
                  <a:close/>
                  <a:moveTo>
                    <a:pt x="1940964" y="2458160"/>
                  </a:moveTo>
                  <a:lnTo>
                    <a:pt x="811383" y="2458160"/>
                  </a:lnTo>
                  <a:cubicBezTo>
                    <a:pt x="732716" y="2458160"/>
                    <a:pt x="633877" y="2401651"/>
                    <a:pt x="593535" y="2333032"/>
                  </a:cubicBezTo>
                  <a:cubicBezTo>
                    <a:pt x="28744" y="1354208"/>
                    <a:pt x="28744" y="1354208"/>
                    <a:pt x="28744" y="1354208"/>
                  </a:cubicBezTo>
                  <a:cubicBezTo>
                    <a:pt x="-9581" y="1285590"/>
                    <a:pt x="-9581" y="1172571"/>
                    <a:pt x="28744" y="1103952"/>
                  </a:cubicBezTo>
                  <a:cubicBezTo>
                    <a:pt x="593535" y="125128"/>
                    <a:pt x="593535" y="125128"/>
                    <a:pt x="593535" y="125128"/>
                  </a:cubicBezTo>
                  <a:cubicBezTo>
                    <a:pt x="633877" y="56510"/>
                    <a:pt x="732716" y="0"/>
                    <a:pt x="811383" y="0"/>
                  </a:cubicBezTo>
                  <a:cubicBezTo>
                    <a:pt x="1940964" y="0"/>
                    <a:pt x="1940964" y="0"/>
                    <a:pt x="1940964" y="0"/>
                  </a:cubicBezTo>
                  <a:cubicBezTo>
                    <a:pt x="2021649" y="0"/>
                    <a:pt x="2118470" y="56510"/>
                    <a:pt x="2158812" y="125128"/>
                  </a:cubicBezTo>
                  <a:cubicBezTo>
                    <a:pt x="2723603" y="1103952"/>
                    <a:pt x="2723603" y="1103952"/>
                    <a:pt x="2723603" y="1103952"/>
                  </a:cubicBezTo>
                  <a:cubicBezTo>
                    <a:pt x="2763945" y="1172571"/>
                    <a:pt x="2763945" y="1285590"/>
                    <a:pt x="2723603" y="1354208"/>
                  </a:cubicBezTo>
                  <a:cubicBezTo>
                    <a:pt x="2158812" y="2333032"/>
                    <a:pt x="2158812" y="2333032"/>
                    <a:pt x="2158812" y="2333032"/>
                  </a:cubicBezTo>
                  <a:cubicBezTo>
                    <a:pt x="2118470" y="2401651"/>
                    <a:pt x="2021649" y="2458160"/>
                    <a:pt x="1940964" y="2458160"/>
                  </a:cubicBezTo>
                  <a:close/>
                </a:path>
              </a:pathLst>
            </a:custGeom>
            <a:solidFill>
              <a:schemeClr val="accent1"/>
            </a:solidFill>
            <a:ln w="22225">
              <a:noFill/>
            </a:ln>
            <a:effectLst>
              <a:outerShdw blurRad="254000" dist="101600" dir="2700000" algn="tl"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任意多边形 11"/>
            <p:cNvSpPr>
              <a:spLocks/>
            </p:cNvSpPr>
            <p:nvPr/>
          </p:nvSpPr>
          <p:spPr bwMode="auto">
            <a:xfrm rot="10800000">
              <a:off x="4058676" y="2136421"/>
              <a:ext cx="2753864" cy="2458159"/>
            </a:xfrm>
            <a:custGeom>
              <a:avLst/>
              <a:gdLst>
                <a:gd name="connsiteX0" fmla="*/ 1825136 w 2753859"/>
                <a:gd name="connsiteY0" fmla="*/ 2205644 h 2458160"/>
                <a:gd name="connsiteX1" fmla="*/ 1998226 w 2753859"/>
                <a:gd name="connsiteY1" fmla="*/ 2106224 h 2458160"/>
                <a:gd name="connsiteX2" fmla="*/ 2446980 w 2753859"/>
                <a:gd name="connsiteY2" fmla="*/ 1328500 h 2458160"/>
                <a:gd name="connsiteX3" fmla="*/ 2446980 w 2753859"/>
                <a:gd name="connsiteY3" fmla="*/ 1129660 h 2458160"/>
                <a:gd name="connsiteX4" fmla="*/ 1998226 w 2753859"/>
                <a:gd name="connsiteY4" fmla="*/ 351937 h 2458160"/>
                <a:gd name="connsiteX5" fmla="*/ 1825136 w 2753859"/>
                <a:gd name="connsiteY5" fmla="*/ 252516 h 2458160"/>
                <a:gd name="connsiteX6" fmla="*/ 927628 w 2753859"/>
                <a:gd name="connsiteY6" fmla="*/ 252516 h 2458160"/>
                <a:gd name="connsiteX7" fmla="*/ 754537 w 2753859"/>
                <a:gd name="connsiteY7" fmla="*/ 351937 h 2458160"/>
                <a:gd name="connsiteX8" fmla="*/ 305783 w 2753859"/>
                <a:gd name="connsiteY8" fmla="*/ 1129660 h 2458160"/>
                <a:gd name="connsiteX9" fmla="*/ 305783 w 2753859"/>
                <a:gd name="connsiteY9" fmla="*/ 1328500 h 2458160"/>
                <a:gd name="connsiteX10" fmla="*/ 754537 w 2753859"/>
                <a:gd name="connsiteY10" fmla="*/ 2106224 h 2458160"/>
                <a:gd name="connsiteX11" fmla="*/ 927628 w 2753859"/>
                <a:gd name="connsiteY11" fmla="*/ 2205644 h 2458160"/>
                <a:gd name="connsiteX12" fmla="*/ 1940964 w 2753859"/>
                <a:gd name="connsiteY12" fmla="*/ 2458160 h 2458160"/>
                <a:gd name="connsiteX13" fmla="*/ 811383 w 2753859"/>
                <a:gd name="connsiteY13" fmla="*/ 2458160 h 2458160"/>
                <a:gd name="connsiteX14" fmla="*/ 593535 w 2753859"/>
                <a:gd name="connsiteY14" fmla="*/ 2333032 h 2458160"/>
                <a:gd name="connsiteX15" fmla="*/ 28744 w 2753859"/>
                <a:gd name="connsiteY15" fmla="*/ 1354208 h 2458160"/>
                <a:gd name="connsiteX16" fmla="*/ 28744 w 2753859"/>
                <a:gd name="connsiteY16" fmla="*/ 1103952 h 2458160"/>
                <a:gd name="connsiteX17" fmla="*/ 593535 w 2753859"/>
                <a:gd name="connsiteY17" fmla="*/ 125128 h 2458160"/>
                <a:gd name="connsiteX18" fmla="*/ 811383 w 2753859"/>
                <a:gd name="connsiteY18" fmla="*/ 0 h 2458160"/>
                <a:gd name="connsiteX19" fmla="*/ 1940964 w 2753859"/>
                <a:gd name="connsiteY19" fmla="*/ 0 h 2458160"/>
                <a:gd name="connsiteX20" fmla="*/ 2158812 w 2753859"/>
                <a:gd name="connsiteY20" fmla="*/ 125128 h 2458160"/>
                <a:gd name="connsiteX21" fmla="*/ 2723603 w 2753859"/>
                <a:gd name="connsiteY21" fmla="*/ 1103952 h 2458160"/>
                <a:gd name="connsiteX22" fmla="*/ 2723603 w 2753859"/>
                <a:gd name="connsiteY22" fmla="*/ 1354208 h 2458160"/>
                <a:gd name="connsiteX23" fmla="*/ 2158812 w 2753859"/>
                <a:gd name="connsiteY23" fmla="*/ 2333032 h 2458160"/>
                <a:gd name="connsiteX24" fmla="*/ 1940964 w 2753859"/>
                <a:gd name="connsiteY24" fmla="*/ 2458160 h 245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53859" h="2458160">
                  <a:moveTo>
                    <a:pt x="1825136" y="2205644"/>
                  </a:moveTo>
                  <a:cubicBezTo>
                    <a:pt x="1889243" y="2205644"/>
                    <a:pt x="1966173" y="2160745"/>
                    <a:pt x="1998226" y="2106224"/>
                  </a:cubicBezTo>
                  <a:cubicBezTo>
                    <a:pt x="1998226" y="2106224"/>
                    <a:pt x="1998226" y="2106224"/>
                    <a:pt x="2446980" y="1328500"/>
                  </a:cubicBezTo>
                  <a:cubicBezTo>
                    <a:pt x="2479034" y="1273980"/>
                    <a:pt x="2479034" y="1184181"/>
                    <a:pt x="2446980" y="1129660"/>
                  </a:cubicBezTo>
                  <a:cubicBezTo>
                    <a:pt x="2446980" y="1129660"/>
                    <a:pt x="2446980" y="1129660"/>
                    <a:pt x="1998226" y="351937"/>
                  </a:cubicBezTo>
                  <a:cubicBezTo>
                    <a:pt x="1966173" y="297416"/>
                    <a:pt x="1889243" y="252516"/>
                    <a:pt x="1825136" y="252516"/>
                  </a:cubicBezTo>
                  <a:cubicBezTo>
                    <a:pt x="1825136" y="252516"/>
                    <a:pt x="1825136" y="252516"/>
                    <a:pt x="927628" y="252516"/>
                  </a:cubicBezTo>
                  <a:cubicBezTo>
                    <a:pt x="865123" y="252516"/>
                    <a:pt x="786591" y="297416"/>
                    <a:pt x="754537" y="351937"/>
                  </a:cubicBezTo>
                  <a:cubicBezTo>
                    <a:pt x="754537" y="351937"/>
                    <a:pt x="754537" y="351937"/>
                    <a:pt x="305783" y="1129660"/>
                  </a:cubicBezTo>
                  <a:cubicBezTo>
                    <a:pt x="275332" y="1184181"/>
                    <a:pt x="275332" y="1273980"/>
                    <a:pt x="305783" y="1328500"/>
                  </a:cubicBezTo>
                  <a:cubicBezTo>
                    <a:pt x="305783" y="1328500"/>
                    <a:pt x="305783" y="1328500"/>
                    <a:pt x="754537" y="2106224"/>
                  </a:cubicBezTo>
                  <a:cubicBezTo>
                    <a:pt x="786591" y="2160745"/>
                    <a:pt x="865123" y="2205644"/>
                    <a:pt x="927628" y="2205644"/>
                  </a:cubicBezTo>
                  <a:close/>
                  <a:moveTo>
                    <a:pt x="1940964" y="2458160"/>
                  </a:moveTo>
                  <a:lnTo>
                    <a:pt x="811383" y="2458160"/>
                  </a:lnTo>
                  <a:cubicBezTo>
                    <a:pt x="732716" y="2458160"/>
                    <a:pt x="633877" y="2401651"/>
                    <a:pt x="593535" y="2333032"/>
                  </a:cubicBezTo>
                  <a:cubicBezTo>
                    <a:pt x="28744" y="1354208"/>
                    <a:pt x="28744" y="1354208"/>
                    <a:pt x="28744" y="1354208"/>
                  </a:cubicBezTo>
                  <a:cubicBezTo>
                    <a:pt x="-9581" y="1285590"/>
                    <a:pt x="-9581" y="1172571"/>
                    <a:pt x="28744" y="1103952"/>
                  </a:cubicBezTo>
                  <a:cubicBezTo>
                    <a:pt x="593535" y="125128"/>
                    <a:pt x="593535" y="125128"/>
                    <a:pt x="593535" y="125128"/>
                  </a:cubicBezTo>
                  <a:cubicBezTo>
                    <a:pt x="633877" y="56510"/>
                    <a:pt x="732716" y="0"/>
                    <a:pt x="811383" y="0"/>
                  </a:cubicBezTo>
                  <a:cubicBezTo>
                    <a:pt x="1940964" y="0"/>
                    <a:pt x="1940964" y="0"/>
                    <a:pt x="1940964" y="0"/>
                  </a:cubicBezTo>
                  <a:cubicBezTo>
                    <a:pt x="2021649" y="0"/>
                    <a:pt x="2118470" y="56510"/>
                    <a:pt x="2158812" y="125128"/>
                  </a:cubicBezTo>
                  <a:cubicBezTo>
                    <a:pt x="2723603" y="1103952"/>
                    <a:pt x="2723603" y="1103952"/>
                    <a:pt x="2723603" y="1103952"/>
                  </a:cubicBezTo>
                  <a:cubicBezTo>
                    <a:pt x="2763945" y="1172571"/>
                    <a:pt x="2763945" y="1285590"/>
                    <a:pt x="2723603" y="1354208"/>
                  </a:cubicBezTo>
                  <a:cubicBezTo>
                    <a:pt x="2158812" y="2333032"/>
                    <a:pt x="2158812" y="2333032"/>
                    <a:pt x="2158812" y="2333032"/>
                  </a:cubicBezTo>
                  <a:cubicBezTo>
                    <a:pt x="2118470" y="2401651"/>
                    <a:pt x="2021649" y="2458160"/>
                    <a:pt x="1940964" y="2458160"/>
                  </a:cubicBezTo>
                  <a:close/>
                </a:path>
              </a:pathLst>
            </a:custGeom>
            <a:solidFill>
              <a:schemeClr val="accent2"/>
            </a:solidFill>
            <a:ln w="22225">
              <a:noFill/>
            </a:ln>
            <a:effectLst>
              <a:outerShdw blurRad="254000" dist="101600" dir="2700000" algn="tl"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12"/>
            <p:cNvSpPr>
              <a:spLocks/>
            </p:cNvSpPr>
            <p:nvPr/>
          </p:nvSpPr>
          <p:spPr bwMode="auto">
            <a:xfrm rot="10800000">
              <a:off x="6027181" y="2136421"/>
              <a:ext cx="2753864" cy="2458159"/>
            </a:xfrm>
            <a:custGeom>
              <a:avLst/>
              <a:gdLst>
                <a:gd name="connsiteX0" fmla="*/ 1825136 w 2753859"/>
                <a:gd name="connsiteY0" fmla="*/ 2205644 h 2458160"/>
                <a:gd name="connsiteX1" fmla="*/ 1998226 w 2753859"/>
                <a:gd name="connsiteY1" fmla="*/ 2106224 h 2458160"/>
                <a:gd name="connsiteX2" fmla="*/ 2446980 w 2753859"/>
                <a:gd name="connsiteY2" fmla="*/ 1328500 h 2458160"/>
                <a:gd name="connsiteX3" fmla="*/ 2446980 w 2753859"/>
                <a:gd name="connsiteY3" fmla="*/ 1129660 h 2458160"/>
                <a:gd name="connsiteX4" fmla="*/ 1998226 w 2753859"/>
                <a:gd name="connsiteY4" fmla="*/ 351937 h 2458160"/>
                <a:gd name="connsiteX5" fmla="*/ 1825136 w 2753859"/>
                <a:gd name="connsiteY5" fmla="*/ 252516 h 2458160"/>
                <a:gd name="connsiteX6" fmla="*/ 927628 w 2753859"/>
                <a:gd name="connsiteY6" fmla="*/ 252516 h 2458160"/>
                <a:gd name="connsiteX7" fmla="*/ 754537 w 2753859"/>
                <a:gd name="connsiteY7" fmla="*/ 351937 h 2458160"/>
                <a:gd name="connsiteX8" fmla="*/ 305783 w 2753859"/>
                <a:gd name="connsiteY8" fmla="*/ 1129660 h 2458160"/>
                <a:gd name="connsiteX9" fmla="*/ 305783 w 2753859"/>
                <a:gd name="connsiteY9" fmla="*/ 1328500 h 2458160"/>
                <a:gd name="connsiteX10" fmla="*/ 754537 w 2753859"/>
                <a:gd name="connsiteY10" fmla="*/ 2106224 h 2458160"/>
                <a:gd name="connsiteX11" fmla="*/ 927628 w 2753859"/>
                <a:gd name="connsiteY11" fmla="*/ 2205644 h 2458160"/>
                <a:gd name="connsiteX12" fmla="*/ 1940964 w 2753859"/>
                <a:gd name="connsiteY12" fmla="*/ 2458160 h 2458160"/>
                <a:gd name="connsiteX13" fmla="*/ 811383 w 2753859"/>
                <a:gd name="connsiteY13" fmla="*/ 2458160 h 2458160"/>
                <a:gd name="connsiteX14" fmla="*/ 593535 w 2753859"/>
                <a:gd name="connsiteY14" fmla="*/ 2333032 h 2458160"/>
                <a:gd name="connsiteX15" fmla="*/ 28744 w 2753859"/>
                <a:gd name="connsiteY15" fmla="*/ 1354208 h 2458160"/>
                <a:gd name="connsiteX16" fmla="*/ 28744 w 2753859"/>
                <a:gd name="connsiteY16" fmla="*/ 1103952 h 2458160"/>
                <a:gd name="connsiteX17" fmla="*/ 593535 w 2753859"/>
                <a:gd name="connsiteY17" fmla="*/ 125128 h 2458160"/>
                <a:gd name="connsiteX18" fmla="*/ 811383 w 2753859"/>
                <a:gd name="connsiteY18" fmla="*/ 0 h 2458160"/>
                <a:gd name="connsiteX19" fmla="*/ 1940964 w 2753859"/>
                <a:gd name="connsiteY19" fmla="*/ 0 h 2458160"/>
                <a:gd name="connsiteX20" fmla="*/ 2158812 w 2753859"/>
                <a:gd name="connsiteY20" fmla="*/ 125128 h 2458160"/>
                <a:gd name="connsiteX21" fmla="*/ 2723603 w 2753859"/>
                <a:gd name="connsiteY21" fmla="*/ 1103952 h 2458160"/>
                <a:gd name="connsiteX22" fmla="*/ 2723603 w 2753859"/>
                <a:gd name="connsiteY22" fmla="*/ 1354208 h 2458160"/>
                <a:gd name="connsiteX23" fmla="*/ 2158812 w 2753859"/>
                <a:gd name="connsiteY23" fmla="*/ 2333032 h 2458160"/>
                <a:gd name="connsiteX24" fmla="*/ 1940964 w 2753859"/>
                <a:gd name="connsiteY24" fmla="*/ 2458160 h 245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53859" h="2458160">
                  <a:moveTo>
                    <a:pt x="1825136" y="2205644"/>
                  </a:moveTo>
                  <a:cubicBezTo>
                    <a:pt x="1889243" y="2205644"/>
                    <a:pt x="1966173" y="2160745"/>
                    <a:pt x="1998226" y="2106224"/>
                  </a:cubicBezTo>
                  <a:cubicBezTo>
                    <a:pt x="1998226" y="2106224"/>
                    <a:pt x="1998226" y="2106224"/>
                    <a:pt x="2446980" y="1328500"/>
                  </a:cubicBezTo>
                  <a:cubicBezTo>
                    <a:pt x="2479034" y="1273980"/>
                    <a:pt x="2479034" y="1184181"/>
                    <a:pt x="2446980" y="1129660"/>
                  </a:cubicBezTo>
                  <a:cubicBezTo>
                    <a:pt x="2446980" y="1129660"/>
                    <a:pt x="2446980" y="1129660"/>
                    <a:pt x="1998226" y="351937"/>
                  </a:cubicBezTo>
                  <a:cubicBezTo>
                    <a:pt x="1966173" y="297416"/>
                    <a:pt x="1889243" y="252516"/>
                    <a:pt x="1825136" y="252516"/>
                  </a:cubicBezTo>
                  <a:cubicBezTo>
                    <a:pt x="1825136" y="252516"/>
                    <a:pt x="1825136" y="252516"/>
                    <a:pt x="927628" y="252516"/>
                  </a:cubicBezTo>
                  <a:cubicBezTo>
                    <a:pt x="865123" y="252516"/>
                    <a:pt x="786591" y="297416"/>
                    <a:pt x="754537" y="351937"/>
                  </a:cubicBezTo>
                  <a:cubicBezTo>
                    <a:pt x="754537" y="351937"/>
                    <a:pt x="754537" y="351937"/>
                    <a:pt x="305783" y="1129660"/>
                  </a:cubicBezTo>
                  <a:cubicBezTo>
                    <a:pt x="275332" y="1184181"/>
                    <a:pt x="275332" y="1273980"/>
                    <a:pt x="305783" y="1328500"/>
                  </a:cubicBezTo>
                  <a:cubicBezTo>
                    <a:pt x="305783" y="1328500"/>
                    <a:pt x="305783" y="1328500"/>
                    <a:pt x="754537" y="2106224"/>
                  </a:cubicBezTo>
                  <a:cubicBezTo>
                    <a:pt x="786591" y="2160745"/>
                    <a:pt x="865123" y="2205644"/>
                    <a:pt x="927628" y="2205644"/>
                  </a:cubicBezTo>
                  <a:close/>
                  <a:moveTo>
                    <a:pt x="1940964" y="2458160"/>
                  </a:moveTo>
                  <a:lnTo>
                    <a:pt x="811383" y="2458160"/>
                  </a:lnTo>
                  <a:cubicBezTo>
                    <a:pt x="732716" y="2458160"/>
                    <a:pt x="633877" y="2401651"/>
                    <a:pt x="593535" y="2333032"/>
                  </a:cubicBezTo>
                  <a:cubicBezTo>
                    <a:pt x="28744" y="1354208"/>
                    <a:pt x="28744" y="1354208"/>
                    <a:pt x="28744" y="1354208"/>
                  </a:cubicBezTo>
                  <a:cubicBezTo>
                    <a:pt x="-9581" y="1285590"/>
                    <a:pt x="-9581" y="1172571"/>
                    <a:pt x="28744" y="1103952"/>
                  </a:cubicBezTo>
                  <a:cubicBezTo>
                    <a:pt x="593535" y="125128"/>
                    <a:pt x="593535" y="125128"/>
                    <a:pt x="593535" y="125128"/>
                  </a:cubicBezTo>
                  <a:cubicBezTo>
                    <a:pt x="633877" y="56510"/>
                    <a:pt x="732716" y="0"/>
                    <a:pt x="811383" y="0"/>
                  </a:cubicBezTo>
                  <a:cubicBezTo>
                    <a:pt x="1940964" y="0"/>
                    <a:pt x="1940964" y="0"/>
                    <a:pt x="1940964" y="0"/>
                  </a:cubicBezTo>
                  <a:cubicBezTo>
                    <a:pt x="2021649" y="0"/>
                    <a:pt x="2118470" y="56510"/>
                    <a:pt x="2158812" y="125128"/>
                  </a:cubicBezTo>
                  <a:cubicBezTo>
                    <a:pt x="2723603" y="1103952"/>
                    <a:pt x="2723603" y="1103952"/>
                    <a:pt x="2723603" y="1103952"/>
                  </a:cubicBezTo>
                  <a:cubicBezTo>
                    <a:pt x="2763945" y="1172571"/>
                    <a:pt x="2763945" y="1285590"/>
                    <a:pt x="2723603" y="1354208"/>
                  </a:cubicBezTo>
                  <a:cubicBezTo>
                    <a:pt x="2158812" y="2333032"/>
                    <a:pt x="2158812" y="2333032"/>
                    <a:pt x="2158812" y="2333032"/>
                  </a:cubicBezTo>
                  <a:cubicBezTo>
                    <a:pt x="2118470" y="2401651"/>
                    <a:pt x="2021649" y="2458160"/>
                    <a:pt x="1940964" y="2458160"/>
                  </a:cubicBezTo>
                  <a:close/>
                </a:path>
              </a:pathLst>
            </a:custGeom>
            <a:solidFill>
              <a:schemeClr val="accent4"/>
            </a:solidFill>
            <a:ln w="22225">
              <a:noFill/>
            </a:ln>
            <a:effectLst>
              <a:outerShdw blurRad="254000" dist="101600" dir="2700000" algn="tl"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59"/>
            <p:cNvGrpSpPr/>
            <p:nvPr/>
          </p:nvGrpSpPr>
          <p:grpSpPr>
            <a:xfrm>
              <a:off x="4123262" y="3419963"/>
              <a:ext cx="695704" cy="959447"/>
              <a:chOff x="4118493" y="3419962"/>
              <a:chExt cx="695702" cy="959447"/>
            </a:xfrm>
          </p:grpSpPr>
          <p:sp>
            <p:nvSpPr>
              <p:cNvPr id="58" name="任意多边形 57"/>
              <p:cNvSpPr>
                <a:spLocks/>
              </p:cNvSpPr>
              <p:nvPr/>
            </p:nvSpPr>
            <p:spPr bwMode="auto">
              <a:xfrm rot="10800000">
                <a:off x="4356745" y="3839835"/>
                <a:ext cx="457450" cy="539574"/>
              </a:xfrm>
              <a:custGeom>
                <a:avLst/>
                <a:gdLst>
                  <a:gd name="connsiteX0" fmla="*/ 238666 w 457450"/>
                  <a:gd name="connsiteY0" fmla="*/ 539574 h 539574"/>
                  <a:gd name="connsiteX1" fmla="*/ 228283 w 457450"/>
                  <a:gd name="connsiteY1" fmla="*/ 521578 h 539574"/>
                  <a:gd name="connsiteX2" fmla="*/ 46013 w 457450"/>
                  <a:gd name="connsiteY2" fmla="*/ 205692 h 539574"/>
                  <a:gd name="connsiteX3" fmla="*/ 0 w 457450"/>
                  <a:gd name="connsiteY3" fmla="*/ 125948 h 539574"/>
                  <a:gd name="connsiteX4" fmla="*/ 218784 w 457450"/>
                  <a:gd name="connsiteY4" fmla="*/ 0 h 539574"/>
                  <a:gd name="connsiteX5" fmla="*/ 226318 w 457450"/>
                  <a:gd name="connsiteY5" fmla="*/ 13058 h 539574"/>
                  <a:gd name="connsiteX6" fmla="*/ 446886 w 457450"/>
                  <a:gd name="connsiteY6" fmla="*/ 395318 h 539574"/>
                  <a:gd name="connsiteX7" fmla="*/ 457450 w 457450"/>
                  <a:gd name="connsiteY7" fmla="*/ 413626 h 5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450" h="539574">
                    <a:moveTo>
                      <a:pt x="238666" y="539574"/>
                    </a:moveTo>
                    <a:lnTo>
                      <a:pt x="228283" y="521578"/>
                    </a:lnTo>
                    <a:cubicBezTo>
                      <a:pt x="189458" y="454292"/>
                      <a:pt x="131759" y="354296"/>
                      <a:pt x="46013" y="205692"/>
                    </a:cubicBezTo>
                    <a:lnTo>
                      <a:pt x="0" y="125948"/>
                    </a:lnTo>
                    <a:lnTo>
                      <a:pt x="218784" y="0"/>
                    </a:lnTo>
                    <a:lnTo>
                      <a:pt x="226318" y="13058"/>
                    </a:lnTo>
                    <a:cubicBezTo>
                      <a:pt x="324079" y="182484"/>
                      <a:pt x="395178" y="305704"/>
                      <a:pt x="446886" y="395318"/>
                    </a:cubicBezTo>
                    <a:lnTo>
                      <a:pt x="457450" y="413626"/>
                    </a:lnTo>
                    <a:close/>
                  </a:path>
                </a:pathLst>
              </a:custGeom>
              <a:gradFill>
                <a:gsLst>
                  <a:gs pos="100000">
                    <a:schemeClr val="tx1">
                      <a:alpha val="93000"/>
                    </a:schemeClr>
                  </a:gs>
                  <a:gs pos="0">
                    <a:srgbClr val="FBFBFB">
                      <a:alpha val="0"/>
                    </a:srgbClr>
                  </a:gs>
                </a:gsLst>
                <a:lin ang="2700000" scaled="1"/>
              </a:gradFill>
              <a:ln w="22225">
                <a:noFill/>
              </a:ln>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任意多边形 58"/>
              <p:cNvSpPr>
                <a:spLocks/>
              </p:cNvSpPr>
              <p:nvPr/>
            </p:nvSpPr>
            <p:spPr bwMode="auto">
              <a:xfrm rot="10800000">
                <a:off x="4118493" y="3419962"/>
                <a:ext cx="457450" cy="539574"/>
              </a:xfrm>
              <a:custGeom>
                <a:avLst/>
                <a:gdLst>
                  <a:gd name="connsiteX0" fmla="*/ 238666 w 457450"/>
                  <a:gd name="connsiteY0" fmla="*/ 539574 h 539574"/>
                  <a:gd name="connsiteX1" fmla="*/ 228283 w 457450"/>
                  <a:gd name="connsiteY1" fmla="*/ 521578 h 539574"/>
                  <a:gd name="connsiteX2" fmla="*/ 46013 w 457450"/>
                  <a:gd name="connsiteY2" fmla="*/ 205692 h 539574"/>
                  <a:gd name="connsiteX3" fmla="*/ 0 w 457450"/>
                  <a:gd name="connsiteY3" fmla="*/ 125948 h 539574"/>
                  <a:gd name="connsiteX4" fmla="*/ 218784 w 457450"/>
                  <a:gd name="connsiteY4" fmla="*/ 0 h 539574"/>
                  <a:gd name="connsiteX5" fmla="*/ 226318 w 457450"/>
                  <a:gd name="connsiteY5" fmla="*/ 13058 h 539574"/>
                  <a:gd name="connsiteX6" fmla="*/ 446886 w 457450"/>
                  <a:gd name="connsiteY6" fmla="*/ 395318 h 539574"/>
                  <a:gd name="connsiteX7" fmla="*/ 457450 w 457450"/>
                  <a:gd name="connsiteY7" fmla="*/ 413626 h 5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450" h="539574">
                    <a:moveTo>
                      <a:pt x="238666" y="539574"/>
                    </a:moveTo>
                    <a:lnTo>
                      <a:pt x="228283" y="521578"/>
                    </a:lnTo>
                    <a:cubicBezTo>
                      <a:pt x="189458" y="454292"/>
                      <a:pt x="131759" y="354296"/>
                      <a:pt x="46013" y="205692"/>
                    </a:cubicBezTo>
                    <a:lnTo>
                      <a:pt x="0" y="125948"/>
                    </a:lnTo>
                    <a:lnTo>
                      <a:pt x="218784" y="0"/>
                    </a:lnTo>
                    <a:lnTo>
                      <a:pt x="226318" y="13058"/>
                    </a:lnTo>
                    <a:cubicBezTo>
                      <a:pt x="324079" y="182484"/>
                      <a:pt x="395178" y="305704"/>
                      <a:pt x="446886" y="395318"/>
                    </a:cubicBezTo>
                    <a:lnTo>
                      <a:pt x="457450" y="413626"/>
                    </a:lnTo>
                    <a:close/>
                  </a:path>
                </a:pathLst>
              </a:custGeom>
              <a:gradFill>
                <a:gsLst>
                  <a:gs pos="0">
                    <a:schemeClr val="tx1">
                      <a:alpha val="43000"/>
                    </a:schemeClr>
                  </a:gs>
                  <a:gs pos="100000">
                    <a:srgbClr val="ECECEC">
                      <a:alpha val="0"/>
                    </a:srgbClr>
                  </a:gs>
                </a:gsLst>
                <a:lin ang="2700000" scaled="1"/>
              </a:gradFill>
              <a:ln w="22225">
                <a:noFill/>
              </a:ln>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60"/>
            <p:cNvGrpSpPr/>
            <p:nvPr/>
          </p:nvGrpSpPr>
          <p:grpSpPr>
            <a:xfrm>
              <a:off x="6092541" y="3419963"/>
              <a:ext cx="695704" cy="959447"/>
              <a:chOff x="4118493" y="3419962"/>
              <a:chExt cx="695702" cy="959447"/>
            </a:xfrm>
          </p:grpSpPr>
          <p:sp>
            <p:nvSpPr>
              <p:cNvPr id="62" name="任意多边形 61"/>
              <p:cNvSpPr>
                <a:spLocks/>
              </p:cNvSpPr>
              <p:nvPr/>
            </p:nvSpPr>
            <p:spPr bwMode="auto">
              <a:xfrm rot="10800000">
                <a:off x="4356745" y="3839835"/>
                <a:ext cx="457450" cy="539574"/>
              </a:xfrm>
              <a:custGeom>
                <a:avLst/>
                <a:gdLst>
                  <a:gd name="connsiteX0" fmla="*/ 238666 w 457450"/>
                  <a:gd name="connsiteY0" fmla="*/ 539574 h 539574"/>
                  <a:gd name="connsiteX1" fmla="*/ 228283 w 457450"/>
                  <a:gd name="connsiteY1" fmla="*/ 521578 h 539574"/>
                  <a:gd name="connsiteX2" fmla="*/ 46013 w 457450"/>
                  <a:gd name="connsiteY2" fmla="*/ 205692 h 539574"/>
                  <a:gd name="connsiteX3" fmla="*/ 0 w 457450"/>
                  <a:gd name="connsiteY3" fmla="*/ 125948 h 539574"/>
                  <a:gd name="connsiteX4" fmla="*/ 218784 w 457450"/>
                  <a:gd name="connsiteY4" fmla="*/ 0 h 539574"/>
                  <a:gd name="connsiteX5" fmla="*/ 226318 w 457450"/>
                  <a:gd name="connsiteY5" fmla="*/ 13058 h 539574"/>
                  <a:gd name="connsiteX6" fmla="*/ 446886 w 457450"/>
                  <a:gd name="connsiteY6" fmla="*/ 395318 h 539574"/>
                  <a:gd name="connsiteX7" fmla="*/ 457450 w 457450"/>
                  <a:gd name="connsiteY7" fmla="*/ 413626 h 5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450" h="539574">
                    <a:moveTo>
                      <a:pt x="238666" y="539574"/>
                    </a:moveTo>
                    <a:lnTo>
                      <a:pt x="228283" y="521578"/>
                    </a:lnTo>
                    <a:cubicBezTo>
                      <a:pt x="189458" y="454292"/>
                      <a:pt x="131759" y="354296"/>
                      <a:pt x="46013" y="205692"/>
                    </a:cubicBezTo>
                    <a:lnTo>
                      <a:pt x="0" y="125948"/>
                    </a:lnTo>
                    <a:lnTo>
                      <a:pt x="218784" y="0"/>
                    </a:lnTo>
                    <a:lnTo>
                      <a:pt x="226318" y="13058"/>
                    </a:lnTo>
                    <a:cubicBezTo>
                      <a:pt x="324079" y="182484"/>
                      <a:pt x="395178" y="305704"/>
                      <a:pt x="446886" y="395318"/>
                    </a:cubicBezTo>
                    <a:lnTo>
                      <a:pt x="457450" y="413626"/>
                    </a:lnTo>
                    <a:close/>
                  </a:path>
                </a:pathLst>
              </a:custGeom>
              <a:gradFill>
                <a:gsLst>
                  <a:gs pos="100000">
                    <a:schemeClr val="tx1">
                      <a:alpha val="93000"/>
                    </a:schemeClr>
                  </a:gs>
                  <a:gs pos="0">
                    <a:srgbClr val="FBFBFB">
                      <a:alpha val="0"/>
                    </a:srgbClr>
                  </a:gs>
                </a:gsLst>
                <a:lin ang="2700000" scaled="1"/>
              </a:gradFill>
              <a:ln w="22225">
                <a:noFill/>
              </a:ln>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任意多边形 62"/>
              <p:cNvSpPr>
                <a:spLocks/>
              </p:cNvSpPr>
              <p:nvPr/>
            </p:nvSpPr>
            <p:spPr bwMode="auto">
              <a:xfrm rot="10800000">
                <a:off x="4118493" y="3419962"/>
                <a:ext cx="457450" cy="539574"/>
              </a:xfrm>
              <a:custGeom>
                <a:avLst/>
                <a:gdLst>
                  <a:gd name="connsiteX0" fmla="*/ 238666 w 457450"/>
                  <a:gd name="connsiteY0" fmla="*/ 539574 h 539574"/>
                  <a:gd name="connsiteX1" fmla="*/ 228283 w 457450"/>
                  <a:gd name="connsiteY1" fmla="*/ 521578 h 539574"/>
                  <a:gd name="connsiteX2" fmla="*/ 46013 w 457450"/>
                  <a:gd name="connsiteY2" fmla="*/ 205692 h 539574"/>
                  <a:gd name="connsiteX3" fmla="*/ 0 w 457450"/>
                  <a:gd name="connsiteY3" fmla="*/ 125948 h 539574"/>
                  <a:gd name="connsiteX4" fmla="*/ 218784 w 457450"/>
                  <a:gd name="connsiteY4" fmla="*/ 0 h 539574"/>
                  <a:gd name="connsiteX5" fmla="*/ 226318 w 457450"/>
                  <a:gd name="connsiteY5" fmla="*/ 13058 h 539574"/>
                  <a:gd name="connsiteX6" fmla="*/ 446886 w 457450"/>
                  <a:gd name="connsiteY6" fmla="*/ 395318 h 539574"/>
                  <a:gd name="connsiteX7" fmla="*/ 457450 w 457450"/>
                  <a:gd name="connsiteY7" fmla="*/ 413626 h 5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450" h="539574">
                    <a:moveTo>
                      <a:pt x="238666" y="539574"/>
                    </a:moveTo>
                    <a:lnTo>
                      <a:pt x="228283" y="521578"/>
                    </a:lnTo>
                    <a:cubicBezTo>
                      <a:pt x="189458" y="454292"/>
                      <a:pt x="131759" y="354296"/>
                      <a:pt x="46013" y="205692"/>
                    </a:cubicBezTo>
                    <a:lnTo>
                      <a:pt x="0" y="125948"/>
                    </a:lnTo>
                    <a:lnTo>
                      <a:pt x="218784" y="0"/>
                    </a:lnTo>
                    <a:lnTo>
                      <a:pt x="226318" y="13058"/>
                    </a:lnTo>
                    <a:cubicBezTo>
                      <a:pt x="324079" y="182484"/>
                      <a:pt x="395178" y="305704"/>
                      <a:pt x="446886" y="395318"/>
                    </a:cubicBezTo>
                    <a:lnTo>
                      <a:pt x="457450" y="413626"/>
                    </a:lnTo>
                    <a:close/>
                  </a:path>
                </a:pathLst>
              </a:custGeom>
              <a:gradFill>
                <a:gsLst>
                  <a:gs pos="0">
                    <a:schemeClr val="tx1">
                      <a:alpha val="43000"/>
                    </a:schemeClr>
                  </a:gs>
                  <a:gs pos="100000">
                    <a:srgbClr val="ECECEC">
                      <a:alpha val="0"/>
                    </a:srgbClr>
                  </a:gs>
                </a:gsLst>
                <a:lin ang="2700000" scaled="1"/>
              </a:gradFill>
              <a:ln w="22225">
                <a:noFill/>
              </a:ln>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6" name="Freeform 5"/>
            <p:cNvSpPr>
              <a:spLocks/>
            </p:cNvSpPr>
            <p:nvPr/>
          </p:nvSpPr>
          <p:spPr bwMode="auto">
            <a:xfrm rot="10800000">
              <a:off x="2086663" y="2136421"/>
              <a:ext cx="2773532" cy="245815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25400">
              <a:gradFill flip="none" rotWithShape="1">
                <a:gsLst>
                  <a:gs pos="0">
                    <a:schemeClr val="bg1">
                      <a:lumMod val="85000"/>
                    </a:schemeClr>
                  </a:gs>
                  <a:gs pos="100000">
                    <a:schemeClr val="bg1"/>
                  </a:gs>
                </a:gsLst>
                <a:lin ang="2700000" scaled="1"/>
                <a:tileRect/>
              </a:grad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Freeform 5"/>
            <p:cNvSpPr>
              <a:spLocks/>
            </p:cNvSpPr>
            <p:nvPr/>
          </p:nvSpPr>
          <p:spPr bwMode="auto">
            <a:xfrm rot="10800000">
              <a:off x="4047283" y="2136421"/>
              <a:ext cx="2773532" cy="245815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25400">
              <a:gradFill flip="none" rotWithShape="1">
                <a:gsLst>
                  <a:gs pos="0">
                    <a:schemeClr val="bg1">
                      <a:lumMod val="85000"/>
                    </a:schemeClr>
                  </a:gs>
                  <a:gs pos="100000">
                    <a:schemeClr val="bg1"/>
                  </a:gs>
                </a:gsLst>
                <a:lin ang="2700000" scaled="1"/>
                <a:tileRect/>
              </a:grad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Freeform 5"/>
            <p:cNvSpPr>
              <a:spLocks/>
            </p:cNvSpPr>
            <p:nvPr/>
          </p:nvSpPr>
          <p:spPr bwMode="auto">
            <a:xfrm rot="10800000">
              <a:off x="6002657" y="2136421"/>
              <a:ext cx="2773531" cy="245815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25400">
              <a:gradFill flip="none" rotWithShape="1">
                <a:gsLst>
                  <a:gs pos="0">
                    <a:schemeClr val="bg1">
                      <a:lumMod val="85000"/>
                    </a:schemeClr>
                  </a:gs>
                  <a:gs pos="100000">
                    <a:schemeClr val="bg1"/>
                  </a:gs>
                </a:gsLst>
                <a:lin ang="2700000" scaled="1"/>
                <a:tileRect/>
              </a:grad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任意多边形 50"/>
            <p:cNvSpPr>
              <a:spLocks/>
            </p:cNvSpPr>
            <p:nvPr/>
          </p:nvSpPr>
          <p:spPr bwMode="auto">
            <a:xfrm rot="10800000">
              <a:off x="4031686" y="3423138"/>
              <a:ext cx="808697" cy="1056302"/>
            </a:xfrm>
            <a:custGeom>
              <a:avLst/>
              <a:gdLst>
                <a:gd name="connsiteX0" fmla="*/ 284569 w 808695"/>
                <a:gd name="connsiteY0" fmla="*/ 1056302 h 1056302"/>
                <a:gd name="connsiteX1" fmla="*/ 0 w 808695"/>
                <a:gd name="connsiteY1" fmla="*/ 1056302 h 1056302"/>
                <a:gd name="connsiteX2" fmla="*/ 806 w 808695"/>
                <a:gd name="connsiteY2" fmla="*/ 1048810 h 1056302"/>
                <a:gd name="connsiteX3" fmla="*/ 22364 w 808695"/>
                <a:gd name="connsiteY3" fmla="*/ 990408 h 1056302"/>
                <a:gd name="connsiteX4" fmla="*/ 587155 w 808695"/>
                <a:gd name="connsiteY4" fmla="*/ 11584 h 1056302"/>
                <a:gd name="connsiteX5" fmla="*/ 596709 w 808695"/>
                <a:gd name="connsiteY5" fmla="*/ 0 h 1056302"/>
                <a:gd name="connsiteX6" fmla="*/ 808695 w 808695"/>
                <a:gd name="connsiteY6" fmla="*/ 178879 h 1056302"/>
                <a:gd name="connsiteX7" fmla="*/ 779936 w 808695"/>
                <a:gd name="connsiteY7" fmla="*/ 199858 h 1056302"/>
                <a:gd name="connsiteX8" fmla="*/ 748157 w 808695"/>
                <a:gd name="connsiteY8" fmla="*/ 238393 h 1056302"/>
                <a:gd name="connsiteX9" fmla="*/ 299403 w 808695"/>
                <a:gd name="connsiteY9" fmla="*/ 1016116 h 105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695" h="1056302">
                  <a:moveTo>
                    <a:pt x="284569" y="1056302"/>
                  </a:moveTo>
                  <a:lnTo>
                    <a:pt x="0" y="1056302"/>
                  </a:lnTo>
                  <a:lnTo>
                    <a:pt x="806" y="1048810"/>
                  </a:lnTo>
                  <a:cubicBezTo>
                    <a:pt x="5597" y="1027493"/>
                    <a:pt x="12783" y="1007563"/>
                    <a:pt x="22364" y="990408"/>
                  </a:cubicBezTo>
                  <a:cubicBezTo>
                    <a:pt x="587155" y="11584"/>
                    <a:pt x="587155" y="11584"/>
                    <a:pt x="587155" y="11584"/>
                  </a:cubicBezTo>
                  <a:lnTo>
                    <a:pt x="596709" y="0"/>
                  </a:lnTo>
                  <a:lnTo>
                    <a:pt x="808695" y="178879"/>
                  </a:lnTo>
                  <a:lnTo>
                    <a:pt x="779936" y="199858"/>
                  </a:lnTo>
                  <a:cubicBezTo>
                    <a:pt x="767089" y="211734"/>
                    <a:pt x="756171" y="224763"/>
                    <a:pt x="748157" y="238393"/>
                  </a:cubicBezTo>
                  <a:cubicBezTo>
                    <a:pt x="748157" y="238393"/>
                    <a:pt x="748157" y="238393"/>
                    <a:pt x="299403" y="1016116"/>
                  </a:cubicBezTo>
                  <a:close/>
                </a:path>
              </a:pathLst>
            </a:custGeom>
            <a:solidFill>
              <a:schemeClr val="accent1"/>
            </a:solidFill>
            <a:ln w="22225">
              <a:noFill/>
            </a:ln>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任意多边形 65"/>
            <p:cNvSpPr>
              <a:spLocks/>
            </p:cNvSpPr>
            <p:nvPr/>
          </p:nvSpPr>
          <p:spPr bwMode="auto">
            <a:xfrm rot="10800000">
              <a:off x="5993558" y="3423138"/>
              <a:ext cx="808697" cy="1056302"/>
            </a:xfrm>
            <a:custGeom>
              <a:avLst/>
              <a:gdLst>
                <a:gd name="connsiteX0" fmla="*/ 284569 w 808695"/>
                <a:gd name="connsiteY0" fmla="*/ 1056302 h 1056302"/>
                <a:gd name="connsiteX1" fmla="*/ 0 w 808695"/>
                <a:gd name="connsiteY1" fmla="*/ 1056302 h 1056302"/>
                <a:gd name="connsiteX2" fmla="*/ 806 w 808695"/>
                <a:gd name="connsiteY2" fmla="*/ 1048810 h 1056302"/>
                <a:gd name="connsiteX3" fmla="*/ 22364 w 808695"/>
                <a:gd name="connsiteY3" fmla="*/ 990408 h 1056302"/>
                <a:gd name="connsiteX4" fmla="*/ 587155 w 808695"/>
                <a:gd name="connsiteY4" fmla="*/ 11584 h 1056302"/>
                <a:gd name="connsiteX5" fmla="*/ 596709 w 808695"/>
                <a:gd name="connsiteY5" fmla="*/ 0 h 1056302"/>
                <a:gd name="connsiteX6" fmla="*/ 808695 w 808695"/>
                <a:gd name="connsiteY6" fmla="*/ 178879 h 1056302"/>
                <a:gd name="connsiteX7" fmla="*/ 779936 w 808695"/>
                <a:gd name="connsiteY7" fmla="*/ 199858 h 1056302"/>
                <a:gd name="connsiteX8" fmla="*/ 748157 w 808695"/>
                <a:gd name="connsiteY8" fmla="*/ 238393 h 1056302"/>
                <a:gd name="connsiteX9" fmla="*/ 299403 w 808695"/>
                <a:gd name="connsiteY9" fmla="*/ 1016116 h 105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695" h="1056302">
                  <a:moveTo>
                    <a:pt x="284569" y="1056302"/>
                  </a:moveTo>
                  <a:lnTo>
                    <a:pt x="0" y="1056302"/>
                  </a:lnTo>
                  <a:lnTo>
                    <a:pt x="806" y="1048810"/>
                  </a:lnTo>
                  <a:cubicBezTo>
                    <a:pt x="5597" y="1027493"/>
                    <a:pt x="12783" y="1007563"/>
                    <a:pt x="22364" y="990408"/>
                  </a:cubicBezTo>
                  <a:cubicBezTo>
                    <a:pt x="587155" y="11584"/>
                    <a:pt x="587155" y="11584"/>
                    <a:pt x="587155" y="11584"/>
                  </a:cubicBezTo>
                  <a:lnTo>
                    <a:pt x="596709" y="0"/>
                  </a:lnTo>
                  <a:lnTo>
                    <a:pt x="808695" y="178879"/>
                  </a:lnTo>
                  <a:lnTo>
                    <a:pt x="779936" y="199858"/>
                  </a:lnTo>
                  <a:cubicBezTo>
                    <a:pt x="767089" y="211734"/>
                    <a:pt x="756171" y="224763"/>
                    <a:pt x="748157" y="238393"/>
                  </a:cubicBezTo>
                  <a:cubicBezTo>
                    <a:pt x="748157" y="238393"/>
                    <a:pt x="748157" y="238393"/>
                    <a:pt x="299403" y="1016116"/>
                  </a:cubicBezTo>
                  <a:close/>
                </a:path>
              </a:pathLst>
            </a:custGeom>
            <a:solidFill>
              <a:schemeClr val="accent2"/>
            </a:solidFill>
            <a:ln w="22225">
              <a:noFill/>
            </a:ln>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矩形 76"/>
            <p:cNvSpPr/>
            <p:nvPr/>
          </p:nvSpPr>
          <p:spPr>
            <a:xfrm rot="18000000">
              <a:off x="4397093" y="2629576"/>
              <a:ext cx="269684" cy="238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rot="18000000">
              <a:off x="6352559" y="2629577"/>
              <a:ext cx="269684" cy="2389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4" name="Freeform 48"/>
          <p:cNvSpPr>
            <a:spLocks noEditPoints="1"/>
          </p:cNvSpPr>
          <p:nvPr/>
        </p:nvSpPr>
        <p:spPr bwMode="auto">
          <a:xfrm>
            <a:off x="4372646" y="1718913"/>
            <a:ext cx="455859" cy="495793"/>
          </a:xfrm>
          <a:custGeom>
            <a:avLst/>
            <a:gdLst>
              <a:gd name="T0" fmla="*/ 189 w 311"/>
              <a:gd name="T1" fmla="*/ 220 h 339"/>
              <a:gd name="T2" fmla="*/ 209 w 311"/>
              <a:gd name="T3" fmla="*/ 163 h 339"/>
              <a:gd name="T4" fmla="*/ 221 w 311"/>
              <a:gd name="T5" fmla="*/ 120 h 339"/>
              <a:gd name="T6" fmla="*/ 221 w 311"/>
              <a:gd name="T7" fmla="*/ 120 h 339"/>
              <a:gd name="T8" fmla="*/ 222 w 311"/>
              <a:gd name="T9" fmla="*/ 116 h 339"/>
              <a:gd name="T10" fmla="*/ 222 w 311"/>
              <a:gd name="T11" fmla="*/ 112 h 339"/>
              <a:gd name="T12" fmla="*/ 223 w 311"/>
              <a:gd name="T13" fmla="*/ 109 h 339"/>
              <a:gd name="T14" fmla="*/ 223 w 311"/>
              <a:gd name="T15" fmla="*/ 105 h 339"/>
              <a:gd name="T16" fmla="*/ 223 w 311"/>
              <a:gd name="T17" fmla="*/ 102 h 339"/>
              <a:gd name="T18" fmla="*/ 224 w 311"/>
              <a:gd name="T19" fmla="*/ 98 h 339"/>
              <a:gd name="T20" fmla="*/ 224 w 311"/>
              <a:gd name="T21" fmla="*/ 95 h 339"/>
              <a:gd name="T22" fmla="*/ 224 w 311"/>
              <a:gd name="T23" fmla="*/ 92 h 339"/>
              <a:gd name="T24" fmla="*/ 223 w 311"/>
              <a:gd name="T25" fmla="*/ 89 h 339"/>
              <a:gd name="T26" fmla="*/ 223 w 311"/>
              <a:gd name="T27" fmla="*/ 87 h 339"/>
              <a:gd name="T28" fmla="*/ 223 w 311"/>
              <a:gd name="T29" fmla="*/ 85 h 339"/>
              <a:gd name="T30" fmla="*/ 223 w 311"/>
              <a:gd name="T31" fmla="*/ 83 h 339"/>
              <a:gd name="T32" fmla="*/ 223 w 311"/>
              <a:gd name="T33" fmla="*/ 82 h 339"/>
              <a:gd name="T34" fmla="*/ 223 w 311"/>
              <a:gd name="T35" fmla="*/ 81 h 339"/>
              <a:gd name="T36" fmla="*/ 223 w 311"/>
              <a:gd name="T37" fmla="*/ 81 h 339"/>
              <a:gd name="T38" fmla="*/ 108 w 311"/>
              <a:gd name="T39" fmla="*/ 36 h 339"/>
              <a:gd name="T40" fmla="*/ 78 w 311"/>
              <a:gd name="T41" fmla="*/ 55 h 339"/>
              <a:gd name="T42" fmla="*/ 77 w 311"/>
              <a:gd name="T43" fmla="*/ 59 h 339"/>
              <a:gd name="T44" fmla="*/ 76 w 311"/>
              <a:gd name="T45" fmla="*/ 64 h 339"/>
              <a:gd name="T46" fmla="*/ 76 w 311"/>
              <a:gd name="T47" fmla="*/ 69 h 339"/>
              <a:gd name="T48" fmla="*/ 75 w 311"/>
              <a:gd name="T49" fmla="*/ 74 h 339"/>
              <a:gd name="T50" fmla="*/ 75 w 311"/>
              <a:gd name="T51" fmla="*/ 78 h 339"/>
              <a:gd name="T52" fmla="*/ 76 w 311"/>
              <a:gd name="T53" fmla="*/ 83 h 339"/>
              <a:gd name="T54" fmla="*/ 76 w 311"/>
              <a:gd name="T55" fmla="*/ 87 h 339"/>
              <a:gd name="T56" fmla="*/ 77 w 311"/>
              <a:gd name="T57" fmla="*/ 92 h 339"/>
              <a:gd name="T58" fmla="*/ 77 w 311"/>
              <a:gd name="T59" fmla="*/ 96 h 339"/>
              <a:gd name="T60" fmla="*/ 78 w 311"/>
              <a:gd name="T61" fmla="*/ 100 h 339"/>
              <a:gd name="T62" fmla="*/ 79 w 311"/>
              <a:gd name="T63" fmla="*/ 104 h 339"/>
              <a:gd name="T64" fmla="*/ 80 w 311"/>
              <a:gd name="T65" fmla="*/ 106 h 339"/>
              <a:gd name="T66" fmla="*/ 84 w 311"/>
              <a:gd name="T67" fmla="*/ 119 h 339"/>
              <a:gd name="T68" fmla="*/ 92 w 311"/>
              <a:gd name="T69" fmla="*/ 161 h 339"/>
              <a:gd name="T70" fmla="*/ 104 w 311"/>
              <a:gd name="T71" fmla="*/ 238 h 339"/>
              <a:gd name="T72" fmla="*/ 0 w 311"/>
              <a:gd name="T73" fmla="*/ 339 h 339"/>
              <a:gd name="T74" fmla="*/ 148 w 311"/>
              <a:gd name="T75" fmla="*/ 271 h 339"/>
              <a:gd name="T76" fmla="*/ 146 w 311"/>
              <a:gd name="T77" fmla="*/ 249 h 339"/>
              <a:gd name="T78" fmla="*/ 175 w 311"/>
              <a:gd name="T79" fmla="*/ 258 h 339"/>
              <a:gd name="T80" fmla="*/ 174 w 311"/>
              <a:gd name="T81" fmla="*/ 339 h 339"/>
              <a:gd name="T82" fmla="*/ 216 w 311"/>
              <a:gd name="T83" fmla="*/ 244 h 339"/>
              <a:gd name="T84" fmla="*/ 81 w 311"/>
              <a:gd name="T85" fmla="*/ 139 h 339"/>
              <a:gd name="T86" fmla="*/ 93 w 311"/>
              <a:gd name="T87" fmla="*/ 136 h 339"/>
              <a:gd name="T88" fmla="*/ 105 w 311"/>
              <a:gd name="T89" fmla="*/ 72 h 339"/>
              <a:gd name="T90" fmla="*/ 211 w 311"/>
              <a:gd name="T91" fmla="*/ 131 h 339"/>
              <a:gd name="T92" fmla="*/ 222 w 311"/>
              <a:gd name="T93" fmla="*/ 130 h 339"/>
              <a:gd name="T94" fmla="*/ 183 w 311"/>
              <a:gd name="T95" fmla="*/ 201 h 339"/>
              <a:gd name="T96" fmla="*/ 96 w 311"/>
              <a:gd name="T97" fmla="*/ 158 h 339"/>
              <a:gd name="T98" fmla="*/ 166 w 311"/>
              <a:gd name="T99" fmla="*/ 245 h 339"/>
              <a:gd name="T100" fmla="*/ 117 w 311"/>
              <a:gd name="T101" fmla="*/ 225 h 339"/>
              <a:gd name="T102" fmla="*/ 152 w 311"/>
              <a:gd name="T103" fmla="*/ 220 h 339"/>
              <a:gd name="T104" fmla="*/ 185 w 311"/>
              <a:gd name="T105" fmla="*/ 22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1" h="339">
                <a:moveTo>
                  <a:pt x="216" y="244"/>
                </a:moveTo>
                <a:cubicBezTo>
                  <a:pt x="194" y="236"/>
                  <a:pt x="189" y="220"/>
                  <a:pt x="189" y="220"/>
                </a:cubicBezTo>
                <a:cubicBezTo>
                  <a:pt x="189" y="202"/>
                  <a:pt x="189" y="202"/>
                  <a:pt x="189" y="202"/>
                </a:cubicBezTo>
                <a:cubicBezTo>
                  <a:pt x="205" y="182"/>
                  <a:pt x="209" y="163"/>
                  <a:pt x="209" y="163"/>
                </a:cubicBezTo>
                <a:cubicBezTo>
                  <a:pt x="212" y="160"/>
                  <a:pt x="218" y="154"/>
                  <a:pt x="218" y="154"/>
                </a:cubicBezTo>
                <a:cubicBezTo>
                  <a:pt x="229" y="137"/>
                  <a:pt x="225" y="116"/>
                  <a:pt x="221" y="120"/>
                </a:cubicBezTo>
                <a:cubicBezTo>
                  <a:pt x="221" y="120"/>
                  <a:pt x="221" y="121"/>
                  <a:pt x="220" y="122"/>
                </a:cubicBezTo>
                <a:cubicBezTo>
                  <a:pt x="220" y="121"/>
                  <a:pt x="221" y="121"/>
                  <a:pt x="221" y="120"/>
                </a:cubicBezTo>
                <a:cubicBezTo>
                  <a:pt x="221" y="120"/>
                  <a:pt x="221" y="119"/>
                  <a:pt x="221" y="119"/>
                </a:cubicBezTo>
                <a:cubicBezTo>
                  <a:pt x="221" y="118"/>
                  <a:pt x="221" y="117"/>
                  <a:pt x="222" y="116"/>
                </a:cubicBezTo>
                <a:cubicBezTo>
                  <a:pt x="222" y="116"/>
                  <a:pt x="222" y="116"/>
                  <a:pt x="222" y="115"/>
                </a:cubicBezTo>
                <a:cubicBezTo>
                  <a:pt x="222" y="114"/>
                  <a:pt x="222" y="113"/>
                  <a:pt x="222" y="112"/>
                </a:cubicBezTo>
                <a:cubicBezTo>
                  <a:pt x="222" y="112"/>
                  <a:pt x="222" y="112"/>
                  <a:pt x="222" y="111"/>
                </a:cubicBezTo>
                <a:cubicBezTo>
                  <a:pt x="223" y="110"/>
                  <a:pt x="223" y="110"/>
                  <a:pt x="223" y="109"/>
                </a:cubicBezTo>
                <a:cubicBezTo>
                  <a:pt x="223" y="108"/>
                  <a:pt x="223" y="108"/>
                  <a:pt x="223" y="108"/>
                </a:cubicBezTo>
                <a:cubicBezTo>
                  <a:pt x="223" y="107"/>
                  <a:pt x="223" y="106"/>
                  <a:pt x="223" y="105"/>
                </a:cubicBezTo>
                <a:cubicBezTo>
                  <a:pt x="223" y="105"/>
                  <a:pt x="223" y="105"/>
                  <a:pt x="223" y="104"/>
                </a:cubicBezTo>
                <a:cubicBezTo>
                  <a:pt x="223" y="103"/>
                  <a:pt x="223" y="103"/>
                  <a:pt x="223" y="102"/>
                </a:cubicBezTo>
                <a:cubicBezTo>
                  <a:pt x="223" y="101"/>
                  <a:pt x="223" y="101"/>
                  <a:pt x="224" y="101"/>
                </a:cubicBezTo>
                <a:cubicBezTo>
                  <a:pt x="224" y="100"/>
                  <a:pt x="224" y="99"/>
                  <a:pt x="224" y="98"/>
                </a:cubicBezTo>
                <a:cubicBezTo>
                  <a:pt x="224" y="98"/>
                  <a:pt x="224" y="98"/>
                  <a:pt x="224" y="98"/>
                </a:cubicBezTo>
                <a:cubicBezTo>
                  <a:pt x="224" y="97"/>
                  <a:pt x="224" y="96"/>
                  <a:pt x="224" y="95"/>
                </a:cubicBezTo>
                <a:cubicBezTo>
                  <a:pt x="224" y="95"/>
                  <a:pt x="224" y="95"/>
                  <a:pt x="224" y="94"/>
                </a:cubicBezTo>
                <a:cubicBezTo>
                  <a:pt x="224" y="94"/>
                  <a:pt x="224" y="93"/>
                  <a:pt x="224" y="92"/>
                </a:cubicBezTo>
                <a:cubicBezTo>
                  <a:pt x="224" y="92"/>
                  <a:pt x="224" y="92"/>
                  <a:pt x="224" y="91"/>
                </a:cubicBezTo>
                <a:cubicBezTo>
                  <a:pt x="224" y="91"/>
                  <a:pt x="224" y="90"/>
                  <a:pt x="223" y="89"/>
                </a:cubicBezTo>
                <a:cubicBezTo>
                  <a:pt x="223" y="89"/>
                  <a:pt x="223" y="89"/>
                  <a:pt x="223" y="89"/>
                </a:cubicBezTo>
                <a:cubicBezTo>
                  <a:pt x="223" y="88"/>
                  <a:pt x="223" y="88"/>
                  <a:pt x="223" y="87"/>
                </a:cubicBezTo>
                <a:cubicBezTo>
                  <a:pt x="223" y="87"/>
                  <a:pt x="223" y="87"/>
                  <a:pt x="223" y="87"/>
                </a:cubicBezTo>
                <a:cubicBezTo>
                  <a:pt x="223" y="86"/>
                  <a:pt x="223" y="86"/>
                  <a:pt x="223" y="85"/>
                </a:cubicBezTo>
                <a:cubicBezTo>
                  <a:pt x="223" y="85"/>
                  <a:pt x="223" y="85"/>
                  <a:pt x="223" y="85"/>
                </a:cubicBezTo>
                <a:cubicBezTo>
                  <a:pt x="223" y="84"/>
                  <a:pt x="223" y="84"/>
                  <a:pt x="223" y="83"/>
                </a:cubicBezTo>
                <a:cubicBezTo>
                  <a:pt x="223" y="83"/>
                  <a:pt x="223" y="83"/>
                  <a:pt x="223" y="83"/>
                </a:cubicBezTo>
                <a:cubicBezTo>
                  <a:pt x="223" y="83"/>
                  <a:pt x="223" y="82"/>
                  <a:pt x="223" y="82"/>
                </a:cubicBezTo>
                <a:cubicBezTo>
                  <a:pt x="223" y="82"/>
                  <a:pt x="223" y="82"/>
                  <a:pt x="223" y="82"/>
                </a:cubicBezTo>
                <a:cubicBezTo>
                  <a:pt x="223" y="82"/>
                  <a:pt x="223" y="81"/>
                  <a:pt x="223" y="81"/>
                </a:cubicBezTo>
                <a:cubicBezTo>
                  <a:pt x="223" y="81"/>
                  <a:pt x="223" y="81"/>
                  <a:pt x="223" y="81"/>
                </a:cubicBezTo>
                <a:cubicBezTo>
                  <a:pt x="223" y="81"/>
                  <a:pt x="223" y="81"/>
                  <a:pt x="223" y="81"/>
                </a:cubicBezTo>
                <a:cubicBezTo>
                  <a:pt x="221" y="33"/>
                  <a:pt x="182" y="21"/>
                  <a:pt x="182" y="21"/>
                </a:cubicBezTo>
                <a:cubicBezTo>
                  <a:pt x="134" y="0"/>
                  <a:pt x="108" y="36"/>
                  <a:pt x="108" y="36"/>
                </a:cubicBezTo>
                <a:cubicBezTo>
                  <a:pt x="89" y="27"/>
                  <a:pt x="79" y="51"/>
                  <a:pt x="79" y="51"/>
                </a:cubicBezTo>
                <a:cubicBezTo>
                  <a:pt x="79" y="52"/>
                  <a:pt x="78" y="54"/>
                  <a:pt x="78" y="55"/>
                </a:cubicBezTo>
                <a:cubicBezTo>
                  <a:pt x="78" y="55"/>
                  <a:pt x="78" y="56"/>
                  <a:pt x="78" y="56"/>
                </a:cubicBezTo>
                <a:cubicBezTo>
                  <a:pt x="78" y="57"/>
                  <a:pt x="77" y="58"/>
                  <a:pt x="77" y="59"/>
                </a:cubicBezTo>
                <a:cubicBezTo>
                  <a:pt x="77" y="60"/>
                  <a:pt x="77" y="60"/>
                  <a:pt x="77" y="61"/>
                </a:cubicBezTo>
                <a:cubicBezTo>
                  <a:pt x="77" y="62"/>
                  <a:pt x="76" y="63"/>
                  <a:pt x="76" y="64"/>
                </a:cubicBezTo>
                <a:cubicBezTo>
                  <a:pt x="76" y="65"/>
                  <a:pt x="76" y="65"/>
                  <a:pt x="76" y="65"/>
                </a:cubicBezTo>
                <a:cubicBezTo>
                  <a:pt x="76" y="66"/>
                  <a:pt x="76" y="68"/>
                  <a:pt x="76" y="69"/>
                </a:cubicBezTo>
                <a:cubicBezTo>
                  <a:pt x="76" y="70"/>
                  <a:pt x="76" y="70"/>
                  <a:pt x="76" y="71"/>
                </a:cubicBezTo>
                <a:cubicBezTo>
                  <a:pt x="76" y="72"/>
                  <a:pt x="75" y="73"/>
                  <a:pt x="75" y="74"/>
                </a:cubicBezTo>
                <a:cubicBezTo>
                  <a:pt x="75" y="74"/>
                  <a:pt x="75" y="75"/>
                  <a:pt x="75" y="75"/>
                </a:cubicBezTo>
                <a:cubicBezTo>
                  <a:pt x="75" y="76"/>
                  <a:pt x="75" y="77"/>
                  <a:pt x="75" y="78"/>
                </a:cubicBezTo>
                <a:cubicBezTo>
                  <a:pt x="75" y="79"/>
                  <a:pt x="75" y="79"/>
                  <a:pt x="75" y="79"/>
                </a:cubicBezTo>
                <a:cubicBezTo>
                  <a:pt x="75" y="81"/>
                  <a:pt x="76" y="82"/>
                  <a:pt x="76" y="83"/>
                </a:cubicBezTo>
                <a:cubicBezTo>
                  <a:pt x="76" y="84"/>
                  <a:pt x="76" y="84"/>
                  <a:pt x="76" y="84"/>
                </a:cubicBezTo>
                <a:cubicBezTo>
                  <a:pt x="76" y="85"/>
                  <a:pt x="76" y="86"/>
                  <a:pt x="76" y="87"/>
                </a:cubicBezTo>
                <a:cubicBezTo>
                  <a:pt x="76" y="88"/>
                  <a:pt x="76" y="88"/>
                  <a:pt x="76" y="89"/>
                </a:cubicBezTo>
                <a:cubicBezTo>
                  <a:pt x="76" y="90"/>
                  <a:pt x="76" y="91"/>
                  <a:pt x="77" y="92"/>
                </a:cubicBezTo>
                <a:cubicBezTo>
                  <a:pt x="77" y="92"/>
                  <a:pt x="77" y="92"/>
                  <a:pt x="77" y="93"/>
                </a:cubicBezTo>
                <a:cubicBezTo>
                  <a:pt x="77" y="94"/>
                  <a:pt x="77" y="95"/>
                  <a:pt x="77" y="96"/>
                </a:cubicBezTo>
                <a:cubicBezTo>
                  <a:pt x="77" y="97"/>
                  <a:pt x="77" y="97"/>
                  <a:pt x="77" y="97"/>
                </a:cubicBezTo>
                <a:cubicBezTo>
                  <a:pt x="78" y="98"/>
                  <a:pt x="78" y="99"/>
                  <a:pt x="78" y="100"/>
                </a:cubicBezTo>
                <a:cubicBezTo>
                  <a:pt x="78" y="101"/>
                  <a:pt x="78" y="101"/>
                  <a:pt x="78" y="101"/>
                </a:cubicBezTo>
                <a:cubicBezTo>
                  <a:pt x="79" y="102"/>
                  <a:pt x="79" y="103"/>
                  <a:pt x="79" y="104"/>
                </a:cubicBezTo>
                <a:cubicBezTo>
                  <a:pt x="79" y="104"/>
                  <a:pt x="79" y="105"/>
                  <a:pt x="79" y="105"/>
                </a:cubicBezTo>
                <a:cubicBezTo>
                  <a:pt x="79" y="105"/>
                  <a:pt x="80" y="105"/>
                  <a:pt x="80" y="106"/>
                </a:cubicBezTo>
                <a:cubicBezTo>
                  <a:pt x="80" y="106"/>
                  <a:pt x="80" y="106"/>
                  <a:pt x="80" y="106"/>
                </a:cubicBezTo>
                <a:cubicBezTo>
                  <a:pt x="81" y="111"/>
                  <a:pt x="83" y="115"/>
                  <a:pt x="84" y="119"/>
                </a:cubicBezTo>
                <a:cubicBezTo>
                  <a:pt x="77" y="115"/>
                  <a:pt x="76" y="123"/>
                  <a:pt x="76" y="123"/>
                </a:cubicBezTo>
                <a:cubicBezTo>
                  <a:pt x="76" y="152"/>
                  <a:pt x="92" y="161"/>
                  <a:pt x="92" y="161"/>
                </a:cubicBezTo>
                <a:cubicBezTo>
                  <a:pt x="95" y="180"/>
                  <a:pt x="114" y="200"/>
                  <a:pt x="114" y="200"/>
                </a:cubicBezTo>
                <a:cubicBezTo>
                  <a:pt x="121" y="227"/>
                  <a:pt x="104" y="238"/>
                  <a:pt x="104" y="238"/>
                </a:cubicBezTo>
                <a:cubicBezTo>
                  <a:pt x="75" y="249"/>
                  <a:pt x="75" y="249"/>
                  <a:pt x="75" y="249"/>
                </a:cubicBezTo>
                <a:cubicBezTo>
                  <a:pt x="0" y="273"/>
                  <a:pt x="0" y="339"/>
                  <a:pt x="0" y="339"/>
                </a:cubicBezTo>
                <a:cubicBezTo>
                  <a:pt x="137" y="339"/>
                  <a:pt x="137" y="339"/>
                  <a:pt x="137" y="339"/>
                </a:cubicBezTo>
                <a:cubicBezTo>
                  <a:pt x="148" y="271"/>
                  <a:pt x="148" y="271"/>
                  <a:pt x="148" y="271"/>
                </a:cubicBezTo>
                <a:cubicBezTo>
                  <a:pt x="136" y="258"/>
                  <a:pt x="136" y="258"/>
                  <a:pt x="136" y="258"/>
                </a:cubicBezTo>
                <a:cubicBezTo>
                  <a:pt x="146" y="249"/>
                  <a:pt x="146" y="249"/>
                  <a:pt x="146" y="249"/>
                </a:cubicBezTo>
                <a:cubicBezTo>
                  <a:pt x="166" y="249"/>
                  <a:pt x="166" y="249"/>
                  <a:pt x="166" y="249"/>
                </a:cubicBezTo>
                <a:cubicBezTo>
                  <a:pt x="175" y="258"/>
                  <a:pt x="175" y="258"/>
                  <a:pt x="175" y="258"/>
                </a:cubicBezTo>
                <a:cubicBezTo>
                  <a:pt x="164" y="271"/>
                  <a:pt x="164" y="271"/>
                  <a:pt x="164" y="271"/>
                </a:cubicBezTo>
                <a:cubicBezTo>
                  <a:pt x="174" y="339"/>
                  <a:pt x="174" y="339"/>
                  <a:pt x="174" y="339"/>
                </a:cubicBezTo>
                <a:cubicBezTo>
                  <a:pt x="311" y="339"/>
                  <a:pt x="311" y="339"/>
                  <a:pt x="311" y="339"/>
                </a:cubicBezTo>
                <a:cubicBezTo>
                  <a:pt x="307" y="274"/>
                  <a:pt x="238" y="252"/>
                  <a:pt x="216" y="244"/>
                </a:cubicBezTo>
                <a:close/>
                <a:moveTo>
                  <a:pt x="96" y="158"/>
                </a:moveTo>
                <a:cubicBezTo>
                  <a:pt x="94" y="157"/>
                  <a:pt x="86" y="153"/>
                  <a:pt x="81" y="139"/>
                </a:cubicBezTo>
                <a:cubicBezTo>
                  <a:pt x="81" y="139"/>
                  <a:pt x="77" y="124"/>
                  <a:pt x="81" y="123"/>
                </a:cubicBezTo>
                <a:cubicBezTo>
                  <a:pt x="81" y="123"/>
                  <a:pt x="86" y="119"/>
                  <a:pt x="93" y="136"/>
                </a:cubicBezTo>
                <a:cubicBezTo>
                  <a:pt x="94" y="139"/>
                  <a:pt x="96" y="142"/>
                  <a:pt x="97" y="143"/>
                </a:cubicBezTo>
                <a:cubicBezTo>
                  <a:pt x="97" y="143"/>
                  <a:pt x="82" y="98"/>
                  <a:pt x="105" y="72"/>
                </a:cubicBezTo>
                <a:cubicBezTo>
                  <a:pt x="105" y="72"/>
                  <a:pt x="155" y="137"/>
                  <a:pt x="211" y="104"/>
                </a:cubicBezTo>
                <a:cubicBezTo>
                  <a:pt x="211" y="131"/>
                  <a:pt x="211" y="131"/>
                  <a:pt x="211" y="131"/>
                </a:cubicBezTo>
                <a:cubicBezTo>
                  <a:pt x="211" y="138"/>
                  <a:pt x="211" y="143"/>
                  <a:pt x="215" y="136"/>
                </a:cubicBezTo>
                <a:cubicBezTo>
                  <a:pt x="222" y="120"/>
                  <a:pt x="222" y="130"/>
                  <a:pt x="222" y="130"/>
                </a:cubicBezTo>
                <a:cubicBezTo>
                  <a:pt x="220" y="148"/>
                  <a:pt x="212" y="156"/>
                  <a:pt x="206" y="161"/>
                </a:cubicBezTo>
                <a:cubicBezTo>
                  <a:pt x="201" y="176"/>
                  <a:pt x="193" y="190"/>
                  <a:pt x="183" y="201"/>
                </a:cubicBezTo>
                <a:cubicBezTo>
                  <a:pt x="152" y="236"/>
                  <a:pt x="121" y="201"/>
                  <a:pt x="121" y="201"/>
                </a:cubicBezTo>
                <a:cubicBezTo>
                  <a:pt x="109" y="191"/>
                  <a:pt x="101" y="175"/>
                  <a:pt x="96" y="158"/>
                </a:cubicBezTo>
                <a:close/>
                <a:moveTo>
                  <a:pt x="185" y="222"/>
                </a:moveTo>
                <a:cubicBezTo>
                  <a:pt x="166" y="245"/>
                  <a:pt x="166" y="245"/>
                  <a:pt x="166" y="245"/>
                </a:cubicBezTo>
                <a:cubicBezTo>
                  <a:pt x="147" y="245"/>
                  <a:pt x="147" y="245"/>
                  <a:pt x="147" y="245"/>
                </a:cubicBezTo>
                <a:cubicBezTo>
                  <a:pt x="117" y="225"/>
                  <a:pt x="117" y="225"/>
                  <a:pt x="117" y="225"/>
                </a:cubicBezTo>
                <a:cubicBezTo>
                  <a:pt x="117" y="225"/>
                  <a:pt x="119" y="216"/>
                  <a:pt x="119" y="204"/>
                </a:cubicBezTo>
                <a:cubicBezTo>
                  <a:pt x="119" y="204"/>
                  <a:pt x="132" y="221"/>
                  <a:pt x="152" y="220"/>
                </a:cubicBezTo>
                <a:cubicBezTo>
                  <a:pt x="152" y="220"/>
                  <a:pt x="171" y="222"/>
                  <a:pt x="185" y="204"/>
                </a:cubicBezTo>
                <a:lnTo>
                  <a:pt x="185" y="222"/>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112"/>
          <p:cNvGrpSpPr/>
          <p:nvPr/>
        </p:nvGrpSpPr>
        <p:grpSpPr>
          <a:xfrm>
            <a:off x="2833962" y="3270469"/>
            <a:ext cx="656676" cy="740925"/>
            <a:chOff x="2467340" y="4639232"/>
            <a:chExt cx="875568" cy="987900"/>
          </a:xfrm>
        </p:grpSpPr>
        <p:sp>
          <p:nvSpPr>
            <p:cNvPr id="80" name="Freeform 5"/>
            <p:cNvSpPr>
              <a:spLocks/>
            </p:cNvSpPr>
            <p:nvPr/>
          </p:nvSpPr>
          <p:spPr bwMode="auto">
            <a:xfrm rot="5400000">
              <a:off x="2411174" y="4695398"/>
              <a:ext cx="987900" cy="87556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85000"/>
                  </a:schemeClr>
                </a:gs>
                <a:gs pos="100000">
                  <a:schemeClr val="bg1"/>
                </a:gs>
              </a:gsLst>
              <a:lin ang="18900000" scaled="1"/>
              <a:tileRect/>
            </a:gradFill>
            <a:ln w="15875">
              <a:gradFill flip="none" rotWithShape="1">
                <a:gsLst>
                  <a:gs pos="0">
                    <a:schemeClr val="bg1"/>
                  </a:gs>
                  <a:gs pos="100000">
                    <a:schemeClr val="bg1">
                      <a:lumMod val="85000"/>
                    </a:schemeClr>
                  </a:gs>
                </a:gsLst>
                <a:lin ang="18900000" scaled="0"/>
                <a:tileRect/>
              </a:gradFill>
            </a:ln>
            <a:effectLst>
              <a:outerShdw blurRad="1397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7" name="组合 94"/>
            <p:cNvGrpSpPr/>
            <p:nvPr/>
          </p:nvGrpSpPr>
          <p:grpSpPr>
            <a:xfrm>
              <a:off x="2562224" y="4832016"/>
              <a:ext cx="759459" cy="635675"/>
              <a:chOff x="3145018" y="1958461"/>
              <a:chExt cx="759459" cy="635675"/>
            </a:xfrm>
          </p:grpSpPr>
          <p:sp>
            <p:nvSpPr>
              <p:cNvPr id="96" name="文本框 95"/>
              <p:cNvSpPr txBox="1"/>
              <p:nvPr/>
            </p:nvSpPr>
            <p:spPr>
              <a:xfrm>
                <a:off x="3145018" y="1958461"/>
                <a:ext cx="685800" cy="553997"/>
              </a:xfrm>
              <a:prstGeom prst="rect">
                <a:avLst/>
              </a:prstGeom>
              <a:noFill/>
            </p:spPr>
            <p:txBody>
              <a:bodyPr wrap="square" rtlCol="0">
                <a:spAutoFit/>
              </a:bodyPr>
              <a:lstStyle/>
              <a:p>
                <a:pPr algn="ctr"/>
                <a:r>
                  <a:rPr lang="en-US" altLang="zh-CN" sz="2100" dirty="0">
                    <a:solidFill>
                      <a:schemeClr val="accent1"/>
                    </a:solidFill>
                    <a:latin typeface="Impact" panose="020B0806030902050204" pitchFamily="34" charset="0"/>
                  </a:rPr>
                  <a:t>01</a:t>
                </a:r>
                <a:endParaRPr lang="zh-CN" altLang="en-US" sz="2100" dirty="0">
                  <a:solidFill>
                    <a:schemeClr val="accent1"/>
                  </a:solidFill>
                  <a:latin typeface="Impact" panose="020B0806030902050204" pitchFamily="34" charset="0"/>
                </a:endParaRPr>
              </a:p>
            </p:txBody>
          </p:sp>
          <p:sp>
            <p:nvSpPr>
              <p:cNvPr id="97" name="文本框 96"/>
              <p:cNvSpPr txBox="1"/>
              <p:nvPr/>
            </p:nvSpPr>
            <p:spPr>
              <a:xfrm>
                <a:off x="3220022" y="2306877"/>
                <a:ext cx="684455" cy="287259"/>
              </a:xfrm>
              <a:prstGeom prst="rect">
                <a:avLst/>
              </a:prstGeom>
              <a:noFill/>
            </p:spPr>
            <p:txBody>
              <a:bodyPr wrap="square" rtlCol="0">
                <a:spAutoFit/>
              </a:bodyPr>
              <a:lstStyle/>
              <a:p>
                <a:r>
                  <a:rPr lang="en-US" altLang="zh-CN" sz="800" dirty="0">
                    <a:solidFill>
                      <a:schemeClr val="accent1"/>
                    </a:solidFill>
                    <a:latin typeface="Impact" panose="020B0806030902050204" pitchFamily="34" charset="0"/>
                  </a:rPr>
                  <a:t>OPTION</a:t>
                </a:r>
                <a:endParaRPr lang="zh-CN" altLang="en-US" sz="800" dirty="0">
                  <a:solidFill>
                    <a:schemeClr val="accent1"/>
                  </a:solidFill>
                  <a:latin typeface="Impact" panose="020B0806030902050204" pitchFamily="34" charset="0"/>
                </a:endParaRPr>
              </a:p>
            </p:txBody>
          </p:sp>
        </p:grpSp>
      </p:grpSp>
      <p:grpSp>
        <p:nvGrpSpPr>
          <p:cNvPr id="8" name="组合 113"/>
          <p:cNvGrpSpPr/>
          <p:nvPr/>
        </p:nvGrpSpPr>
        <p:grpSpPr>
          <a:xfrm>
            <a:off x="4257950" y="3270469"/>
            <a:ext cx="656676" cy="740925"/>
            <a:chOff x="2467340" y="4639232"/>
            <a:chExt cx="875568" cy="987900"/>
          </a:xfrm>
        </p:grpSpPr>
        <p:sp>
          <p:nvSpPr>
            <p:cNvPr id="115" name="Freeform 5"/>
            <p:cNvSpPr>
              <a:spLocks/>
            </p:cNvSpPr>
            <p:nvPr/>
          </p:nvSpPr>
          <p:spPr bwMode="auto">
            <a:xfrm rot="5400000">
              <a:off x="2411174" y="4695398"/>
              <a:ext cx="987900" cy="87556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85000"/>
                  </a:schemeClr>
                </a:gs>
                <a:gs pos="100000">
                  <a:schemeClr val="bg1"/>
                </a:gs>
              </a:gsLst>
              <a:lin ang="18900000" scaled="1"/>
              <a:tileRect/>
            </a:gradFill>
            <a:ln w="15875">
              <a:gradFill flip="none" rotWithShape="1">
                <a:gsLst>
                  <a:gs pos="0">
                    <a:schemeClr val="bg1"/>
                  </a:gs>
                  <a:gs pos="100000">
                    <a:schemeClr val="bg1">
                      <a:lumMod val="85000"/>
                    </a:schemeClr>
                  </a:gs>
                </a:gsLst>
                <a:lin ang="18900000" scaled="0"/>
                <a:tileRect/>
              </a:gradFill>
            </a:ln>
            <a:effectLst>
              <a:outerShdw blurRad="1397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 name="组合 115"/>
            <p:cNvGrpSpPr/>
            <p:nvPr/>
          </p:nvGrpSpPr>
          <p:grpSpPr>
            <a:xfrm>
              <a:off x="2562224" y="4832016"/>
              <a:ext cx="762760" cy="635675"/>
              <a:chOff x="3145018" y="1958461"/>
              <a:chExt cx="762760" cy="635675"/>
            </a:xfrm>
          </p:grpSpPr>
          <p:sp>
            <p:nvSpPr>
              <p:cNvPr id="120" name="文本框 119"/>
              <p:cNvSpPr txBox="1"/>
              <p:nvPr/>
            </p:nvSpPr>
            <p:spPr>
              <a:xfrm>
                <a:off x="3145018" y="1958461"/>
                <a:ext cx="685800" cy="553997"/>
              </a:xfrm>
              <a:prstGeom prst="rect">
                <a:avLst/>
              </a:prstGeom>
              <a:noFill/>
            </p:spPr>
            <p:txBody>
              <a:bodyPr wrap="square" rtlCol="0">
                <a:spAutoFit/>
              </a:bodyPr>
              <a:lstStyle/>
              <a:p>
                <a:pPr algn="ctr"/>
                <a:r>
                  <a:rPr lang="en-US" altLang="zh-CN" sz="2100" dirty="0">
                    <a:solidFill>
                      <a:schemeClr val="accent2"/>
                    </a:solidFill>
                    <a:latin typeface="Impact" panose="020B0806030902050204" pitchFamily="34" charset="0"/>
                  </a:rPr>
                  <a:t>02</a:t>
                </a:r>
                <a:endParaRPr lang="zh-CN" altLang="en-US" sz="2100" dirty="0">
                  <a:solidFill>
                    <a:schemeClr val="accent2"/>
                  </a:solidFill>
                  <a:latin typeface="Impact" panose="020B0806030902050204" pitchFamily="34" charset="0"/>
                </a:endParaRPr>
              </a:p>
            </p:txBody>
          </p:sp>
          <p:sp>
            <p:nvSpPr>
              <p:cNvPr id="121" name="文本框 120"/>
              <p:cNvSpPr txBox="1"/>
              <p:nvPr/>
            </p:nvSpPr>
            <p:spPr>
              <a:xfrm>
                <a:off x="3220022" y="2306877"/>
                <a:ext cx="687756" cy="287259"/>
              </a:xfrm>
              <a:prstGeom prst="rect">
                <a:avLst/>
              </a:prstGeom>
              <a:noFill/>
            </p:spPr>
            <p:txBody>
              <a:bodyPr wrap="square" rtlCol="0">
                <a:spAutoFit/>
              </a:bodyPr>
              <a:lstStyle/>
              <a:p>
                <a:r>
                  <a:rPr lang="en-US" altLang="zh-CN" sz="800" dirty="0">
                    <a:solidFill>
                      <a:schemeClr val="accent2"/>
                    </a:solidFill>
                    <a:latin typeface="Impact" panose="020B0806030902050204" pitchFamily="34" charset="0"/>
                  </a:rPr>
                  <a:t>OPTION</a:t>
                </a:r>
                <a:endParaRPr lang="zh-CN" altLang="en-US" sz="800" dirty="0">
                  <a:solidFill>
                    <a:schemeClr val="accent2"/>
                  </a:solidFill>
                  <a:latin typeface="Impact" panose="020B0806030902050204" pitchFamily="34" charset="0"/>
                </a:endParaRPr>
              </a:p>
            </p:txBody>
          </p:sp>
        </p:grpSp>
      </p:grpSp>
      <p:grpSp>
        <p:nvGrpSpPr>
          <p:cNvPr id="10" name="组合 121"/>
          <p:cNvGrpSpPr/>
          <p:nvPr/>
        </p:nvGrpSpPr>
        <p:grpSpPr>
          <a:xfrm>
            <a:off x="5681937" y="3270469"/>
            <a:ext cx="656676" cy="740925"/>
            <a:chOff x="2467340" y="4639232"/>
            <a:chExt cx="875568" cy="987900"/>
          </a:xfrm>
        </p:grpSpPr>
        <p:sp>
          <p:nvSpPr>
            <p:cNvPr id="123" name="Freeform 5"/>
            <p:cNvSpPr>
              <a:spLocks/>
            </p:cNvSpPr>
            <p:nvPr/>
          </p:nvSpPr>
          <p:spPr bwMode="auto">
            <a:xfrm rot="5400000">
              <a:off x="2411174" y="4695398"/>
              <a:ext cx="987900" cy="87556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85000"/>
                  </a:schemeClr>
                </a:gs>
                <a:gs pos="100000">
                  <a:schemeClr val="bg1"/>
                </a:gs>
              </a:gsLst>
              <a:lin ang="18900000" scaled="1"/>
              <a:tileRect/>
            </a:gradFill>
            <a:ln w="15875">
              <a:gradFill flip="none" rotWithShape="1">
                <a:gsLst>
                  <a:gs pos="0">
                    <a:schemeClr val="bg1"/>
                  </a:gs>
                  <a:gs pos="100000">
                    <a:schemeClr val="bg1">
                      <a:lumMod val="85000"/>
                    </a:schemeClr>
                  </a:gs>
                </a:gsLst>
                <a:lin ang="18900000" scaled="0"/>
                <a:tileRect/>
              </a:gradFill>
            </a:ln>
            <a:effectLst>
              <a:outerShdw blurRad="1397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accent4"/>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4" name="组合 123"/>
            <p:cNvGrpSpPr/>
            <p:nvPr/>
          </p:nvGrpSpPr>
          <p:grpSpPr>
            <a:xfrm>
              <a:off x="2562224" y="4832016"/>
              <a:ext cx="717296" cy="635675"/>
              <a:chOff x="3145018" y="1958461"/>
              <a:chExt cx="717296" cy="635675"/>
            </a:xfrm>
          </p:grpSpPr>
          <p:sp>
            <p:nvSpPr>
              <p:cNvPr id="128" name="文本框 127"/>
              <p:cNvSpPr txBox="1"/>
              <p:nvPr/>
            </p:nvSpPr>
            <p:spPr>
              <a:xfrm>
                <a:off x="3145018" y="1958461"/>
                <a:ext cx="685800" cy="553997"/>
              </a:xfrm>
              <a:prstGeom prst="rect">
                <a:avLst/>
              </a:prstGeom>
              <a:noFill/>
            </p:spPr>
            <p:txBody>
              <a:bodyPr wrap="square" rtlCol="0">
                <a:spAutoFit/>
              </a:bodyPr>
              <a:lstStyle/>
              <a:p>
                <a:pPr algn="ctr"/>
                <a:r>
                  <a:rPr lang="en-US" altLang="zh-CN" sz="2100" dirty="0">
                    <a:solidFill>
                      <a:schemeClr val="accent4"/>
                    </a:solidFill>
                    <a:latin typeface="Impact" panose="020B0806030902050204" pitchFamily="34" charset="0"/>
                  </a:rPr>
                  <a:t>03</a:t>
                </a:r>
                <a:endParaRPr lang="zh-CN" altLang="en-US" sz="2100" dirty="0">
                  <a:solidFill>
                    <a:schemeClr val="accent4"/>
                  </a:solidFill>
                  <a:latin typeface="Impact" panose="020B0806030902050204" pitchFamily="34" charset="0"/>
                </a:endParaRPr>
              </a:p>
            </p:txBody>
          </p:sp>
          <p:sp>
            <p:nvSpPr>
              <p:cNvPr id="129" name="文本框 128"/>
              <p:cNvSpPr txBox="1"/>
              <p:nvPr/>
            </p:nvSpPr>
            <p:spPr>
              <a:xfrm>
                <a:off x="3220023" y="2306877"/>
                <a:ext cx="642291" cy="287259"/>
              </a:xfrm>
              <a:prstGeom prst="rect">
                <a:avLst/>
              </a:prstGeom>
              <a:noFill/>
            </p:spPr>
            <p:txBody>
              <a:bodyPr wrap="square" rtlCol="0">
                <a:spAutoFit/>
              </a:bodyPr>
              <a:lstStyle/>
              <a:p>
                <a:r>
                  <a:rPr lang="en-US" altLang="zh-CN" sz="800" dirty="0">
                    <a:solidFill>
                      <a:schemeClr val="accent4"/>
                    </a:solidFill>
                    <a:latin typeface="Impact" panose="020B0806030902050204" pitchFamily="34" charset="0"/>
                  </a:rPr>
                  <a:t>OPTION</a:t>
                </a:r>
                <a:endParaRPr lang="zh-CN" altLang="en-US" sz="800" dirty="0">
                  <a:solidFill>
                    <a:schemeClr val="accent4"/>
                  </a:solidFill>
                  <a:latin typeface="Impact" panose="020B0806030902050204" pitchFamily="34" charset="0"/>
                </a:endParaRPr>
              </a:p>
            </p:txBody>
          </p:sp>
        </p:grpSp>
      </p:grpSp>
      <p:grpSp>
        <p:nvGrpSpPr>
          <p:cNvPr id="15" name="组合 134"/>
          <p:cNvGrpSpPr/>
          <p:nvPr/>
        </p:nvGrpSpPr>
        <p:grpSpPr>
          <a:xfrm>
            <a:off x="2580471" y="4068783"/>
            <a:ext cx="1218023" cy="675699"/>
            <a:chOff x="223455" y="2766060"/>
            <a:chExt cx="1624031" cy="900932"/>
          </a:xfrm>
        </p:grpSpPr>
        <p:sp>
          <p:nvSpPr>
            <p:cNvPr id="133" name="文本框 132"/>
            <p:cNvSpPr txBox="1"/>
            <p:nvPr/>
          </p:nvSpPr>
          <p:spPr>
            <a:xfrm>
              <a:off x="223455" y="2766060"/>
              <a:ext cx="1624031" cy="400109"/>
            </a:xfrm>
            <a:prstGeom prst="rect">
              <a:avLst/>
            </a:prstGeom>
            <a:noFill/>
          </p:spPr>
          <p:txBody>
            <a:bodyPr wrap="square" rtlCol="0">
              <a:spAutoFit/>
            </a:bodyPr>
            <a:lstStyle/>
            <a:p>
              <a:pPr algn="ctr"/>
              <a:r>
                <a:rPr lang="zh-CN" altLang="en-US" dirty="0">
                  <a:latin typeface="时尚中黑简体" panose="01010104010101010101" pitchFamily="2" charset="-122"/>
                  <a:ea typeface="时尚中黑简体" panose="01010104010101010101" pitchFamily="2" charset="-122"/>
                </a:rPr>
                <a:t>添加标题</a:t>
              </a:r>
            </a:p>
          </p:txBody>
        </p:sp>
        <p:sp>
          <p:nvSpPr>
            <p:cNvPr id="134" name="文本框 133"/>
            <p:cNvSpPr txBox="1"/>
            <p:nvPr/>
          </p:nvSpPr>
          <p:spPr>
            <a:xfrm>
              <a:off x="229376" y="3051439"/>
              <a:ext cx="1559316" cy="615553"/>
            </a:xfrm>
            <a:prstGeom prst="rect">
              <a:avLst/>
            </a:prstGeom>
            <a:noFill/>
          </p:spPr>
          <p:txBody>
            <a:bodyPr wrap="square" rtlCol="0">
              <a:spAutoFit/>
            </a:bodyPr>
            <a:lstStyle/>
            <a:p>
              <a:pPr algn="just"/>
              <a:r>
                <a:rPr lang="zh-CN" altLang="en-US" sz="800" dirty="0">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16" name="组合 135"/>
          <p:cNvGrpSpPr/>
          <p:nvPr/>
        </p:nvGrpSpPr>
        <p:grpSpPr>
          <a:xfrm>
            <a:off x="4003870" y="4068783"/>
            <a:ext cx="1199196" cy="675699"/>
            <a:chOff x="223456" y="2766060"/>
            <a:chExt cx="1598928" cy="900932"/>
          </a:xfrm>
        </p:grpSpPr>
        <p:sp>
          <p:nvSpPr>
            <p:cNvPr id="137" name="文本框 136"/>
            <p:cNvSpPr txBox="1"/>
            <p:nvPr/>
          </p:nvSpPr>
          <p:spPr>
            <a:xfrm>
              <a:off x="223456" y="2766060"/>
              <a:ext cx="1598928" cy="400109"/>
            </a:xfrm>
            <a:prstGeom prst="rect">
              <a:avLst/>
            </a:prstGeom>
            <a:noFill/>
          </p:spPr>
          <p:txBody>
            <a:bodyPr wrap="square" rtlCol="0">
              <a:spAutoFit/>
            </a:bodyPr>
            <a:lstStyle/>
            <a:p>
              <a:pPr algn="ctr"/>
              <a:r>
                <a:rPr lang="zh-CN" altLang="en-US" dirty="0">
                  <a:latin typeface="时尚中黑简体" panose="01010104010101010101" pitchFamily="2" charset="-122"/>
                  <a:ea typeface="时尚中黑简体" panose="01010104010101010101" pitchFamily="2" charset="-122"/>
                </a:rPr>
                <a:t>添加标题</a:t>
              </a:r>
            </a:p>
          </p:txBody>
        </p:sp>
        <p:sp>
          <p:nvSpPr>
            <p:cNvPr id="138" name="文本框 137"/>
            <p:cNvSpPr txBox="1"/>
            <p:nvPr/>
          </p:nvSpPr>
          <p:spPr>
            <a:xfrm>
              <a:off x="229376" y="3051439"/>
              <a:ext cx="1559316" cy="615553"/>
            </a:xfrm>
            <a:prstGeom prst="rect">
              <a:avLst/>
            </a:prstGeom>
            <a:noFill/>
          </p:spPr>
          <p:txBody>
            <a:bodyPr wrap="square" rtlCol="0">
              <a:spAutoFit/>
            </a:bodyPr>
            <a:lstStyle/>
            <a:p>
              <a:pPr algn="just"/>
              <a:r>
                <a:rPr lang="zh-CN" altLang="en-US" sz="800" dirty="0">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17" name="组合 138"/>
          <p:cNvGrpSpPr/>
          <p:nvPr/>
        </p:nvGrpSpPr>
        <p:grpSpPr>
          <a:xfrm>
            <a:off x="5435938" y="4068783"/>
            <a:ext cx="1437902" cy="675699"/>
            <a:chOff x="229376" y="2766060"/>
            <a:chExt cx="1917202" cy="900932"/>
          </a:xfrm>
        </p:grpSpPr>
        <p:sp>
          <p:nvSpPr>
            <p:cNvPr id="140" name="文本框 139"/>
            <p:cNvSpPr txBox="1"/>
            <p:nvPr/>
          </p:nvSpPr>
          <p:spPr>
            <a:xfrm>
              <a:off x="487159" y="2766060"/>
              <a:ext cx="1659419" cy="400109"/>
            </a:xfrm>
            <a:prstGeom prst="rect">
              <a:avLst/>
            </a:prstGeom>
            <a:noFill/>
          </p:spPr>
          <p:txBody>
            <a:bodyPr wrap="square" rtlCol="0">
              <a:spAutoFit/>
            </a:bodyPr>
            <a:lstStyle/>
            <a:p>
              <a:r>
                <a:rPr lang="zh-CN" altLang="en-US" dirty="0">
                  <a:latin typeface="时尚中黑简体" panose="01010104010101010101" pitchFamily="2" charset="-122"/>
                  <a:ea typeface="时尚中黑简体" panose="01010104010101010101" pitchFamily="2" charset="-122"/>
                </a:rPr>
                <a:t>添加标题</a:t>
              </a:r>
            </a:p>
          </p:txBody>
        </p:sp>
        <p:sp>
          <p:nvSpPr>
            <p:cNvPr id="141" name="文本框 140"/>
            <p:cNvSpPr txBox="1"/>
            <p:nvPr/>
          </p:nvSpPr>
          <p:spPr>
            <a:xfrm>
              <a:off x="229376" y="3051439"/>
              <a:ext cx="1559315" cy="615553"/>
            </a:xfrm>
            <a:prstGeom prst="rect">
              <a:avLst/>
            </a:prstGeom>
            <a:noFill/>
          </p:spPr>
          <p:txBody>
            <a:bodyPr wrap="square" rtlCol="0">
              <a:spAutoFit/>
            </a:bodyPr>
            <a:lstStyle/>
            <a:p>
              <a:pPr algn="just"/>
              <a:r>
                <a:rPr lang="zh-CN" altLang="en-US" sz="800" dirty="0">
                  <a:latin typeface="微软雅黑" panose="020B0503020204020204" pitchFamily="34" charset="-122"/>
                  <a:ea typeface="微软雅黑" panose="020B0503020204020204" pitchFamily="34" charset="-122"/>
                </a:rPr>
                <a:t>点击添加文字说明或复制文本黏贴自此内容要言简意赅</a:t>
              </a:r>
            </a:p>
          </p:txBody>
        </p:sp>
      </p:grpSp>
      <p:grpSp>
        <p:nvGrpSpPr>
          <p:cNvPr id="18" name="组合 142"/>
          <p:cNvGrpSpPr/>
          <p:nvPr/>
        </p:nvGrpSpPr>
        <p:grpSpPr>
          <a:xfrm>
            <a:off x="2983131" y="1828408"/>
            <a:ext cx="399992" cy="435273"/>
            <a:chOff x="4873620" y="1965325"/>
            <a:chExt cx="269882" cy="293688"/>
          </a:xfrm>
          <a:solidFill>
            <a:schemeClr val="accent1"/>
          </a:solidFill>
          <a:effectLst/>
        </p:grpSpPr>
        <p:sp>
          <p:nvSpPr>
            <p:cNvPr id="144" name="Freeform 502"/>
            <p:cNvSpPr>
              <a:spLocks/>
            </p:cNvSpPr>
            <p:nvPr/>
          </p:nvSpPr>
          <p:spPr bwMode="auto">
            <a:xfrm>
              <a:off x="4873620"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5" name="Freeform 503"/>
            <p:cNvSpPr>
              <a:spLocks/>
            </p:cNvSpPr>
            <p:nvPr/>
          </p:nvSpPr>
          <p:spPr bwMode="auto">
            <a:xfrm>
              <a:off x="4884737"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6" name="Freeform 504"/>
            <p:cNvSpPr>
              <a:spLocks/>
            </p:cNvSpPr>
            <p:nvPr/>
          </p:nvSpPr>
          <p:spPr bwMode="auto">
            <a:xfrm>
              <a:off x="4940303"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7" name="Freeform 505"/>
            <p:cNvSpPr>
              <a:spLocks/>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9" name="Group 62"/>
          <p:cNvGrpSpPr>
            <a:grpSpLocks noChangeAspect="1"/>
          </p:cNvGrpSpPr>
          <p:nvPr/>
        </p:nvGrpSpPr>
        <p:grpSpPr bwMode="auto">
          <a:xfrm>
            <a:off x="5831794" y="1921935"/>
            <a:ext cx="356963" cy="285019"/>
            <a:chOff x="3775" y="2110"/>
            <a:chExt cx="129" cy="103"/>
          </a:xfrm>
          <a:solidFill>
            <a:schemeClr val="accent4"/>
          </a:solidFill>
          <a:effectLst/>
        </p:grpSpPr>
        <p:sp>
          <p:nvSpPr>
            <p:cNvPr id="149" name="Freeform 63"/>
            <p:cNvSpPr>
              <a:spLocks/>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150" name="Freeform 64"/>
            <p:cNvSpPr>
              <a:spLocks/>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151"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grpSp>
    </p:spTree>
    <p:extLst>
      <p:ext uri="{BB962C8B-B14F-4D97-AF65-F5344CB8AC3E}">
        <p14:creationId xmlns:p14="http://schemas.microsoft.com/office/powerpoint/2010/main" val="330007097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7"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7"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anim calcmode="lin" valueType="num">
                                      <p:cBhvr>
                                        <p:cTn id="37" dur="500" fill="hold"/>
                                        <p:tgtEl>
                                          <p:spTgt spid="10"/>
                                        </p:tgtEl>
                                        <p:attrNameLst>
                                          <p:attrName>ppt_x</p:attrName>
                                        </p:attrNameLst>
                                      </p:cBhvr>
                                      <p:tavLst>
                                        <p:tav tm="0">
                                          <p:val>
                                            <p:strVal val="#ppt_x"/>
                                          </p:val>
                                        </p:tav>
                                        <p:tav tm="100000">
                                          <p:val>
                                            <p:strVal val="#ppt_x"/>
                                          </p:val>
                                        </p:tav>
                                      </p:tavLst>
                                    </p:anim>
                                    <p:anim calcmode="lin" valueType="num">
                                      <p:cBhvr>
                                        <p:cTn id="38" dur="5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22" presetClass="entr" presetSubtype="1"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par>
                                <p:cTn id="43" presetID="22" presetClass="entr" presetSubtype="1"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up)">
                                      <p:cBhvr>
                                        <p:cTn id="45" dur="500"/>
                                        <p:tgtEl>
                                          <p:spTgt spid="16"/>
                                        </p:tgtEl>
                                      </p:cBhvr>
                                    </p:animEffect>
                                  </p:childTnLst>
                                </p:cTn>
                              </p:par>
                              <p:par>
                                <p:cTn id="46" presetID="22" presetClass="entr" presetSubtype="1"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258963" y="1133213"/>
          <a:ext cx="3561380" cy="20306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图表 2"/>
          <p:cNvGraphicFramePr/>
          <p:nvPr/>
        </p:nvGraphicFramePr>
        <p:xfrm>
          <a:off x="1774950" y="1133213"/>
          <a:ext cx="3561380" cy="20306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图表 3"/>
          <p:cNvGraphicFramePr/>
          <p:nvPr/>
        </p:nvGraphicFramePr>
        <p:xfrm>
          <a:off x="3808861" y="1133213"/>
          <a:ext cx="3561380" cy="20306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图表 4"/>
          <p:cNvGraphicFramePr/>
          <p:nvPr/>
        </p:nvGraphicFramePr>
        <p:xfrm>
          <a:off x="5842773" y="1133213"/>
          <a:ext cx="3561380" cy="2030635"/>
        </p:xfrm>
        <a:graphic>
          <a:graphicData uri="http://schemas.openxmlformats.org/drawingml/2006/chart">
            <c:chart xmlns:c="http://schemas.openxmlformats.org/drawingml/2006/chart" xmlns:r="http://schemas.openxmlformats.org/officeDocument/2006/relationships" r:id="rId6"/>
          </a:graphicData>
        </a:graphic>
      </p:graphicFrame>
      <p:sp>
        <p:nvSpPr>
          <p:cNvPr id="6" name="文本框 27"/>
          <p:cNvSpPr txBox="1"/>
          <p:nvPr/>
        </p:nvSpPr>
        <p:spPr>
          <a:xfrm>
            <a:off x="920707" y="1906498"/>
            <a:ext cx="1086110" cy="438581"/>
          </a:xfrm>
          <a:prstGeom prst="rect">
            <a:avLst/>
          </a:prstGeom>
          <a:noFill/>
        </p:spPr>
        <p:txBody>
          <a:bodyPr wrap="square" lIns="68580" tIns="34290" rIns="68580" bIns="34290" rtlCol="0">
            <a:spAutoFit/>
          </a:bodyPr>
          <a:lstStyle/>
          <a:p>
            <a:pPr algn="ctr"/>
            <a:r>
              <a:rPr lang="en-US" altLang="zh-CN" sz="2400" dirty="0">
                <a:solidFill>
                  <a:srgbClr val="00B0F0"/>
                </a:solidFill>
                <a:latin typeface="Impact" panose="020B0806030902050204" pitchFamily="34" charset="0"/>
              </a:rPr>
              <a:t>30</a:t>
            </a:r>
            <a:r>
              <a:rPr lang="en-US" altLang="zh-CN" sz="1500" dirty="0">
                <a:solidFill>
                  <a:srgbClr val="00B0F0"/>
                </a:solidFill>
                <a:latin typeface="Impact" panose="020B0806030902050204" pitchFamily="34" charset="0"/>
              </a:rPr>
              <a:t>%</a:t>
            </a:r>
            <a:endParaRPr lang="zh-CN" altLang="en-US" sz="1500" dirty="0">
              <a:solidFill>
                <a:srgbClr val="00B0F0"/>
              </a:solidFill>
              <a:latin typeface="Impact" panose="020B0806030902050204" pitchFamily="34" charset="0"/>
            </a:endParaRPr>
          </a:p>
        </p:txBody>
      </p:sp>
      <p:sp>
        <p:nvSpPr>
          <p:cNvPr id="7" name="文本框 28"/>
          <p:cNvSpPr txBox="1"/>
          <p:nvPr/>
        </p:nvSpPr>
        <p:spPr>
          <a:xfrm>
            <a:off x="2944449" y="1906497"/>
            <a:ext cx="1086110" cy="438480"/>
          </a:xfrm>
          <a:prstGeom prst="rect">
            <a:avLst/>
          </a:prstGeom>
          <a:noFill/>
        </p:spPr>
        <p:txBody>
          <a:bodyPr wrap="square" lIns="68580" tIns="34290" rIns="68580" bIns="34290" rtlCol="0">
            <a:spAutoFit/>
          </a:bodyPr>
          <a:lstStyle/>
          <a:p>
            <a:pPr algn="ctr"/>
            <a:r>
              <a:rPr lang="en-US" altLang="zh-CN" sz="2400" dirty="0">
                <a:solidFill>
                  <a:srgbClr val="0070C0"/>
                </a:solidFill>
                <a:latin typeface="Impact" panose="020B0806030902050204" pitchFamily="34" charset="0"/>
              </a:rPr>
              <a:t>50</a:t>
            </a:r>
            <a:r>
              <a:rPr lang="en-US" altLang="zh-CN" sz="1500" dirty="0">
                <a:solidFill>
                  <a:srgbClr val="0070C0"/>
                </a:solidFill>
                <a:latin typeface="Impact" panose="020B0806030902050204" pitchFamily="34" charset="0"/>
              </a:rPr>
              <a:t>%</a:t>
            </a:r>
            <a:endParaRPr lang="zh-CN" altLang="en-US" sz="1500" dirty="0">
              <a:solidFill>
                <a:srgbClr val="0070C0"/>
              </a:solidFill>
              <a:latin typeface="Impact" panose="020B0806030902050204" pitchFamily="34" charset="0"/>
            </a:endParaRPr>
          </a:p>
        </p:txBody>
      </p:sp>
      <p:sp>
        <p:nvSpPr>
          <p:cNvPr id="8" name="文本框 29"/>
          <p:cNvSpPr txBox="1"/>
          <p:nvPr/>
        </p:nvSpPr>
        <p:spPr>
          <a:xfrm>
            <a:off x="4968191" y="1906498"/>
            <a:ext cx="1086110" cy="438581"/>
          </a:xfrm>
          <a:prstGeom prst="rect">
            <a:avLst/>
          </a:prstGeom>
          <a:noFill/>
        </p:spPr>
        <p:txBody>
          <a:bodyPr wrap="square" lIns="68580" tIns="34290" rIns="68580" bIns="34290" rtlCol="0">
            <a:spAutoFit/>
          </a:bodyPr>
          <a:lstStyle/>
          <a:p>
            <a:pPr algn="ctr"/>
            <a:r>
              <a:rPr lang="en-US" altLang="zh-CN" sz="2400" dirty="0">
                <a:solidFill>
                  <a:srgbClr val="00B0F0"/>
                </a:solidFill>
                <a:latin typeface="Impact" panose="020B0806030902050204" pitchFamily="34" charset="0"/>
              </a:rPr>
              <a:t>80</a:t>
            </a:r>
            <a:r>
              <a:rPr lang="en-US" altLang="zh-CN" sz="1500" dirty="0">
                <a:solidFill>
                  <a:srgbClr val="00B0F0"/>
                </a:solidFill>
                <a:latin typeface="Impact" panose="020B0806030902050204" pitchFamily="34" charset="0"/>
              </a:rPr>
              <a:t>%</a:t>
            </a:r>
            <a:endParaRPr lang="zh-CN" altLang="en-US" sz="1500" dirty="0">
              <a:solidFill>
                <a:srgbClr val="00B0F0"/>
              </a:solidFill>
              <a:latin typeface="Impact" panose="020B0806030902050204" pitchFamily="34" charset="0"/>
            </a:endParaRPr>
          </a:p>
        </p:txBody>
      </p:sp>
      <p:sp>
        <p:nvSpPr>
          <p:cNvPr id="9" name="文本框 30"/>
          <p:cNvSpPr txBox="1"/>
          <p:nvPr/>
        </p:nvSpPr>
        <p:spPr>
          <a:xfrm>
            <a:off x="7042782" y="1906498"/>
            <a:ext cx="1086110" cy="438581"/>
          </a:xfrm>
          <a:prstGeom prst="rect">
            <a:avLst/>
          </a:prstGeom>
          <a:noFill/>
        </p:spPr>
        <p:txBody>
          <a:bodyPr wrap="square" lIns="68580" tIns="34290" rIns="68580" bIns="34290" rtlCol="0">
            <a:spAutoFit/>
          </a:bodyPr>
          <a:lstStyle/>
          <a:p>
            <a:pPr algn="ctr"/>
            <a:r>
              <a:rPr lang="en-US" altLang="zh-CN" sz="2400" dirty="0">
                <a:solidFill>
                  <a:srgbClr val="0070C0"/>
                </a:solidFill>
                <a:latin typeface="Impact" panose="020B0806030902050204" pitchFamily="34" charset="0"/>
              </a:rPr>
              <a:t>100</a:t>
            </a:r>
            <a:r>
              <a:rPr lang="en-US" altLang="zh-CN" sz="1500" dirty="0">
                <a:solidFill>
                  <a:srgbClr val="0070C0"/>
                </a:solidFill>
                <a:latin typeface="Impact" panose="020B0806030902050204" pitchFamily="34" charset="0"/>
              </a:rPr>
              <a:t>%</a:t>
            </a:r>
            <a:endParaRPr lang="zh-CN" altLang="en-US" sz="1500" dirty="0">
              <a:solidFill>
                <a:srgbClr val="0070C0"/>
              </a:solidFill>
              <a:latin typeface="Impact" panose="020B0806030902050204" pitchFamily="34" charset="0"/>
            </a:endParaRPr>
          </a:p>
        </p:txBody>
      </p:sp>
      <p:sp>
        <p:nvSpPr>
          <p:cNvPr id="10" name="文本框 32"/>
          <p:cNvSpPr txBox="1"/>
          <p:nvPr/>
        </p:nvSpPr>
        <p:spPr>
          <a:xfrm>
            <a:off x="846304" y="3239840"/>
            <a:ext cx="1230408" cy="276999"/>
          </a:xfrm>
          <a:prstGeom prst="rect">
            <a:avLst/>
          </a:prstGeom>
          <a:noFill/>
        </p:spPr>
        <p:txBody>
          <a:bodyPr wrap="square" lIns="68580" tIns="34290" rIns="68580" bIns="34290" rtlCol="0">
            <a:spAutoFit/>
          </a:bodyPr>
          <a:lstStyle/>
          <a:p>
            <a:pPr algn="ctr"/>
            <a:r>
              <a:rPr lang="zh-CN" altLang="en-US" b="1" dirty="0">
                <a:latin typeface="微软雅黑" panose="020B0503020204020204" pitchFamily="34" charset="-122"/>
                <a:ea typeface="微软雅黑" panose="020B0503020204020204" pitchFamily="34" charset="-122"/>
              </a:rPr>
              <a:t>添加标题</a:t>
            </a:r>
          </a:p>
        </p:txBody>
      </p:sp>
      <p:sp>
        <p:nvSpPr>
          <p:cNvPr id="11" name="文本框 32"/>
          <p:cNvSpPr txBox="1"/>
          <p:nvPr/>
        </p:nvSpPr>
        <p:spPr>
          <a:xfrm>
            <a:off x="2890522" y="3233180"/>
            <a:ext cx="1230408" cy="276999"/>
          </a:xfrm>
          <a:prstGeom prst="rect">
            <a:avLst/>
          </a:prstGeom>
          <a:noFill/>
        </p:spPr>
        <p:txBody>
          <a:bodyPr wrap="square" lIns="68580" tIns="34290" rIns="68580" bIns="34290" rtlCol="0">
            <a:spAutoFit/>
          </a:bodyPr>
          <a:lstStyle/>
          <a:p>
            <a:pPr algn="ctr"/>
            <a:r>
              <a:rPr lang="zh-CN" altLang="en-US" b="1" dirty="0">
                <a:latin typeface="微软雅黑" panose="020B0503020204020204" pitchFamily="34" charset="-122"/>
                <a:ea typeface="微软雅黑" panose="020B0503020204020204" pitchFamily="34" charset="-122"/>
              </a:rPr>
              <a:t>添加标题</a:t>
            </a:r>
          </a:p>
        </p:txBody>
      </p:sp>
      <p:sp>
        <p:nvSpPr>
          <p:cNvPr id="12" name="文本框 32"/>
          <p:cNvSpPr txBox="1"/>
          <p:nvPr/>
        </p:nvSpPr>
        <p:spPr>
          <a:xfrm>
            <a:off x="4954148" y="3233180"/>
            <a:ext cx="1230408" cy="276999"/>
          </a:xfrm>
          <a:prstGeom prst="rect">
            <a:avLst/>
          </a:prstGeom>
          <a:noFill/>
        </p:spPr>
        <p:txBody>
          <a:bodyPr wrap="square" lIns="68580" tIns="34290" rIns="68580" bIns="34290" rtlCol="0">
            <a:spAutoFit/>
          </a:bodyPr>
          <a:lstStyle/>
          <a:p>
            <a:pPr algn="ctr"/>
            <a:r>
              <a:rPr lang="zh-CN" altLang="en-US" b="1" dirty="0">
                <a:latin typeface="微软雅黑" panose="020B0503020204020204" pitchFamily="34" charset="-122"/>
                <a:ea typeface="微软雅黑" panose="020B0503020204020204" pitchFamily="34" charset="-122"/>
              </a:rPr>
              <a:t>添加标题</a:t>
            </a:r>
          </a:p>
        </p:txBody>
      </p:sp>
      <p:sp>
        <p:nvSpPr>
          <p:cNvPr id="13" name="文本框 32"/>
          <p:cNvSpPr txBox="1"/>
          <p:nvPr/>
        </p:nvSpPr>
        <p:spPr>
          <a:xfrm>
            <a:off x="6957176" y="3233180"/>
            <a:ext cx="1230408" cy="276999"/>
          </a:xfrm>
          <a:prstGeom prst="rect">
            <a:avLst/>
          </a:prstGeom>
          <a:noFill/>
        </p:spPr>
        <p:txBody>
          <a:bodyPr wrap="square" lIns="68580" tIns="34290" rIns="68580" bIns="34290" rtlCol="0">
            <a:spAutoFit/>
          </a:bodyPr>
          <a:lstStyle/>
          <a:p>
            <a:pPr algn="ctr"/>
            <a:r>
              <a:rPr lang="zh-CN" altLang="en-US" b="1" dirty="0">
                <a:latin typeface="微软雅黑" panose="020B0503020204020204" pitchFamily="34" charset="-122"/>
                <a:ea typeface="微软雅黑" panose="020B0503020204020204" pitchFamily="34" charset="-122"/>
              </a:rPr>
              <a:t>添加标题</a:t>
            </a:r>
          </a:p>
        </p:txBody>
      </p:sp>
      <p:sp>
        <p:nvSpPr>
          <p:cNvPr id="14" name="文本框 129"/>
          <p:cNvSpPr txBox="1"/>
          <p:nvPr/>
        </p:nvSpPr>
        <p:spPr>
          <a:xfrm>
            <a:off x="890907" y="3625772"/>
            <a:ext cx="1138173" cy="692497"/>
          </a:xfrm>
          <a:prstGeom prst="rect">
            <a:avLst/>
          </a:prstGeom>
          <a:noFill/>
        </p:spPr>
        <p:txBody>
          <a:bodyPr wrap="square" lIns="68580" tIns="34290" rIns="68580" bIns="34290"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sp>
        <p:nvSpPr>
          <p:cNvPr id="15" name="文本框 129"/>
          <p:cNvSpPr txBox="1"/>
          <p:nvPr/>
        </p:nvSpPr>
        <p:spPr>
          <a:xfrm>
            <a:off x="2936639" y="3625772"/>
            <a:ext cx="1138173" cy="692497"/>
          </a:xfrm>
          <a:prstGeom prst="rect">
            <a:avLst/>
          </a:prstGeom>
          <a:noFill/>
        </p:spPr>
        <p:txBody>
          <a:bodyPr wrap="square" lIns="68580" tIns="34290" rIns="68580" bIns="34290"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sp>
        <p:nvSpPr>
          <p:cNvPr id="16" name="文本框 129"/>
          <p:cNvSpPr txBox="1"/>
          <p:nvPr/>
        </p:nvSpPr>
        <p:spPr>
          <a:xfrm>
            <a:off x="5000266" y="3625772"/>
            <a:ext cx="1138173" cy="692497"/>
          </a:xfrm>
          <a:prstGeom prst="rect">
            <a:avLst/>
          </a:prstGeom>
          <a:noFill/>
        </p:spPr>
        <p:txBody>
          <a:bodyPr wrap="square" lIns="68580" tIns="34290" rIns="68580" bIns="34290"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sp>
        <p:nvSpPr>
          <p:cNvPr id="17" name="文本框 129"/>
          <p:cNvSpPr txBox="1"/>
          <p:nvPr/>
        </p:nvSpPr>
        <p:spPr>
          <a:xfrm>
            <a:off x="7003294" y="3625772"/>
            <a:ext cx="1138173" cy="692497"/>
          </a:xfrm>
          <a:prstGeom prst="rect">
            <a:avLst/>
          </a:prstGeom>
          <a:noFill/>
        </p:spPr>
        <p:txBody>
          <a:bodyPr wrap="square" lIns="68580" tIns="34290" rIns="68580" bIns="34290"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p>
        </p:txBody>
      </p:sp>
      <p:cxnSp>
        <p:nvCxnSpPr>
          <p:cNvPr id="18" name="直接连接符 17"/>
          <p:cNvCxnSpPr/>
          <p:nvPr/>
        </p:nvCxnSpPr>
        <p:spPr>
          <a:xfrm>
            <a:off x="718071" y="3589627"/>
            <a:ext cx="1482491" cy="0"/>
          </a:xfrm>
          <a:prstGeom prst="line">
            <a:avLst/>
          </a:prstGeom>
          <a:ln w="12700">
            <a:solidFill>
              <a:schemeClr val="tx1">
                <a:lumMod val="50000"/>
                <a:lumOff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764481" y="3589627"/>
            <a:ext cx="1482491" cy="0"/>
          </a:xfrm>
          <a:prstGeom prst="line">
            <a:avLst/>
          </a:prstGeom>
          <a:ln w="12700">
            <a:solidFill>
              <a:schemeClr val="tx1">
                <a:lumMod val="50000"/>
                <a:lumOff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828107" y="3589627"/>
            <a:ext cx="1482491" cy="0"/>
          </a:xfrm>
          <a:prstGeom prst="line">
            <a:avLst/>
          </a:prstGeom>
          <a:ln w="12700">
            <a:solidFill>
              <a:schemeClr val="tx1">
                <a:lumMod val="50000"/>
                <a:lumOff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844591" y="3589627"/>
            <a:ext cx="1482491" cy="0"/>
          </a:xfrm>
          <a:prstGeom prst="line">
            <a:avLst/>
          </a:prstGeom>
          <a:ln w="12700">
            <a:solidFill>
              <a:schemeClr val="tx1">
                <a:lumMod val="50000"/>
                <a:lumOff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370836"/>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 fill="hold"/>
                                        <p:tgtEl>
                                          <p:spTgt spid="2"/>
                                        </p:tgtEl>
                                        <p:attrNameLst>
                                          <p:attrName>ppt_w</p:attrName>
                                        </p:attrNameLst>
                                      </p:cBhvr>
                                      <p:tavLst>
                                        <p:tav tm="0">
                                          <p:val>
                                            <p:fltVal val="0"/>
                                          </p:val>
                                        </p:tav>
                                        <p:tav tm="100000">
                                          <p:val>
                                            <p:strVal val="#ppt_w"/>
                                          </p:val>
                                        </p:tav>
                                      </p:tavLst>
                                    </p:anim>
                                    <p:anim calcmode="lin" valueType="num">
                                      <p:cBhvr>
                                        <p:cTn id="8" dur="100" fill="hold"/>
                                        <p:tgtEl>
                                          <p:spTgt spid="2"/>
                                        </p:tgtEl>
                                        <p:attrNameLst>
                                          <p:attrName>ppt_h</p:attrName>
                                        </p:attrNameLst>
                                      </p:cBhvr>
                                      <p:tavLst>
                                        <p:tav tm="0">
                                          <p:val>
                                            <p:fltVal val="0"/>
                                          </p:val>
                                        </p:tav>
                                        <p:tav tm="100000">
                                          <p:val>
                                            <p:strVal val="#ppt_h"/>
                                          </p:val>
                                        </p:tav>
                                      </p:tavLst>
                                    </p:anim>
                                    <p:animEffect transition="in" filter="fade">
                                      <p:cBhvr>
                                        <p:cTn id="9" dur="100"/>
                                        <p:tgtEl>
                                          <p:spTgt spid="2"/>
                                        </p:tgtEl>
                                      </p:cBhvr>
                                    </p:animEffect>
                                  </p:childTnLst>
                                </p:cTn>
                              </p:par>
                              <p:par>
                                <p:cTn id="10" presetID="6" presetClass="emph" presetSubtype="0" fill="hold" grpId="1" nodeType="withEffect">
                                  <p:stCondLst>
                                    <p:cond delay="100"/>
                                  </p:stCondLst>
                                  <p:childTnLst>
                                    <p:animScale>
                                      <p:cBhvr>
                                        <p:cTn id="11" dur="100" fill="hold"/>
                                        <p:tgtEl>
                                          <p:spTgt spid="2"/>
                                        </p:tgtEl>
                                      </p:cBhvr>
                                      <p:by x="110000" y="110000"/>
                                    </p:animScale>
                                  </p:childTnLst>
                                </p:cTn>
                              </p:par>
                              <p:par>
                                <p:cTn id="12" presetID="6" presetClass="emph" presetSubtype="0" fill="hold" grpId="2" nodeType="withEffect">
                                  <p:stCondLst>
                                    <p:cond delay="200"/>
                                  </p:stCondLst>
                                  <p:childTnLst>
                                    <p:animScale>
                                      <p:cBhvr>
                                        <p:cTn id="13" dur="200" fill="hold"/>
                                        <p:tgtEl>
                                          <p:spTgt spid="2"/>
                                        </p:tgtEl>
                                      </p:cBhvr>
                                      <p:by x="90000" y="90000"/>
                                    </p:animScale>
                                  </p:childTnLst>
                                </p:cTn>
                              </p:par>
                              <p:par>
                                <p:cTn id="14" presetID="6" presetClass="emph" presetSubtype="0" fill="hold" grpId="3" nodeType="withEffect">
                                  <p:stCondLst>
                                    <p:cond delay="400"/>
                                  </p:stCondLst>
                                  <p:childTnLst>
                                    <p:animScale>
                                      <p:cBhvr>
                                        <p:cTn id="15" dur="100" fill="hold"/>
                                        <p:tgtEl>
                                          <p:spTgt spid="2"/>
                                        </p:tgtEl>
                                      </p:cBhvr>
                                      <p:by x="105000" y="105000"/>
                                    </p:animScale>
                                  </p:childTnLst>
                                </p:cTn>
                              </p:par>
                              <p:par>
                                <p:cTn id="16" presetID="6" presetClass="emph" presetSubtype="0" fill="hold" grpId="4" nodeType="withEffect">
                                  <p:stCondLst>
                                    <p:cond delay="500"/>
                                  </p:stCondLst>
                                  <p:childTnLst>
                                    <p:animScale>
                                      <p:cBhvr>
                                        <p:cTn id="17" dur="200" fill="hold"/>
                                        <p:tgtEl>
                                          <p:spTgt spid="2"/>
                                        </p:tgtEl>
                                      </p:cBhvr>
                                      <p:by x="95000" y="95000"/>
                                    </p:animScale>
                                  </p:childTnLst>
                                </p:cTn>
                              </p:par>
                            </p:childTnLst>
                          </p:cTn>
                        </p:par>
                        <p:par>
                          <p:cTn id="18" fill="hold">
                            <p:stCondLst>
                              <p:cond delay="700"/>
                            </p:stCondLst>
                            <p:childTnLst>
                              <p:par>
                                <p:cTn id="19" presetID="53" presetClass="entr" presetSubtype="1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 fill="hold"/>
                                        <p:tgtEl>
                                          <p:spTgt spid="3"/>
                                        </p:tgtEl>
                                        <p:attrNameLst>
                                          <p:attrName>ppt_w</p:attrName>
                                        </p:attrNameLst>
                                      </p:cBhvr>
                                      <p:tavLst>
                                        <p:tav tm="0">
                                          <p:val>
                                            <p:fltVal val="0"/>
                                          </p:val>
                                        </p:tav>
                                        <p:tav tm="100000">
                                          <p:val>
                                            <p:strVal val="#ppt_w"/>
                                          </p:val>
                                        </p:tav>
                                      </p:tavLst>
                                    </p:anim>
                                    <p:anim calcmode="lin" valueType="num">
                                      <p:cBhvr>
                                        <p:cTn id="22" dur="100" fill="hold"/>
                                        <p:tgtEl>
                                          <p:spTgt spid="3"/>
                                        </p:tgtEl>
                                        <p:attrNameLst>
                                          <p:attrName>ppt_h</p:attrName>
                                        </p:attrNameLst>
                                      </p:cBhvr>
                                      <p:tavLst>
                                        <p:tav tm="0">
                                          <p:val>
                                            <p:fltVal val="0"/>
                                          </p:val>
                                        </p:tav>
                                        <p:tav tm="100000">
                                          <p:val>
                                            <p:strVal val="#ppt_h"/>
                                          </p:val>
                                        </p:tav>
                                      </p:tavLst>
                                    </p:anim>
                                    <p:animEffect transition="in" filter="fade">
                                      <p:cBhvr>
                                        <p:cTn id="23" dur="100"/>
                                        <p:tgtEl>
                                          <p:spTgt spid="3"/>
                                        </p:tgtEl>
                                      </p:cBhvr>
                                    </p:animEffect>
                                  </p:childTnLst>
                                </p:cTn>
                              </p:par>
                              <p:par>
                                <p:cTn id="24" presetID="6" presetClass="emph" presetSubtype="0" fill="hold" grpId="1" nodeType="withEffect">
                                  <p:stCondLst>
                                    <p:cond delay="100"/>
                                  </p:stCondLst>
                                  <p:childTnLst>
                                    <p:animScale>
                                      <p:cBhvr>
                                        <p:cTn id="25" dur="100" fill="hold"/>
                                        <p:tgtEl>
                                          <p:spTgt spid="3"/>
                                        </p:tgtEl>
                                      </p:cBhvr>
                                      <p:by x="110000" y="110000"/>
                                    </p:animScale>
                                  </p:childTnLst>
                                </p:cTn>
                              </p:par>
                              <p:par>
                                <p:cTn id="26" presetID="6" presetClass="emph" presetSubtype="0" fill="hold" grpId="2" nodeType="withEffect">
                                  <p:stCondLst>
                                    <p:cond delay="200"/>
                                  </p:stCondLst>
                                  <p:childTnLst>
                                    <p:animScale>
                                      <p:cBhvr>
                                        <p:cTn id="27" dur="200" fill="hold"/>
                                        <p:tgtEl>
                                          <p:spTgt spid="3"/>
                                        </p:tgtEl>
                                      </p:cBhvr>
                                      <p:by x="90000" y="90000"/>
                                    </p:animScale>
                                  </p:childTnLst>
                                </p:cTn>
                              </p:par>
                              <p:par>
                                <p:cTn id="28" presetID="6" presetClass="emph" presetSubtype="0" fill="hold" grpId="3" nodeType="withEffect">
                                  <p:stCondLst>
                                    <p:cond delay="400"/>
                                  </p:stCondLst>
                                  <p:childTnLst>
                                    <p:animScale>
                                      <p:cBhvr>
                                        <p:cTn id="29" dur="100" fill="hold"/>
                                        <p:tgtEl>
                                          <p:spTgt spid="3"/>
                                        </p:tgtEl>
                                      </p:cBhvr>
                                      <p:by x="105000" y="105000"/>
                                    </p:animScale>
                                  </p:childTnLst>
                                </p:cTn>
                              </p:par>
                              <p:par>
                                <p:cTn id="30" presetID="6" presetClass="emph" presetSubtype="0" fill="hold" grpId="4" nodeType="withEffect">
                                  <p:stCondLst>
                                    <p:cond delay="500"/>
                                  </p:stCondLst>
                                  <p:childTnLst>
                                    <p:animScale>
                                      <p:cBhvr>
                                        <p:cTn id="31" dur="200" fill="hold"/>
                                        <p:tgtEl>
                                          <p:spTgt spid="3"/>
                                        </p:tgtEl>
                                      </p:cBhvr>
                                      <p:by x="95000" y="95000"/>
                                    </p:animScale>
                                  </p:childTnLst>
                                </p:cTn>
                              </p:par>
                            </p:childTnLst>
                          </p:cTn>
                        </p:par>
                        <p:par>
                          <p:cTn id="32" fill="hold">
                            <p:stCondLst>
                              <p:cond delay="1400"/>
                            </p:stCondLst>
                            <p:childTnLst>
                              <p:par>
                                <p:cTn id="33" presetID="53" presetClass="entr" presetSubtype="16"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 fill="hold"/>
                                        <p:tgtEl>
                                          <p:spTgt spid="4"/>
                                        </p:tgtEl>
                                        <p:attrNameLst>
                                          <p:attrName>ppt_w</p:attrName>
                                        </p:attrNameLst>
                                      </p:cBhvr>
                                      <p:tavLst>
                                        <p:tav tm="0">
                                          <p:val>
                                            <p:fltVal val="0"/>
                                          </p:val>
                                        </p:tav>
                                        <p:tav tm="100000">
                                          <p:val>
                                            <p:strVal val="#ppt_w"/>
                                          </p:val>
                                        </p:tav>
                                      </p:tavLst>
                                    </p:anim>
                                    <p:anim calcmode="lin" valueType="num">
                                      <p:cBhvr>
                                        <p:cTn id="36" dur="100" fill="hold"/>
                                        <p:tgtEl>
                                          <p:spTgt spid="4"/>
                                        </p:tgtEl>
                                        <p:attrNameLst>
                                          <p:attrName>ppt_h</p:attrName>
                                        </p:attrNameLst>
                                      </p:cBhvr>
                                      <p:tavLst>
                                        <p:tav tm="0">
                                          <p:val>
                                            <p:fltVal val="0"/>
                                          </p:val>
                                        </p:tav>
                                        <p:tav tm="100000">
                                          <p:val>
                                            <p:strVal val="#ppt_h"/>
                                          </p:val>
                                        </p:tav>
                                      </p:tavLst>
                                    </p:anim>
                                    <p:animEffect transition="in" filter="fade">
                                      <p:cBhvr>
                                        <p:cTn id="37" dur="100"/>
                                        <p:tgtEl>
                                          <p:spTgt spid="4"/>
                                        </p:tgtEl>
                                      </p:cBhvr>
                                    </p:animEffect>
                                  </p:childTnLst>
                                </p:cTn>
                              </p:par>
                              <p:par>
                                <p:cTn id="38" presetID="6" presetClass="emph" presetSubtype="0" fill="hold" grpId="1" nodeType="withEffect">
                                  <p:stCondLst>
                                    <p:cond delay="100"/>
                                  </p:stCondLst>
                                  <p:childTnLst>
                                    <p:animScale>
                                      <p:cBhvr>
                                        <p:cTn id="39" dur="100" fill="hold"/>
                                        <p:tgtEl>
                                          <p:spTgt spid="4"/>
                                        </p:tgtEl>
                                      </p:cBhvr>
                                      <p:by x="110000" y="110000"/>
                                    </p:animScale>
                                  </p:childTnLst>
                                </p:cTn>
                              </p:par>
                              <p:par>
                                <p:cTn id="40" presetID="6" presetClass="emph" presetSubtype="0" fill="hold" grpId="2" nodeType="withEffect">
                                  <p:stCondLst>
                                    <p:cond delay="200"/>
                                  </p:stCondLst>
                                  <p:childTnLst>
                                    <p:animScale>
                                      <p:cBhvr>
                                        <p:cTn id="41" dur="200" fill="hold"/>
                                        <p:tgtEl>
                                          <p:spTgt spid="4"/>
                                        </p:tgtEl>
                                      </p:cBhvr>
                                      <p:by x="90000" y="90000"/>
                                    </p:animScale>
                                  </p:childTnLst>
                                </p:cTn>
                              </p:par>
                              <p:par>
                                <p:cTn id="42" presetID="6" presetClass="emph" presetSubtype="0" fill="hold" grpId="3" nodeType="withEffect">
                                  <p:stCondLst>
                                    <p:cond delay="400"/>
                                  </p:stCondLst>
                                  <p:childTnLst>
                                    <p:animScale>
                                      <p:cBhvr>
                                        <p:cTn id="43" dur="100" fill="hold"/>
                                        <p:tgtEl>
                                          <p:spTgt spid="4"/>
                                        </p:tgtEl>
                                      </p:cBhvr>
                                      <p:by x="105000" y="105000"/>
                                    </p:animScale>
                                  </p:childTnLst>
                                </p:cTn>
                              </p:par>
                              <p:par>
                                <p:cTn id="44" presetID="6" presetClass="emph" presetSubtype="0" fill="hold" grpId="4" nodeType="withEffect">
                                  <p:stCondLst>
                                    <p:cond delay="500"/>
                                  </p:stCondLst>
                                  <p:childTnLst>
                                    <p:animScale>
                                      <p:cBhvr>
                                        <p:cTn id="45" dur="200" fill="hold"/>
                                        <p:tgtEl>
                                          <p:spTgt spid="4"/>
                                        </p:tgtEl>
                                      </p:cBhvr>
                                      <p:by x="95000" y="95000"/>
                                    </p:animScale>
                                  </p:childTnLst>
                                </p:cTn>
                              </p:par>
                            </p:childTnLst>
                          </p:cTn>
                        </p:par>
                        <p:par>
                          <p:cTn id="46" fill="hold">
                            <p:stCondLst>
                              <p:cond delay="2100"/>
                            </p:stCondLst>
                            <p:childTnLst>
                              <p:par>
                                <p:cTn id="47" presetID="53" presetClass="entr" presetSubtype="16"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0" fill="hold"/>
                                        <p:tgtEl>
                                          <p:spTgt spid="5"/>
                                        </p:tgtEl>
                                        <p:attrNameLst>
                                          <p:attrName>ppt_w</p:attrName>
                                        </p:attrNameLst>
                                      </p:cBhvr>
                                      <p:tavLst>
                                        <p:tav tm="0">
                                          <p:val>
                                            <p:fltVal val="0"/>
                                          </p:val>
                                        </p:tav>
                                        <p:tav tm="100000">
                                          <p:val>
                                            <p:strVal val="#ppt_w"/>
                                          </p:val>
                                        </p:tav>
                                      </p:tavLst>
                                    </p:anim>
                                    <p:anim calcmode="lin" valueType="num">
                                      <p:cBhvr>
                                        <p:cTn id="50" dur="100" fill="hold"/>
                                        <p:tgtEl>
                                          <p:spTgt spid="5"/>
                                        </p:tgtEl>
                                        <p:attrNameLst>
                                          <p:attrName>ppt_h</p:attrName>
                                        </p:attrNameLst>
                                      </p:cBhvr>
                                      <p:tavLst>
                                        <p:tav tm="0">
                                          <p:val>
                                            <p:fltVal val="0"/>
                                          </p:val>
                                        </p:tav>
                                        <p:tav tm="100000">
                                          <p:val>
                                            <p:strVal val="#ppt_h"/>
                                          </p:val>
                                        </p:tav>
                                      </p:tavLst>
                                    </p:anim>
                                    <p:animEffect transition="in" filter="fade">
                                      <p:cBhvr>
                                        <p:cTn id="51" dur="100"/>
                                        <p:tgtEl>
                                          <p:spTgt spid="5"/>
                                        </p:tgtEl>
                                      </p:cBhvr>
                                    </p:animEffect>
                                  </p:childTnLst>
                                </p:cTn>
                              </p:par>
                              <p:par>
                                <p:cTn id="52" presetID="6" presetClass="emph" presetSubtype="0" fill="hold" grpId="1" nodeType="withEffect">
                                  <p:stCondLst>
                                    <p:cond delay="100"/>
                                  </p:stCondLst>
                                  <p:childTnLst>
                                    <p:animScale>
                                      <p:cBhvr>
                                        <p:cTn id="53" dur="100" fill="hold"/>
                                        <p:tgtEl>
                                          <p:spTgt spid="5"/>
                                        </p:tgtEl>
                                      </p:cBhvr>
                                      <p:by x="110000" y="110000"/>
                                    </p:animScale>
                                  </p:childTnLst>
                                </p:cTn>
                              </p:par>
                              <p:par>
                                <p:cTn id="54" presetID="6" presetClass="emph" presetSubtype="0" fill="hold" grpId="2" nodeType="withEffect">
                                  <p:stCondLst>
                                    <p:cond delay="200"/>
                                  </p:stCondLst>
                                  <p:childTnLst>
                                    <p:animScale>
                                      <p:cBhvr>
                                        <p:cTn id="55" dur="200" fill="hold"/>
                                        <p:tgtEl>
                                          <p:spTgt spid="5"/>
                                        </p:tgtEl>
                                      </p:cBhvr>
                                      <p:by x="90000" y="90000"/>
                                    </p:animScale>
                                  </p:childTnLst>
                                </p:cTn>
                              </p:par>
                              <p:par>
                                <p:cTn id="56" presetID="6" presetClass="emph" presetSubtype="0" fill="hold" grpId="3" nodeType="withEffect">
                                  <p:stCondLst>
                                    <p:cond delay="400"/>
                                  </p:stCondLst>
                                  <p:childTnLst>
                                    <p:animScale>
                                      <p:cBhvr>
                                        <p:cTn id="57" dur="100" fill="hold"/>
                                        <p:tgtEl>
                                          <p:spTgt spid="5"/>
                                        </p:tgtEl>
                                      </p:cBhvr>
                                      <p:by x="105000" y="105000"/>
                                    </p:animScale>
                                  </p:childTnLst>
                                </p:cTn>
                              </p:par>
                              <p:par>
                                <p:cTn id="58" presetID="6" presetClass="emph" presetSubtype="0" fill="hold" grpId="4" nodeType="withEffect">
                                  <p:stCondLst>
                                    <p:cond delay="500"/>
                                  </p:stCondLst>
                                  <p:childTnLst>
                                    <p:animScale>
                                      <p:cBhvr>
                                        <p:cTn id="59" dur="200" fill="hold"/>
                                        <p:tgtEl>
                                          <p:spTgt spid="5"/>
                                        </p:tgtEl>
                                      </p:cBhvr>
                                      <p:by x="95000" y="95000"/>
                                    </p:animScale>
                                  </p:childTnLst>
                                </p:cTn>
                              </p:par>
                            </p:childTnLst>
                          </p:cTn>
                        </p:par>
                        <p:par>
                          <p:cTn id="60" fill="hold">
                            <p:stCondLst>
                              <p:cond delay="2800"/>
                            </p:stCondLst>
                            <p:childTnLst>
                              <p:par>
                                <p:cTn id="61" presetID="14" presetClass="entr" presetSubtype="10"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randombar(horizontal)">
                                      <p:cBhvr>
                                        <p:cTn id="66" dur="500"/>
                                        <p:tgtEl>
                                          <p:spTgt spid="7"/>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randombar(horizontal)">
                                      <p:cBhvr>
                                        <p:cTn id="69" dur="500"/>
                                        <p:tgtEl>
                                          <p:spTgt spid="8"/>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randombar(horizontal)">
                                      <p:cBhvr>
                                        <p:cTn id="72" dur="500"/>
                                        <p:tgtEl>
                                          <p:spTgt spid="9"/>
                                        </p:tgtEl>
                                      </p:cBhvr>
                                    </p:animEffect>
                                  </p:childTnLst>
                                </p:cTn>
                              </p:par>
                            </p:childTnLst>
                          </p:cTn>
                        </p:par>
                        <p:par>
                          <p:cTn id="73" fill="hold">
                            <p:stCondLst>
                              <p:cond delay="3300"/>
                            </p:stCondLst>
                            <p:childTnLst>
                              <p:par>
                                <p:cTn id="74" presetID="16" presetClass="entr" presetSubtype="37"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outVertical)">
                                      <p:cBhvr>
                                        <p:cTn id="76" dur="500"/>
                                        <p:tgtEl>
                                          <p:spTgt spid="18"/>
                                        </p:tgtEl>
                                      </p:cBhvr>
                                    </p:animEffect>
                                  </p:childTnLst>
                                </p:cTn>
                              </p:par>
                              <p:par>
                                <p:cTn id="77" presetID="16" presetClass="entr" presetSubtype="37"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barn(outVertical)">
                                      <p:cBhvr>
                                        <p:cTn id="79" dur="500"/>
                                        <p:tgtEl>
                                          <p:spTgt spid="19"/>
                                        </p:tgtEl>
                                      </p:cBhvr>
                                    </p:animEffect>
                                  </p:childTnLst>
                                </p:cTn>
                              </p:par>
                              <p:par>
                                <p:cTn id="80" presetID="16" presetClass="entr" presetSubtype="37" fill="hold"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arn(outVertical)">
                                      <p:cBhvr>
                                        <p:cTn id="82" dur="500"/>
                                        <p:tgtEl>
                                          <p:spTgt spid="20"/>
                                        </p:tgtEl>
                                      </p:cBhvr>
                                    </p:animEffect>
                                  </p:childTnLst>
                                </p:cTn>
                              </p:par>
                              <p:par>
                                <p:cTn id="83" presetID="16" presetClass="entr" presetSubtype="37"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barn(outVertical)">
                                      <p:cBhvr>
                                        <p:cTn id="85" dur="500"/>
                                        <p:tgtEl>
                                          <p:spTgt spid="21"/>
                                        </p:tgtEl>
                                      </p:cBhvr>
                                    </p:animEffect>
                                  </p:childTnLst>
                                </p:cTn>
                              </p:par>
                            </p:childTnLst>
                          </p:cTn>
                        </p:par>
                        <p:par>
                          <p:cTn id="86" fill="hold">
                            <p:stCondLst>
                              <p:cond delay="3800"/>
                            </p:stCondLst>
                            <p:childTnLst>
                              <p:par>
                                <p:cTn id="87" presetID="42" presetClass="entr" presetSubtype="0" fill="hold" grpId="0" nodeType="after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fade">
                                      <p:cBhvr>
                                        <p:cTn id="89" dur="500"/>
                                        <p:tgtEl>
                                          <p:spTgt spid="10"/>
                                        </p:tgtEl>
                                      </p:cBhvr>
                                    </p:animEffect>
                                    <p:anim calcmode="lin" valueType="num">
                                      <p:cBhvr>
                                        <p:cTn id="90" dur="500" fill="hold"/>
                                        <p:tgtEl>
                                          <p:spTgt spid="10"/>
                                        </p:tgtEl>
                                        <p:attrNameLst>
                                          <p:attrName>ppt_x</p:attrName>
                                        </p:attrNameLst>
                                      </p:cBhvr>
                                      <p:tavLst>
                                        <p:tav tm="0">
                                          <p:val>
                                            <p:strVal val="#ppt_x"/>
                                          </p:val>
                                        </p:tav>
                                        <p:tav tm="100000">
                                          <p:val>
                                            <p:strVal val="#ppt_x"/>
                                          </p:val>
                                        </p:tav>
                                      </p:tavLst>
                                    </p:anim>
                                    <p:anim calcmode="lin" valueType="num">
                                      <p:cBhvr>
                                        <p:cTn id="91" dur="500" fill="hold"/>
                                        <p:tgtEl>
                                          <p:spTgt spid="10"/>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fade">
                                      <p:cBhvr>
                                        <p:cTn id="94" dur="500"/>
                                        <p:tgtEl>
                                          <p:spTgt spid="11"/>
                                        </p:tgtEl>
                                      </p:cBhvr>
                                    </p:animEffect>
                                    <p:anim calcmode="lin" valueType="num">
                                      <p:cBhvr>
                                        <p:cTn id="95" dur="500" fill="hold"/>
                                        <p:tgtEl>
                                          <p:spTgt spid="11"/>
                                        </p:tgtEl>
                                        <p:attrNameLst>
                                          <p:attrName>ppt_x</p:attrName>
                                        </p:attrNameLst>
                                      </p:cBhvr>
                                      <p:tavLst>
                                        <p:tav tm="0">
                                          <p:val>
                                            <p:strVal val="#ppt_x"/>
                                          </p:val>
                                        </p:tav>
                                        <p:tav tm="100000">
                                          <p:val>
                                            <p:strVal val="#ppt_x"/>
                                          </p:val>
                                        </p:tav>
                                      </p:tavLst>
                                    </p:anim>
                                    <p:anim calcmode="lin" valueType="num">
                                      <p:cBhvr>
                                        <p:cTn id="96" dur="500" fill="hold"/>
                                        <p:tgtEl>
                                          <p:spTgt spid="11"/>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500"/>
                                        <p:tgtEl>
                                          <p:spTgt spid="12"/>
                                        </p:tgtEl>
                                      </p:cBhvr>
                                    </p:animEffect>
                                    <p:anim calcmode="lin" valueType="num">
                                      <p:cBhvr>
                                        <p:cTn id="100" dur="500" fill="hold"/>
                                        <p:tgtEl>
                                          <p:spTgt spid="12"/>
                                        </p:tgtEl>
                                        <p:attrNameLst>
                                          <p:attrName>ppt_x</p:attrName>
                                        </p:attrNameLst>
                                      </p:cBhvr>
                                      <p:tavLst>
                                        <p:tav tm="0">
                                          <p:val>
                                            <p:strVal val="#ppt_x"/>
                                          </p:val>
                                        </p:tav>
                                        <p:tav tm="100000">
                                          <p:val>
                                            <p:strVal val="#ppt_x"/>
                                          </p:val>
                                        </p:tav>
                                      </p:tavLst>
                                    </p:anim>
                                    <p:anim calcmode="lin" valueType="num">
                                      <p:cBhvr>
                                        <p:cTn id="101" dur="500" fill="hold"/>
                                        <p:tgtEl>
                                          <p:spTgt spid="12"/>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fade">
                                      <p:cBhvr>
                                        <p:cTn id="104" dur="500"/>
                                        <p:tgtEl>
                                          <p:spTgt spid="13"/>
                                        </p:tgtEl>
                                      </p:cBhvr>
                                    </p:animEffect>
                                    <p:anim calcmode="lin" valueType="num">
                                      <p:cBhvr>
                                        <p:cTn id="105" dur="500" fill="hold"/>
                                        <p:tgtEl>
                                          <p:spTgt spid="13"/>
                                        </p:tgtEl>
                                        <p:attrNameLst>
                                          <p:attrName>ppt_x</p:attrName>
                                        </p:attrNameLst>
                                      </p:cBhvr>
                                      <p:tavLst>
                                        <p:tav tm="0">
                                          <p:val>
                                            <p:strVal val="#ppt_x"/>
                                          </p:val>
                                        </p:tav>
                                        <p:tav tm="100000">
                                          <p:val>
                                            <p:strVal val="#ppt_x"/>
                                          </p:val>
                                        </p:tav>
                                      </p:tavLst>
                                    </p:anim>
                                    <p:anim calcmode="lin" valueType="num">
                                      <p:cBhvr>
                                        <p:cTn id="106" dur="500" fill="hold"/>
                                        <p:tgtEl>
                                          <p:spTgt spid="13"/>
                                        </p:tgtEl>
                                        <p:attrNameLst>
                                          <p:attrName>ppt_y</p:attrName>
                                        </p:attrNameLst>
                                      </p:cBhvr>
                                      <p:tavLst>
                                        <p:tav tm="0">
                                          <p:val>
                                            <p:strVal val="#ppt_y+.1"/>
                                          </p:val>
                                        </p:tav>
                                        <p:tav tm="100000">
                                          <p:val>
                                            <p:strVal val="#ppt_y"/>
                                          </p:val>
                                        </p:tav>
                                      </p:tavLst>
                                    </p:anim>
                                  </p:childTnLst>
                                </p:cTn>
                              </p:par>
                              <p:par>
                                <p:cTn id="107" presetID="47" presetClass="entr" presetSubtype="0" fill="hold" grpId="0"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500"/>
                                        <p:tgtEl>
                                          <p:spTgt spid="17"/>
                                        </p:tgtEl>
                                      </p:cBhvr>
                                    </p:animEffect>
                                    <p:anim calcmode="lin" valueType="num">
                                      <p:cBhvr>
                                        <p:cTn id="110" dur="500" fill="hold"/>
                                        <p:tgtEl>
                                          <p:spTgt spid="17"/>
                                        </p:tgtEl>
                                        <p:attrNameLst>
                                          <p:attrName>ppt_x</p:attrName>
                                        </p:attrNameLst>
                                      </p:cBhvr>
                                      <p:tavLst>
                                        <p:tav tm="0">
                                          <p:val>
                                            <p:strVal val="#ppt_x"/>
                                          </p:val>
                                        </p:tav>
                                        <p:tav tm="100000">
                                          <p:val>
                                            <p:strVal val="#ppt_x"/>
                                          </p:val>
                                        </p:tav>
                                      </p:tavLst>
                                    </p:anim>
                                    <p:anim calcmode="lin" valueType="num">
                                      <p:cBhvr>
                                        <p:cTn id="111" dur="500" fill="hold"/>
                                        <p:tgtEl>
                                          <p:spTgt spid="17"/>
                                        </p:tgtEl>
                                        <p:attrNameLst>
                                          <p:attrName>ppt_y</p:attrName>
                                        </p:attrNameLst>
                                      </p:cBhvr>
                                      <p:tavLst>
                                        <p:tav tm="0">
                                          <p:val>
                                            <p:strVal val="#ppt_y-.1"/>
                                          </p:val>
                                        </p:tav>
                                        <p:tav tm="100000">
                                          <p:val>
                                            <p:strVal val="#ppt_y"/>
                                          </p:val>
                                        </p:tav>
                                      </p:tavLst>
                                    </p:anim>
                                  </p:childTnLst>
                                </p:cTn>
                              </p:par>
                              <p:par>
                                <p:cTn id="112" presetID="47" presetClass="entr" presetSubtype="0" fill="hold" grpId="0" nodeType="with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fade">
                                      <p:cBhvr>
                                        <p:cTn id="114" dur="500"/>
                                        <p:tgtEl>
                                          <p:spTgt spid="16"/>
                                        </p:tgtEl>
                                      </p:cBhvr>
                                    </p:animEffect>
                                    <p:anim calcmode="lin" valueType="num">
                                      <p:cBhvr>
                                        <p:cTn id="115" dur="500" fill="hold"/>
                                        <p:tgtEl>
                                          <p:spTgt spid="16"/>
                                        </p:tgtEl>
                                        <p:attrNameLst>
                                          <p:attrName>ppt_x</p:attrName>
                                        </p:attrNameLst>
                                      </p:cBhvr>
                                      <p:tavLst>
                                        <p:tav tm="0">
                                          <p:val>
                                            <p:strVal val="#ppt_x"/>
                                          </p:val>
                                        </p:tav>
                                        <p:tav tm="100000">
                                          <p:val>
                                            <p:strVal val="#ppt_x"/>
                                          </p:val>
                                        </p:tav>
                                      </p:tavLst>
                                    </p:anim>
                                    <p:anim calcmode="lin" valueType="num">
                                      <p:cBhvr>
                                        <p:cTn id="116" dur="500" fill="hold"/>
                                        <p:tgtEl>
                                          <p:spTgt spid="16"/>
                                        </p:tgtEl>
                                        <p:attrNameLst>
                                          <p:attrName>ppt_y</p:attrName>
                                        </p:attrNameLst>
                                      </p:cBhvr>
                                      <p:tavLst>
                                        <p:tav tm="0">
                                          <p:val>
                                            <p:strVal val="#ppt_y-.1"/>
                                          </p:val>
                                        </p:tav>
                                        <p:tav tm="100000">
                                          <p:val>
                                            <p:strVal val="#ppt_y"/>
                                          </p:val>
                                        </p:tav>
                                      </p:tavLst>
                                    </p:anim>
                                  </p:childTnLst>
                                </p:cTn>
                              </p:par>
                              <p:par>
                                <p:cTn id="117" presetID="47" presetClass="entr" presetSubtype="0" fill="hold" grpId="0" nodeType="withEffect">
                                  <p:stCondLst>
                                    <p:cond delay="0"/>
                                  </p:stCondLst>
                                  <p:childTnLst>
                                    <p:set>
                                      <p:cBhvr>
                                        <p:cTn id="118" dur="1" fill="hold">
                                          <p:stCondLst>
                                            <p:cond delay="0"/>
                                          </p:stCondLst>
                                        </p:cTn>
                                        <p:tgtEl>
                                          <p:spTgt spid="15"/>
                                        </p:tgtEl>
                                        <p:attrNameLst>
                                          <p:attrName>style.visibility</p:attrName>
                                        </p:attrNameLst>
                                      </p:cBhvr>
                                      <p:to>
                                        <p:strVal val="visible"/>
                                      </p:to>
                                    </p:set>
                                    <p:animEffect transition="in" filter="fade">
                                      <p:cBhvr>
                                        <p:cTn id="119" dur="500"/>
                                        <p:tgtEl>
                                          <p:spTgt spid="15"/>
                                        </p:tgtEl>
                                      </p:cBhvr>
                                    </p:animEffect>
                                    <p:anim calcmode="lin" valueType="num">
                                      <p:cBhvr>
                                        <p:cTn id="120" dur="500" fill="hold"/>
                                        <p:tgtEl>
                                          <p:spTgt spid="15"/>
                                        </p:tgtEl>
                                        <p:attrNameLst>
                                          <p:attrName>ppt_x</p:attrName>
                                        </p:attrNameLst>
                                      </p:cBhvr>
                                      <p:tavLst>
                                        <p:tav tm="0">
                                          <p:val>
                                            <p:strVal val="#ppt_x"/>
                                          </p:val>
                                        </p:tav>
                                        <p:tav tm="100000">
                                          <p:val>
                                            <p:strVal val="#ppt_x"/>
                                          </p:val>
                                        </p:tav>
                                      </p:tavLst>
                                    </p:anim>
                                    <p:anim calcmode="lin" valueType="num">
                                      <p:cBhvr>
                                        <p:cTn id="121" dur="500" fill="hold"/>
                                        <p:tgtEl>
                                          <p:spTgt spid="15"/>
                                        </p:tgtEl>
                                        <p:attrNameLst>
                                          <p:attrName>ppt_y</p:attrName>
                                        </p:attrNameLst>
                                      </p:cBhvr>
                                      <p:tavLst>
                                        <p:tav tm="0">
                                          <p:val>
                                            <p:strVal val="#ppt_y-.1"/>
                                          </p:val>
                                        </p:tav>
                                        <p:tav tm="100000">
                                          <p:val>
                                            <p:strVal val="#ppt_y"/>
                                          </p:val>
                                        </p:tav>
                                      </p:tavLst>
                                    </p:anim>
                                  </p:childTnLst>
                                </p:cTn>
                              </p:par>
                              <p:par>
                                <p:cTn id="122" presetID="47" presetClass="entr" presetSubtype="0" fill="hold" grpId="0" nodeType="with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fade">
                                      <p:cBhvr>
                                        <p:cTn id="124" dur="500"/>
                                        <p:tgtEl>
                                          <p:spTgt spid="14"/>
                                        </p:tgtEl>
                                      </p:cBhvr>
                                    </p:animEffect>
                                    <p:anim calcmode="lin" valueType="num">
                                      <p:cBhvr>
                                        <p:cTn id="125" dur="500" fill="hold"/>
                                        <p:tgtEl>
                                          <p:spTgt spid="14"/>
                                        </p:tgtEl>
                                        <p:attrNameLst>
                                          <p:attrName>ppt_x</p:attrName>
                                        </p:attrNameLst>
                                      </p:cBhvr>
                                      <p:tavLst>
                                        <p:tav tm="0">
                                          <p:val>
                                            <p:strVal val="#ppt_x"/>
                                          </p:val>
                                        </p:tav>
                                        <p:tav tm="100000">
                                          <p:val>
                                            <p:strVal val="#ppt_x"/>
                                          </p:val>
                                        </p:tav>
                                      </p:tavLst>
                                    </p:anim>
                                    <p:anim calcmode="lin" valueType="num">
                                      <p:cBhvr>
                                        <p:cTn id="1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2" grpId="1">
        <p:bldAsOne/>
      </p:bldGraphic>
      <p:bldGraphic spid="2" grpId="2">
        <p:bldAsOne/>
      </p:bldGraphic>
      <p:bldGraphic spid="2" grpId="3">
        <p:bldAsOne/>
      </p:bldGraphic>
      <p:bldGraphic spid="2" grpId="4">
        <p:bldAsOne/>
      </p:bldGraphic>
      <p:bldGraphic spid="3" grpId="0">
        <p:bldAsOne/>
      </p:bldGraphic>
      <p:bldGraphic spid="3" grpId="1">
        <p:bldAsOne/>
      </p:bldGraphic>
      <p:bldGraphic spid="3" grpId="2">
        <p:bldAsOne/>
      </p:bldGraphic>
      <p:bldGraphic spid="3" grpId="3">
        <p:bldAsOne/>
      </p:bldGraphic>
      <p:bldGraphic spid="3" grpId="4">
        <p:bldAsOne/>
      </p:bldGraphic>
      <p:bldGraphic spid="4" grpId="0">
        <p:bldAsOne/>
      </p:bldGraphic>
      <p:bldGraphic spid="4" grpId="1">
        <p:bldAsOne/>
      </p:bldGraphic>
      <p:bldGraphic spid="4" grpId="2">
        <p:bldAsOne/>
      </p:bldGraphic>
      <p:bldGraphic spid="4" grpId="3">
        <p:bldAsOne/>
      </p:bldGraphic>
      <p:bldGraphic spid="4" grpId="4">
        <p:bldAsOne/>
      </p:bldGraphic>
      <p:bldGraphic spid="5" grpId="0">
        <p:bldAsOne/>
      </p:bldGraphic>
      <p:bldGraphic spid="5" grpId="1">
        <p:bldAsOne/>
      </p:bldGraphic>
      <p:bldGraphic spid="5" grpId="2">
        <p:bldAsOne/>
      </p:bldGraphic>
      <p:bldGraphic spid="5" grpId="3">
        <p:bldAsOne/>
      </p:bldGraphic>
      <p:bldGraphic spid="5" grpId="4">
        <p:bldAsOne/>
      </p:bldGraphic>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27023" y="1064803"/>
            <a:ext cx="4074164" cy="3708832"/>
            <a:chOff x="2638696" y="526547"/>
            <a:chExt cx="6346736" cy="5779709"/>
          </a:xfrm>
        </p:grpSpPr>
        <p:grpSp>
          <p:nvGrpSpPr>
            <p:cNvPr id="3" name="组合 2"/>
            <p:cNvGrpSpPr/>
            <p:nvPr/>
          </p:nvGrpSpPr>
          <p:grpSpPr>
            <a:xfrm>
              <a:off x="2638696" y="526547"/>
              <a:ext cx="3383280" cy="3383640"/>
              <a:chOff x="2987040" y="1497648"/>
              <a:chExt cx="3383280" cy="3383640"/>
            </a:xfrm>
          </p:grpSpPr>
          <p:sp>
            <p:nvSpPr>
              <p:cNvPr id="17" name="任意多边形 16"/>
              <p:cNvSpPr/>
              <p:nvPr/>
            </p:nvSpPr>
            <p:spPr>
              <a:xfrm flipH="1">
                <a:off x="2987040" y="1497648"/>
                <a:ext cx="3383280" cy="3383640"/>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8100000" scaled="1"/>
                <a:tileRect/>
              </a:gradFill>
              <a:ln w="28575">
                <a:gradFill flip="none" rotWithShape="1">
                  <a:gsLst>
                    <a:gs pos="0">
                      <a:schemeClr val="bg1"/>
                    </a:gs>
                    <a:gs pos="100000">
                      <a:schemeClr val="bg1">
                        <a:lumMod val="85000"/>
                      </a:schemeClr>
                    </a:gs>
                  </a:gsLst>
                  <a:lin ang="81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3197860" y="1708648"/>
                <a:ext cx="2961640" cy="2961640"/>
              </a:xfrm>
              <a:prstGeom prst="ellipse">
                <a:avLst/>
              </a:prstGeom>
              <a:solidFill>
                <a:schemeClr val="accent1"/>
              </a:solidFill>
              <a:ln>
                <a:noFill/>
              </a:ln>
              <a:effectLst>
                <a:innerShdw blurRad="114300" dist="254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 name="组合 3"/>
            <p:cNvGrpSpPr/>
            <p:nvPr/>
          </p:nvGrpSpPr>
          <p:grpSpPr>
            <a:xfrm flipH="1">
              <a:off x="6145712" y="1070165"/>
              <a:ext cx="2839720" cy="2840022"/>
              <a:chOff x="6748780" y="1497648"/>
              <a:chExt cx="3383280" cy="3383640"/>
            </a:xfrm>
          </p:grpSpPr>
          <p:sp>
            <p:nvSpPr>
              <p:cNvPr id="15" name="任意多边形 14"/>
              <p:cNvSpPr/>
              <p:nvPr/>
            </p:nvSpPr>
            <p:spPr>
              <a:xfrm flipH="1">
                <a:off x="6748780" y="1497648"/>
                <a:ext cx="3383280" cy="3383640"/>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2700000" scaled="1"/>
                <a:tileRect/>
              </a:gradFill>
              <a:ln w="28575">
                <a:gradFill flip="none" rotWithShape="1">
                  <a:gsLst>
                    <a:gs pos="0">
                      <a:schemeClr val="bg1"/>
                    </a:gs>
                    <a:gs pos="100000">
                      <a:schemeClr val="bg1">
                        <a:lumMod val="85000"/>
                      </a:schemeClr>
                    </a:gs>
                  </a:gsLst>
                  <a:lin ang="27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p:nvPr/>
            </p:nvSpPr>
            <p:spPr>
              <a:xfrm>
                <a:off x="6959600" y="1708648"/>
                <a:ext cx="2961640" cy="2961640"/>
              </a:xfrm>
              <a:prstGeom prst="ellipse">
                <a:avLst/>
              </a:prstGeom>
              <a:solidFill>
                <a:schemeClr val="accent2"/>
              </a:solidFill>
              <a:ln>
                <a:noFill/>
              </a:ln>
              <a:effectLst>
                <a:innerShdw blurRad="114300" dist="25400" dir="189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 name="组合 4"/>
            <p:cNvGrpSpPr/>
            <p:nvPr/>
          </p:nvGrpSpPr>
          <p:grpSpPr>
            <a:xfrm flipH="1" flipV="1">
              <a:off x="6145712" y="4029232"/>
              <a:ext cx="2276782" cy="2277024"/>
              <a:chOff x="6748780" y="1497648"/>
              <a:chExt cx="3383280" cy="3383640"/>
            </a:xfrm>
          </p:grpSpPr>
          <p:sp>
            <p:nvSpPr>
              <p:cNvPr id="13" name="任意多边形 12"/>
              <p:cNvSpPr/>
              <p:nvPr/>
            </p:nvSpPr>
            <p:spPr>
              <a:xfrm flipH="1">
                <a:off x="6748780" y="1497648"/>
                <a:ext cx="3383280" cy="3383640"/>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18900000" scaled="1"/>
                <a:tileRect/>
              </a:gradFill>
              <a:ln w="28575">
                <a:gradFill flip="none" rotWithShape="1">
                  <a:gsLst>
                    <a:gs pos="0">
                      <a:schemeClr val="bg1"/>
                    </a:gs>
                    <a:gs pos="100000">
                      <a:schemeClr val="bg1">
                        <a:lumMod val="85000"/>
                      </a:schemeClr>
                    </a:gs>
                  </a:gsLst>
                  <a:lin ang="18900000" scaled="0"/>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p:cNvSpPr/>
              <p:nvPr/>
            </p:nvSpPr>
            <p:spPr>
              <a:xfrm>
                <a:off x="6959600" y="1708648"/>
                <a:ext cx="2961640" cy="2961640"/>
              </a:xfrm>
              <a:prstGeom prst="ellipse">
                <a:avLst/>
              </a:prstGeom>
              <a:solidFill>
                <a:schemeClr val="accent4"/>
              </a:solidFill>
              <a:ln>
                <a:noFill/>
              </a:ln>
              <a:effectLst>
                <a:innerShdw blurRad="114300" dist="25400" dir="27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6" name="组合 5"/>
            <p:cNvGrpSpPr/>
            <p:nvPr/>
          </p:nvGrpSpPr>
          <p:grpSpPr>
            <a:xfrm flipV="1">
              <a:off x="4310634" y="4018644"/>
              <a:ext cx="1708764" cy="1708946"/>
              <a:chOff x="6748780" y="1497648"/>
              <a:chExt cx="3383280" cy="3383640"/>
            </a:xfrm>
          </p:grpSpPr>
          <p:sp>
            <p:nvSpPr>
              <p:cNvPr id="11" name="任意多边形 10"/>
              <p:cNvSpPr/>
              <p:nvPr/>
            </p:nvSpPr>
            <p:spPr>
              <a:xfrm flipH="1">
                <a:off x="6748780" y="1497648"/>
                <a:ext cx="3383280" cy="3383640"/>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13500000" scaled="0"/>
                <a:tileRect/>
              </a:gradFill>
              <a:ln w="28575">
                <a:gradFill flip="none" rotWithShape="1">
                  <a:gsLst>
                    <a:gs pos="0">
                      <a:schemeClr val="bg1"/>
                    </a:gs>
                    <a:gs pos="100000">
                      <a:schemeClr val="bg1">
                        <a:lumMod val="85000"/>
                      </a:schemeClr>
                    </a:gs>
                  </a:gsLst>
                  <a:lin ang="13500000" scaled="0"/>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a:off x="6959600" y="1708648"/>
                <a:ext cx="2961640" cy="2961640"/>
              </a:xfrm>
              <a:prstGeom prst="ellipse">
                <a:avLst/>
              </a:prstGeom>
              <a:solidFill>
                <a:schemeClr val="accent3"/>
              </a:solidFill>
              <a:ln>
                <a:noFill/>
              </a:ln>
              <a:effectLst>
                <a:innerShdw blurRad="114300" dist="25400" dir="81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 name="文本框 40"/>
            <p:cNvSpPr txBox="1"/>
            <p:nvPr/>
          </p:nvSpPr>
          <p:spPr>
            <a:xfrm>
              <a:off x="3520710" y="1665289"/>
              <a:ext cx="1619250" cy="1223051"/>
            </a:xfrm>
            <a:prstGeom prst="rect">
              <a:avLst/>
            </a:prstGeom>
            <a:noFill/>
          </p:spPr>
          <p:txBody>
            <a:bodyPr wrap="square" rtlCol="0">
              <a:spAutoFit/>
            </a:bodyPr>
            <a:lstStyle/>
            <a:p>
              <a:pPr algn="ctr"/>
              <a:r>
                <a:rPr lang="en-US" altLang="zh-CN" sz="4500" dirty="0">
                  <a:solidFill>
                    <a:prstClr val="white"/>
                  </a:solidFill>
                  <a:latin typeface="Impact" panose="020B0806030902050204" pitchFamily="34" charset="0"/>
                </a:rPr>
                <a:t>95</a:t>
              </a:r>
              <a:r>
                <a:rPr lang="en-US" altLang="zh-CN" sz="2700" dirty="0">
                  <a:solidFill>
                    <a:prstClr val="white"/>
                  </a:solidFill>
                  <a:latin typeface="Impact" panose="020B0806030902050204" pitchFamily="34" charset="0"/>
                </a:rPr>
                <a:t>%</a:t>
              </a:r>
              <a:endParaRPr lang="zh-CN" altLang="en-US" sz="2700" dirty="0">
                <a:solidFill>
                  <a:prstClr val="white"/>
                </a:solidFill>
                <a:latin typeface="Impact" panose="020B0806030902050204" pitchFamily="34" charset="0"/>
              </a:endParaRPr>
            </a:p>
          </p:txBody>
        </p:sp>
        <p:sp>
          <p:nvSpPr>
            <p:cNvPr id="8" name="文本框 41"/>
            <p:cNvSpPr txBox="1"/>
            <p:nvPr/>
          </p:nvSpPr>
          <p:spPr>
            <a:xfrm>
              <a:off x="6755946" y="1982344"/>
              <a:ext cx="1619250" cy="1127125"/>
            </a:xfrm>
            <a:prstGeom prst="rect">
              <a:avLst/>
            </a:prstGeom>
            <a:noFill/>
          </p:spPr>
          <p:txBody>
            <a:bodyPr wrap="square" rtlCol="0">
              <a:spAutoFit/>
            </a:bodyPr>
            <a:lstStyle/>
            <a:p>
              <a:pPr algn="ctr"/>
              <a:r>
                <a:rPr lang="en-US" altLang="zh-CN" sz="4100" dirty="0">
                  <a:solidFill>
                    <a:prstClr val="white"/>
                  </a:solidFill>
                  <a:latin typeface="Impact" panose="020B0806030902050204" pitchFamily="34" charset="0"/>
                </a:rPr>
                <a:t>77</a:t>
              </a:r>
              <a:r>
                <a:rPr lang="en-US" altLang="zh-CN" sz="2400" dirty="0">
                  <a:solidFill>
                    <a:prstClr val="white"/>
                  </a:solidFill>
                  <a:latin typeface="Impact" panose="020B0806030902050204" pitchFamily="34" charset="0"/>
                </a:rPr>
                <a:t>%</a:t>
              </a:r>
              <a:endParaRPr lang="zh-CN" altLang="en-US" sz="2400" dirty="0">
                <a:solidFill>
                  <a:prstClr val="white"/>
                </a:solidFill>
                <a:latin typeface="Impact" panose="020B0806030902050204" pitchFamily="34" charset="0"/>
              </a:endParaRPr>
            </a:p>
          </p:txBody>
        </p:sp>
        <p:sp>
          <p:nvSpPr>
            <p:cNvPr id="9" name="文本框 42"/>
            <p:cNvSpPr txBox="1"/>
            <p:nvPr/>
          </p:nvSpPr>
          <p:spPr>
            <a:xfrm>
              <a:off x="6474478" y="4706078"/>
              <a:ext cx="1619250" cy="1007219"/>
            </a:xfrm>
            <a:prstGeom prst="rect">
              <a:avLst/>
            </a:prstGeom>
            <a:noFill/>
          </p:spPr>
          <p:txBody>
            <a:bodyPr wrap="square" rtlCol="0">
              <a:spAutoFit/>
            </a:bodyPr>
            <a:lstStyle/>
            <a:p>
              <a:pPr algn="ctr"/>
              <a:r>
                <a:rPr lang="en-US" altLang="zh-CN" sz="3600" dirty="0">
                  <a:solidFill>
                    <a:prstClr val="white"/>
                  </a:solidFill>
                  <a:latin typeface="Impact" panose="020B0806030902050204" pitchFamily="34" charset="0"/>
                </a:rPr>
                <a:t>56</a:t>
              </a:r>
              <a:r>
                <a:rPr lang="en-US" altLang="zh-CN" sz="2100" dirty="0">
                  <a:solidFill>
                    <a:prstClr val="white"/>
                  </a:solidFill>
                  <a:latin typeface="Impact" panose="020B0806030902050204" pitchFamily="34" charset="0"/>
                </a:rPr>
                <a:t>%</a:t>
              </a:r>
              <a:endParaRPr lang="zh-CN" altLang="en-US" sz="2100" dirty="0">
                <a:solidFill>
                  <a:prstClr val="white"/>
                </a:solidFill>
                <a:latin typeface="Impact" panose="020B0806030902050204" pitchFamily="34" charset="0"/>
              </a:endParaRPr>
            </a:p>
          </p:txBody>
        </p:sp>
        <p:sp>
          <p:nvSpPr>
            <p:cNvPr id="10" name="文本框 43"/>
            <p:cNvSpPr txBox="1"/>
            <p:nvPr/>
          </p:nvSpPr>
          <p:spPr>
            <a:xfrm>
              <a:off x="4381056" y="4491775"/>
              <a:ext cx="1619250" cy="935274"/>
            </a:xfrm>
            <a:prstGeom prst="rect">
              <a:avLst/>
            </a:prstGeom>
            <a:noFill/>
          </p:spPr>
          <p:txBody>
            <a:bodyPr wrap="square" rtlCol="0">
              <a:spAutoFit/>
            </a:bodyPr>
            <a:lstStyle/>
            <a:p>
              <a:pPr algn="ctr"/>
              <a:r>
                <a:rPr lang="en-US" altLang="zh-CN" sz="3300" dirty="0">
                  <a:solidFill>
                    <a:prstClr val="white"/>
                  </a:solidFill>
                  <a:latin typeface="Impact" panose="020B0806030902050204" pitchFamily="34" charset="0"/>
                </a:rPr>
                <a:t>36</a:t>
              </a:r>
              <a:r>
                <a:rPr lang="en-US" altLang="zh-CN" sz="1800" dirty="0">
                  <a:solidFill>
                    <a:prstClr val="white"/>
                  </a:solidFill>
                  <a:latin typeface="Impact" panose="020B0806030902050204" pitchFamily="34" charset="0"/>
                </a:rPr>
                <a:t>%</a:t>
              </a:r>
              <a:endParaRPr lang="zh-CN" altLang="en-US" sz="1800" dirty="0">
                <a:solidFill>
                  <a:prstClr val="white"/>
                </a:solidFill>
                <a:latin typeface="Impact" panose="020B0806030902050204" pitchFamily="34" charset="0"/>
              </a:endParaRPr>
            </a:p>
          </p:txBody>
        </p:sp>
      </p:grpSp>
      <p:sp>
        <p:nvSpPr>
          <p:cNvPr id="20" name="文本框 96"/>
          <p:cNvSpPr txBox="1"/>
          <p:nvPr/>
        </p:nvSpPr>
        <p:spPr>
          <a:xfrm>
            <a:off x="6808722" y="1634810"/>
            <a:ext cx="842968" cy="253916"/>
          </a:xfrm>
          <a:prstGeom prst="rect">
            <a:avLst/>
          </a:prstGeom>
          <a:noFill/>
        </p:spPr>
        <p:txBody>
          <a:bodyPr wrap="square" lIns="68580" tIns="34290" rIns="68580" bIns="34290" rtlCol="0">
            <a:spAutoFit/>
          </a:bodyPr>
          <a:lstStyle/>
          <a:p>
            <a:r>
              <a:rPr lang="zh-CN" altLang="en-US" sz="1200" b="1" dirty="0">
                <a:latin typeface="微软雅黑" panose="020B0503020204020204" pitchFamily="34" charset="-122"/>
                <a:ea typeface="微软雅黑" panose="020B0503020204020204" pitchFamily="34" charset="-122"/>
              </a:rPr>
              <a:t>添加标题</a:t>
            </a:r>
          </a:p>
        </p:txBody>
      </p:sp>
      <p:sp>
        <p:nvSpPr>
          <p:cNvPr id="22" name="文本框 113"/>
          <p:cNvSpPr txBox="1"/>
          <p:nvPr/>
        </p:nvSpPr>
        <p:spPr>
          <a:xfrm>
            <a:off x="662926" y="1812740"/>
            <a:ext cx="1685936" cy="807913"/>
          </a:xfrm>
          <a:prstGeom prst="rect">
            <a:avLst/>
          </a:prstGeom>
          <a:noFill/>
        </p:spPr>
        <p:txBody>
          <a:bodyPr wrap="square" lIns="68580" tIns="34290" rIns="68580" bIns="34290" rtlCol="0">
            <a:spAutoFit/>
          </a:bodyPr>
          <a:lstStyle/>
          <a:p>
            <a:pPr algn="r">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sp>
        <p:nvSpPr>
          <p:cNvPr id="24" name="文本框 100"/>
          <p:cNvSpPr txBox="1"/>
          <p:nvPr/>
        </p:nvSpPr>
        <p:spPr>
          <a:xfrm>
            <a:off x="6440156" y="3578576"/>
            <a:ext cx="862183" cy="253916"/>
          </a:xfrm>
          <a:prstGeom prst="rect">
            <a:avLst/>
          </a:prstGeom>
          <a:noFill/>
        </p:spPr>
        <p:txBody>
          <a:bodyPr wrap="square" lIns="68580" tIns="34290" rIns="68580" bIns="34290" rtlCol="0">
            <a:spAutoFit/>
          </a:bodyPr>
          <a:lstStyle/>
          <a:p>
            <a:r>
              <a:rPr lang="zh-CN" altLang="en-US" sz="1200" b="1" dirty="0">
                <a:latin typeface="微软雅黑" panose="020B0503020204020204" pitchFamily="34" charset="-122"/>
                <a:ea typeface="微软雅黑" panose="020B0503020204020204" pitchFamily="34" charset="-122"/>
              </a:rPr>
              <a:t>添加标题</a:t>
            </a:r>
          </a:p>
        </p:txBody>
      </p:sp>
      <p:sp>
        <p:nvSpPr>
          <p:cNvPr id="26" name="文本框 113"/>
          <p:cNvSpPr txBox="1"/>
          <p:nvPr/>
        </p:nvSpPr>
        <p:spPr>
          <a:xfrm>
            <a:off x="1681813" y="3695925"/>
            <a:ext cx="1685936" cy="807913"/>
          </a:xfrm>
          <a:prstGeom prst="rect">
            <a:avLst/>
          </a:prstGeom>
          <a:noFill/>
        </p:spPr>
        <p:txBody>
          <a:bodyPr wrap="square" lIns="68580" tIns="34290" rIns="68580" bIns="34290" rtlCol="0">
            <a:spAutoFit/>
          </a:bodyPr>
          <a:lstStyle/>
          <a:p>
            <a:pPr algn="r">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sp>
        <p:nvSpPr>
          <p:cNvPr id="28" name="文本框 104"/>
          <p:cNvSpPr txBox="1"/>
          <p:nvPr/>
        </p:nvSpPr>
        <p:spPr>
          <a:xfrm>
            <a:off x="2568096" y="3470589"/>
            <a:ext cx="784705" cy="253916"/>
          </a:xfrm>
          <a:prstGeom prst="rect">
            <a:avLst/>
          </a:prstGeom>
          <a:noFill/>
        </p:spPr>
        <p:txBody>
          <a:bodyPr wrap="square" lIns="68580" tIns="34290" rIns="68580" bIns="34290" rtlCol="0">
            <a:spAutoFit/>
          </a:bodyPr>
          <a:lstStyle/>
          <a:p>
            <a:pPr algn="r"/>
            <a:r>
              <a:rPr lang="zh-CN" altLang="en-US" sz="1200" b="1" dirty="0">
                <a:latin typeface="微软雅黑" panose="020B0503020204020204" pitchFamily="34" charset="-122"/>
                <a:ea typeface="微软雅黑" panose="020B0503020204020204" pitchFamily="34" charset="-122"/>
              </a:rPr>
              <a:t>添加标题</a:t>
            </a:r>
          </a:p>
        </p:txBody>
      </p:sp>
      <p:sp>
        <p:nvSpPr>
          <p:cNvPr id="30" name="文本框 113"/>
          <p:cNvSpPr txBox="1"/>
          <p:nvPr/>
        </p:nvSpPr>
        <p:spPr>
          <a:xfrm>
            <a:off x="6808721" y="1882976"/>
            <a:ext cx="1685936" cy="1011559"/>
          </a:xfrm>
          <a:prstGeom prst="rect">
            <a:avLst/>
          </a:prstGeom>
          <a:noFill/>
        </p:spPr>
        <p:txBody>
          <a:bodyPr wrap="square" lIns="68580" tIns="34290" rIns="68580" bIns="34290" rtlCol="0">
            <a:spAutoFit/>
          </a:bodyPr>
          <a:lstStyle/>
          <a:p>
            <a:pPr>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a:p>
            <a:pPr>
              <a:lnSpc>
                <a:spcPct val="150000"/>
              </a:lnSpc>
            </a:pPr>
            <a:endPar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2" name="文本框 108"/>
          <p:cNvSpPr txBox="1"/>
          <p:nvPr/>
        </p:nvSpPr>
        <p:spPr>
          <a:xfrm>
            <a:off x="1529072" y="1586336"/>
            <a:ext cx="814079" cy="253916"/>
          </a:xfrm>
          <a:prstGeom prst="rect">
            <a:avLst/>
          </a:prstGeom>
          <a:noFill/>
        </p:spPr>
        <p:txBody>
          <a:bodyPr wrap="square" lIns="68580" tIns="34290" rIns="68580" bIns="34290" rtlCol="0">
            <a:spAutoFit/>
          </a:bodyPr>
          <a:lstStyle/>
          <a:p>
            <a:pPr algn="r"/>
            <a:r>
              <a:rPr lang="zh-CN" altLang="en-US" sz="1200" b="1" dirty="0">
                <a:latin typeface="微软雅黑" panose="020B0503020204020204" pitchFamily="34" charset="-122"/>
                <a:ea typeface="微软雅黑" panose="020B0503020204020204" pitchFamily="34" charset="-122"/>
              </a:rPr>
              <a:t>添加标题</a:t>
            </a:r>
          </a:p>
        </p:txBody>
      </p:sp>
      <p:sp>
        <p:nvSpPr>
          <p:cNvPr id="34" name="文本框 113"/>
          <p:cNvSpPr txBox="1"/>
          <p:nvPr/>
        </p:nvSpPr>
        <p:spPr>
          <a:xfrm>
            <a:off x="6459370" y="3838963"/>
            <a:ext cx="1685936" cy="807913"/>
          </a:xfrm>
          <a:prstGeom prst="rect">
            <a:avLst/>
          </a:prstGeom>
          <a:noFill/>
        </p:spPr>
        <p:txBody>
          <a:bodyPr wrap="square" lIns="68580" tIns="34290" rIns="68580" bIns="34290" rtlCol="0">
            <a:spAutoFit/>
          </a:bodyPr>
          <a:lstStyle/>
          <a:p>
            <a:pPr>
              <a:lnSpc>
                <a:spcPct val="150000"/>
              </a:lnSpc>
            </a:pP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p:txBody>
      </p:sp>
    </p:spTree>
    <p:extLst>
      <p:ext uri="{BB962C8B-B14F-4D97-AF65-F5344CB8AC3E}">
        <p14:creationId xmlns:p14="http://schemas.microsoft.com/office/powerpoint/2010/main" val="1939443950"/>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par>
                          <p:cTn id="23" fill="hold">
                            <p:stCondLst>
                              <p:cond delay="2500"/>
                            </p:stCondLst>
                            <p:childTnLst>
                              <p:par>
                                <p:cTn id="24" presetID="22" presetClass="entr" presetSubtype="2"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right)">
                                      <p:cBhvr>
                                        <p:cTn id="26" dur="500"/>
                                        <p:tgtEl>
                                          <p:spTgt spid="22"/>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500"/>
                                        <p:tgtEl>
                                          <p:spTgt spid="2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6" grpId="0"/>
      <p:bldP spid="28" grpId="0"/>
      <p:bldP spid="30" grpId="0"/>
      <p:bldP spid="32"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35"/>
          <p:cNvSpPr txBox="1"/>
          <p:nvPr/>
        </p:nvSpPr>
        <p:spPr>
          <a:xfrm>
            <a:off x="2394548" y="1454740"/>
            <a:ext cx="915773" cy="553998"/>
          </a:xfrm>
          <a:prstGeom prst="rect">
            <a:avLst/>
          </a:prstGeom>
          <a:noFill/>
        </p:spPr>
        <p:txBody>
          <a:bodyPr wrap="square" rtlCol="0">
            <a:spAutoFit/>
          </a:bodyPr>
          <a:lstStyle/>
          <a:p>
            <a:r>
              <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rPr>
              <a:t>添加标题</a:t>
            </a:r>
          </a:p>
        </p:txBody>
      </p:sp>
      <p:sp>
        <p:nvSpPr>
          <p:cNvPr id="32" name="文本框 37"/>
          <p:cNvSpPr txBox="1"/>
          <p:nvPr/>
        </p:nvSpPr>
        <p:spPr>
          <a:xfrm>
            <a:off x="2390684" y="3267396"/>
            <a:ext cx="902585" cy="553998"/>
          </a:xfrm>
          <a:prstGeom prst="rect">
            <a:avLst/>
          </a:prstGeom>
          <a:noFill/>
        </p:spPr>
        <p:txBody>
          <a:bodyPr wrap="square" rtlCol="0">
            <a:spAutoFit/>
          </a:bodyPr>
          <a:lstStyle/>
          <a:p>
            <a:r>
              <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rPr>
              <a:t>添加标题</a:t>
            </a:r>
          </a:p>
        </p:txBody>
      </p:sp>
      <p:sp>
        <p:nvSpPr>
          <p:cNvPr id="34" name="文本框 39"/>
          <p:cNvSpPr txBox="1"/>
          <p:nvPr/>
        </p:nvSpPr>
        <p:spPr>
          <a:xfrm>
            <a:off x="5737801" y="1454740"/>
            <a:ext cx="948830" cy="323165"/>
          </a:xfrm>
          <a:prstGeom prst="rect">
            <a:avLst/>
          </a:prstGeom>
          <a:noFill/>
        </p:spPr>
        <p:txBody>
          <a:bodyPr wrap="square" rtlCol="0">
            <a:spAutoFit/>
          </a:bodyPr>
          <a:lstStyle/>
          <a:p>
            <a:r>
              <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rPr>
              <a:t>添加标题</a:t>
            </a:r>
          </a:p>
        </p:txBody>
      </p:sp>
      <p:sp>
        <p:nvSpPr>
          <p:cNvPr id="36" name="文本框 41"/>
          <p:cNvSpPr txBox="1"/>
          <p:nvPr/>
        </p:nvSpPr>
        <p:spPr>
          <a:xfrm>
            <a:off x="5737800" y="3267396"/>
            <a:ext cx="1020268" cy="323165"/>
          </a:xfrm>
          <a:prstGeom prst="rect">
            <a:avLst/>
          </a:prstGeom>
          <a:noFill/>
        </p:spPr>
        <p:txBody>
          <a:bodyPr wrap="square" rtlCol="0">
            <a:spAutoFit/>
          </a:bodyPr>
          <a:lstStyle/>
          <a:p>
            <a:r>
              <a:rPr lang="zh-CN" altLang="en-US" sz="1500" dirty="0">
                <a:solidFill>
                  <a:prstClr val="black">
                    <a:lumMod val="75000"/>
                    <a:lumOff val="25000"/>
                  </a:prstClr>
                </a:solidFill>
                <a:latin typeface="微软雅黑" panose="020B0503020204020204" pitchFamily="34" charset="-122"/>
                <a:ea typeface="微软雅黑" panose="020B0503020204020204" pitchFamily="34" charset="-122"/>
              </a:rPr>
              <a:t>添加标题</a:t>
            </a:r>
          </a:p>
        </p:txBody>
      </p:sp>
      <p:sp>
        <p:nvSpPr>
          <p:cNvPr id="39" name="文本框 113"/>
          <p:cNvSpPr txBox="1"/>
          <p:nvPr/>
        </p:nvSpPr>
        <p:spPr>
          <a:xfrm>
            <a:off x="1411452" y="1770683"/>
            <a:ext cx="1898869" cy="784830"/>
          </a:xfrm>
          <a:prstGeom prst="rect">
            <a:avLst/>
          </a:prstGeom>
          <a:noFill/>
        </p:spPr>
        <p:txBody>
          <a:bodyPr wrap="square" rtlCol="0">
            <a:spAutoFit/>
          </a:bodyPr>
          <a:lstStyle/>
          <a:p>
            <a:pPr algn="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a:p>
            <a:pPr algn="r">
              <a:lnSpc>
                <a:spcPct val="150000"/>
              </a:lnSpc>
            </a:pP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文本框 113"/>
          <p:cNvSpPr txBox="1"/>
          <p:nvPr/>
        </p:nvSpPr>
        <p:spPr>
          <a:xfrm>
            <a:off x="1411452" y="3586295"/>
            <a:ext cx="1898869" cy="784830"/>
          </a:xfrm>
          <a:prstGeom prst="rect">
            <a:avLst/>
          </a:prstGeom>
          <a:noFill/>
        </p:spPr>
        <p:txBody>
          <a:bodyPr wrap="square" rtlCol="0">
            <a:spAutoFit/>
          </a:bodyPr>
          <a:lstStyle/>
          <a:p>
            <a:pPr algn="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a:p>
            <a:pPr algn="r">
              <a:lnSpc>
                <a:spcPct val="150000"/>
              </a:lnSpc>
            </a:pP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1" name="文本框 113"/>
          <p:cNvSpPr txBox="1"/>
          <p:nvPr/>
        </p:nvSpPr>
        <p:spPr>
          <a:xfrm>
            <a:off x="5737800" y="1739955"/>
            <a:ext cx="1898869" cy="784830"/>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a:p>
            <a:pPr algn="just">
              <a:lnSpc>
                <a:spcPct val="150000"/>
              </a:lnSpc>
            </a:pP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文本框 113"/>
          <p:cNvSpPr txBox="1"/>
          <p:nvPr/>
        </p:nvSpPr>
        <p:spPr>
          <a:xfrm>
            <a:off x="5737800" y="3586295"/>
            <a:ext cx="1898869" cy="784830"/>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p>
          <a:p>
            <a:pPr algn="just">
              <a:lnSpc>
                <a:spcPct val="150000"/>
              </a:lnSpc>
            </a:pP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3414832" y="1209170"/>
            <a:ext cx="2207546" cy="3032244"/>
            <a:chOff x="4553109" y="1612227"/>
            <a:chExt cx="2943395" cy="4042992"/>
          </a:xfrm>
        </p:grpSpPr>
        <p:sp>
          <p:nvSpPr>
            <p:cNvPr id="8" name="任意多边形 7"/>
            <p:cNvSpPr/>
            <p:nvPr/>
          </p:nvSpPr>
          <p:spPr>
            <a:xfrm rot="2700000" flipH="1">
              <a:off x="5662419" y="1625419"/>
              <a:ext cx="1026299" cy="2641870"/>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solidFill>
              <a:schemeClr val="accent2"/>
            </a:solidFill>
            <a:ln>
              <a:noFill/>
            </a:ln>
            <a:effectLst>
              <a:outerShdw blurRad="228600" dist="635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3">
                <a:solidFill>
                  <a:prstClr val="white"/>
                </a:solidFill>
              </a:endParaRPr>
            </a:p>
          </p:txBody>
        </p:sp>
        <p:sp>
          <p:nvSpPr>
            <p:cNvPr id="7" name="任意多边形 6"/>
            <p:cNvSpPr/>
            <p:nvPr/>
          </p:nvSpPr>
          <p:spPr>
            <a:xfrm rot="2700000" flipV="1">
              <a:off x="5360894" y="3002218"/>
              <a:ext cx="1026299" cy="2641869"/>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solidFill>
              <a:schemeClr val="accent4"/>
            </a:solidFill>
            <a:ln>
              <a:noFill/>
            </a:ln>
            <a:effectLst>
              <a:outerShdw blurRad="228600" dist="635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3">
                <a:solidFill>
                  <a:prstClr val="white"/>
                </a:solidFill>
              </a:endParaRPr>
            </a:p>
          </p:txBody>
        </p:sp>
        <p:sp>
          <p:nvSpPr>
            <p:cNvPr id="10" name="任意多边形 9"/>
            <p:cNvSpPr/>
            <p:nvPr/>
          </p:nvSpPr>
          <p:spPr>
            <a:xfrm rot="18900000">
              <a:off x="5346626" y="1612227"/>
              <a:ext cx="1026299" cy="2641870"/>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solidFill>
              <a:schemeClr val="accent1"/>
            </a:solidFill>
            <a:ln>
              <a:noFill/>
            </a:ln>
            <a:effectLst>
              <a:outerShdw blurRad="228600" dist="635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3">
                <a:solidFill>
                  <a:prstClr val="white"/>
                </a:solidFill>
              </a:endParaRPr>
            </a:p>
          </p:txBody>
        </p:sp>
        <p:sp>
          <p:nvSpPr>
            <p:cNvPr id="11" name="任意多边形 10"/>
            <p:cNvSpPr/>
            <p:nvPr/>
          </p:nvSpPr>
          <p:spPr>
            <a:xfrm rot="18900000" flipH="1" flipV="1">
              <a:off x="5667586" y="3013350"/>
              <a:ext cx="1026299" cy="2641869"/>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solidFill>
              <a:schemeClr val="accent3"/>
            </a:solidFill>
            <a:ln>
              <a:noFill/>
            </a:ln>
            <a:effectLst>
              <a:outerShdw blurRad="228600" dist="635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3">
                <a:solidFill>
                  <a:prstClr val="white"/>
                </a:solidFill>
              </a:endParaRPr>
            </a:p>
          </p:txBody>
        </p:sp>
        <p:sp>
          <p:nvSpPr>
            <p:cNvPr id="46" name="文本框 35"/>
            <p:cNvSpPr txBox="1"/>
            <p:nvPr/>
          </p:nvSpPr>
          <p:spPr>
            <a:xfrm>
              <a:off x="5047149" y="2160598"/>
              <a:ext cx="524976" cy="430887"/>
            </a:xfrm>
            <a:prstGeom prst="rect">
              <a:avLst/>
            </a:prstGeom>
            <a:noFill/>
          </p:spPr>
          <p:txBody>
            <a:bodyPr wrap="square" rtlCol="0">
              <a:spAutoFit/>
            </a:bodyPr>
            <a:lstStyle/>
            <a:p>
              <a:r>
                <a:rPr lang="en-US" altLang="zh-CN" sz="1500" dirty="0">
                  <a:solidFill>
                    <a:schemeClr val="bg1"/>
                  </a:solidFill>
                  <a:latin typeface="Impact" panose="020B0806030902050204" pitchFamily="34" charset="0"/>
                  <a:ea typeface="微软雅黑" panose="020B0503020204020204" pitchFamily="34" charset="-122"/>
                </a:rPr>
                <a:t>01</a:t>
              </a:r>
              <a:endParaRPr lang="zh-CN" altLang="en-US" sz="1500" dirty="0">
                <a:solidFill>
                  <a:schemeClr val="bg1"/>
                </a:solidFill>
                <a:latin typeface="Impact" panose="020B0806030902050204" pitchFamily="34" charset="0"/>
                <a:ea typeface="微软雅黑" panose="020B0503020204020204" pitchFamily="34" charset="-122"/>
              </a:endParaRPr>
            </a:p>
          </p:txBody>
        </p:sp>
        <p:sp>
          <p:nvSpPr>
            <p:cNvPr id="47" name="文本框 35"/>
            <p:cNvSpPr txBox="1"/>
            <p:nvPr/>
          </p:nvSpPr>
          <p:spPr>
            <a:xfrm>
              <a:off x="6571149" y="2139615"/>
              <a:ext cx="515451" cy="430887"/>
            </a:xfrm>
            <a:prstGeom prst="rect">
              <a:avLst/>
            </a:prstGeom>
            <a:noFill/>
          </p:spPr>
          <p:txBody>
            <a:bodyPr wrap="square" rtlCol="0">
              <a:spAutoFit/>
            </a:bodyPr>
            <a:lstStyle/>
            <a:p>
              <a:r>
                <a:rPr lang="en-US" altLang="zh-CN" sz="1500" dirty="0">
                  <a:solidFill>
                    <a:schemeClr val="bg1"/>
                  </a:solidFill>
                  <a:latin typeface="Impact" panose="020B0806030902050204" pitchFamily="34" charset="0"/>
                  <a:ea typeface="微软雅黑" panose="020B0503020204020204" pitchFamily="34" charset="-122"/>
                </a:rPr>
                <a:t>02</a:t>
              </a:r>
              <a:endParaRPr lang="zh-CN" altLang="en-US" sz="1500" dirty="0">
                <a:solidFill>
                  <a:schemeClr val="bg1"/>
                </a:solidFill>
                <a:latin typeface="Impact" panose="020B0806030902050204" pitchFamily="34" charset="0"/>
                <a:ea typeface="微软雅黑" panose="020B0503020204020204" pitchFamily="34" charset="-122"/>
              </a:endParaRPr>
            </a:p>
          </p:txBody>
        </p:sp>
        <p:sp>
          <p:nvSpPr>
            <p:cNvPr id="48" name="文本框 35"/>
            <p:cNvSpPr txBox="1"/>
            <p:nvPr/>
          </p:nvSpPr>
          <p:spPr>
            <a:xfrm>
              <a:off x="5047149" y="4741872"/>
              <a:ext cx="524976" cy="430887"/>
            </a:xfrm>
            <a:prstGeom prst="rect">
              <a:avLst/>
            </a:prstGeom>
            <a:noFill/>
          </p:spPr>
          <p:txBody>
            <a:bodyPr wrap="square" rtlCol="0">
              <a:spAutoFit/>
            </a:bodyPr>
            <a:lstStyle/>
            <a:p>
              <a:r>
                <a:rPr lang="en-US" altLang="zh-CN" sz="1500" dirty="0">
                  <a:solidFill>
                    <a:schemeClr val="bg1"/>
                  </a:solidFill>
                  <a:latin typeface="Impact" panose="020B0806030902050204" pitchFamily="34" charset="0"/>
                  <a:ea typeface="微软雅黑" panose="020B0503020204020204" pitchFamily="34" charset="-122"/>
                </a:rPr>
                <a:t>03</a:t>
              </a:r>
              <a:endParaRPr lang="zh-CN" altLang="en-US" sz="1500" dirty="0">
                <a:solidFill>
                  <a:schemeClr val="bg1"/>
                </a:solidFill>
                <a:latin typeface="Impact" panose="020B0806030902050204" pitchFamily="34" charset="0"/>
                <a:ea typeface="微软雅黑" panose="020B0503020204020204" pitchFamily="34" charset="-122"/>
              </a:endParaRPr>
            </a:p>
          </p:txBody>
        </p:sp>
        <p:sp>
          <p:nvSpPr>
            <p:cNvPr id="49" name="文本框 35"/>
            <p:cNvSpPr txBox="1"/>
            <p:nvPr/>
          </p:nvSpPr>
          <p:spPr>
            <a:xfrm>
              <a:off x="6571149" y="4720890"/>
              <a:ext cx="515451" cy="430887"/>
            </a:xfrm>
            <a:prstGeom prst="rect">
              <a:avLst/>
            </a:prstGeom>
            <a:noFill/>
          </p:spPr>
          <p:txBody>
            <a:bodyPr wrap="square" rtlCol="0">
              <a:spAutoFit/>
            </a:bodyPr>
            <a:lstStyle/>
            <a:p>
              <a:r>
                <a:rPr lang="en-US" altLang="zh-CN" sz="1500" dirty="0">
                  <a:solidFill>
                    <a:schemeClr val="bg1"/>
                  </a:solidFill>
                  <a:latin typeface="Impact" panose="020B0806030902050204" pitchFamily="34" charset="0"/>
                  <a:ea typeface="微软雅黑" panose="020B0503020204020204" pitchFamily="34" charset="-122"/>
                </a:rPr>
                <a:t>04</a:t>
              </a:r>
              <a:endParaRPr lang="zh-CN" altLang="en-US" sz="1500" dirty="0">
                <a:solidFill>
                  <a:schemeClr val="bg1"/>
                </a:solidFill>
                <a:latin typeface="Impact" panose="020B0806030902050204" pitchFamily="34" charset="0"/>
                <a:ea typeface="微软雅黑" panose="020B0503020204020204" pitchFamily="34" charset="-122"/>
              </a:endParaRPr>
            </a:p>
          </p:txBody>
        </p:sp>
      </p:grpSp>
    </p:spTree>
    <p:extLst>
      <p:ext uri="{BB962C8B-B14F-4D97-AF65-F5344CB8AC3E}">
        <p14:creationId xmlns:p14="http://schemas.microsoft.com/office/powerpoint/2010/main" val="1120000323"/>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up)">
                                      <p:cBhvr>
                                        <p:cTn id="26" dur="500"/>
                                        <p:tgtEl>
                                          <p:spTgt spid="3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up)">
                                      <p:cBhvr>
                                        <p:cTn id="29" dur="500"/>
                                        <p:tgtEl>
                                          <p:spTgt spid="4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500"/>
                                        <p:tgtEl>
                                          <p:spTgt spid="4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up)">
                                      <p:cBhvr>
                                        <p:cTn id="3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p:bldP spid="39"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六边形 1"/>
          <p:cNvSpPr/>
          <p:nvPr/>
        </p:nvSpPr>
        <p:spPr>
          <a:xfrm>
            <a:off x="5094027" y="1660428"/>
            <a:ext cx="1293230" cy="1114451"/>
          </a:xfrm>
          <a:prstGeom prst="hexagon">
            <a:avLst/>
          </a:prstGeom>
          <a:solidFill>
            <a:schemeClr val="accent2"/>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900" dirty="0">
                <a:solidFill>
                  <a:schemeClr val="tx1"/>
                </a:solidFill>
                <a:latin typeface="微软雅黑" panose="020B0503020204020204" pitchFamily="34" charset="-122"/>
                <a:ea typeface="微软雅黑" panose="020B0503020204020204" pitchFamily="34" charset="-122"/>
              </a:rPr>
              <a:t>理念</a:t>
            </a:r>
          </a:p>
        </p:txBody>
      </p:sp>
      <p:sp>
        <p:nvSpPr>
          <p:cNvPr id="3" name="六边形 2"/>
          <p:cNvSpPr/>
          <p:nvPr/>
        </p:nvSpPr>
        <p:spPr>
          <a:xfrm>
            <a:off x="3998731" y="2258635"/>
            <a:ext cx="1293230" cy="1114451"/>
          </a:xfrm>
          <a:prstGeom prst="hexagon">
            <a:avLst/>
          </a:prstGeom>
          <a:blipFill dpi="0" rotWithShape="1">
            <a:blip r:embed="rId3"/>
            <a:srcRect/>
            <a:stretch>
              <a:fillRect/>
            </a:stretch>
          </a:blipFill>
          <a:ln w="25400">
            <a:solidFill>
              <a:schemeClr val="bg1"/>
            </a:solidFill>
          </a:ln>
          <a:effectLst>
            <a:outerShdw blurRad="177800" dist="152400" dir="8100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 name="六边形 3"/>
          <p:cNvSpPr/>
          <p:nvPr/>
        </p:nvSpPr>
        <p:spPr>
          <a:xfrm>
            <a:off x="6189321" y="2068612"/>
            <a:ext cx="1731487" cy="1492121"/>
          </a:xfrm>
          <a:prstGeom prst="hexagon">
            <a:avLst/>
          </a:prstGeom>
          <a:blipFill>
            <a:blip r:embed="rId4"/>
            <a:stretch>
              <a:fillRect/>
            </a:stretch>
          </a:blipFill>
          <a:ln w="25400">
            <a:solidFill>
              <a:schemeClr val="bg1"/>
            </a:solidFill>
          </a:ln>
          <a:effectLst>
            <a:outerShdw blurRad="177800" dist="152400" dir="8100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 name="六边形 4"/>
          <p:cNvSpPr/>
          <p:nvPr/>
        </p:nvSpPr>
        <p:spPr>
          <a:xfrm>
            <a:off x="5097547" y="2864754"/>
            <a:ext cx="1293230" cy="1114451"/>
          </a:xfrm>
          <a:prstGeom prst="hexagon">
            <a:avLst/>
          </a:prstGeom>
          <a:solidFill>
            <a:schemeClr val="accent4"/>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900" dirty="0">
                <a:solidFill>
                  <a:schemeClr val="tx1"/>
                </a:solidFill>
                <a:latin typeface="微软雅黑" panose="020B0503020204020204" pitchFamily="34" charset="-122"/>
                <a:ea typeface="微软雅黑" panose="020B0503020204020204" pitchFamily="34" charset="-122"/>
              </a:rPr>
              <a:t>使命</a:t>
            </a:r>
          </a:p>
        </p:txBody>
      </p:sp>
      <p:sp>
        <p:nvSpPr>
          <p:cNvPr id="6" name="六边形 5"/>
          <p:cNvSpPr/>
          <p:nvPr/>
        </p:nvSpPr>
        <p:spPr>
          <a:xfrm>
            <a:off x="1331218" y="2047654"/>
            <a:ext cx="1731487" cy="1492121"/>
          </a:xfrm>
          <a:prstGeom prst="hexagon">
            <a:avLst/>
          </a:prstGeom>
          <a:blipFill>
            <a:blip r:embed="rId5"/>
            <a:stretch>
              <a:fillRect/>
            </a:stretch>
          </a:blipFill>
          <a:ln w="25400">
            <a:solidFill>
              <a:schemeClr val="bg1"/>
            </a:solidFill>
          </a:ln>
          <a:effectLst>
            <a:outerShdw blurRad="177800" dist="152400" dir="8100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7" name="六边形 6"/>
          <p:cNvSpPr/>
          <p:nvPr/>
        </p:nvSpPr>
        <p:spPr>
          <a:xfrm>
            <a:off x="2903437" y="2855436"/>
            <a:ext cx="1293230" cy="1114451"/>
          </a:xfrm>
          <a:prstGeom prst="hexagon">
            <a:avLst/>
          </a:prstGeom>
          <a:solidFill>
            <a:schemeClr val="accent3"/>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900" dirty="0">
                <a:solidFill>
                  <a:schemeClr val="tx1"/>
                </a:solidFill>
                <a:latin typeface="微软雅黑" panose="020B0503020204020204" pitchFamily="34" charset="-122"/>
                <a:ea typeface="微软雅黑" panose="020B0503020204020204" pitchFamily="34" charset="-122"/>
              </a:rPr>
              <a:t>目标</a:t>
            </a:r>
          </a:p>
        </p:txBody>
      </p:sp>
      <p:sp>
        <p:nvSpPr>
          <p:cNvPr id="8" name="六边形 7"/>
          <p:cNvSpPr/>
          <p:nvPr/>
        </p:nvSpPr>
        <p:spPr>
          <a:xfrm>
            <a:off x="2888401" y="1640303"/>
            <a:ext cx="1293230" cy="1114451"/>
          </a:xfrm>
          <a:prstGeom prst="hexagon">
            <a:avLst/>
          </a:prstGeom>
          <a:solidFill>
            <a:schemeClr val="accent1"/>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sz="1900" dirty="0">
                <a:solidFill>
                  <a:schemeClr val="tx1"/>
                </a:solidFill>
                <a:latin typeface="微软雅黑" panose="020B0503020204020204" pitchFamily="34" charset="-122"/>
                <a:ea typeface="微软雅黑" panose="020B0503020204020204" pitchFamily="34" charset="-122"/>
              </a:rPr>
              <a:t>定位</a:t>
            </a:r>
          </a:p>
        </p:txBody>
      </p:sp>
      <p:sp>
        <p:nvSpPr>
          <p:cNvPr id="9" name="六边形 8"/>
          <p:cNvSpPr/>
          <p:nvPr/>
        </p:nvSpPr>
        <p:spPr>
          <a:xfrm>
            <a:off x="3998733" y="3470897"/>
            <a:ext cx="1293230" cy="1114451"/>
          </a:xfrm>
          <a:prstGeom prst="hexagon">
            <a:avLst/>
          </a:prstGeom>
          <a:blipFill>
            <a:blip r:embed="rId6"/>
            <a:stretch>
              <a:fillRect/>
            </a:stretch>
          </a:blipFill>
          <a:ln w="25400">
            <a:solidFill>
              <a:schemeClr val="bg1"/>
            </a:solidFill>
          </a:ln>
          <a:effectLst>
            <a:outerShdw blurRad="177800" dist="152400" dir="8100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0" name="六边形 9"/>
          <p:cNvSpPr/>
          <p:nvPr/>
        </p:nvSpPr>
        <p:spPr>
          <a:xfrm>
            <a:off x="3998730" y="1075771"/>
            <a:ext cx="1293230" cy="1114451"/>
          </a:xfrm>
          <a:prstGeom prst="hexagon">
            <a:avLst/>
          </a:prstGeom>
          <a:blipFill>
            <a:blip r:embed="rId7"/>
            <a:stretch>
              <a:fillRect/>
            </a:stretch>
          </a:blipFill>
          <a:ln w="25400">
            <a:solidFill>
              <a:schemeClr val="bg1"/>
            </a:solidFill>
          </a:ln>
          <a:effectLst>
            <a:outerShdw blurRad="177800" dist="152400" dir="8100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1" name="TextBox 10"/>
          <p:cNvSpPr txBox="1"/>
          <p:nvPr/>
        </p:nvSpPr>
        <p:spPr>
          <a:xfrm>
            <a:off x="380554" y="1238311"/>
            <a:ext cx="2294507" cy="750205"/>
          </a:xfrm>
          <a:prstGeom prst="rect">
            <a:avLst/>
          </a:prstGeom>
          <a:noFill/>
        </p:spPr>
        <p:txBody>
          <a:bodyPr wrap="square" lIns="68580" tIns="34290" rIns="68580" bIns="34290" rtlCol="0">
            <a:spAutoFit/>
          </a:bodyPr>
          <a:lstStyle/>
          <a:p>
            <a:pPr algn="r">
              <a:lnSpc>
                <a:spcPct val="150000"/>
              </a:lnSpc>
              <a:defRPr/>
            </a:pPr>
            <a:r>
              <a:rPr lang="zh-CN" altLang="en-US" b="0" kern="0" dirty="0">
                <a:latin typeface="Arial" pitchFamily="34" charset="0"/>
                <a:ea typeface="微软雅黑" pitchFamily="34" charset="-122"/>
              </a:rPr>
              <a:t>添加标题</a:t>
            </a:r>
            <a:endParaRPr lang="en-US" altLang="zh-CN" b="0" kern="0" dirty="0">
              <a:latin typeface="Arial" pitchFamily="34" charset="0"/>
              <a:ea typeface="微软雅黑" pitchFamily="34" charset="-122"/>
            </a:endParaRPr>
          </a:p>
          <a:p>
            <a:pPr algn="r">
              <a:lnSpc>
                <a:spcPct val="150000"/>
              </a:lnSpc>
              <a:defRPr/>
            </a:pPr>
            <a:r>
              <a:rPr lang="zh-CN" altLang="en-US" sz="800" kern="0" dirty="0">
                <a:latin typeface="Arial" pitchFamily="34" charset="0"/>
                <a:ea typeface="微软雅黑" pitchFamily="34" charset="-122"/>
              </a:rPr>
              <a:t>点击此处添加段落文本点击此处添加段落文本</a:t>
            </a:r>
          </a:p>
          <a:p>
            <a:pPr algn="r">
              <a:lnSpc>
                <a:spcPct val="150000"/>
              </a:lnSpc>
              <a:defRPr/>
            </a:pPr>
            <a:r>
              <a:rPr lang="zh-CN" altLang="en-US" sz="800" kern="0" dirty="0">
                <a:latin typeface="Arial" pitchFamily="34" charset="0"/>
                <a:ea typeface="微软雅黑" pitchFamily="34" charset="-122"/>
              </a:rPr>
              <a:t>点击此处添加段落文本点击此处添加段落文本</a:t>
            </a:r>
          </a:p>
        </p:txBody>
      </p:sp>
      <p:sp>
        <p:nvSpPr>
          <p:cNvPr id="12" name="TextBox 11"/>
          <p:cNvSpPr txBox="1"/>
          <p:nvPr/>
        </p:nvSpPr>
        <p:spPr>
          <a:xfrm>
            <a:off x="380554" y="3647336"/>
            <a:ext cx="2294507" cy="750205"/>
          </a:xfrm>
          <a:prstGeom prst="rect">
            <a:avLst/>
          </a:prstGeom>
          <a:noFill/>
        </p:spPr>
        <p:txBody>
          <a:bodyPr wrap="square" lIns="68580" tIns="34290" rIns="68580" bIns="34290" rtlCol="0">
            <a:spAutoFit/>
          </a:bodyPr>
          <a:lstStyle/>
          <a:p>
            <a:pPr algn="r">
              <a:lnSpc>
                <a:spcPct val="150000"/>
              </a:lnSpc>
              <a:defRPr/>
            </a:pPr>
            <a:r>
              <a:rPr lang="zh-CN" altLang="en-US" kern="0" dirty="0">
                <a:latin typeface="Arial" pitchFamily="34" charset="0"/>
                <a:ea typeface="微软雅黑" pitchFamily="34" charset="-122"/>
              </a:rPr>
              <a:t>添加标题</a:t>
            </a:r>
            <a:endParaRPr lang="en-US" altLang="zh-CN" b="0" kern="0" dirty="0">
              <a:latin typeface="Arial" pitchFamily="34" charset="0"/>
              <a:ea typeface="微软雅黑" pitchFamily="34" charset="-122"/>
            </a:endParaRPr>
          </a:p>
          <a:p>
            <a:pPr algn="r">
              <a:lnSpc>
                <a:spcPct val="150000"/>
              </a:lnSpc>
              <a:defRPr/>
            </a:pPr>
            <a:r>
              <a:rPr lang="zh-CN" altLang="en-US" sz="800" kern="0" dirty="0">
                <a:latin typeface="Arial" pitchFamily="34" charset="0"/>
                <a:ea typeface="微软雅黑" pitchFamily="34" charset="-122"/>
              </a:rPr>
              <a:t>点击此处添加段落文本点击此处添加段落文本</a:t>
            </a:r>
          </a:p>
          <a:p>
            <a:pPr algn="r">
              <a:lnSpc>
                <a:spcPct val="150000"/>
              </a:lnSpc>
              <a:defRPr/>
            </a:pPr>
            <a:r>
              <a:rPr lang="zh-CN" altLang="en-US" sz="800" kern="0" dirty="0">
                <a:latin typeface="Arial" pitchFamily="34" charset="0"/>
                <a:ea typeface="微软雅黑" pitchFamily="34" charset="-122"/>
              </a:rPr>
              <a:t>点击此处添加段落文本点击此处添加段落文本</a:t>
            </a:r>
          </a:p>
        </p:txBody>
      </p:sp>
      <p:sp>
        <p:nvSpPr>
          <p:cNvPr id="13" name="TextBox 12"/>
          <p:cNvSpPr txBox="1"/>
          <p:nvPr/>
        </p:nvSpPr>
        <p:spPr>
          <a:xfrm>
            <a:off x="6484627" y="3647336"/>
            <a:ext cx="2294507" cy="750205"/>
          </a:xfrm>
          <a:prstGeom prst="rect">
            <a:avLst/>
          </a:prstGeom>
          <a:noFill/>
        </p:spPr>
        <p:txBody>
          <a:bodyPr wrap="square" lIns="68580" tIns="34290" rIns="68580" bIns="34290" rtlCol="0">
            <a:spAutoFit/>
          </a:bodyPr>
          <a:lstStyle/>
          <a:p>
            <a:pPr>
              <a:lnSpc>
                <a:spcPct val="150000"/>
              </a:lnSpc>
              <a:defRPr/>
            </a:pPr>
            <a:r>
              <a:rPr lang="zh-CN" altLang="en-US" kern="0" dirty="0">
                <a:latin typeface="Arial" pitchFamily="34" charset="0"/>
                <a:ea typeface="微软雅黑" pitchFamily="34" charset="-122"/>
              </a:rPr>
              <a:t>添加标题</a:t>
            </a:r>
            <a:endParaRPr lang="en-US" altLang="zh-CN" kern="0" dirty="0">
              <a:latin typeface="Arial" pitchFamily="34" charset="0"/>
              <a:ea typeface="微软雅黑" pitchFamily="34" charset="-122"/>
            </a:endParaRPr>
          </a:p>
          <a:p>
            <a:pPr>
              <a:lnSpc>
                <a:spcPct val="150000"/>
              </a:lnSpc>
              <a:defRPr/>
            </a:pPr>
            <a:r>
              <a:rPr lang="zh-CN" altLang="en-US" sz="800" kern="0" dirty="0">
                <a:latin typeface="Arial" pitchFamily="34" charset="0"/>
                <a:ea typeface="微软雅黑" pitchFamily="34" charset="-122"/>
              </a:rPr>
              <a:t>点击此处添加段落文本点击此处添加段落文本</a:t>
            </a:r>
          </a:p>
          <a:p>
            <a:pPr>
              <a:lnSpc>
                <a:spcPct val="150000"/>
              </a:lnSpc>
              <a:defRPr/>
            </a:pPr>
            <a:r>
              <a:rPr lang="zh-CN" altLang="en-US" sz="800" kern="0" dirty="0">
                <a:latin typeface="Arial" pitchFamily="34" charset="0"/>
                <a:ea typeface="微软雅黑" pitchFamily="34" charset="-122"/>
              </a:rPr>
              <a:t>点击此处添加段落文本点击此处添加段落文本</a:t>
            </a:r>
          </a:p>
        </p:txBody>
      </p:sp>
      <p:sp>
        <p:nvSpPr>
          <p:cNvPr id="14" name="TextBox 13"/>
          <p:cNvSpPr txBox="1"/>
          <p:nvPr/>
        </p:nvSpPr>
        <p:spPr>
          <a:xfrm>
            <a:off x="6484627" y="1238311"/>
            <a:ext cx="2294507" cy="750205"/>
          </a:xfrm>
          <a:prstGeom prst="rect">
            <a:avLst/>
          </a:prstGeom>
          <a:noFill/>
        </p:spPr>
        <p:txBody>
          <a:bodyPr wrap="square" lIns="68580" tIns="34290" rIns="68580" bIns="34290" rtlCol="0">
            <a:spAutoFit/>
          </a:bodyPr>
          <a:lstStyle/>
          <a:p>
            <a:pPr>
              <a:lnSpc>
                <a:spcPct val="150000"/>
              </a:lnSpc>
              <a:defRPr/>
            </a:pPr>
            <a:r>
              <a:rPr lang="zh-CN" altLang="en-US" b="0" kern="0" dirty="0">
                <a:latin typeface="Arial" pitchFamily="34" charset="0"/>
                <a:ea typeface="微软雅黑" pitchFamily="34" charset="-122"/>
              </a:rPr>
              <a:t>添加标题</a:t>
            </a:r>
            <a:endParaRPr lang="en-US" altLang="zh-CN" b="0" kern="0" dirty="0">
              <a:latin typeface="Arial" pitchFamily="34" charset="0"/>
              <a:ea typeface="微软雅黑" pitchFamily="34" charset="-122"/>
            </a:endParaRPr>
          </a:p>
          <a:p>
            <a:pPr>
              <a:lnSpc>
                <a:spcPct val="150000"/>
              </a:lnSpc>
              <a:defRPr/>
            </a:pPr>
            <a:r>
              <a:rPr lang="zh-CN" altLang="en-US" sz="800" kern="0" dirty="0">
                <a:latin typeface="Arial" pitchFamily="34" charset="0"/>
                <a:ea typeface="微软雅黑" pitchFamily="34" charset="-122"/>
              </a:rPr>
              <a:t>点击此处添加段落文本点击此处添加段落文本</a:t>
            </a:r>
          </a:p>
          <a:p>
            <a:pPr>
              <a:lnSpc>
                <a:spcPct val="150000"/>
              </a:lnSpc>
              <a:defRPr/>
            </a:pPr>
            <a:r>
              <a:rPr lang="zh-CN" altLang="en-US" sz="800" kern="0" dirty="0">
                <a:latin typeface="Arial" pitchFamily="34" charset="0"/>
                <a:ea typeface="微软雅黑" pitchFamily="34" charset="-122"/>
              </a:rPr>
              <a:t>点击此处添加段落文本点击此处添加段落文本</a:t>
            </a:r>
          </a:p>
        </p:txBody>
      </p:sp>
    </p:spTree>
    <p:extLst>
      <p:ext uri="{BB962C8B-B14F-4D97-AF65-F5344CB8AC3E}">
        <p14:creationId xmlns:p14="http://schemas.microsoft.com/office/powerpoint/2010/main" val="274976483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ppt_x</p:attrName>
                                        </p:attrNameLst>
                                      </p:cBhvr>
                                      <p:tavLst>
                                        <p:tav tm="0">
                                          <p:val>
                                            <p:fltVal val="0.5"/>
                                          </p:val>
                                        </p:tav>
                                        <p:tav tm="100000">
                                          <p:val>
                                            <p:strVal val="#ppt_x"/>
                                          </p:val>
                                        </p:tav>
                                      </p:tavLst>
                                    </p:anim>
                                    <p:anim calcmode="lin" valueType="num">
                                      <p:cBhvr>
                                        <p:cTn id="10" dur="500" fill="hold"/>
                                        <p:tgtEl>
                                          <p:spTgt spid="8"/>
                                        </p:tgtEl>
                                        <p:attrNameLst>
                                          <p:attrName>ppt_y</p:attrName>
                                        </p:attrNameLst>
                                      </p:cBhvr>
                                      <p:tavLst>
                                        <p:tav tm="0">
                                          <p:val>
                                            <p:fltVal val="0.5"/>
                                          </p:val>
                                        </p:tav>
                                        <p:tav tm="100000">
                                          <p:val>
                                            <p:strVal val="#ppt_y"/>
                                          </p:val>
                                        </p:tav>
                                      </p:tavLst>
                                    </p:anim>
                                  </p:childTnLst>
                                </p:cTn>
                              </p:par>
                              <p:par>
                                <p:cTn id="11" presetID="26" presetClass="emph" presetSubtype="0" fill="hold" grpId="1" nodeType="withEffect">
                                  <p:stCondLst>
                                    <p:cond delay="25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cTn>
                              </p:par>
                              <p:par>
                                <p:cTn id="14" presetID="23" presetClass="entr" presetSubtype="52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ppt_x</p:attrName>
                                        </p:attrNameLst>
                                      </p:cBhvr>
                                      <p:tavLst>
                                        <p:tav tm="0">
                                          <p:val>
                                            <p:fltVal val="0.5"/>
                                          </p:val>
                                        </p:tav>
                                        <p:tav tm="100000">
                                          <p:val>
                                            <p:strVal val="#ppt_x"/>
                                          </p:val>
                                        </p:tav>
                                      </p:tavLst>
                                    </p:anim>
                                    <p:anim calcmode="lin" valueType="num">
                                      <p:cBhvr>
                                        <p:cTn id="19" dur="500" fill="hold"/>
                                        <p:tgtEl>
                                          <p:spTgt spid="6"/>
                                        </p:tgtEl>
                                        <p:attrNameLst>
                                          <p:attrName>ppt_y</p:attrName>
                                        </p:attrNameLst>
                                      </p:cBhvr>
                                      <p:tavLst>
                                        <p:tav tm="0">
                                          <p:val>
                                            <p:fltVal val="0.5"/>
                                          </p:val>
                                        </p:tav>
                                        <p:tav tm="100000">
                                          <p:val>
                                            <p:strVal val="#ppt_y"/>
                                          </p:val>
                                        </p:tav>
                                      </p:tavLst>
                                    </p:anim>
                                  </p:childTnLst>
                                </p:cTn>
                              </p:par>
                              <p:par>
                                <p:cTn id="20" presetID="26" presetClass="emph" presetSubtype="0" fill="hold" grpId="1" nodeType="withEffect">
                                  <p:stCondLst>
                                    <p:cond delay="250"/>
                                  </p:stCondLst>
                                  <p:childTnLst>
                                    <p:animEffect transition="out" filter="fade">
                                      <p:cBhvr>
                                        <p:cTn id="21" dur="500" tmFilter="0, 0; .2, .5; .8, .5; 1, 0"/>
                                        <p:tgtEl>
                                          <p:spTgt spid="6"/>
                                        </p:tgtEl>
                                      </p:cBhvr>
                                    </p:animEffect>
                                    <p:animScale>
                                      <p:cBhvr>
                                        <p:cTn id="22" dur="250" autoRev="1" fill="hold"/>
                                        <p:tgtEl>
                                          <p:spTgt spid="6"/>
                                        </p:tgtEl>
                                      </p:cBhvr>
                                      <p:by x="105000" y="105000"/>
                                    </p:animScale>
                                  </p:childTnLst>
                                </p:cTn>
                              </p:par>
                              <p:par>
                                <p:cTn id="23" presetID="23" presetClass="entr" presetSubtype="528" fill="hold" grpId="0" nodeType="withEffect">
                                  <p:stCondLst>
                                    <p:cond delay="20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ppt_x</p:attrName>
                                        </p:attrNameLst>
                                      </p:cBhvr>
                                      <p:tavLst>
                                        <p:tav tm="0">
                                          <p:val>
                                            <p:fltVal val="0.5"/>
                                          </p:val>
                                        </p:tav>
                                        <p:tav tm="100000">
                                          <p:val>
                                            <p:strVal val="#ppt_x"/>
                                          </p:val>
                                        </p:tav>
                                      </p:tavLst>
                                    </p:anim>
                                    <p:anim calcmode="lin" valueType="num">
                                      <p:cBhvr>
                                        <p:cTn id="28" dur="500" fill="hold"/>
                                        <p:tgtEl>
                                          <p:spTgt spid="10"/>
                                        </p:tgtEl>
                                        <p:attrNameLst>
                                          <p:attrName>ppt_y</p:attrName>
                                        </p:attrNameLst>
                                      </p:cBhvr>
                                      <p:tavLst>
                                        <p:tav tm="0">
                                          <p:val>
                                            <p:fltVal val="0.5"/>
                                          </p:val>
                                        </p:tav>
                                        <p:tav tm="100000">
                                          <p:val>
                                            <p:strVal val="#ppt_y"/>
                                          </p:val>
                                        </p:tav>
                                      </p:tavLst>
                                    </p:anim>
                                  </p:childTnLst>
                                </p:cTn>
                              </p:par>
                              <p:par>
                                <p:cTn id="29" presetID="26" presetClass="emph" presetSubtype="0" fill="hold" grpId="1" nodeType="withEffect">
                                  <p:stCondLst>
                                    <p:cond delay="250"/>
                                  </p:st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3" presetClass="entr" presetSubtype="528" fill="hold" grpId="0" nodeType="withEffect">
                                  <p:stCondLst>
                                    <p:cond delay="30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 calcmode="lin" valueType="num">
                                      <p:cBhvr>
                                        <p:cTn id="36" dur="500" fill="hold"/>
                                        <p:tgtEl>
                                          <p:spTgt spid="2"/>
                                        </p:tgtEl>
                                        <p:attrNameLst>
                                          <p:attrName>ppt_x</p:attrName>
                                        </p:attrNameLst>
                                      </p:cBhvr>
                                      <p:tavLst>
                                        <p:tav tm="0">
                                          <p:val>
                                            <p:fltVal val="0.5"/>
                                          </p:val>
                                        </p:tav>
                                        <p:tav tm="100000">
                                          <p:val>
                                            <p:strVal val="#ppt_x"/>
                                          </p:val>
                                        </p:tav>
                                      </p:tavLst>
                                    </p:anim>
                                    <p:anim calcmode="lin" valueType="num">
                                      <p:cBhvr>
                                        <p:cTn id="37" dur="500" fill="hold"/>
                                        <p:tgtEl>
                                          <p:spTgt spid="2"/>
                                        </p:tgtEl>
                                        <p:attrNameLst>
                                          <p:attrName>ppt_y</p:attrName>
                                        </p:attrNameLst>
                                      </p:cBhvr>
                                      <p:tavLst>
                                        <p:tav tm="0">
                                          <p:val>
                                            <p:fltVal val="0.5"/>
                                          </p:val>
                                        </p:tav>
                                        <p:tav tm="100000">
                                          <p:val>
                                            <p:strVal val="#ppt_y"/>
                                          </p:val>
                                        </p:tav>
                                      </p:tavLst>
                                    </p:anim>
                                  </p:childTnLst>
                                </p:cTn>
                              </p:par>
                              <p:par>
                                <p:cTn id="38" presetID="26" presetClass="emph" presetSubtype="0" fill="hold" grpId="1" nodeType="withEffect">
                                  <p:stCondLst>
                                    <p:cond delay="250"/>
                                  </p:stCondLst>
                                  <p:childTnLst>
                                    <p:animEffect transition="out" filter="fade">
                                      <p:cBhvr>
                                        <p:cTn id="39" dur="500" tmFilter="0, 0; .2, .5; .8, .5; 1, 0"/>
                                        <p:tgtEl>
                                          <p:spTgt spid="2"/>
                                        </p:tgtEl>
                                      </p:cBhvr>
                                    </p:animEffect>
                                    <p:animScale>
                                      <p:cBhvr>
                                        <p:cTn id="40" dur="250" autoRev="1" fill="hold"/>
                                        <p:tgtEl>
                                          <p:spTgt spid="2"/>
                                        </p:tgtEl>
                                      </p:cBhvr>
                                      <p:by x="105000" y="105000"/>
                                    </p:animScale>
                                  </p:childTnLst>
                                </p:cTn>
                              </p:par>
                              <p:par>
                                <p:cTn id="41" presetID="23" presetClass="entr" presetSubtype="528" fill="hold" grpId="0" nodeType="withEffect">
                                  <p:stCondLst>
                                    <p:cond delay="40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 calcmode="lin" valueType="num">
                                      <p:cBhvr>
                                        <p:cTn id="45" dur="500" fill="hold"/>
                                        <p:tgtEl>
                                          <p:spTgt spid="4"/>
                                        </p:tgtEl>
                                        <p:attrNameLst>
                                          <p:attrName>ppt_x</p:attrName>
                                        </p:attrNameLst>
                                      </p:cBhvr>
                                      <p:tavLst>
                                        <p:tav tm="0">
                                          <p:val>
                                            <p:fltVal val="0.5"/>
                                          </p:val>
                                        </p:tav>
                                        <p:tav tm="100000">
                                          <p:val>
                                            <p:strVal val="#ppt_x"/>
                                          </p:val>
                                        </p:tav>
                                      </p:tavLst>
                                    </p:anim>
                                    <p:anim calcmode="lin" valueType="num">
                                      <p:cBhvr>
                                        <p:cTn id="46" dur="500" fill="hold"/>
                                        <p:tgtEl>
                                          <p:spTgt spid="4"/>
                                        </p:tgtEl>
                                        <p:attrNameLst>
                                          <p:attrName>ppt_y</p:attrName>
                                        </p:attrNameLst>
                                      </p:cBhvr>
                                      <p:tavLst>
                                        <p:tav tm="0">
                                          <p:val>
                                            <p:fltVal val="0.5"/>
                                          </p:val>
                                        </p:tav>
                                        <p:tav tm="100000">
                                          <p:val>
                                            <p:strVal val="#ppt_y"/>
                                          </p:val>
                                        </p:tav>
                                      </p:tavLst>
                                    </p:anim>
                                  </p:childTnLst>
                                </p:cTn>
                              </p:par>
                              <p:par>
                                <p:cTn id="47" presetID="26" presetClass="emph" presetSubtype="0" fill="hold" grpId="1" nodeType="withEffect">
                                  <p:stCondLst>
                                    <p:cond delay="25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par>
                                <p:cTn id="50" presetID="23" presetClass="entr" presetSubtype="528" fill="hold" grpId="0" nodeType="withEffect">
                                  <p:stCondLst>
                                    <p:cond delay="50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 calcmode="lin" valueType="num">
                                      <p:cBhvr>
                                        <p:cTn id="54" dur="500" fill="hold"/>
                                        <p:tgtEl>
                                          <p:spTgt spid="7"/>
                                        </p:tgtEl>
                                        <p:attrNameLst>
                                          <p:attrName>ppt_x</p:attrName>
                                        </p:attrNameLst>
                                      </p:cBhvr>
                                      <p:tavLst>
                                        <p:tav tm="0">
                                          <p:val>
                                            <p:fltVal val="0.5"/>
                                          </p:val>
                                        </p:tav>
                                        <p:tav tm="100000">
                                          <p:val>
                                            <p:strVal val="#ppt_x"/>
                                          </p:val>
                                        </p:tav>
                                      </p:tavLst>
                                    </p:anim>
                                    <p:anim calcmode="lin" valueType="num">
                                      <p:cBhvr>
                                        <p:cTn id="55" dur="500" fill="hold"/>
                                        <p:tgtEl>
                                          <p:spTgt spid="7"/>
                                        </p:tgtEl>
                                        <p:attrNameLst>
                                          <p:attrName>ppt_y</p:attrName>
                                        </p:attrNameLst>
                                      </p:cBhvr>
                                      <p:tavLst>
                                        <p:tav tm="0">
                                          <p:val>
                                            <p:fltVal val="0.5"/>
                                          </p:val>
                                        </p:tav>
                                        <p:tav tm="100000">
                                          <p:val>
                                            <p:strVal val="#ppt_y"/>
                                          </p:val>
                                        </p:tav>
                                      </p:tavLst>
                                    </p:anim>
                                  </p:childTnLst>
                                </p:cTn>
                              </p:par>
                              <p:par>
                                <p:cTn id="56" presetID="26" presetClass="emph" presetSubtype="0" fill="hold" grpId="1" nodeType="withEffect">
                                  <p:stCondLst>
                                    <p:cond delay="25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par>
                                <p:cTn id="59" presetID="23" presetClass="entr" presetSubtype="528" fill="hold" grpId="0" nodeType="withEffect">
                                  <p:stCondLst>
                                    <p:cond delay="600"/>
                                  </p:stCondLst>
                                  <p:childTnLst>
                                    <p:set>
                                      <p:cBhvr>
                                        <p:cTn id="60" dur="1" fill="hold">
                                          <p:stCondLst>
                                            <p:cond delay="0"/>
                                          </p:stCondLst>
                                        </p:cTn>
                                        <p:tgtEl>
                                          <p:spTgt spid="3"/>
                                        </p:tgtEl>
                                        <p:attrNameLst>
                                          <p:attrName>style.visibility</p:attrName>
                                        </p:attrNameLst>
                                      </p:cBhvr>
                                      <p:to>
                                        <p:strVal val="visible"/>
                                      </p:to>
                                    </p:set>
                                    <p:anim calcmode="lin" valueType="num">
                                      <p:cBhvr>
                                        <p:cTn id="61" dur="500" fill="hold"/>
                                        <p:tgtEl>
                                          <p:spTgt spid="3"/>
                                        </p:tgtEl>
                                        <p:attrNameLst>
                                          <p:attrName>ppt_w</p:attrName>
                                        </p:attrNameLst>
                                      </p:cBhvr>
                                      <p:tavLst>
                                        <p:tav tm="0">
                                          <p:val>
                                            <p:fltVal val="0"/>
                                          </p:val>
                                        </p:tav>
                                        <p:tav tm="100000">
                                          <p:val>
                                            <p:strVal val="#ppt_w"/>
                                          </p:val>
                                        </p:tav>
                                      </p:tavLst>
                                    </p:anim>
                                    <p:anim calcmode="lin" valueType="num">
                                      <p:cBhvr>
                                        <p:cTn id="62" dur="500" fill="hold"/>
                                        <p:tgtEl>
                                          <p:spTgt spid="3"/>
                                        </p:tgtEl>
                                        <p:attrNameLst>
                                          <p:attrName>ppt_h</p:attrName>
                                        </p:attrNameLst>
                                      </p:cBhvr>
                                      <p:tavLst>
                                        <p:tav tm="0">
                                          <p:val>
                                            <p:fltVal val="0"/>
                                          </p:val>
                                        </p:tav>
                                        <p:tav tm="100000">
                                          <p:val>
                                            <p:strVal val="#ppt_h"/>
                                          </p:val>
                                        </p:tav>
                                      </p:tavLst>
                                    </p:anim>
                                    <p:anim calcmode="lin" valueType="num">
                                      <p:cBhvr>
                                        <p:cTn id="63" dur="500" fill="hold"/>
                                        <p:tgtEl>
                                          <p:spTgt spid="3"/>
                                        </p:tgtEl>
                                        <p:attrNameLst>
                                          <p:attrName>ppt_x</p:attrName>
                                        </p:attrNameLst>
                                      </p:cBhvr>
                                      <p:tavLst>
                                        <p:tav tm="0">
                                          <p:val>
                                            <p:fltVal val="0.5"/>
                                          </p:val>
                                        </p:tav>
                                        <p:tav tm="100000">
                                          <p:val>
                                            <p:strVal val="#ppt_x"/>
                                          </p:val>
                                        </p:tav>
                                      </p:tavLst>
                                    </p:anim>
                                    <p:anim calcmode="lin" valueType="num">
                                      <p:cBhvr>
                                        <p:cTn id="64" dur="500" fill="hold"/>
                                        <p:tgtEl>
                                          <p:spTgt spid="3"/>
                                        </p:tgtEl>
                                        <p:attrNameLst>
                                          <p:attrName>ppt_y</p:attrName>
                                        </p:attrNameLst>
                                      </p:cBhvr>
                                      <p:tavLst>
                                        <p:tav tm="0">
                                          <p:val>
                                            <p:fltVal val="0.5"/>
                                          </p:val>
                                        </p:tav>
                                        <p:tav tm="100000">
                                          <p:val>
                                            <p:strVal val="#ppt_y"/>
                                          </p:val>
                                        </p:tav>
                                      </p:tavLst>
                                    </p:anim>
                                  </p:childTnLst>
                                </p:cTn>
                              </p:par>
                              <p:par>
                                <p:cTn id="65" presetID="26" presetClass="emph" presetSubtype="0" fill="hold" grpId="1" nodeType="withEffect">
                                  <p:stCondLst>
                                    <p:cond delay="250"/>
                                  </p:stCondLst>
                                  <p:childTnLst>
                                    <p:animEffect transition="out" filter="fade">
                                      <p:cBhvr>
                                        <p:cTn id="66" dur="500" tmFilter="0, 0; .2, .5; .8, .5; 1, 0"/>
                                        <p:tgtEl>
                                          <p:spTgt spid="3"/>
                                        </p:tgtEl>
                                      </p:cBhvr>
                                    </p:animEffect>
                                    <p:animScale>
                                      <p:cBhvr>
                                        <p:cTn id="67" dur="250" autoRev="1" fill="hold"/>
                                        <p:tgtEl>
                                          <p:spTgt spid="3"/>
                                        </p:tgtEl>
                                      </p:cBhvr>
                                      <p:by x="105000" y="105000"/>
                                    </p:animScale>
                                  </p:childTnLst>
                                </p:cTn>
                              </p:par>
                              <p:par>
                                <p:cTn id="68" presetID="23" presetClass="entr" presetSubtype="528" fill="hold" grpId="0" nodeType="withEffect">
                                  <p:stCondLst>
                                    <p:cond delay="700"/>
                                  </p:stCondLst>
                                  <p:childTnLst>
                                    <p:set>
                                      <p:cBhvr>
                                        <p:cTn id="69" dur="1" fill="hold">
                                          <p:stCondLst>
                                            <p:cond delay="0"/>
                                          </p:stCondLst>
                                        </p:cTn>
                                        <p:tgtEl>
                                          <p:spTgt spid="5"/>
                                        </p:tgtEl>
                                        <p:attrNameLst>
                                          <p:attrName>style.visibility</p:attrName>
                                        </p:attrNameLst>
                                      </p:cBhvr>
                                      <p:to>
                                        <p:strVal val="visible"/>
                                      </p:to>
                                    </p:set>
                                    <p:anim calcmode="lin" valueType="num">
                                      <p:cBhvr>
                                        <p:cTn id="70" dur="500" fill="hold"/>
                                        <p:tgtEl>
                                          <p:spTgt spid="5"/>
                                        </p:tgtEl>
                                        <p:attrNameLst>
                                          <p:attrName>ppt_w</p:attrName>
                                        </p:attrNameLst>
                                      </p:cBhvr>
                                      <p:tavLst>
                                        <p:tav tm="0">
                                          <p:val>
                                            <p:fltVal val="0"/>
                                          </p:val>
                                        </p:tav>
                                        <p:tav tm="100000">
                                          <p:val>
                                            <p:strVal val="#ppt_w"/>
                                          </p:val>
                                        </p:tav>
                                      </p:tavLst>
                                    </p:anim>
                                    <p:anim calcmode="lin" valueType="num">
                                      <p:cBhvr>
                                        <p:cTn id="71" dur="500" fill="hold"/>
                                        <p:tgtEl>
                                          <p:spTgt spid="5"/>
                                        </p:tgtEl>
                                        <p:attrNameLst>
                                          <p:attrName>ppt_h</p:attrName>
                                        </p:attrNameLst>
                                      </p:cBhvr>
                                      <p:tavLst>
                                        <p:tav tm="0">
                                          <p:val>
                                            <p:fltVal val="0"/>
                                          </p:val>
                                        </p:tav>
                                        <p:tav tm="100000">
                                          <p:val>
                                            <p:strVal val="#ppt_h"/>
                                          </p:val>
                                        </p:tav>
                                      </p:tavLst>
                                    </p:anim>
                                    <p:anim calcmode="lin" valueType="num">
                                      <p:cBhvr>
                                        <p:cTn id="72" dur="500" fill="hold"/>
                                        <p:tgtEl>
                                          <p:spTgt spid="5"/>
                                        </p:tgtEl>
                                        <p:attrNameLst>
                                          <p:attrName>ppt_x</p:attrName>
                                        </p:attrNameLst>
                                      </p:cBhvr>
                                      <p:tavLst>
                                        <p:tav tm="0">
                                          <p:val>
                                            <p:fltVal val="0.5"/>
                                          </p:val>
                                        </p:tav>
                                        <p:tav tm="100000">
                                          <p:val>
                                            <p:strVal val="#ppt_x"/>
                                          </p:val>
                                        </p:tav>
                                      </p:tavLst>
                                    </p:anim>
                                    <p:anim calcmode="lin" valueType="num">
                                      <p:cBhvr>
                                        <p:cTn id="73" dur="500" fill="hold"/>
                                        <p:tgtEl>
                                          <p:spTgt spid="5"/>
                                        </p:tgtEl>
                                        <p:attrNameLst>
                                          <p:attrName>ppt_y</p:attrName>
                                        </p:attrNameLst>
                                      </p:cBhvr>
                                      <p:tavLst>
                                        <p:tav tm="0">
                                          <p:val>
                                            <p:fltVal val="0.5"/>
                                          </p:val>
                                        </p:tav>
                                        <p:tav tm="100000">
                                          <p:val>
                                            <p:strVal val="#ppt_y"/>
                                          </p:val>
                                        </p:tav>
                                      </p:tavLst>
                                    </p:anim>
                                  </p:childTnLst>
                                </p:cTn>
                              </p:par>
                              <p:par>
                                <p:cTn id="74" presetID="26" presetClass="emph" presetSubtype="0" fill="hold" grpId="1" nodeType="withEffect">
                                  <p:stCondLst>
                                    <p:cond delay="250"/>
                                  </p:stCondLst>
                                  <p:childTnLst>
                                    <p:animEffect transition="out" filter="fade">
                                      <p:cBhvr>
                                        <p:cTn id="75" dur="500" tmFilter="0, 0; .2, .5; .8, .5; 1, 0"/>
                                        <p:tgtEl>
                                          <p:spTgt spid="5"/>
                                        </p:tgtEl>
                                      </p:cBhvr>
                                    </p:animEffect>
                                    <p:animScale>
                                      <p:cBhvr>
                                        <p:cTn id="76" dur="250" autoRev="1" fill="hold"/>
                                        <p:tgtEl>
                                          <p:spTgt spid="5"/>
                                        </p:tgtEl>
                                      </p:cBhvr>
                                      <p:by x="105000" y="105000"/>
                                    </p:animScale>
                                  </p:childTnLst>
                                </p:cTn>
                              </p:par>
                              <p:par>
                                <p:cTn id="77" presetID="23" presetClass="entr" presetSubtype="528" fill="hold" grpId="0" nodeType="withEffect">
                                  <p:stCondLst>
                                    <p:cond delay="800"/>
                                  </p:stCondLst>
                                  <p:childTnLst>
                                    <p:set>
                                      <p:cBhvr>
                                        <p:cTn id="78" dur="1" fill="hold">
                                          <p:stCondLst>
                                            <p:cond delay="0"/>
                                          </p:stCondLst>
                                        </p:cTn>
                                        <p:tgtEl>
                                          <p:spTgt spid="9"/>
                                        </p:tgtEl>
                                        <p:attrNameLst>
                                          <p:attrName>style.visibility</p:attrName>
                                        </p:attrNameLst>
                                      </p:cBhvr>
                                      <p:to>
                                        <p:strVal val="visible"/>
                                      </p:to>
                                    </p:set>
                                    <p:anim calcmode="lin" valueType="num">
                                      <p:cBhvr>
                                        <p:cTn id="79" dur="500" fill="hold"/>
                                        <p:tgtEl>
                                          <p:spTgt spid="9"/>
                                        </p:tgtEl>
                                        <p:attrNameLst>
                                          <p:attrName>ppt_w</p:attrName>
                                        </p:attrNameLst>
                                      </p:cBhvr>
                                      <p:tavLst>
                                        <p:tav tm="0">
                                          <p:val>
                                            <p:fltVal val="0"/>
                                          </p:val>
                                        </p:tav>
                                        <p:tav tm="100000">
                                          <p:val>
                                            <p:strVal val="#ppt_w"/>
                                          </p:val>
                                        </p:tav>
                                      </p:tavLst>
                                    </p:anim>
                                    <p:anim calcmode="lin" valueType="num">
                                      <p:cBhvr>
                                        <p:cTn id="80" dur="500" fill="hold"/>
                                        <p:tgtEl>
                                          <p:spTgt spid="9"/>
                                        </p:tgtEl>
                                        <p:attrNameLst>
                                          <p:attrName>ppt_h</p:attrName>
                                        </p:attrNameLst>
                                      </p:cBhvr>
                                      <p:tavLst>
                                        <p:tav tm="0">
                                          <p:val>
                                            <p:fltVal val="0"/>
                                          </p:val>
                                        </p:tav>
                                        <p:tav tm="100000">
                                          <p:val>
                                            <p:strVal val="#ppt_h"/>
                                          </p:val>
                                        </p:tav>
                                      </p:tavLst>
                                    </p:anim>
                                    <p:anim calcmode="lin" valueType="num">
                                      <p:cBhvr>
                                        <p:cTn id="81" dur="500" fill="hold"/>
                                        <p:tgtEl>
                                          <p:spTgt spid="9"/>
                                        </p:tgtEl>
                                        <p:attrNameLst>
                                          <p:attrName>ppt_x</p:attrName>
                                        </p:attrNameLst>
                                      </p:cBhvr>
                                      <p:tavLst>
                                        <p:tav tm="0">
                                          <p:val>
                                            <p:fltVal val="0.5"/>
                                          </p:val>
                                        </p:tav>
                                        <p:tav tm="100000">
                                          <p:val>
                                            <p:strVal val="#ppt_x"/>
                                          </p:val>
                                        </p:tav>
                                      </p:tavLst>
                                    </p:anim>
                                    <p:anim calcmode="lin" valueType="num">
                                      <p:cBhvr>
                                        <p:cTn id="82" dur="500" fill="hold"/>
                                        <p:tgtEl>
                                          <p:spTgt spid="9"/>
                                        </p:tgtEl>
                                        <p:attrNameLst>
                                          <p:attrName>ppt_y</p:attrName>
                                        </p:attrNameLst>
                                      </p:cBhvr>
                                      <p:tavLst>
                                        <p:tav tm="0">
                                          <p:val>
                                            <p:fltVal val="0.5"/>
                                          </p:val>
                                        </p:tav>
                                        <p:tav tm="100000">
                                          <p:val>
                                            <p:strVal val="#ppt_y"/>
                                          </p:val>
                                        </p:tav>
                                      </p:tavLst>
                                    </p:anim>
                                  </p:childTnLst>
                                </p:cTn>
                              </p:par>
                              <p:par>
                                <p:cTn id="83" presetID="26" presetClass="emph" presetSubtype="0" fill="hold" grpId="1" nodeType="withEffect">
                                  <p:stCondLst>
                                    <p:cond delay="250"/>
                                  </p:stCondLst>
                                  <p:childTnLst>
                                    <p:animEffect transition="out" filter="fade">
                                      <p:cBhvr>
                                        <p:cTn id="84" dur="500" tmFilter="0, 0; .2, .5; .8, .5; 1, 0"/>
                                        <p:tgtEl>
                                          <p:spTgt spid="9"/>
                                        </p:tgtEl>
                                      </p:cBhvr>
                                    </p:animEffect>
                                    <p:animScale>
                                      <p:cBhvr>
                                        <p:cTn id="85" dur="250" autoRev="1" fill="hold"/>
                                        <p:tgtEl>
                                          <p:spTgt spid="9"/>
                                        </p:tgtEl>
                                      </p:cBhvr>
                                      <p:by x="105000" y="105000"/>
                                    </p:animScale>
                                  </p:childTnLst>
                                </p:cTn>
                              </p:par>
                            </p:childTnLst>
                          </p:cTn>
                        </p:par>
                        <p:par>
                          <p:cTn id="86" fill="hold">
                            <p:stCondLst>
                              <p:cond delay="1300"/>
                            </p:stCondLst>
                            <p:childTnLst>
                              <p:par>
                                <p:cTn id="87" presetID="2" presetClass="entr" presetSubtype="8" accel="50000" decel="50000" fill="hold" grpId="0" nodeType="after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additive="base">
                                        <p:cTn id="89" dur="1000" fill="hold"/>
                                        <p:tgtEl>
                                          <p:spTgt spid="11"/>
                                        </p:tgtEl>
                                        <p:attrNameLst>
                                          <p:attrName>ppt_x</p:attrName>
                                        </p:attrNameLst>
                                      </p:cBhvr>
                                      <p:tavLst>
                                        <p:tav tm="0">
                                          <p:val>
                                            <p:strVal val="0-#ppt_w/2"/>
                                          </p:val>
                                        </p:tav>
                                        <p:tav tm="100000">
                                          <p:val>
                                            <p:strVal val="#ppt_x"/>
                                          </p:val>
                                        </p:tav>
                                      </p:tavLst>
                                    </p:anim>
                                    <p:anim calcmode="lin" valueType="num">
                                      <p:cBhvr additive="base">
                                        <p:cTn id="90" dur="1000" fill="hold"/>
                                        <p:tgtEl>
                                          <p:spTgt spid="11"/>
                                        </p:tgtEl>
                                        <p:attrNameLst>
                                          <p:attrName>ppt_y</p:attrName>
                                        </p:attrNameLst>
                                      </p:cBhvr>
                                      <p:tavLst>
                                        <p:tav tm="0">
                                          <p:val>
                                            <p:strVal val="#ppt_y"/>
                                          </p:val>
                                        </p:tav>
                                        <p:tav tm="100000">
                                          <p:val>
                                            <p:strVal val="#ppt_y"/>
                                          </p:val>
                                        </p:tav>
                                      </p:tavLst>
                                    </p:anim>
                                  </p:childTnLst>
                                </p:cTn>
                              </p:par>
                              <p:par>
                                <p:cTn id="91" presetID="2" presetClass="entr" presetSubtype="8" accel="50000" decel="50000" fill="hold" grpId="0" nodeType="withEffect">
                                  <p:stCondLst>
                                    <p:cond delay="0"/>
                                  </p:stCondLst>
                                  <p:childTnLst>
                                    <p:set>
                                      <p:cBhvr>
                                        <p:cTn id="92" dur="1" fill="hold">
                                          <p:stCondLst>
                                            <p:cond delay="0"/>
                                          </p:stCondLst>
                                        </p:cTn>
                                        <p:tgtEl>
                                          <p:spTgt spid="12"/>
                                        </p:tgtEl>
                                        <p:attrNameLst>
                                          <p:attrName>style.visibility</p:attrName>
                                        </p:attrNameLst>
                                      </p:cBhvr>
                                      <p:to>
                                        <p:strVal val="visible"/>
                                      </p:to>
                                    </p:set>
                                    <p:anim calcmode="lin" valueType="num">
                                      <p:cBhvr additive="base">
                                        <p:cTn id="93" dur="1000" fill="hold"/>
                                        <p:tgtEl>
                                          <p:spTgt spid="12"/>
                                        </p:tgtEl>
                                        <p:attrNameLst>
                                          <p:attrName>ppt_x</p:attrName>
                                        </p:attrNameLst>
                                      </p:cBhvr>
                                      <p:tavLst>
                                        <p:tav tm="0">
                                          <p:val>
                                            <p:strVal val="0-#ppt_w/2"/>
                                          </p:val>
                                        </p:tav>
                                        <p:tav tm="100000">
                                          <p:val>
                                            <p:strVal val="#ppt_x"/>
                                          </p:val>
                                        </p:tav>
                                      </p:tavLst>
                                    </p:anim>
                                    <p:anim calcmode="lin" valueType="num">
                                      <p:cBhvr additive="base">
                                        <p:cTn id="94" dur="1000" fill="hold"/>
                                        <p:tgtEl>
                                          <p:spTgt spid="12"/>
                                        </p:tgtEl>
                                        <p:attrNameLst>
                                          <p:attrName>ppt_y</p:attrName>
                                        </p:attrNameLst>
                                      </p:cBhvr>
                                      <p:tavLst>
                                        <p:tav tm="0">
                                          <p:val>
                                            <p:strVal val="#ppt_y"/>
                                          </p:val>
                                        </p:tav>
                                        <p:tav tm="100000">
                                          <p:val>
                                            <p:strVal val="#ppt_y"/>
                                          </p:val>
                                        </p:tav>
                                      </p:tavLst>
                                    </p:anim>
                                  </p:childTnLst>
                                </p:cTn>
                              </p:par>
                              <p:par>
                                <p:cTn id="95" presetID="2" presetClass="entr" presetSubtype="2" accel="50000" decel="50000"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1000" fill="hold"/>
                                        <p:tgtEl>
                                          <p:spTgt spid="14"/>
                                        </p:tgtEl>
                                        <p:attrNameLst>
                                          <p:attrName>ppt_x</p:attrName>
                                        </p:attrNameLst>
                                      </p:cBhvr>
                                      <p:tavLst>
                                        <p:tav tm="0">
                                          <p:val>
                                            <p:strVal val="1+#ppt_w/2"/>
                                          </p:val>
                                        </p:tav>
                                        <p:tav tm="100000">
                                          <p:val>
                                            <p:strVal val="#ppt_x"/>
                                          </p:val>
                                        </p:tav>
                                      </p:tavLst>
                                    </p:anim>
                                    <p:anim calcmode="lin" valueType="num">
                                      <p:cBhvr additive="base">
                                        <p:cTn id="98" dur="1000" fill="hold"/>
                                        <p:tgtEl>
                                          <p:spTgt spid="14"/>
                                        </p:tgtEl>
                                        <p:attrNameLst>
                                          <p:attrName>ppt_y</p:attrName>
                                        </p:attrNameLst>
                                      </p:cBhvr>
                                      <p:tavLst>
                                        <p:tav tm="0">
                                          <p:val>
                                            <p:strVal val="#ppt_y"/>
                                          </p:val>
                                        </p:tav>
                                        <p:tav tm="100000">
                                          <p:val>
                                            <p:strVal val="#ppt_y"/>
                                          </p:val>
                                        </p:tav>
                                      </p:tavLst>
                                    </p:anim>
                                  </p:childTnLst>
                                </p:cTn>
                              </p:par>
                              <p:par>
                                <p:cTn id="99" presetID="2" presetClass="entr" presetSubtype="2" accel="50000" decel="50000"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1000" fill="hold"/>
                                        <p:tgtEl>
                                          <p:spTgt spid="13"/>
                                        </p:tgtEl>
                                        <p:attrNameLst>
                                          <p:attrName>ppt_x</p:attrName>
                                        </p:attrNameLst>
                                      </p:cBhvr>
                                      <p:tavLst>
                                        <p:tav tm="0">
                                          <p:val>
                                            <p:strVal val="1+#ppt_w/2"/>
                                          </p:val>
                                        </p:tav>
                                        <p:tav tm="100000">
                                          <p:val>
                                            <p:strVal val="#ppt_x"/>
                                          </p:val>
                                        </p:tav>
                                      </p:tavLst>
                                    </p:anim>
                                    <p:anim calcmode="lin" valueType="num">
                                      <p:cBhvr additive="base">
                                        <p:cTn id="10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 y="0"/>
            <a:ext cx="9144000" cy="5143500"/>
            <a:chOff x="-1" y="0"/>
            <a:chExt cx="9144000" cy="5143500"/>
          </a:xfrm>
        </p:grpSpPr>
        <p:pic>
          <p:nvPicPr>
            <p:cNvPr id="4"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2" name="图片 1"/>
            <p:cNvPicPr>
              <a:picLocks noChangeAspect="1"/>
            </p:cNvPicPr>
            <p:nvPr/>
          </p:nvPicPr>
          <p:blipFill rotWithShape="1">
            <a:blip r:embed="rId10" cstate="print">
              <a:extLst>
                <a:ext uri="{28A0092B-C50C-407E-A947-70E740481C1C}">
                  <a14:useLocalDpi xmlns:a14="http://schemas.microsoft.com/office/drawing/2010/main" val="0"/>
                </a:ext>
              </a:extLst>
            </a:blip>
            <a:srcRect b="3900"/>
            <a:stretch/>
          </p:blipFill>
          <p:spPr>
            <a:xfrm>
              <a:off x="112627" y="1874257"/>
              <a:ext cx="3049673" cy="3009800"/>
            </a:xfrm>
            <a:prstGeom prst="rect">
              <a:avLst/>
            </a:prstGeom>
          </p:spPr>
        </p:pic>
      </p:grpSp>
      <p:grpSp>
        <p:nvGrpSpPr>
          <p:cNvPr id="5" name="组合 4"/>
          <p:cNvGrpSpPr/>
          <p:nvPr/>
        </p:nvGrpSpPr>
        <p:grpSpPr>
          <a:xfrm>
            <a:off x="4216051" y="1455898"/>
            <a:ext cx="3231229" cy="2001470"/>
            <a:chOff x="4216051" y="1455898"/>
            <a:chExt cx="3231229" cy="2001470"/>
          </a:xfrm>
        </p:grpSpPr>
        <p:sp>
          <p:nvSpPr>
            <p:cNvPr id="26" name="矩形 8"/>
            <p:cNvSpPr/>
            <p:nvPr>
              <p:custDataLst>
                <p:tags r:id="rId5"/>
              </p:custDataLst>
            </p:nvPr>
          </p:nvSpPr>
          <p:spPr>
            <a:xfrm>
              <a:off x="4216051" y="2404166"/>
              <a:ext cx="3231229" cy="1044861"/>
            </a:xfrm>
            <a:custGeom>
              <a:avLst/>
              <a:gdLst>
                <a:gd name="connsiteX0" fmla="*/ 0 w 2612838"/>
                <a:gd name="connsiteY0" fmla="*/ 0 h 1247773"/>
                <a:gd name="connsiteX1" fmla="*/ 2612838 w 2612838"/>
                <a:gd name="connsiteY1" fmla="*/ 0 h 1247773"/>
                <a:gd name="connsiteX2" fmla="*/ 2612838 w 2612838"/>
                <a:gd name="connsiteY2" fmla="*/ 1247773 h 1247773"/>
                <a:gd name="connsiteX3" fmla="*/ 0 w 2612838"/>
                <a:gd name="connsiteY3" fmla="*/ 1247773 h 1247773"/>
                <a:gd name="connsiteX4" fmla="*/ 0 w 2612838"/>
                <a:gd name="connsiteY4" fmla="*/ 0 h 1247773"/>
                <a:gd name="connsiteX0" fmla="*/ 0 w 2849321"/>
                <a:gd name="connsiteY0" fmla="*/ 0 h 1255656"/>
                <a:gd name="connsiteX1" fmla="*/ 2849321 w 2849321"/>
                <a:gd name="connsiteY1" fmla="*/ 7883 h 1255656"/>
                <a:gd name="connsiteX2" fmla="*/ 2849321 w 2849321"/>
                <a:gd name="connsiteY2" fmla="*/ 1255656 h 1255656"/>
                <a:gd name="connsiteX3" fmla="*/ 236483 w 2849321"/>
                <a:gd name="connsiteY3" fmla="*/ 1255656 h 1255656"/>
                <a:gd name="connsiteX4" fmla="*/ 0 w 2849321"/>
                <a:gd name="connsiteY4" fmla="*/ 0 h 1255656"/>
                <a:gd name="connsiteX0" fmla="*/ 0 w 3014859"/>
                <a:gd name="connsiteY0" fmla="*/ 7883 h 1263539"/>
                <a:gd name="connsiteX1" fmla="*/ 3014859 w 3014859"/>
                <a:gd name="connsiteY1" fmla="*/ 0 h 1263539"/>
                <a:gd name="connsiteX2" fmla="*/ 2849321 w 3014859"/>
                <a:gd name="connsiteY2" fmla="*/ 1263539 h 1263539"/>
                <a:gd name="connsiteX3" fmla="*/ 236483 w 3014859"/>
                <a:gd name="connsiteY3" fmla="*/ 1263539 h 1263539"/>
                <a:gd name="connsiteX4" fmla="*/ 0 w 3014859"/>
                <a:gd name="connsiteY4" fmla="*/ 7883 h 1263539"/>
                <a:gd name="connsiteX0" fmla="*/ 0 w 3054273"/>
                <a:gd name="connsiteY0" fmla="*/ 28379 h 1284035"/>
                <a:gd name="connsiteX1" fmla="*/ 3054273 w 3054273"/>
                <a:gd name="connsiteY1" fmla="*/ 0 h 1284035"/>
                <a:gd name="connsiteX2" fmla="*/ 2849321 w 3054273"/>
                <a:gd name="connsiteY2" fmla="*/ 1284035 h 1284035"/>
                <a:gd name="connsiteX3" fmla="*/ 236483 w 3054273"/>
                <a:gd name="connsiteY3" fmla="*/ 1284035 h 1284035"/>
                <a:gd name="connsiteX4" fmla="*/ 0 w 3054273"/>
                <a:gd name="connsiteY4" fmla="*/ 28379 h 128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4273" h="1284035">
                  <a:moveTo>
                    <a:pt x="0" y="28379"/>
                  </a:moveTo>
                  <a:lnTo>
                    <a:pt x="3054273" y="0"/>
                  </a:lnTo>
                  <a:lnTo>
                    <a:pt x="2849321" y="1284035"/>
                  </a:lnTo>
                  <a:lnTo>
                    <a:pt x="236483" y="1284035"/>
                  </a:lnTo>
                  <a:lnTo>
                    <a:pt x="0" y="28379"/>
                  </a:lnTo>
                  <a:close/>
                </a:path>
              </a:pathLst>
            </a:custGeom>
            <a:gradFill flip="none" rotWithShape="1">
              <a:gsLst>
                <a:gs pos="0">
                  <a:sysClr val="window" lastClr="FFFFFF">
                    <a:lumMod val="65000"/>
                    <a:shade val="30000"/>
                    <a:satMod val="115000"/>
                  </a:sysClr>
                </a:gs>
                <a:gs pos="88000">
                  <a:sysClr val="window" lastClr="FFFFFF">
                    <a:lumMod val="65000"/>
                    <a:shade val="100000"/>
                    <a:satMod val="115000"/>
                    <a:alpha val="0"/>
                  </a:sysClr>
                </a:gs>
              </a:gsLst>
              <a:lin ang="16200000" scaled="1"/>
              <a:tileRect/>
            </a:gradFill>
            <a:ln w="12700" cap="flat" cmpd="sng" algn="ctr">
              <a:noFill/>
              <a:prstDash val="solid"/>
              <a:miter lim="800000"/>
            </a:ln>
            <a:effectLst/>
          </p:spPr>
          <p:txBody>
            <a:bodyPr rtlCol="0" anchor="ctr"/>
            <a:lstStyle/>
            <a:p>
              <a:pPr algn="ctr">
                <a:defRPr/>
              </a:pPr>
              <a:endParaRPr lang="zh-CN" altLang="en-US" kern="0" dirty="0">
                <a:solidFill>
                  <a:prstClr val="white"/>
                </a:solidFill>
              </a:endParaRPr>
            </a:p>
          </p:txBody>
        </p:sp>
        <p:sp>
          <p:nvSpPr>
            <p:cNvPr id="27" name="任意多边形 26"/>
            <p:cNvSpPr/>
            <p:nvPr>
              <p:custDataLst>
                <p:tags r:id="rId6"/>
              </p:custDataLst>
            </p:nvPr>
          </p:nvSpPr>
          <p:spPr>
            <a:xfrm>
              <a:off x="4466235" y="1455898"/>
              <a:ext cx="2764218" cy="2001470"/>
            </a:xfrm>
            <a:custGeom>
              <a:avLst/>
              <a:gdLst>
                <a:gd name="connsiteX0" fmla="*/ 435473 w 2612838"/>
                <a:gd name="connsiteY0" fmla="*/ 0 h 1891861"/>
                <a:gd name="connsiteX1" fmla="*/ 870946 w 2612838"/>
                <a:gd name="connsiteY1" fmla="*/ 435473 h 1891861"/>
                <a:gd name="connsiteX2" fmla="*/ 1306419 w 2612838"/>
                <a:gd name="connsiteY2" fmla="*/ 0 h 1891861"/>
                <a:gd name="connsiteX3" fmla="*/ 1741892 w 2612838"/>
                <a:gd name="connsiteY3" fmla="*/ 435473 h 1891861"/>
                <a:gd name="connsiteX4" fmla="*/ 2177365 w 2612838"/>
                <a:gd name="connsiteY4" fmla="*/ 0 h 1891861"/>
                <a:gd name="connsiteX5" fmla="*/ 2612838 w 2612838"/>
                <a:gd name="connsiteY5" fmla="*/ 435473 h 1891861"/>
                <a:gd name="connsiteX6" fmla="*/ 2612838 w 2612838"/>
                <a:gd name="connsiteY6" fmla="*/ 1891861 h 1891861"/>
                <a:gd name="connsiteX7" fmla="*/ 0 w 2612838"/>
                <a:gd name="connsiteY7" fmla="*/ 1891861 h 1891861"/>
                <a:gd name="connsiteX8" fmla="*/ 0 w 2612838"/>
                <a:gd name="connsiteY8" fmla="*/ 435473 h 1891861"/>
                <a:gd name="connsiteX9" fmla="*/ 435473 w 2612838"/>
                <a:gd name="connsiteY9" fmla="*/ 0 h 189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2838" h="1891861">
                  <a:moveTo>
                    <a:pt x="435473" y="0"/>
                  </a:moveTo>
                  <a:cubicBezTo>
                    <a:pt x="675978" y="0"/>
                    <a:pt x="870946" y="194968"/>
                    <a:pt x="870946" y="435473"/>
                  </a:cubicBezTo>
                  <a:cubicBezTo>
                    <a:pt x="870946" y="194968"/>
                    <a:pt x="1065914" y="0"/>
                    <a:pt x="1306419" y="0"/>
                  </a:cubicBezTo>
                  <a:cubicBezTo>
                    <a:pt x="1546924" y="0"/>
                    <a:pt x="1741892" y="194968"/>
                    <a:pt x="1741892" y="435473"/>
                  </a:cubicBezTo>
                  <a:cubicBezTo>
                    <a:pt x="1741892" y="194968"/>
                    <a:pt x="1936860" y="0"/>
                    <a:pt x="2177365" y="0"/>
                  </a:cubicBezTo>
                  <a:cubicBezTo>
                    <a:pt x="2417870" y="0"/>
                    <a:pt x="2612838" y="194968"/>
                    <a:pt x="2612838" y="435473"/>
                  </a:cubicBezTo>
                  <a:lnTo>
                    <a:pt x="2612838" y="1891861"/>
                  </a:lnTo>
                  <a:lnTo>
                    <a:pt x="0" y="1891861"/>
                  </a:lnTo>
                  <a:lnTo>
                    <a:pt x="0" y="435473"/>
                  </a:lnTo>
                  <a:cubicBezTo>
                    <a:pt x="0" y="194968"/>
                    <a:pt x="194968" y="0"/>
                    <a:pt x="435473" y="0"/>
                  </a:cubicBezTo>
                  <a:close/>
                </a:path>
              </a:pathLst>
            </a:custGeom>
            <a:solidFill>
              <a:sysClr val="window" lastClr="FFFFFF">
                <a:lumMod val="95000"/>
              </a:sysClr>
            </a:solidFill>
            <a:ln w="12700" cap="flat" cmpd="sng" algn="ctr">
              <a:noFill/>
              <a:prstDash val="solid"/>
              <a:miter lim="800000"/>
            </a:ln>
            <a:effectLst/>
          </p:spPr>
          <p:txBody>
            <a:bodyPr rtlCol="0" anchor="ctr"/>
            <a:lstStyle/>
            <a:p>
              <a:pPr algn="ctr">
                <a:defRPr/>
              </a:pPr>
              <a:endParaRPr lang="zh-CN" altLang="en-US" kern="0">
                <a:solidFill>
                  <a:prstClr val="white"/>
                </a:solidFill>
              </a:endParaRPr>
            </a:p>
          </p:txBody>
        </p:sp>
      </p:grpSp>
      <p:sp>
        <p:nvSpPr>
          <p:cNvPr id="28" name="椭圆 27"/>
          <p:cNvSpPr/>
          <p:nvPr>
            <p:custDataLst>
              <p:tags r:id="rId1"/>
            </p:custDataLst>
          </p:nvPr>
        </p:nvSpPr>
        <p:spPr>
          <a:xfrm>
            <a:off x="4570054" y="1567910"/>
            <a:ext cx="724246" cy="724246"/>
          </a:xfrm>
          <a:prstGeom prst="ellipse">
            <a:avLst/>
          </a:prstGeom>
          <a:solidFill>
            <a:srgbClr val="92CCBA"/>
          </a:solidFill>
          <a:ln w="12700" cap="flat" cmpd="sng" algn="ctr">
            <a:solidFill>
              <a:sysClr val="window" lastClr="FFFFFF"/>
            </a:solidFill>
            <a:prstDash val="solid"/>
            <a:miter lim="800000"/>
          </a:ln>
          <a:effectLst/>
        </p:spPr>
        <p:txBody>
          <a:bodyPr rtlCol="0" anchor="ctr"/>
          <a:lstStyle/>
          <a:p>
            <a:pPr algn="ctr"/>
            <a:r>
              <a:rPr lang="zh-CN" altLang="en-US" sz="2700" kern="0" dirty="0">
                <a:solidFill>
                  <a:prstClr val="white"/>
                </a:solidFill>
                <a:latin typeface="华文新魏" panose="02010800040101010101" pitchFamily="2" charset="-122"/>
                <a:ea typeface="华文新魏" panose="02010800040101010101" pitchFamily="2" charset="-122"/>
              </a:rPr>
              <a:t>第</a:t>
            </a:r>
          </a:p>
        </p:txBody>
      </p:sp>
      <p:sp>
        <p:nvSpPr>
          <p:cNvPr id="29" name="椭圆 28"/>
          <p:cNvSpPr/>
          <p:nvPr>
            <p:custDataLst>
              <p:tags r:id="rId2"/>
            </p:custDataLst>
          </p:nvPr>
        </p:nvSpPr>
        <p:spPr>
          <a:xfrm>
            <a:off x="5486221" y="1567910"/>
            <a:ext cx="724246" cy="724246"/>
          </a:xfrm>
          <a:prstGeom prst="ellipse">
            <a:avLst/>
          </a:prstGeom>
          <a:solidFill>
            <a:schemeClr val="accent1">
              <a:lumMod val="60000"/>
              <a:lumOff val="40000"/>
            </a:schemeClr>
          </a:solidFill>
          <a:ln w="12700" cap="flat" cmpd="sng" algn="ctr">
            <a:solidFill>
              <a:sysClr val="window" lastClr="FFFFFF"/>
            </a:solidFill>
            <a:prstDash val="solid"/>
            <a:miter lim="800000"/>
          </a:ln>
          <a:effectLst/>
        </p:spPr>
        <p:txBody>
          <a:bodyPr rtlCol="0" anchor="ctr"/>
          <a:lstStyle/>
          <a:p>
            <a:pPr algn="ctr"/>
            <a:r>
              <a:rPr lang="zh-CN" altLang="en-US" sz="3000" kern="0" dirty="0">
                <a:solidFill>
                  <a:prstClr val="white"/>
                </a:solidFill>
                <a:latin typeface="华文新魏" panose="02010800040101010101" pitchFamily="2" charset="-122"/>
                <a:ea typeface="华文新魏" panose="02010800040101010101" pitchFamily="2" charset="-122"/>
              </a:rPr>
              <a:t>二</a:t>
            </a:r>
          </a:p>
        </p:txBody>
      </p:sp>
      <p:sp>
        <p:nvSpPr>
          <p:cNvPr id="30" name="椭圆 29"/>
          <p:cNvSpPr/>
          <p:nvPr>
            <p:custDataLst>
              <p:tags r:id="rId3"/>
            </p:custDataLst>
          </p:nvPr>
        </p:nvSpPr>
        <p:spPr>
          <a:xfrm>
            <a:off x="6402388" y="1567910"/>
            <a:ext cx="724246" cy="724246"/>
          </a:xfrm>
          <a:prstGeom prst="ellipse">
            <a:avLst/>
          </a:prstGeom>
          <a:solidFill>
            <a:srgbClr val="B4AA92"/>
          </a:solidFill>
          <a:ln w="12700" cap="flat" cmpd="sng" algn="ctr">
            <a:solidFill>
              <a:sysClr val="window" lastClr="FFFFFF"/>
            </a:solidFill>
            <a:prstDash val="solid"/>
            <a:miter lim="800000"/>
          </a:ln>
          <a:effectLst/>
        </p:spPr>
        <p:txBody>
          <a:bodyPr rtlCol="0" anchor="ctr"/>
          <a:lstStyle/>
          <a:p>
            <a:pPr algn="ctr"/>
            <a:r>
              <a:rPr lang="zh-CN" altLang="en-US" sz="2700" kern="0" dirty="0">
                <a:solidFill>
                  <a:prstClr val="white"/>
                </a:solidFill>
                <a:latin typeface="华文新魏" panose="02010800040101010101" pitchFamily="2" charset="-122"/>
                <a:ea typeface="华文新魏" panose="02010800040101010101" pitchFamily="2" charset="-122"/>
              </a:rPr>
              <a:t>章</a:t>
            </a:r>
          </a:p>
        </p:txBody>
      </p:sp>
      <p:sp>
        <p:nvSpPr>
          <p:cNvPr id="31" name="文本框 30"/>
          <p:cNvSpPr txBox="1"/>
          <p:nvPr>
            <p:custDataLst>
              <p:tags r:id="rId4"/>
            </p:custDataLst>
          </p:nvPr>
        </p:nvSpPr>
        <p:spPr>
          <a:xfrm>
            <a:off x="4695948" y="2538408"/>
            <a:ext cx="2430686" cy="853142"/>
          </a:xfrm>
          <a:prstGeom prst="rect">
            <a:avLst/>
          </a:prstGeom>
          <a:noFill/>
        </p:spPr>
        <p:txBody>
          <a:bodyPr wrap="square" rtlCol="0">
            <a:noAutofit/>
          </a:bodyPr>
          <a:lstStyle/>
          <a:p>
            <a:pPr>
              <a:lnSpc>
                <a:spcPct val="130000"/>
              </a:lnSpc>
            </a:pPr>
            <a:r>
              <a:rPr lang="zh-CN" altLang="en-US" sz="1050" dirty="0">
                <a:solidFill>
                  <a:prstClr val="black">
                    <a:lumMod val="50000"/>
                    <a:lumOff val="50000"/>
                  </a:prstClr>
                </a:solidFill>
                <a:latin typeface="幼圆" panose="02010509060101010101" pitchFamily="49" charset="-122"/>
                <a:ea typeface="幼圆" panose="02010509060101010101" pitchFamily="49" charset="-122"/>
              </a:rPr>
              <a:t>您的内容请写在这里您的内容请写在这里您的内容请写在这里您的内容</a:t>
            </a:r>
          </a:p>
        </p:txBody>
      </p:sp>
    </p:spTree>
    <p:extLst>
      <p:ext uri="{BB962C8B-B14F-4D97-AF65-F5344CB8AC3E}">
        <p14:creationId xmlns:p14="http://schemas.microsoft.com/office/powerpoint/2010/main" val="1116667871"/>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750"/>
                                        <p:tgtEl>
                                          <p:spTgt spid="28"/>
                                        </p:tgtEl>
                                      </p:cBhvr>
                                    </p:animEffect>
                                  </p:childTnLst>
                                </p:cTn>
                              </p:par>
                              <p:par>
                                <p:cTn id="14" presetID="21" presetClass="entr" presetSubtype="1" fill="hold" grpId="0" nodeType="withEffect">
                                  <p:stCondLst>
                                    <p:cond delay="400"/>
                                  </p:stCondLst>
                                  <p:childTnLst>
                                    <p:set>
                                      <p:cBhvr>
                                        <p:cTn id="15" dur="1" fill="hold">
                                          <p:stCondLst>
                                            <p:cond delay="0"/>
                                          </p:stCondLst>
                                        </p:cTn>
                                        <p:tgtEl>
                                          <p:spTgt spid="29"/>
                                        </p:tgtEl>
                                        <p:attrNameLst>
                                          <p:attrName>style.visibility</p:attrName>
                                        </p:attrNameLst>
                                      </p:cBhvr>
                                      <p:to>
                                        <p:strVal val="visible"/>
                                      </p:to>
                                    </p:set>
                                    <p:animEffect transition="in" filter="wheel(1)">
                                      <p:cBhvr>
                                        <p:cTn id="16" dur="750"/>
                                        <p:tgtEl>
                                          <p:spTgt spid="29"/>
                                        </p:tgtEl>
                                      </p:cBhvr>
                                    </p:animEffect>
                                  </p:childTnLst>
                                </p:cTn>
                              </p:par>
                              <p:par>
                                <p:cTn id="17" presetID="21" presetClass="entr" presetSubtype="1" fill="hold" grpId="0" nodeType="withEffect">
                                  <p:stCondLst>
                                    <p:cond delay="900"/>
                                  </p:stCondLst>
                                  <p:childTnLst>
                                    <p:set>
                                      <p:cBhvr>
                                        <p:cTn id="18" dur="1" fill="hold">
                                          <p:stCondLst>
                                            <p:cond delay="0"/>
                                          </p:stCondLst>
                                        </p:cTn>
                                        <p:tgtEl>
                                          <p:spTgt spid="30"/>
                                        </p:tgtEl>
                                        <p:attrNameLst>
                                          <p:attrName>style.visibility</p:attrName>
                                        </p:attrNameLst>
                                      </p:cBhvr>
                                      <p:to>
                                        <p:strVal val="visible"/>
                                      </p:to>
                                    </p:set>
                                    <p:animEffect transition="in" filter="wheel(1)">
                                      <p:cBhvr>
                                        <p:cTn id="19" dur="750"/>
                                        <p:tgtEl>
                                          <p:spTgt spid="30"/>
                                        </p:tgtEl>
                                      </p:cBhvr>
                                    </p:animEffect>
                                  </p:childTnLst>
                                </p:cTn>
                              </p:par>
                            </p:childTnLst>
                          </p:cTn>
                        </p:par>
                        <p:par>
                          <p:cTn id="20" fill="hold">
                            <p:stCondLst>
                              <p:cond delay="265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矩形 3"/>
</p:tagLst>
</file>

<file path=ppt/tags/tag11.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矩形 5"/>
</p:tagLst>
</file>

<file path=ppt/tags/tag12.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矩形 6"/>
</p:tagLst>
</file>

<file path=ppt/tags/tag13.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TextBox 40"/>
</p:tagLst>
</file>

<file path=ppt/tags/tag14.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TextBox 41"/>
</p:tagLst>
</file>

<file path=ppt/tags/tag15.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TextBox 42"/>
</p:tagLst>
</file>

<file path=ppt/tags/tag16.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矩形 3"/>
</p:tagLst>
</file>

<file path=ppt/tags/tag17.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TextBox 40"/>
</p:tagLst>
</file>

<file path=ppt/tags/tag18.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Oval 21"/>
</p:tagLst>
</file>

<file path=ppt/tags/tag19.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Oval 22"/>
</p:tagLst>
</file>

<file path=ppt/tags/tag2.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Rectangle 27"/>
</p:tagLst>
</file>

<file path=ppt/tags/tag20.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Oval 23"/>
</p:tagLst>
</file>

<file path=ppt/tags/tag21.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TextBox 24"/>
</p:tagLst>
</file>

<file path=ppt/tags/tag22.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矩形 8"/>
</p:tagLst>
</file>

<file path=ppt/tags/tag23.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Freeform 20"/>
</p:tagLst>
</file>

<file path=ppt/tags/tag24.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Oval 21"/>
</p:tagLst>
</file>

<file path=ppt/tags/tag25.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Oval 22"/>
</p:tagLst>
</file>

<file path=ppt/tags/tag26.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Oval 23"/>
</p:tagLst>
</file>

<file path=ppt/tags/tag27.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TextBox 24"/>
</p:tagLst>
</file>

<file path=ppt/tags/tag28.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矩形 8"/>
</p:tagLst>
</file>

<file path=ppt/tags/tag29.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Freeform 20"/>
</p:tagLst>
</file>

<file path=ppt/tags/tag3.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Rectangle 28"/>
</p:tagLst>
</file>

<file path=ppt/tags/tag30.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Oval 21"/>
</p:tagLst>
</file>

<file path=ppt/tags/tag31.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Oval 22"/>
</p:tagLst>
</file>

<file path=ppt/tags/tag32.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Oval 23"/>
</p:tagLst>
</file>

<file path=ppt/tags/tag33.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TextBox 24"/>
</p:tagLst>
</file>

<file path=ppt/tags/tag34.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矩形 8"/>
</p:tagLst>
</file>

<file path=ppt/tags/tag35.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Freeform 20"/>
</p:tagLst>
</file>

<file path=ppt/tags/tag36.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Oval 21"/>
</p:tagLst>
</file>

<file path=ppt/tags/tag37.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Oval 22"/>
</p:tagLst>
</file>

<file path=ppt/tags/tag38.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Oval 23"/>
</p:tagLst>
</file>

<file path=ppt/tags/tag39.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TextBox 24"/>
</p:tagLst>
</file>

<file path=ppt/tags/tag4.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Rectangle 29"/>
</p:tagLst>
</file>

<file path=ppt/tags/tag40.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矩形 8"/>
</p:tagLst>
</file>

<file path=ppt/tags/tag41.xml><?xml version="1.0" encoding="utf-8"?>
<p:tagLst xmlns:a="http://schemas.openxmlformats.org/drawingml/2006/main" xmlns:r="http://schemas.openxmlformats.org/officeDocument/2006/relationships" xmlns:p="http://schemas.openxmlformats.org/presentationml/2006/main">
  <p:tag name="MH" val="20170402215310"/>
  <p:tag name="MH_LIBRARY" val="GRAPHIC"/>
  <p:tag name="MH_ORDER" val="Freeform 20"/>
</p:tagLst>
</file>

<file path=ppt/tags/tag5.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Rectangle 33"/>
</p:tagLst>
</file>

<file path=ppt/tags/tag6.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Oval 65"/>
</p:tagLst>
</file>

<file path=ppt/tags/tag7.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Oval 65"/>
</p:tagLst>
</file>

<file path=ppt/tags/tag8.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Oval 65"/>
</p:tagLst>
</file>

<file path=ppt/tags/tag9.xml><?xml version="1.0" encoding="utf-8"?>
<p:tagLst xmlns:a="http://schemas.openxmlformats.org/drawingml/2006/main" xmlns:r="http://schemas.openxmlformats.org/officeDocument/2006/relationships" xmlns:p="http://schemas.openxmlformats.org/presentationml/2006/main">
  <p:tag name="MH" val="20170402215143"/>
  <p:tag name="MH_LIBRARY" val="GRAPHIC"/>
  <p:tag name="MH_ORDER" val="Oval 65"/>
</p:tagLst>
</file>

<file path=ppt/theme/theme1.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TotalTime>
  <Words>2188</Words>
  <Application>Microsoft Office PowerPoint</Application>
  <PresentationFormat>全屏显示(16:9)</PresentationFormat>
  <Paragraphs>302</Paragraphs>
  <Slides>27</Slides>
  <Notes>27</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27</vt:i4>
      </vt:variant>
    </vt:vector>
  </HeadingPairs>
  <TitlesOfParts>
    <vt:vector size="39" baseType="lpstr">
      <vt:lpstr>LiHei Pro</vt:lpstr>
      <vt:lpstr>等线</vt:lpstr>
      <vt:lpstr>华文新魏</vt:lpstr>
      <vt:lpstr>时尚中黑简体</vt:lpstr>
      <vt:lpstr>微软雅黑</vt:lpstr>
      <vt:lpstr>幼圆</vt:lpstr>
      <vt:lpstr>Arial</vt:lpstr>
      <vt:lpstr>Berlin Sans FB Demi</vt:lpstr>
      <vt:lpstr>Calibri</vt:lpstr>
      <vt:lpstr>Calibri Light</vt:lpstr>
      <vt:lpstr>Impact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Windows 用户</cp:lastModifiedBy>
  <cp:revision>2</cp:revision>
  <dcterms:created xsi:type="dcterms:W3CDTF">2017-03-04T06:55:50Z</dcterms:created>
  <dcterms:modified xsi:type="dcterms:W3CDTF">2019-07-28T01:08:37Z</dcterms:modified>
</cp:coreProperties>
</file>