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87" r:id="rId5"/>
    <p:sldId id="291" r:id="rId6"/>
    <p:sldId id="292" r:id="rId7"/>
    <p:sldId id="293" r:id="rId8"/>
    <p:sldId id="285" r:id="rId9"/>
    <p:sldId id="286" r:id="rId10"/>
    <p:sldId id="259" r:id="rId11"/>
    <p:sldId id="269" r:id="rId12"/>
    <p:sldId id="288" r:id="rId13"/>
    <p:sldId id="289" r:id="rId14"/>
    <p:sldId id="290" r:id="rId15"/>
    <p:sldId id="276" r:id="rId16"/>
    <p:sldId id="264" r:id="rId17"/>
    <p:sldId id="260" r:id="rId18"/>
    <p:sldId id="265" r:id="rId19"/>
    <p:sldId id="266" r:id="rId20"/>
    <p:sldId id="277" r:id="rId21"/>
    <p:sldId id="278" r:id="rId22"/>
    <p:sldId id="279" r:id="rId23"/>
    <p:sldId id="267" r:id="rId24"/>
    <p:sldId id="261" r:id="rId25"/>
    <p:sldId id="268" r:id="rId26"/>
    <p:sldId id="280" r:id="rId27"/>
    <p:sldId id="281" r:id="rId28"/>
    <p:sldId id="282" r:id="rId29"/>
    <p:sldId id="283" r:id="rId30"/>
    <p:sldId id="284" r:id="rId31"/>
    <p:sldId id="262" r:id="rId32"/>
    <p:sldId id="270" r:id="rId33"/>
    <p:sldId id="271" r:id="rId34"/>
    <p:sldId id="272" r:id="rId35"/>
    <p:sldId id="274" r:id="rId36"/>
    <p:sldId id="275" r:id="rId37"/>
    <p:sldId id="273" r:id="rId38"/>
    <p:sldId id="29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AEDC"/>
    <a:srgbClr val="014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E957C-9A43-4EC1-A113-EF55264BD36C}" type="datetimeFigureOut">
              <a:rPr lang="zh-CN" altLang="en-US" smtClean="0"/>
              <a:t>2019/7/28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87F5C-3ECB-4354-A207-23F0588127EE}" type="slidenum">
              <a:rPr lang="zh-CN" altLang="en-US" smtClean="0"/>
              <a:t>‹#›</a:t>
            </a:fld>
            <a:endParaRPr lang="zh-CN" altLang="en-US"/>
          </a:p>
        </p:txBody>
      </p:sp>
    </p:spTree>
    <p:extLst>
      <p:ext uri="{BB962C8B-B14F-4D97-AF65-F5344CB8AC3E}">
        <p14:creationId xmlns:p14="http://schemas.microsoft.com/office/powerpoint/2010/main" val="291270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extLst>
      <p:ext uri="{BB962C8B-B14F-4D97-AF65-F5344CB8AC3E}">
        <p14:creationId xmlns:p14="http://schemas.microsoft.com/office/powerpoint/2010/main" val="251987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29</a:t>
            </a:fld>
            <a:endParaRPr lang="en-US"/>
          </a:p>
        </p:txBody>
      </p:sp>
    </p:spTree>
    <p:extLst>
      <p:ext uri="{BB962C8B-B14F-4D97-AF65-F5344CB8AC3E}">
        <p14:creationId xmlns:p14="http://schemas.microsoft.com/office/powerpoint/2010/main" val="112290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30</a:t>
            </a:fld>
            <a:endParaRPr lang="en-US"/>
          </a:p>
        </p:txBody>
      </p:sp>
    </p:spTree>
    <p:extLst>
      <p:ext uri="{BB962C8B-B14F-4D97-AF65-F5344CB8AC3E}">
        <p14:creationId xmlns:p14="http://schemas.microsoft.com/office/powerpoint/2010/main" val="428425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t>32</a:t>
            </a:fld>
            <a:endParaRPr lang="zh-CN" altLang="en-US"/>
          </a:p>
        </p:txBody>
      </p:sp>
    </p:spTree>
    <p:extLst>
      <p:ext uri="{BB962C8B-B14F-4D97-AF65-F5344CB8AC3E}">
        <p14:creationId xmlns:p14="http://schemas.microsoft.com/office/powerpoint/2010/main" val="230877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176532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8</a:t>
            </a:fld>
            <a:endParaRPr lang="en-US"/>
          </a:p>
        </p:txBody>
      </p:sp>
    </p:spTree>
    <p:extLst>
      <p:ext uri="{BB962C8B-B14F-4D97-AF65-F5344CB8AC3E}">
        <p14:creationId xmlns:p14="http://schemas.microsoft.com/office/powerpoint/2010/main" val="353058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60580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extLst>
      <p:ext uri="{BB962C8B-B14F-4D97-AF65-F5344CB8AC3E}">
        <p14:creationId xmlns:p14="http://schemas.microsoft.com/office/powerpoint/2010/main" val="15786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60567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t>16</a:t>
            </a:fld>
            <a:endParaRPr lang="zh-CN" altLang="en-US"/>
          </a:p>
        </p:txBody>
      </p:sp>
    </p:spTree>
    <p:extLst>
      <p:ext uri="{BB962C8B-B14F-4D97-AF65-F5344CB8AC3E}">
        <p14:creationId xmlns:p14="http://schemas.microsoft.com/office/powerpoint/2010/main" val="334854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22</a:t>
            </a:fld>
            <a:endParaRPr lang="zh-CN" altLang="en-US"/>
          </a:p>
        </p:txBody>
      </p:sp>
    </p:spTree>
    <p:extLst>
      <p:ext uri="{BB962C8B-B14F-4D97-AF65-F5344CB8AC3E}">
        <p14:creationId xmlns:p14="http://schemas.microsoft.com/office/powerpoint/2010/main" val="3463162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t>28</a:t>
            </a:fld>
            <a:endParaRPr lang="zh-CN" altLang="en-US"/>
          </a:p>
        </p:txBody>
      </p:sp>
    </p:spTree>
    <p:extLst>
      <p:ext uri="{BB962C8B-B14F-4D97-AF65-F5344CB8AC3E}">
        <p14:creationId xmlns:p14="http://schemas.microsoft.com/office/powerpoint/2010/main" val="349703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27270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9635" y="176866"/>
            <a:ext cx="10515600" cy="656851"/>
          </a:xfrm>
        </p:spPr>
        <p:txBody>
          <a:bodyPr>
            <a:norm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833717"/>
            <a:ext cx="12192000" cy="602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2019/7/28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2019/7/28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5" Type="http://schemas.microsoft.com/office/2007/relationships/media" Target="../media/media1.mp3"/><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757996" y="1341576"/>
            <a:ext cx="5217744" cy="5516424"/>
          </a:xfrm>
          <a:prstGeom prst="rect">
            <a:avLst/>
          </a:prstGeom>
        </p:spPr>
      </p:pic>
      <p:sp>
        <p:nvSpPr>
          <p:cNvPr id="3" name="PA_文本框 3"/>
          <p:cNvSpPr txBox="1"/>
          <p:nvPr>
            <p:custDataLst>
              <p:tags r:id="rId2"/>
            </p:custDataLst>
          </p:nvPr>
        </p:nvSpPr>
        <p:spPr>
          <a:xfrm>
            <a:off x="5500348" y="1767956"/>
            <a:ext cx="6292108" cy="1015663"/>
          </a:xfrm>
          <a:prstGeom prst="rect">
            <a:avLst/>
          </a:prstGeom>
          <a:noFill/>
        </p:spPr>
        <p:txBody>
          <a:bodyPr wrap="none" rtlCol="0">
            <a:spAutoFit/>
          </a:bodyPr>
          <a:lstStyle/>
          <a:p>
            <a:pPr algn="ctr"/>
            <a:r>
              <a:rPr lang="zh-CN" altLang="en-US" sz="6000" b="1" dirty="0">
                <a:ln w="12700">
                  <a:noFill/>
                  <a:prstDash val="solid"/>
                </a:ln>
                <a:solidFill>
                  <a:schemeClr val="bg1"/>
                </a:solidFill>
                <a:latin typeface="+mj-ea"/>
                <a:ea typeface="+mj-ea"/>
              </a:rPr>
              <a:t>关爱牙齿牙科</a:t>
            </a:r>
            <a:r>
              <a:rPr lang="en-US" altLang="zh-CN" sz="6000" b="1" dirty="0">
                <a:ln w="12700">
                  <a:noFill/>
                  <a:prstDash val="solid"/>
                </a:ln>
                <a:solidFill>
                  <a:schemeClr val="bg1"/>
                </a:solidFill>
                <a:latin typeface="+mj-ea"/>
                <a:ea typeface="+mj-ea"/>
              </a:rPr>
              <a:t>PPT</a:t>
            </a:r>
            <a:endParaRPr lang="zh-CN" altLang="en-US" sz="6000" b="1" dirty="0">
              <a:ln w="12700">
                <a:noFill/>
                <a:prstDash val="solid"/>
              </a:ln>
              <a:solidFill>
                <a:schemeClr val="bg1"/>
              </a:solidFill>
              <a:latin typeface="+mj-ea"/>
              <a:ea typeface="+mj-ea"/>
            </a:endParaRPr>
          </a:p>
        </p:txBody>
      </p:sp>
      <p:sp>
        <p:nvSpPr>
          <p:cNvPr id="4" name="PA_矩形 3"/>
          <p:cNvSpPr/>
          <p:nvPr>
            <p:custDataLst>
              <p:tags r:id="rId3"/>
            </p:custDataLst>
          </p:nvPr>
        </p:nvSpPr>
        <p:spPr>
          <a:xfrm>
            <a:off x="6365968" y="1446459"/>
            <a:ext cx="4560864" cy="338554"/>
          </a:xfrm>
          <a:prstGeom prst="rect">
            <a:avLst/>
          </a:prstGeom>
        </p:spPr>
        <p:txBody>
          <a:bodyPr wrap="none">
            <a:spAutoFit/>
          </a:bodyPr>
          <a:lstStyle/>
          <a:p>
            <a:pPr algn="ctr"/>
            <a:r>
              <a:rPr lang="en-US" altLang="zh-CN" sz="1600" dirty="0">
                <a:solidFill>
                  <a:schemeClr val="bg1"/>
                </a:solidFill>
                <a:latin typeface="微软雅黑"/>
                <a:ea typeface="微软雅黑"/>
                <a:cs typeface="微软雅黑"/>
              </a:rPr>
              <a:t>— </a:t>
            </a:r>
            <a:r>
              <a:rPr lang="zh-CN" altLang="en-US" sz="1600" dirty="0">
                <a:solidFill>
                  <a:schemeClr val="bg1"/>
                </a:solidFill>
                <a:latin typeface="微软雅黑"/>
                <a:ea typeface="微软雅黑"/>
                <a:cs typeface="微软雅黑"/>
              </a:rPr>
              <a:t>工作计划 </a:t>
            </a:r>
            <a:r>
              <a:rPr lang="en-US" altLang="zh-CN" sz="1600" dirty="0">
                <a:solidFill>
                  <a:schemeClr val="bg1"/>
                </a:solidFill>
                <a:latin typeface="微软雅黑"/>
                <a:ea typeface="微软雅黑"/>
                <a:cs typeface="微软雅黑"/>
              </a:rPr>
              <a:t>| </a:t>
            </a:r>
            <a:r>
              <a:rPr lang="zh-CN" altLang="en-US" sz="1600" dirty="0">
                <a:solidFill>
                  <a:schemeClr val="bg1"/>
                </a:solidFill>
                <a:latin typeface="微软雅黑"/>
                <a:ea typeface="微软雅黑"/>
                <a:cs typeface="微软雅黑"/>
              </a:rPr>
              <a:t>指标汇报 </a:t>
            </a:r>
            <a:r>
              <a:rPr lang="en-US" altLang="zh-CN" sz="1600" dirty="0">
                <a:solidFill>
                  <a:schemeClr val="bg1"/>
                </a:solidFill>
                <a:latin typeface="微软雅黑"/>
                <a:ea typeface="微软雅黑"/>
                <a:cs typeface="微软雅黑"/>
              </a:rPr>
              <a:t>| </a:t>
            </a:r>
            <a:r>
              <a:rPr lang="zh-CN" altLang="en-US" sz="1600" dirty="0">
                <a:solidFill>
                  <a:schemeClr val="bg1"/>
                </a:solidFill>
                <a:latin typeface="微软雅黑"/>
                <a:ea typeface="微软雅黑"/>
                <a:cs typeface="微软雅黑"/>
              </a:rPr>
              <a:t>总结汇报 </a:t>
            </a:r>
            <a:r>
              <a:rPr lang="en-US" altLang="zh-CN" sz="1600" dirty="0">
                <a:solidFill>
                  <a:schemeClr val="bg1"/>
                </a:solidFill>
                <a:latin typeface="微软雅黑"/>
                <a:ea typeface="微软雅黑"/>
                <a:cs typeface="微软雅黑"/>
              </a:rPr>
              <a:t>| </a:t>
            </a:r>
            <a:r>
              <a:rPr lang="zh-CN" altLang="en-US" sz="1600" dirty="0">
                <a:solidFill>
                  <a:schemeClr val="bg1"/>
                </a:solidFill>
                <a:latin typeface="微软雅黑"/>
                <a:ea typeface="微软雅黑"/>
                <a:cs typeface="微软雅黑"/>
              </a:rPr>
              <a:t>年度总结 </a:t>
            </a:r>
            <a:r>
              <a:rPr lang="en-US" altLang="zh-CN" sz="1600" dirty="0">
                <a:solidFill>
                  <a:schemeClr val="bg1"/>
                </a:solidFill>
                <a:latin typeface="微软雅黑"/>
                <a:cs typeface="微软雅黑"/>
              </a:rPr>
              <a:t>—</a:t>
            </a:r>
            <a:endParaRPr lang="zh-CN" altLang="en-US" sz="1600" dirty="0">
              <a:solidFill>
                <a:schemeClr val="bg1"/>
              </a:solidFill>
              <a:latin typeface="微软雅黑"/>
              <a:ea typeface="微软雅黑"/>
              <a:cs typeface="微软雅黑"/>
            </a:endParaRPr>
          </a:p>
        </p:txBody>
      </p:sp>
      <p:sp>
        <p:nvSpPr>
          <p:cNvPr id="5" name="PA_矩形 4"/>
          <p:cNvSpPr/>
          <p:nvPr>
            <p:custDataLst>
              <p:tags r:id="rId4"/>
            </p:custDataLst>
          </p:nvPr>
        </p:nvSpPr>
        <p:spPr>
          <a:xfrm>
            <a:off x="5599989" y="2760531"/>
            <a:ext cx="6092825" cy="600164"/>
          </a:xfrm>
          <a:prstGeom prst="rect">
            <a:avLst/>
          </a:prstGeom>
        </p:spPr>
        <p:txBody>
          <a:bodyPr>
            <a:spAutoFit/>
          </a:bodyPr>
          <a:lstStyle/>
          <a:p>
            <a:pPr algn="ctr"/>
            <a:r>
              <a:rPr lang="en-US" altLang="zh-CN" sz="1100" dirty="0">
                <a:solidFill>
                  <a:schemeClr val="bg1"/>
                </a:solidFill>
                <a:latin typeface="微软雅黑" pitchFamily="34" charset="-122"/>
                <a:ea typeface="微软雅黑" pitchFamily="34" charset="-122"/>
              </a:rPr>
              <a:t>Your content to play here, or through your copy, paste in this box, and select only </a:t>
            </a:r>
          </a:p>
          <a:p>
            <a:pPr algn="ctr"/>
            <a:r>
              <a:rPr lang="en-US" altLang="zh-CN" sz="1100" dirty="0">
                <a:solidFill>
                  <a:schemeClr val="bg1"/>
                </a:solidFill>
                <a:latin typeface="微软雅黑" pitchFamily="34" charset="-122"/>
                <a:ea typeface="微软雅黑" pitchFamily="34" charset="-122"/>
              </a:rPr>
              <a:t>the text. Your content to play here, or through your copy, paste in </a:t>
            </a:r>
          </a:p>
          <a:p>
            <a:pPr algn="ctr"/>
            <a:r>
              <a:rPr lang="en-US" altLang="zh-CN" sz="1100" dirty="0">
                <a:solidFill>
                  <a:schemeClr val="bg1"/>
                </a:solidFill>
                <a:latin typeface="微软雅黑" pitchFamily="34" charset="-122"/>
                <a:ea typeface="微软雅黑" pitchFamily="34" charset="-122"/>
              </a:rPr>
              <a:t>this box, and select only the text.</a:t>
            </a:r>
          </a:p>
        </p:txBody>
      </p:sp>
      <p:pic>
        <p:nvPicPr>
          <p:cNvPr id="6" name="PA_Hari - 귀요미송">
            <a:hlinkClick r:id="" action="ppaction://media"/>
          </p:cNvPr>
          <p:cNvPicPr>
            <a:picLocks noChangeAspect="1"/>
          </p:cNvPicPr>
          <p:nvPr>
            <a:audioFile r:link="rId6"/>
            <p:custDataLst>
              <p:tags r:id="rId7"/>
            </p:custDataLst>
            <p:extLst>
              <p:ext uri="{DAA4B4D4-6D71-4841-9C94-3DE7FCFB9230}">
                <p14:media xmlns:p14="http://schemas.microsoft.com/office/powerpoint/2010/main" r:embed="rId5"/>
              </p:ext>
            </p:extLst>
          </p:nvPr>
        </p:nvPicPr>
        <p:blipFill>
          <a:blip r:embed="rId10"/>
          <a:stretch>
            <a:fillRect/>
          </a:stretch>
        </p:blipFill>
        <p:spPr>
          <a:xfrm>
            <a:off x="6910914" y="-736774"/>
            <a:ext cx="609600" cy="609600"/>
          </a:xfrm>
          <a:prstGeom prst="rect">
            <a:avLst/>
          </a:prstGeom>
        </p:spPr>
      </p:pic>
    </p:spTree>
    <p:extLst>
      <p:ext uri="{BB962C8B-B14F-4D97-AF65-F5344CB8AC3E}">
        <p14:creationId xmlns:p14="http://schemas.microsoft.com/office/powerpoint/2010/main" val="10025497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1000"/>
                                        <p:tgtEl>
                                          <p:spTgt spid="4"/>
                                        </p:tgtEl>
                                      </p:cBhvr>
                                    </p:animEffect>
                                  </p:childTnLst>
                                </p:cTn>
                              </p:par>
                            </p:childTnLst>
                          </p:cTn>
                        </p:par>
                        <p:par>
                          <p:cTn id="16" fill="hold">
                            <p:stCondLst>
                              <p:cond delay="2000"/>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29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8" repeatCount="indefinite" fill="hold" display="0">
                  <p:stCondLst>
                    <p:cond delay="indefinite"/>
                  </p:stCondLst>
                  <p:endCondLst>
                    <p:cond evt="onStopAudio" delay="0">
                      <p:tgtEl>
                        <p:sldTgt/>
                      </p:tgtEl>
                    </p:cond>
                  </p:endCondLst>
                </p:cTn>
                <p:tgtEl>
                  <p:spTgt spid="6"/>
                </p:tgtEl>
              </p:cMediaNode>
            </p:audio>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2"/>
          <p:cNvSpPr/>
          <p:nvPr/>
        </p:nvSpPr>
        <p:spPr>
          <a:xfrm>
            <a:off x="5553268" y="1723705"/>
            <a:ext cx="1230880" cy="1227465"/>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4400" b="1" dirty="0">
                <a:solidFill>
                  <a:schemeClr val="bg1"/>
                </a:solidFill>
                <a:latin typeface="Arial" panose="020B0604020202020204" pitchFamily="34" charset="0"/>
                <a:ea typeface="Arial Unicode MS" panose="020B0604020202020204" pitchFamily="34" charset="-122"/>
                <a:cs typeface="Arial" panose="020B0604020202020204" pitchFamily="34" charset="0"/>
              </a:rPr>
              <a:t>02</a:t>
            </a:r>
            <a:endParaRPr lang="zh-CN" altLang="en-US" sz="4400" b="1"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4306429" y="2983125"/>
            <a:ext cx="3724558" cy="738704"/>
          </a:xfrm>
          <a:prstGeom prst="rect">
            <a:avLst/>
          </a:prstGeom>
          <a:effectLst/>
        </p:spPr>
        <p:txBody>
          <a:bodyPr wrap="square" lIns="121960" tIns="60980" rIns="121960" bIns="60980">
            <a:spAutoFit/>
          </a:bodyPr>
          <a:lstStyle/>
          <a:p>
            <a:pPr algn="ctr">
              <a:defRPr/>
            </a:pPr>
            <a:r>
              <a:rPr lang="zh-CN" altLang="en-US"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_3"/>
          <p:cNvSpPr txBox="1">
            <a:spLocks/>
          </p:cNvSpPr>
          <p:nvPr/>
        </p:nvSpPr>
        <p:spPr>
          <a:xfrm>
            <a:off x="2835774" y="3753784"/>
            <a:ext cx="6665869" cy="430887"/>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100" b="0" dirty="0">
                <a:effectLst/>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b="0" dirty="0">
              <a:effectLst/>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50" y="4649729"/>
            <a:ext cx="4996944" cy="2221718"/>
          </a:xfrm>
          <a:prstGeom prst="rect">
            <a:avLst/>
          </a:prstGeom>
        </p:spPr>
      </p:pic>
    </p:spTree>
    <p:extLst>
      <p:ext uri="{BB962C8B-B14F-4D97-AF65-F5344CB8AC3E}">
        <p14:creationId xmlns:p14="http://schemas.microsoft.com/office/powerpoint/2010/main" val="24819173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568069" y="1645428"/>
            <a:ext cx="3311937" cy="1826689"/>
            <a:chOff x="1416744" y="2317229"/>
            <a:chExt cx="2996094" cy="1826689"/>
          </a:xfrm>
        </p:grpSpPr>
        <p:sp>
          <p:nvSpPr>
            <p:cNvPr id="6" name="矩形 5"/>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7"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8" name="组合 7"/>
          <p:cNvGrpSpPr/>
          <p:nvPr/>
        </p:nvGrpSpPr>
        <p:grpSpPr>
          <a:xfrm>
            <a:off x="1594968" y="1818921"/>
            <a:ext cx="1376200" cy="1430501"/>
            <a:chOff x="-2599398" y="-969305"/>
            <a:chExt cx="2471811" cy="2569006"/>
          </a:xfrm>
        </p:grpSpPr>
        <p:grpSp>
          <p:nvGrpSpPr>
            <p:cNvPr id="9" name="组合 8"/>
            <p:cNvGrpSpPr/>
            <p:nvPr/>
          </p:nvGrpSpPr>
          <p:grpSpPr>
            <a:xfrm rot="1825908">
              <a:off x="-2599398" y="-833675"/>
              <a:ext cx="858726" cy="663275"/>
              <a:chOff x="844200" y="2427892"/>
              <a:chExt cx="920048" cy="710640"/>
            </a:xfrm>
          </p:grpSpPr>
          <p:sp>
            <p:nvSpPr>
              <p:cNvPr id="15" name="圆角矩形 14"/>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16"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2"/>
                    </a:solidFill>
                    <a:latin typeface="+mn-ea"/>
                    <a:cs typeface="+mn-ea"/>
                  </a:rPr>
                  <a:t>1</a:t>
                </a:r>
                <a:endParaRPr lang="zh-CN" altLang="en-US" dirty="0">
                  <a:solidFill>
                    <a:schemeClr val="accent2"/>
                  </a:solidFill>
                  <a:latin typeface="+mn-ea"/>
                  <a:cs typeface="+mn-ea"/>
                </a:endParaRPr>
              </a:p>
            </p:txBody>
          </p:sp>
        </p:grpSp>
        <p:sp>
          <p:nvSpPr>
            <p:cNvPr id="10"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1"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2"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mn-ea"/>
                <a:cs typeface="+mn-ea"/>
              </a:endParaRPr>
            </a:p>
          </p:txBody>
        </p:sp>
        <p:sp>
          <p:nvSpPr>
            <p:cNvPr id="13"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 fmla="*/ 1417657 w 1417657"/>
                <a:gd name="connsiteY0" fmla="*/ 1148021 h 1255896"/>
                <a:gd name="connsiteX1" fmla="*/ 1355376 w 1417657"/>
                <a:gd name="connsiteY1" fmla="*/ 1255896 h 1255896"/>
                <a:gd name="connsiteX2" fmla="*/ 62282 w 1417657"/>
                <a:gd name="connsiteY2" fmla="*/ 1255896 h 1255896"/>
                <a:gd name="connsiteX3" fmla="*/ 0 w 1417657"/>
                <a:gd name="connsiteY3" fmla="*/ 1148022 h 1255896"/>
                <a:gd name="connsiteX4" fmla="*/ 646118 w 1417657"/>
                <a:gd name="connsiteY4" fmla="*/ 34026 h 1255896"/>
                <a:gd name="connsiteX5" fmla="*/ 771540 w 1417657"/>
                <a:gd name="connsiteY5" fmla="*/ 34026 h 1255896"/>
                <a:gd name="connsiteX6" fmla="*/ 1417657 w 1417657"/>
                <a:gd name="connsiteY6" fmla="*/ 1148021 h 1255896"/>
                <a:gd name="connsiteX0" fmla="*/ 1417657 w 1417657"/>
                <a:gd name="connsiteY0" fmla="*/ 1145256 h 1253131"/>
                <a:gd name="connsiteX1" fmla="*/ 1355376 w 1417657"/>
                <a:gd name="connsiteY1" fmla="*/ 1253131 h 1253131"/>
                <a:gd name="connsiteX2" fmla="*/ 62282 w 1417657"/>
                <a:gd name="connsiteY2" fmla="*/ 1253131 h 1253131"/>
                <a:gd name="connsiteX3" fmla="*/ 0 w 1417657"/>
                <a:gd name="connsiteY3" fmla="*/ 1145257 h 1253131"/>
                <a:gd name="connsiteX4" fmla="*/ 646118 w 1417657"/>
                <a:gd name="connsiteY4" fmla="*/ 31261 h 1253131"/>
                <a:gd name="connsiteX5" fmla="*/ 771540 w 1417657"/>
                <a:gd name="connsiteY5" fmla="*/ 31261 h 1253131"/>
                <a:gd name="connsiteX6" fmla="*/ 1417657 w 1417657"/>
                <a:gd name="connsiteY6" fmla="*/ 1145256 h 1253131"/>
                <a:gd name="connsiteX0" fmla="*/ 1422255 w 1422255"/>
                <a:gd name="connsiteY0" fmla="*/ 1145256 h 1253131"/>
                <a:gd name="connsiteX1" fmla="*/ 1359974 w 1422255"/>
                <a:gd name="connsiteY1" fmla="*/ 1253131 h 1253131"/>
                <a:gd name="connsiteX2" fmla="*/ 66880 w 1422255"/>
                <a:gd name="connsiteY2" fmla="*/ 1253131 h 1253131"/>
                <a:gd name="connsiteX3" fmla="*/ 4598 w 1422255"/>
                <a:gd name="connsiteY3" fmla="*/ 1145257 h 1253131"/>
                <a:gd name="connsiteX4" fmla="*/ 650716 w 1422255"/>
                <a:gd name="connsiteY4" fmla="*/ 31261 h 1253131"/>
                <a:gd name="connsiteX5" fmla="*/ 776138 w 1422255"/>
                <a:gd name="connsiteY5" fmla="*/ 31261 h 1253131"/>
                <a:gd name="connsiteX6" fmla="*/ 1422255 w 1422255"/>
                <a:gd name="connsiteY6" fmla="*/ 1145256 h 1253131"/>
                <a:gd name="connsiteX0" fmla="*/ 1426204 w 1426204"/>
                <a:gd name="connsiteY0" fmla="*/ 1145256 h 1253131"/>
                <a:gd name="connsiteX1" fmla="*/ 1363923 w 1426204"/>
                <a:gd name="connsiteY1" fmla="*/ 1253131 h 1253131"/>
                <a:gd name="connsiteX2" fmla="*/ 70829 w 1426204"/>
                <a:gd name="connsiteY2" fmla="*/ 1253131 h 1253131"/>
                <a:gd name="connsiteX3" fmla="*/ 8547 w 1426204"/>
                <a:gd name="connsiteY3" fmla="*/ 1145257 h 1253131"/>
                <a:gd name="connsiteX4" fmla="*/ 654665 w 1426204"/>
                <a:gd name="connsiteY4" fmla="*/ 31261 h 1253131"/>
                <a:gd name="connsiteX5" fmla="*/ 780087 w 1426204"/>
                <a:gd name="connsiteY5" fmla="*/ 31261 h 1253131"/>
                <a:gd name="connsiteX6" fmla="*/ 1426204 w 1426204"/>
                <a:gd name="connsiteY6" fmla="*/ 1145256 h 1253131"/>
                <a:gd name="connsiteX0" fmla="*/ 1429268 w 1429268"/>
                <a:gd name="connsiteY0" fmla="*/ 1145256 h 1253131"/>
                <a:gd name="connsiteX1" fmla="*/ 1366987 w 1429268"/>
                <a:gd name="connsiteY1" fmla="*/ 1253131 h 1253131"/>
                <a:gd name="connsiteX2" fmla="*/ 73893 w 1429268"/>
                <a:gd name="connsiteY2" fmla="*/ 1253131 h 1253131"/>
                <a:gd name="connsiteX3" fmla="*/ 11611 w 1429268"/>
                <a:gd name="connsiteY3" fmla="*/ 1145257 h 1253131"/>
                <a:gd name="connsiteX4" fmla="*/ 657729 w 1429268"/>
                <a:gd name="connsiteY4" fmla="*/ 31261 h 1253131"/>
                <a:gd name="connsiteX5" fmla="*/ 783151 w 1429268"/>
                <a:gd name="connsiteY5" fmla="*/ 31261 h 1253131"/>
                <a:gd name="connsiteX6" fmla="*/ 1429268 w 1429268"/>
                <a:gd name="connsiteY6" fmla="*/ 1145256 h 1253131"/>
                <a:gd name="connsiteX0" fmla="*/ 1429268 w 1435433"/>
                <a:gd name="connsiteY0" fmla="*/ 1145256 h 1253131"/>
                <a:gd name="connsiteX1" fmla="*/ 1366987 w 1435433"/>
                <a:gd name="connsiteY1" fmla="*/ 1253131 h 1253131"/>
                <a:gd name="connsiteX2" fmla="*/ 73893 w 1435433"/>
                <a:gd name="connsiteY2" fmla="*/ 1253131 h 1253131"/>
                <a:gd name="connsiteX3" fmla="*/ 11611 w 1435433"/>
                <a:gd name="connsiteY3" fmla="*/ 1145257 h 1253131"/>
                <a:gd name="connsiteX4" fmla="*/ 657729 w 1435433"/>
                <a:gd name="connsiteY4" fmla="*/ 31261 h 1253131"/>
                <a:gd name="connsiteX5" fmla="*/ 783151 w 1435433"/>
                <a:gd name="connsiteY5" fmla="*/ 31261 h 1253131"/>
                <a:gd name="connsiteX6" fmla="*/ 1429268 w 1435433"/>
                <a:gd name="connsiteY6" fmla="*/ 1145256 h 1253131"/>
                <a:gd name="connsiteX0" fmla="*/ 1429268 w 1438819"/>
                <a:gd name="connsiteY0" fmla="*/ 1145256 h 1253131"/>
                <a:gd name="connsiteX1" fmla="*/ 1366987 w 1438819"/>
                <a:gd name="connsiteY1" fmla="*/ 1253131 h 1253131"/>
                <a:gd name="connsiteX2" fmla="*/ 73893 w 1438819"/>
                <a:gd name="connsiteY2" fmla="*/ 1253131 h 1253131"/>
                <a:gd name="connsiteX3" fmla="*/ 11611 w 1438819"/>
                <a:gd name="connsiteY3" fmla="*/ 1145257 h 1253131"/>
                <a:gd name="connsiteX4" fmla="*/ 657729 w 1438819"/>
                <a:gd name="connsiteY4" fmla="*/ 31261 h 1253131"/>
                <a:gd name="connsiteX5" fmla="*/ 783151 w 1438819"/>
                <a:gd name="connsiteY5" fmla="*/ 31261 h 1253131"/>
                <a:gd name="connsiteX6" fmla="*/ 1429268 w 1438819"/>
                <a:gd name="connsiteY6" fmla="*/ 1145256 h 1253131"/>
                <a:gd name="connsiteX0" fmla="*/ 1429268 w 1439817"/>
                <a:gd name="connsiteY0" fmla="*/ 1145256 h 1253131"/>
                <a:gd name="connsiteX1" fmla="*/ 1366987 w 1439817"/>
                <a:gd name="connsiteY1" fmla="*/ 1253131 h 1253131"/>
                <a:gd name="connsiteX2" fmla="*/ 73893 w 1439817"/>
                <a:gd name="connsiteY2" fmla="*/ 1253131 h 1253131"/>
                <a:gd name="connsiteX3" fmla="*/ 11611 w 1439817"/>
                <a:gd name="connsiteY3" fmla="*/ 1145257 h 1253131"/>
                <a:gd name="connsiteX4" fmla="*/ 657729 w 1439817"/>
                <a:gd name="connsiteY4" fmla="*/ 31261 h 1253131"/>
                <a:gd name="connsiteX5" fmla="*/ 783151 w 1439817"/>
                <a:gd name="connsiteY5" fmla="*/ 31261 h 1253131"/>
                <a:gd name="connsiteX6" fmla="*/ 1429268 w 1439817"/>
                <a:gd name="connsiteY6" fmla="*/ 1145256 h 1253131"/>
                <a:gd name="connsiteX0" fmla="*/ 1429268 w 1442096"/>
                <a:gd name="connsiteY0" fmla="*/ 1145256 h 1253131"/>
                <a:gd name="connsiteX1" fmla="*/ 1366987 w 1442096"/>
                <a:gd name="connsiteY1" fmla="*/ 1253131 h 1253131"/>
                <a:gd name="connsiteX2" fmla="*/ 73893 w 1442096"/>
                <a:gd name="connsiteY2" fmla="*/ 1253131 h 1253131"/>
                <a:gd name="connsiteX3" fmla="*/ 11611 w 1442096"/>
                <a:gd name="connsiteY3" fmla="*/ 1145257 h 1253131"/>
                <a:gd name="connsiteX4" fmla="*/ 657729 w 1442096"/>
                <a:gd name="connsiteY4" fmla="*/ 31261 h 1253131"/>
                <a:gd name="connsiteX5" fmla="*/ 783151 w 1442096"/>
                <a:gd name="connsiteY5" fmla="*/ 31261 h 1253131"/>
                <a:gd name="connsiteX6" fmla="*/ 1429268 w 1442096"/>
                <a:gd name="connsiteY6" fmla="*/ 1145256 h 125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14"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17" name="组合 16"/>
          <p:cNvGrpSpPr/>
          <p:nvPr/>
        </p:nvGrpSpPr>
        <p:grpSpPr>
          <a:xfrm>
            <a:off x="7135119" y="1645428"/>
            <a:ext cx="3311937" cy="1826689"/>
            <a:chOff x="1416744" y="2317229"/>
            <a:chExt cx="2996094" cy="1826689"/>
          </a:xfrm>
        </p:grpSpPr>
        <p:sp>
          <p:nvSpPr>
            <p:cNvPr id="18" name="矩形 17"/>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9"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20" name="组合 19"/>
          <p:cNvGrpSpPr/>
          <p:nvPr/>
        </p:nvGrpSpPr>
        <p:grpSpPr>
          <a:xfrm>
            <a:off x="6162018" y="1818921"/>
            <a:ext cx="1376200" cy="1430501"/>
            <a:chOff x="-2599398" y="-969305"/>
            <a:chExt cx="2471811" cy="2569006"/>
          </a:xfrm>
        </p:grpSpPr>
        <p:grpSp>
          <p:nvGrpSpPr>
            <p:cNvPr id="21" name="组合 20"/>
            <p:cNvGrpSpPr/>
            <p:nvPr/>
          </p:nvGrpSpPr>
          <p:grpSpPr>
            <a:xfrm rot="1825908">
              <a:off x="-2599398" y="-833675"/>
              <a:ext cx="858726" cy="663275"/>
              <a:chOff x="844200" y="2427892"/>
              <a:chExt cx="920048" cy="710640"/>
            </a:xfrm>
          </p:grpSpPr>
          <p:sp>
            <p:nvSpPr>
              <p:cNvPr id="27" name="圆角矩形 26"/>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28"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1"/>
                    </a:solidFill>
                    <a:latin typeface="+mn-ea"/>
                    <a:cs typeface="+mn-ea"/>
                  </a:rPr>
                  <a:t>2</a:t>
                </a:r>
                <a:endParaRPr lang="zh-CN" altLang="en-US" dirty="0">
                  <a:solidFill>
                    <a:schemeClr val="accent1"/>
                  </a:solidFill>
                  <a:latin typeface="+mn-ea"/>
                  <a:cs typeface="+mn-ea"/>
                </a:endParaRPr>
              </a:p>
            </p:txBody>
          </p:sp>
        </p:grpSp>
        <p:sp>
          <p:nvSpPr>
            <p:cNvPr id="22"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3"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4"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atin typeface="+mn-ea"/>
                <a:cs typeface="+mn-ea"/>
              </a:endParaRPr>
            </a:p>
          </p:txBody>
        </p:sp>
        <p:sp>
          <p:nvSpPr>
            <p:cNvPr id="25"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 fmla="*/ 1417657 w 1417657"/>
                <a:gd name="connsiteY0" fmla="*/ 1148021 h 1255896"/>
                <a:gd name="connsiteX1" fmla="*/ 1355376 w 1417657"/>
                <a:gd name="connsiteY1" fmla="*/ 1255896 h 1255896"/>
                <a:gd name="connsiteX2" fmla="*/ 62282 w 1417657"/>
                <a:gd name="connsiteY2" fmla="*/ 1255896 h 1255896"/>
                <a:gd name="connsiteX3" fmla="*/ 0 w 1417657"/>
                <a:gd name="connsiteY3" fmla="*/ 1148022 h 1255896"/>
                <a:gd name="connsiteX4" fmla="*/ 646118 w 1417657"/>
                <a:gd name="connsiteY4" fmla="*/ 34026 h 1255896"/>
                <a:gd name="connsiteX5" fmla="*/ 771540 w 1417657"/>
                <a:gd name="connsiteY5" fmla="*/ 34026 h 1255896"/>
                <a:gd name="connsiteX6" fmla="*/ 1417657 w 1417657"/>
                <a:gd name="connsiteY6" fmla="*/ 1148021 h 1255896"/>
                <a:gd name="connsiteX0" fmla="*/ 1417657 w 1417657"/>
                <a:gd name="connsiteY0" fmla="*/ 1145256 h 1253131"/>
                <a:gd name="connsiteX1" fmla="*/ 1355376 w 1417657"/>
                <a:gd name="connsiteY1" fmla="*/ 1253131 h 1253131"/>
                <a:gd name="connsiteX2" fmla="*/ 62282 w 1417657"/>
                <a:gd name="connsiteY2" fmla="*/ 1253131 h 1253131"/>
                <a:gd name="connsiteX3" fmla="*/ 0 w 1417657"/>
                <a:gd name="connsiteY3" fmla="*/ 1145257 h 1253131"/>
                <a:gd name="connsiteX4" fmla="*/ 646118 w 1417657"/>
                <a:gd name="connsiteY4" fmla="*/ 31261 h 1253131"/>
                <a:gd name="connsiteX5" fmla="*/ 771540 w 1417657"/>
                <a:gd name="connsiteY5" fmla="*/ 31261 h 1253131"/>
                <a:gd name="connsiteX6" fmla="*/ 1417657 w 1417657"/>
                <a:gd name="connsiteY6" fmla="*/ 1145256 h 1253131"/>
                <a:gd name="connsiteX0" fmla="*/ 1422255 w 1422255"/>
                <a:gd name="connsiteY0" fmla="*/ 1145256 h 1253131"/>
                <a:gd name="connsiteX1" fmla="*/ 1359974 w 1422255"/>
                <a:gd name="connsiteY1" fmla="*/ 1253131 h 1253131"/>
                <a:gd name="connsiteX2" fmla="*/ 66880 w 1422255"/>
                <a:gd name="connsiteY2" fmla="*/ 1253131 h 1253131"/>
                <a:gd name="connsiteX3" fmla="*/ 4598 w 1422255"/>
                <a:gd name="connsiteY3" fmla="*/ 1145257 h 1253131"/>
                <a:gd name="connsiteX4" fmla="*/ 650716 w 1422255"/>
                <a:gd name="connsiteY4" fmla="*/ 31261 h 1253131"/>
                <a:gd name="connsiteX5" fmla="*/ 776138 w 1422255"/>
                <a:gd name="connsiteY5" fmla="*/ 31261 h 1253131"/>
                <a:gd name="connsiteX6" fmla="*/ 1422255 w 1422255"/>
                <a:gd name="connsiteY6" fmla="*/ 1145256 h 1253131"/>
                <a:gd name="connsiteX0" fmla="*/ 1426204 w 1426204"/>
                <a:gd name="connsiteY0" fmla="*/ 1145256 h 1253131"/>
                <a:gd name="connsiteX1" fmla="*/ 1363923 w 1426204"/>
                <a:gd name="connsiteY1" fmla="*/ 1253131 h 1253131"/>
                <a:gd name="connsiteX2" fmla="*/ 70829 w 1426204"/>
                <a:gd name="connsiteY2" fmla="*/ 1253131 h 1253131"/>
                <a:gd name="connsiteX3" fmla="*/ 8547 w 1426204"/>
                <a:gd name="connsiteY3" fmla="*/ 1145257 h 1253131"/>
                <a:gd name="connsiteX4" fmla="*/ 654665 w 1426204"/>
                <a:gd name="connsiteY4" fmla="*/ 31261 h 1253131"/>
                <a:gd name="connsiteX5" fmla="*/ 780087 w 1426204"/>
                <a:gd name="connsiteY5" fmla="*/ 31261 h 1253131"/>
                <a:gd name="connsiteX6" fmla="*/ 1426204 w 1426204"/>
                <a:gd name="connsiteY6" fmla="*/ 1145256 h 1253131"/>
                <a:gd name="connsiteX0" fmla="*/ 1429268 w 1429268"/>
                <a:gd name="connsiteY0" fmla="*/ 1145256 h 1253131"/>
                <a:gd name="connsiteX1" fmla="*/ 1366987 w 1429268"/>
                <a:gd name="connsiteY1" fmla="*/ 1253131 h 1253131"/>
                <a:gd name="connsiteX2" fmla="*/ 73893 w 1429268"/>
                <a:gd name="connsiteY2" fmla="*/ 1253131 h 1253131"/>
                <a:gd name="connsiteX3" fmla="*/ 11611 w 1429268"/>
                <a:gd name="connsiteY3" fmla="*/ 1145257 h 1253131"/>
                <a:gd name="connsiteX4" fmla="*/ 657729 w 1429268"/>
                <a:gd name="connsiteY4" fmla="*/ 31261 h 1253131"/>
                <a:gd name="connsiteX5" fmla="*/ 783151 w 1429268"/>
                <a:gd name="connsiteY5" fmla="*/ 31261 h 1253131"/>
                <a:gd name="connsiteX6" fmla="*/ 1429268 w 1429268"/>
                <a:gd name="connsiteY6" fmla="*/ 1145256 h 1253131"/>
                <a:gd name="connsiteX0" fmla="*/ 1429268 w 1435433"/>
                <a:gd name="connsiteY0" fmla="*/ 1145256 h 1253131"/>
                <a:gd name="connsiteX1" fmla="*/ 1366987 w 1435433"/>
                <a:gd name="connsiteY1" fmla="*/ 1253131 h 1253131"/>
                <a:gd name="connsiteX2" fmla="*/ 73893 w 1435433"/>
                <a:gd name="connsiteY2" fmla="*/ 1253131 h 1253131"/>
                <a:gd name="connsiteX3" fmla="*/ 11611 w 1435433"/>
                <a:gd name="connsiteY3" fmla="*/ 1145257 h 1253131"/>
                <a:gd name="connsiteX4" fmla="*/ 657729 w 1435433"/>
                <a:gd name="connsiteY4" fmla="*/ 31261 h 1253131"/>
                <a:gd name="connsiteX5" fmla="*/ 783151 w 1435433"/>
                <a:gd name="connsiteY5" fmla="*/ 31261 h 1253131"/>
                <a:gd name="connsiteX6" fmla="*/ 1429268 w 1435433"/>
                <a:gd name="connsiteY6" fmla="*/ 1145256 h 1253131"/>
                <a:gd name="connsiteX0" fmla="*/ 1429268 w 1438819"/>
                <a:gd name="connsiteY0" fmla="*/ 1145256 h 1253131"/>
                <a:gd name="connsiteX1" fmla="*/ 1366987 w 1438819"/>
                <a:gd name="connsiteY1" fmla="*/ 1253131 h 1253131"/>
                <a:gd name="connsiteX2" fmla="*/ 73893 w 1438819"/>
                <a:gd name="connsiteY2" fmla="*/ 1253131 h 1253131"/>
                <a:gd name="connsiteX3" fmla="*/ 11611 w 1438819"/>
                <a:gd name="connsiteY3" fmla="*/ 1145257 h 1253131"/>
                <a:gd name="connsiteX4" fmla="*/ 657729 w 1438819"/>
                <a:gd name="connsiteY4" fmla="*/ 31261 h 1253131"/>
                <a:gd name="connsiteX5" fmla="*/ 783151 w 1438819"/>
                <a:gd name="connsiteY5" fmla="*/ 31261 h 1253131"/>
                <a:gd name="connsiteX6" fmla="*/ 1429268 w 1438819"/>
                <a:gd name="connsiteY6" fmla="*/ 1145256 h 1253131"/>
                <a:gd name="connsiteX0" fmla="*/ 1429268 w 1439817"/>
                <a:gd name="connsiteY0" fmla="*/ 1145256 h 1253131"/>
                <a:gd name="connsiteX1" fmla="*/ 1366987 w 1439817"/>
                <a:gd name="connsiteY1" fmla="*/ 1253131 h 1253131"/>
                <a:gd name="connsiteX2" fmla="*/ 73893 w 1439817"/>
                <a:gd name="connsiteY2" fmla="*/ 1253131 h 1253131"/>
                <a:gd name="connsiteX3" fmla="*/ 11611 w 1439817"/>
                <a:gd name="connsiteY3" fmla="*/ 1145257 h 1253131"/>
                <a:gd name="connsiteX4" fmla="*/ 657729 w 1439817"/>
                <a:gd name="connsiteY4" fmla="*/ 31261 h 1253131"/>
                <a:gd name="connsiteX5" fmla="*/ 783151 w 1439817"/>
                <a:gd name="connsiteY5" fmla="*/ 31261 h 1253131"/>
                <a:gd name="connsiteX6" fmla="*/ 1429268 w 1439817"/>
                <a:gd name="connsiteY6" fmla="*/ 1145256 h 1253131"/>
                <a:gd name="connsiteX0" fmla="*/ 1429268 w 1442096"/>
                <a:gd name="connsiteY0" fmla="*/ 1145256 h 1253131"/>
                <a:gd name="connsiteX1" fmla="*/ 1366987 w 1442096"/>
                <a:gd name="connsiteY1" fmla="*/ 1253131 h 1253131"/>
                <a:gd name="connsiteX2" fmla="*/ 73893 w 1442096"/>
                <a:gd name="connsiteY2" fmla="*/ 1253131 h 1253131"/>
                <a:gd name="connsiteX3" fmla="*/ 11611 w 1442096"/>
                <a:gd name="connsiteY3" fmla="*/ 1145257 h 1253131"/>
                <a:gd name="connsiteX4" fmla="*/ 657729 w 1442096"/>
                <a:gd name="connsiteY4" fmla="*/ 31261 h 1253131"/>
                <a:gd name="connsiteX5" fmla="*/ 783151 w 1442096"/>
                <a:gd name="connsiteY5" fmla="*/ 31261 h 1253131"/>
                <a:gd name="connsiteX6" fmla="*/ 1429268 w 1442096"/>
                <a:gd name="connsiteY6" fmla="*/ 1145256 h 125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26"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29" name="组合 28"/>
          <p:cNvGrpSpPr/>
          <p:nvPr/>
        </p:nvGrpSpPr>
        <p:grpSpPr>
          <a:xfrm>
            <a:off x="2568069" y="3906568"/>
            <a:ext cx="3311937" cy="1826689"/>
            <a:chOff x="1416744" y="2317229"/>
            <a:chExt cx="2996094" cy="1826689"/>
          </a:xfrm>
        </p:grpSpPr>
        <p:sp>
          <p:nvSpPr>
            <p:cNvPr id="30" name="矩形 29"/>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1"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32" name="组合 31"/>
          <p:cNvGrpSpPr/>
          <p:nvPr/>
        </p:nvGrpSpPr>
        <p:grpSpPr>
          <a:xfrm>
            <a:off x="1594968" y="4080060"/>
            <a:ext cx="1376201" cy="1430501"/>
            <a:chOff x="-2599398" y="-969305"/>
            <a:chExt cx="2471813" cy="2569006"/>
          </a:xfrm>
        </p:grpSpPr>
        <p:grpSp>
          <p:nvGrpSpPr>
            <p:cNvPr id="33" name="组合 32"/>
            <p:cNvGrpSpPr/>
            <p:nvPr/>
          </p:nvGrpSpPr>
          <p:grpSpPr>
            <a:xfrm rot="1825908">
              <a:off x="-2599398" y="-833675"/>
              <a:ext cx="858726" cy="663275"/>
              <a:chOff x="844200" y="2427892"/>
              <a:chExt cx="920048" cy="710640"/>
            </a:xfrm>
          </p:grpSpPr>
          <p:sp>
            <p:nvSpPr>
              <p:cNvPr id="39" name="圆角矩形 38"/>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40"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3"/>
                    </a:solidFill>
                    <a:latin typeface="+mn-ea"/>
                    <a:cs typeface="+mn-ea"/>
                  </a:rPr>
                  <a:t>3</a:t>
                </a:r>
                <a:endParaRPr lang="zh-CN" altLang="en-US" dirty="0">
                  <a:solidFill>
                    <a:schemeClr val="accent3"/>
                  </a:solidFill>
                  <a:latin typeface="+mn-ea"/>
                  <a:cs typeface="+mn-ea"/>
                </a:endParaRPr>
              </a:p>
            </p:txBody>
          </p:sp>
        </p:grpSp>
        <p:sp>
          <p:nvSpPr>
            <p:cNvPr id="34" name="等腰三角形 6"/>
            <p:cNvSpPr/>
            <p:nvPr/>
          </p:nvSpPr>
          <p:spPr>
            <a:xfrm rot="5400000">
              <a:off x="-1652385" y="-393748"/>
              <a:ext cx="1631705"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5"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6"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latin typeface="+mn-ea"/>
                <a:cs typeface="+mn-ea"/>
              </a:endParaRPr>
            </a:p>
          </p:txBody>
        </p:sp>
        <p:sp>
          <p:nvSpPr>
            <p:cNvPr id="37"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 fmla="*/ 1417657 w 1417657"/>
                <a:gd name="connsiteY0" fmla="*/ 1148021 h 1255896"/>
                <a:gd name="connsiteX1" fmla="*/ 1355376 w 1417657"/>
                <a:gd name="connsiteY1" fmla="*/ 1255896 h 1255896"/>
                <a:gd name="connsiteX2" fmla="*/ 62282 w 1417657"/>
                <a:gd name="connsiteY2" fmla="*/ 1255896 h 1255896"/>
                <a:gd name="connsiteX3" fmla="*/ 0 w 1417657"/>
                <a:gd name="connsiteY3" fmla="*/ 1148022 h 1255896"/>
                <a:gd name="connsiteX4" fmla="*/ 646118 w 1417657"/>
                <a:gd name="connsiteY4" fmla="*/ 34026 h 1255896"/>
                <a:gd name="connsiteX5" fmla="*/ 771540 w 1417657"/>
                <a:gd name="connsiteY5" fmla="*/ 34026 h 1255896"/>
                <a:gd name="connsiteX6" fmla="*/ 1417657 w 1417657"/>
                <a:gd name="connsiteY6" fmla="*/ 1148021 h 1255896"/>
                <a:gd name="connsiteX0" fmla="*/ 1417657 w 1417657"/>
                <a:gd name="connsiteY0" fmla="*/ 1145256 h 1253131"/>
                <a:gd name="connsiteX1" fmla="*/ 1355376 w 1417657"/>
                <a:gd name="connsiteY1" fmla="*/ 1253131 h 1253131"/>
                <a:gd name="connsiteX2" fmla="*/ 62282 w 1417657"/>
                <a:gd name="connsiteY2" fmla="*/ 1253131 h 1253131"/>
                <a:gd name="connsiteX3" fmla="*/ 0 w 1417657"/>
                <a:gd name="connsiteY3" fmla="*/ 1145257 h 1253131"/>
                <a:gd name="connsiteX4" fmla="*/ 646118 w 1417657"/>
                <a:gd name="connsiteY4" fmla="*/ 31261 h 1253131"/>
                <a:gd name="connsiteX5" fmla="*/ 771540 w 1417657"/>
                <a:gd name="connsiteY5" fmla="*/ 31261 h 1253131"/>
                <a:gd name="connsiteX6" fmla="*/ 1417657 w 1417657"/>
                <a:gd name="connsiteY6" fmla="*/ 1145256 h 1253131"/>
                <a:gd name="connsiteX0" fmla="*/ 1422255 w 1422255"/>
                <a:gd name="connsiteY0" fmla="*/ 1145256 h 1253131"/>
                <a:gd name="connsiteX1" fmla="*/ 1359974 w 1422255"/>
                <a:gd name="connsiteY1" fmla="*/ 1253131 h 1253131"/>
                <a:gd name="connsiteX2" fmla="*/ 66880 w 1422255"/>
                <a:gd name="connsiteY2" fmla="*/ 1253131 h 1253131"/>
                <a:gd name="connsiteX3" fmla="*/ 4598 w 1422255"/>
                <a:gd name="connsiteY3" fmla="*/ 1145257 h 1253131"/>
                <a:gd name="connsiteX4" fmla="*/ 650716 w 1422255"/>
                <a:gd name="connsiteY4" fmla="*/ 31261 h 1253131"/>
                <a:gd name="connsiteX5" fmla="*/ 776138 w 1422255"/>
                <a:gd name="connsiteY5" fmla="*/ 31261 h 1253131"/>
                <a:gd name="connsiteX6" fmla="*/ 1422255 w 1422255"/>
                <a:gd name="connsiteY6" fmla="*/ 1145256 h 1253131"/>
                <a:gd name="connsiteX0" fmla="*/ 1426204 w 1426204"/>
                <a:gd name="connsiteY0" fmla="*/ 1145256 h 1253131"/>
                <a:gd name="connsiteX1" fmla="*/ 1363923 w 1426204"/>
                <a:gd name="connsiteY1" fmla="*/ 1253131 h 1253131"/>
                <a:gd name="connsiteX2" fmla="*/ 70829 w 1426204"/>
                <a:gd name="connsiteY2" fmla="*/ 1253131 h 1253131"/>
                <a:gd name="connsiteX3" fmla="*/ 8547 w 1426204"/>
                <a:gd name="connsiteY3" fmla="*/ 1145257 h 1253131"/>
                <a:gd name="connsiteX4" fmla="*/ 654665 w 1426204"/>
                <a:gd name="connsiteY4" fmla="*/ 31261 h 1253131"/>
                <a:gd name="connsiteX5" fmla="*/ 780087 w 1426204"/>
                <a:gd name="connsiteY5" fmla="*/ 31261 h 1253131"/>
                <a:gd name="connsiteX6" fmla="*/ 1426204 w 1426204"/>
                <a:gd name="connsiteY6" fmla="*/ 1145256 h 1253131"/>
                <a:gd name="connsiteX0" fmla="*/ 1429268 w 1429268"/>
                <a:gd name="connsiteY0" fmla="*/ 1145256 h 1253131"/>
                <a:gd name="connsiteX1" fmla="*/ 1366987 w 1429268"/>
                <a:gd name="connsiteY1" fmla="*/ 1253131 h 1253131"/>
                <a:gd name="connsiteX2" fmla="*/ 73893 w 1429268"/>
                <a:gd name="connsiteY2" fmla="*/ 1253131 h 1253131"/>
                <a:gd name="connsiteX3" fmla="*/ 11611 w 1429268"/>
                <a:gd name="connsiteY3" fmla="*/ 1145257 h 1253131"/>
                <a:gd name="connsiteX4" fmla="*/ 657729 w 1429268"/>
                <a:gd name="connsiteY4" fmla="*/ 31261 h 1253131"/>
                <a:gd name="connsiteX5" fmla="*/ 783151 w 1429268"/>
                <a:gd name="connsiteY5" fmla="*/ 31261 h 1253131"/>
                <a:gd name="connsiteX6" fmla="*/ 1429268 w 1429268"/>
                <a:gd name="connsiteY6" fmla="*/ 1145256 h 1253131"/>
                <a:gd name="connsiteX0" fmla="*/ 1429268 w 1435433"/>
                <a:gd name="connsiteY0" fmla="*/ 1145256 h 1253131"/>
                <a:gd name="connsiteX1" fmla="*/ 1366987 w 1435433"/>
                <a:gd name="connsiteY1" fmla="*/ 1253131 h 1253131"/>
                <a:gd name="connsiteX2" fmla="*/ 73893 w 1435433"/>
                <a:gd name="connsiteY2" fmla="*/ 1253131 h 1253131"/>
                <a:gd name="connsiteX3" fmla="*/ 11611 w 1435433"/>
                <a:gd name="connsiteY3" fmla="*/ 1145257 h 1253131"/>
                <a:gd name="connsiteX4" fmla="*/ 657729 w 1435433"/>
                <a:gd name="connsiteY4" fmla="*/ 31261 h 1253131"/>
                <a:gd name="connsiteX5" fmla="*/ 783151 w 1435433"/>
                <a:gd name="connsiteY5" fmla="*/ 31261 h 1253131"/>
                <a:gd name="connsiteX6" fmla="*/ 1429268 w 1435433"/>
                <a:gd name="connsiteY6" fmla="*/ 1145256 h 1253131"/>
                <a:gd name="connsiteX0" fmla="*/ 1429268 w 1438819"/>
                <a:gd name="connsiteY0" fmla="*/ 1145256 h 1253131"/>
                <a:gd name="connsiteX1" fmla="*/ 1366987 w 1438819"/>
                <a:gd name="connsiteY1" fmla="*/ 1253131 h 1253131"/>
                <a:gd name="connsiteX2" fmla="*/ 73893 w 1438819"/>
                <a:gd name="connsiteY2" fmla="*/ 1253131 h 1253131"/>
                <a:gd name="connsiteX3" fmla="*/ 11611 w 1438819"/>
                <a:gd name="connsiteY3" fmla="*/ 1145257 h 1253131"/>
                <a:gd name="connsiteX4" fmla="*/ 657729 w 1438819"/>
                <a:gd name="connsiteY4" fmla="*/ 31261 h 1253131"/>
                <a:gd name="connsiteX5" fmla="*/ 783151 w 1438819"/>
                <a:gd name="connsiteY5" fmla="*/ 31261 h 1253131"/>
                <a:gd name="connsiteX6" fmla="*/ 1429268 w 1438819"/>
                <a:gd name="connsiteY6" fmla="*/ 1145256 h 1253131"/>
                <a:gd name="connsiteX0" fmla="*/ 1429268 w 1439817"/>
                <a:gd name="connsiteY0" fmla="*/ 1145256 h 1253131"/>
                <a:gd name="connsiteX1" fmla="*/ 1366987 w 1439817"/>
                <a:gd name="connsiteY1" fmla="*/ 1253131 h 1253131"/>
                <a:gd name="connsiteX2" fmla="*/ 73893 w 1439817"/>
                <a:gd name="connsiteY2" fmla="*/ 1253131 h 1253131"/>
                <a:gd name="connsiteX3" fmla="*/ 11611 w 1439817"/>
                <a:gd name="connsiteY3" fmla="*/ 1145257 h 1253131"/>
                <a:gd name="connsiteX4" fmla="*/ 657729 w 1439817"/>
                <a:gd name="connsiteY4" fmla="*/ 31261 h 1253131"/>
                <a:gd name="connsiteX5" fmla="*/ 783151 w 1439817"/>
                <a:gd name="connsiteY5" fmla="*/ 31261 h 1253131"/>
                <a:gd name="connsiteX6" fmla="*/ 1429268 w 1439817"/>
                <a:gd name="connsiteY6" fmla="*/ 1145256 h 1253131"/>
                <a:gd name="connsiteX0" fmla="*/ 1429268 w 1442096"/>
                <a:gd name="connsiteY0" fmla="*/ 1145256 h 1253131"/>
                <a:gd name="connsiteX1" fmla="*/ 1366987 w 1442096"/>
                <a:gd name="connsiteY1" fmla="*/ 1253131 h 1253131"/>
                <a:gd name="connsiteX2" fmla="*/ 73893 w 1442096"/>
                <a:gd name="connsiteY2" fmla="*/ 1253131 h 1253131"/>
                <a:gd name="connsiteX3" fmla="*/ 11611 w 1442096"/>
                <a:gd name="connsiteY3" fmla="*/ 1145257 h 1253131"/>
                <a:gd name="connsiteX4" fmla="*/ 657729 w 1442096"/>
                <a:gd name="connsiteY4" fmla="*/ 31261 h 1253131"/>
                <a:gd name="connsiteX5" fmla="*/ 783151 w 1442096"/>
                <a:gd name="connsiteY5" fmla="*/ 31261 h 1253131"/>
                <a:gd name="connsiteX6" fmla="*/ 1429268 w 1442096"/>
                <a:gd name="connsiteY6" fmla="*/ 1145256 h 125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38"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grpSp>
        <p:nvGrpSpPr>
          <p:cNvPr id="41" name="组合 40"/>
          <p:cNvGrpSpPr/>
          <p:nvPr/>
        </p:nvGrpSpPr>
        <p:grpSpPr>
          <a:xfrm>
            <a:off x="7135119" y="3906568"/>
            <a:ext cx="3311937" cy="1826689"/>
            <a:chOff x="1416744" y="2317229"/>
            <a:chExt cx="2996094" cy="1826689"/>
          </a:xfrm>
        </p:grpSpPr>
        <p:sp>
          <p:nvSpPr>
            <p:cNvPr id="42" name="矩形 41"/>
            <p:cNvSpPr/>
            <p:nvPr/>
          </p:nvSpPr>
          <p:spPr>
            <a:xfrm>
              <a:off x="1416744" y="2317229"/>
              <a:ext cx="2996094" cy="182668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3" name="Text Box 13"/>
            <p:cNvSpPr txBox="1">
              <a:spLocks noChangeArrowheads="1"/>
            </p:cNvSpPr>
            <p:nvPr/>
          </p:nvSpPr>
          <p:spPr bwMode="gray">
            <a:xfrm>
              <a:off x="2016768" y="2634814"/>
              <a:ext cx="1429721" cy="122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o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b="1" dirty="0">
                  <a:solidFill>
                    <a:schemeClr val="tx1">
                      <a:lumMod val="50000"/>
                      <a:lumOff val="50000"/>
                    </a:schemeClr>
                  </a:solidFill>
                  <a:latin typeface="+mn-ea"/>
                  <a:ea typeface="+mn-ea"/>
                  <a:cs typeface="+mn-ea"/>
                </a:rPr>
                <a:t>文字内容</a:t>
              </a:r>
              <a:endParaRPr lang="en-US" altLang="zh-CN" sz="1400" b="1" dirty="0">
                <a:solidFill>
                  <a:schemeClr val="tx1">
                    <a:lumMod val="50000"/>
                    <a:lumOff val="50000"/>
                  </a:schemeClr>
                </a:solidFill>
                <a:latin typeface="+mn-ea"/>
                <a:ea typeface="+mn-ea"/>
                <a:cs typeface="+mn-ea"/>
              </a:endParaRPr>
            </a:p>
          </p:txBody>
        </p:sp>
      </p:grpSp>
      <p:grpSp>
        <p:nvGrpSpPr>
          <p:cNvPr id="44" name="组合 43"/>
          <p:cNvGrpSpPr/>
          <p:nvPr/>
        </p:nvGrpSpPr>
        <p:grpSpPr>
          <a:xfrm>
            <a:off x="6162018" y="4080060"/>
            <a:ext cx="1376200" cy="1430501"/>
            <a:chOff x="-2599398" y="-969305"/>
            <a:chExt cx="2471811" cy="2569006"/>
          </a:xfrm>
        </p:grpSpPr>
        <p:grpSp>
          <p:nvGrpSpPr>
            <p:cNvPr id="45" name="组合 44"/>
            <p:cNvGrpSpPr/>
            <p:nvPr/>
          </p:nvGrpSpPr>
          <p:grpSpPr>
            <a:xfrm rot="1825908">
              <a:off x="-2599398" y="-833675"/>
              <a:ext cx="858726" cy="663275"/>
              <a:chOff x="844200" y="2427892"/>
              <a:chExt cx="920048" cy="710640"/>
            </a:xfrm>
          </p:grpSpPr>
          <p:sp>
            <p:nvSpPr>
              <p:cNvPr id="51" name="圆角矩形 50"/>
              <p:cNvSpPr/>
              <p:nvPr/>
            </p:nvSpPr>
            <p:spPr>
              <a:xfrm>
                <a:off x="844200" y="2555036"/>
                <a:ext cx="920048" cy="453177"/>
              </a:xfrm>
              <a:prstGeom prst="roundRect">
                <a:avLst/>
              </a:prstGeom>
              <a:gradFill flip="none" rotWithShape="1">
                <a:gsLst>
                  <a:gs pos="16000">
                    <a:schemeClr val="bg1"/>
                  </a:gs>
                  <a:gs pos="0">
                    <a:schemeClr val="accent1">
                      <a:tint val="44500"/>
                      <a:satMod val="160000"/>
                    </a:schemeClr>
                  </a:gs>
                  <a:gs pos="100000">
                    <a:schemeClr val="accent1">
                      <a:tint val="23500"/>
                      <a:satMod val="160000"/>
                    </a:schemeClr>
                  </a:gs>
                  <a:gs pos="100000">
                    <a:schemeClr val="accent1">
                      <a:tint val="23500"/>
                      <a:satMod val="160000"/>
                    </a:schemeClr>
                  </a:gs>
                  <a:gs pos="3000">
                    <a:schemeClr val="accent1">
                      <a:tint val="23500"/>
                      <a:satMod val="160000"/>
                    </a:schemeClr>
                  </a:gs>
                </a:gsLst>
                <a:lin ang="0" scaled="1"/>
                <a:tileRect/>
              </a:gradFill>
              <a:ln>
                <a:noFill/>
              </a:ln>
              <a:effectLst>
                <a:outerShdw blurRad="38100" dist="50800" dir="5940000" sx="103000" sy="103000" algn="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52" name="TextBox 9"/>
              <p:cNvSpPr txBox="1"/>
              <p:nvPr/>
            </p:nvSpPr>
            <p:spPr>
              <a:xfrm>
                <a:off x="846897" y="2427892"/>
                <a:ext cx="614488" cy="710640"/>
              </a:xfrm>
              <a:prstGeom prst="rect">
                <a:avLst/>
              </a:prstGeom>
              <a:noFill/>
            </p:spPr>
            <p:txBody>
              <a:bodyPr wrap="none" rtlCol="0">
                <a:spAutoFit/>
              </a:bodyPr>
              <a:lstStyle/>
              <a:p>
                <a:r>
                  <a:rPr lang="en-US" altLang="zh-CN" dirty="0">
                    <a:solidFill>
                      <a:schemeClr val="accent4"/>
                    </a:solidFill>
                    <a:latin typeface="+mn-ea"/>
                    <a:cs typeface="+mn-ea"/>
                  </a:rPr>
                  <a:t>4</a:t>
                </a:r>
                <a:endParaRPr lang="zh-CN" altLang="en-US" dirty="0">
                  <a:solidFill>
                    <a:schemeClr val="accent4"/>
                  </a:solidFill>
                  <a:latin typeface="+mn-ea"/>
                  <a:cs typeface="+mn-ea"/>
                </a:endParaRPr>
              </a:p>
            </p:txBody>
          </p:sp>
        </p:grpSp>
        <p:sp>
          <p:nvSpPr>
            <p:cNvPr id="46" name="等腰三角形 6"/>
            <p:cNvSpPr/>
            <p:nvPr/>
          </p:nvSpPr>
          <p:spPr>
            <a:xfrm rot="5400000">
              <a:off x="-1652386" y="-393750"/>
              <a:ext cx="1631704" cy="1417894"/>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7" name="等腰三角形 6"/>
            <p:cNvSpPr/>
            <p:nvPr/>
          </p:nvSpPr>
          <p:spPr>
            <a:xfrm rot="5400000">
              <a:off x="-1348920" y="-59336"/>
              <a:ext cx="862021" cy="749066"/>
            </a:xfrm>
            <a:custGeom>
              <a:avLst/>
              <a:gdLst/>
              <a:ahLst/>
              <a:cxnLst/>
              <a:rect l="l" t="t" r="r" b="b"/>
              <a:pathLst>
                <a:path w="1442096" h="1253131">
                  <a:moveTo>
                    <a:pt x="718151" y="253224"/>
                  </a:moveTo>
                  <a:cubicBezTo>
                    <a:pt x="700773" y="253430"/>
                    <a:pt x="684221" y="260858"/>
                    <a:pt x="677159" y="274888"/>
                  </a:cubicBezTo>
                  <a:lnTo>
                    <a:pt x="229299" y="1047059"/>
                  </a:lnTo>
                  <a:cubicBezTo>
                    <a:pt x="209028" y="1075284"/>
                    <a:pt x="228369" y="1120015"/>
                    <a:pt x="272470" y="1121832"/>
                  </a:cubicBezTo>
                  <a:lnTo>
                    <a:pt x="1168784" y="1121832"/>
                  </a:lnTo>
                  <a:cubicBezTo>
                    <a:pt x="1217836" y="1120016"/>
                    <a:pt x="1232226" y="1083537"/>
                    <a:pt x="1211954" y="1047058"/>
                  </a:cubicBezTo>
                  <a:lnTo>
                    <a:pt x="764096" y="274888"/>
                  </a:lnTo>
                  <a:cubicBezTo>
                    <a:pt x="753733" y="260032"/>
                    <a:pt x="735529" y="253017"/>
                    <a:pt x="718151" y="253224"/>
                  </a:cubicBezTo>
                  <a:close/>
                  <a:moveTo>
                    <a:pt x="716868" y="7"/>
                  </a:moveTo>
                  <a:cubicBezTo>
                    <a:pt x="741939" y="-291"/>
                    <a:pt x="768201" y="9830"/>
                    <a:pt x="783151" y="31261"/>
                  </a:cubicBezTo>
                  <a:lnTo>
                    <a:pt x="1429268" y="1145256"/>
                  </a:lnTo>
                  <a:cubicBezTo>
                    <a:pt x="1458514" y="1197883"/>
                    <a:pt x="1437753" y="1250511"/>
                    <a:pt x="1366987" y="1253131"/>
                  </a:cubicBezTo>
                  <a:lnTo>
                    <a:pt x="73893" y="1253131"/>
                  </a:lnTo>
                  <a:cubicBezTo>
                    <a:pt x="10269" y="1250510"/>
                    <a:pt x="-17634" y="1185977"/>
                    <a:pt x="11611" y="1145257"/>
                  </a:cubicBezTo>
                  <a:lnTo>
                    <a:pt x="657729" y="31261"/>
                  </a:lnTo>
                  <a:cubicBezTo>
                    <a:pt x="667917" y="11021"/>
                    <a:pt x="691797" y="305"/>
                    <a:pt x="716868" y="7"/>
                  </a:cubicBezTo>
                  <a:close/>
                </a:path>
              </a:pathLst>
            </a:cu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8" name="等腰三角形 6"/>
            <p:cNvSpPr/>
            <p:nvPr/>
          </p:nvSpPr>
          <p:spPr>
            <a:xfrm rot="5400000">
              <a:off x="-2743791" y="-273068"/>
              <a:ext cx="2569006" cy="1176531"/>
            </a:xfrm>
            <a:custGeom>
              <a:avLst/>
              <a:gdLst/>
              <a:ahLst/>
              <a:cxnLst/>
              <a:rect l="l" t="t" r="r" b="b"/>
              <a:pathLst>
                <a:path w="2952329" h="1352082">
                  <a:moveTo>
                    <a:pt x="679890" y="0"/>
                  </a:moveTo>
                  <a:lnTo>
                    <a:pt x="2269951" y="0"/>
                  </a:lnTo>
                  <a:lnTo>
                    <a:pt x="2926067" y="1131235"/>
                  </a:lnTo>
                  <a:cubicBezTo>
                    <a:pt x="2985941" y="1238976"/>
                    <a:pt x="2943438" y="1346718"/>
                    <a:pt x="2798562" y="1352082"/>
                  </a:cubicBezTo>
                  <a:lnTo>
                    <a:pt x="151278" y="1352082"/>
                  </a:lnTo>
                  <a:cubicBezTo>
                    <a:pt x="21024" y="1346716"/>
                    <a:pt x="-36100" y="1214601"/>
                    <a:pt x="23772" y="1131237"/>
                  </a:cubicBezTo>
                  <a:close/>
                </a:path>
              </a:pathLst>
            </a:cu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latin typeface="+mn-ea"/>
                <a:cs typeface="+mn-ea"/>
              </a:endParaRPr>
            </a:p>
          </p:txBody>
        </p:sp>
        <p:sp>
          <p:nvSpPr>
            <p:cNvPr id="49" name="等腰三角形 6"/>
            <p:cNvSpPr/>
            <p:nvPr/>
          </p:nvSpPr>
          <p:spPr>
            <a:xfrm rot="5400000">
              <a:off x="-1290348" y="-125610"/>
              <a:ext cx="340008" cy="295455"/>
            </a:xfrm>
            <a:custGeom>
              <a:avLst/>
              <a:gdLst>
                <a:gd name="connsiteX0" fmla="*/ 1417657 w 1417657"/>
                <a:gd name="connsiteY0" fmla="*/ 1136219 h 1244094"/>
                <a:gd name="connsiteX1" fmla="*/ 1355376 w 1417657"/>
                <a:gd name="connsiteY1" fmla="*/ 1244094 h 1244094"/>
                <a:gd name="connsiteX2" fmla="*/ 62282 w 1417657"/>
                <a:gd name="connsiteY2" fmla="*/ 1244094 h 1244094"/>
                <a:gd name="connsiteX3" fmla="*/ 0 w 1417657"/>
                <a:gd name="connsiteY3" fmla="*/ 1136220 h 1244094"/>
                <a:gd name="connsiteX4" fmla="*/ 646118 w 1417657"/>
                <a:gd name="connsiteY4" fmla="*/ 22224 h 1244094"/>
                <a:gd name="connsiteX5" fmla="*/ 771540 w 1417657"/>
                <a:gd name="connsiteY5" fmla="*/ 22224 h 1244094"/>
                <a:gd name="connsiteX6" fmla="*/ 1417657 w 1417657"/>
                <a:gd name="connsiteY6" fmla="*/ 1136219 h 1244094"/>
                <a:gd name="connsiteX0" fmla="*/ 1417657 w 1417657"/>
                <a:gd name="connsiteY0" fmla="*/ 1148021 h 1255896"/>
                <a:gd name="connsiteX1" fmla="*/ 1355376 w 1417657"/>
                <a:gd name="connsiteY1" fmla="*/ 1255896 h 1255896"/>
                <a:gd name="connsiteX2" fmla="*/ 62282 w 1417657"/>
                <a:gd name="connsiteY2" fmla="*/ 1255896 h 1255896"/>
                <a:gd name="connsiteX3" fmla="*/ 0 w 1417657"/>
                <a:gd name="connsiteY3" fmla="*/ 1148022 h 1255896"/>
                <a:gd name="connsiteX4" fmla="*/ 646118 w 1417657"/>
                <a:gd name="connsiteY4" fmla="*/ 34026 h 1255896"/>
                <a:gd name="connsiteX5" fmla="*/ 771540 w 1417657"/>
                <a:gd name="connsiteY5" fmla="*/ 34026 h 1255896"/>
                <a:gd name="connsiteX6" fmla="*/ 1417657 w 1417657"/>
                <a:gd name="connsiteY6" fmla="*/ 1148021 h 1255896"/>
                <a:gd name="connsiteX0" fmla="*/ 1417657 w 1417657"/>
                <a:gd name="connsiteY0" fmla="*/ 1145256 h 1253131"/>
                <a:gd name="connsiteX1" fmla="*/ 1355376 w 1417657"/>
                <a:gd name="connsiteY1" fmla="*/ 1253131 h 1253131"/>
                <a:gd name="connsiteX2" fmla="*/ 62282 w 1417657"/>
                <a:gd name="connsiteY2" fmla="*/ 1253131 h 1253131"/>
                <a:gd name="connsiteX3" fmla="*/ 0 w 1417657"/>
                <a:gd name="connsiteY3" fmla="*/ 1145257 h 1253131"/>
                <a:gd name="connsiteX4" fmla="*/ 646118 w 1417657"/>
                <a:gd name="connsiteY4" fmla="*/ 31261 h 1253131"/>
                <a:gd name="connsiteX5" fmla="*/ 771540 w 1417657"/>
                <a:gd name="connsiteY5" fmla="*/ 31261 h 1253131"/>
                <a:gd name="connsiteX6" fmla="*/ 1417657 w 1417657"/>
                <a:gd name="connsiteY6" fmla="*/ 1145256 h 1253131"/>
                <a:gd name="connsiteX0" fmla="*/ 1422255 w 1422255"/>
                <a:gd name="connsiteY0" fmla="*/ 1145256 h 1253131"/>
                <a:gd name="connsiteX1" fmla="*/ 1359974 w 1422255"/>
                <a:gd name="connsiteY1" fmla="*/ 1253131 h 1253131"/>
                <a:gd name="connsiteX2" fmla="*/ 66880 w 1422255"/>
                <a:gd name="connsiteY2" fmla="*/ 1253131 h 1253131"/>
                <a:gd name="connsiteX3" fmla="*/ 4598 w 1422255"/>
                <a:gd name="connsiteY3" fmla="*/ 1145257 h 1253131"/>
                <a:gd name="connsiteX4" fmla="*/ 650716 w 1422255"/>
                <a:gd name="connsiteY4" fmla="*/ 31261 h 1253131"/>
                <a:gd name="connsiteX5" fmla="*/ 776138 w 1422255"/>
                <a:gd name="connsiteY5" fmla="*/ 31261 h 1253131"/>
                <a:gd name="connsiteX6" fmla="*/ 1422255 w 1422255"/>
                <a:gd name="connsiteY6" fmla="*/ 1145256 h 1253131"/>
                <a:gd name="connsiteX0" fmla="*/ 1426204 w 1426204"/>
                <a:gd name="connsiteY0" fmla="*/ 1145256 h 1253131"/>
                <a:gd name="connsiteX1" fmla="*/ 1363923 w 1426204"/>
                <a:gd name="connsiteY1" fmla="*/ 1253131 h 1253131"/>
                <a:gd name="connsiteX2" fmla="*/ 70829 w 1426204"/>
                <a:gd name="connsiteY2" fmla="*/ 1253131 h 1253131"/>
                <a:gd name="connsiteX3" fmla="*/ 8547 w 1426204"/>
                <a:gd name="connsiteY3" fmla="*/ 1145257 h 1253131"/>
                <a:gd name="connsiteX4" fmla="*/ 654665 w 1426204"/>
                <a:gd name="connsiteY4" fmla="*/ 31261 h 1253131"/>
                <a:gd name="connsiteX5" fmla="*/ 780087 w 1426204"/>
                <a:gd name="connsiteY5" fmla="*/ 31261 h 1253131"/>
                <a:gd name="connsiteX6" fmla="*/ 1426204 w 1426204"/>
                <a:gd name="connsiteY6" fmla="*/ 1145256 h 1253131"/>
                <a:gd name="connsiteX0" fmla="*/ 1429268 w 1429268"/>
                <a:gd name="connsiteY0" fmla="*/ 1145256 h 1253131"/>
                <a:gd name="connsiteX1" fmla="*/ 1366987 w 1429268"/>
                <a:gd name="connsiteY1" fmla="*/ 1253131 h 1253131"/>
                <a:gd name="connsiteX2" fmla="*/ 73893 w 1429268"/>
                <a:gd name="connsiteY2" fmla="*/ 1253131 h 1253131"/>
                <a:gd name="connsiteX3" fmla="*/ 11611 w 1429268"/>
                <a:gd name="connsiteY3" fmla="*/ 1145257 h 1253131"/>
                <a:gd name="connsiteX4" fmla="*/ 657729 w 1429268"/>
                <a:gd name="connsiteY4" fmla="*/ 31261 h 1253131"/>
                <a:gd name="connsiteX5" fmla="*/ 783151 w 1429268"/>
                <a:gd name="connsiteY5" fmla="*/ 31261 h 1253131"/>
                <a:gd name="connsiteX6" fmla="*/ 1429268 w 1429268"/>
                <a:gd name="connsiteY6" fmla="*/ 1145256 h 1253131"/>
                <a:gd name="connsiteX0" fmla="*/ 1429268 w 1435433"/>
                <a:gd name="connsiteY0" fmla="*/ 1145256 h 1253131"/>
                <a:gd name="connsiteX1" fmla="*/ 1366987 w 1435433"/>
                <a:gd name="connsiteY1" fmla="*/ 1253131 h 1253131"/>
                <a:gd name="connsiteX2" fmla="*/ 73893 w 1435433"/>
                <a:gd name="connsiteY2" fmla="*/ 1253131 h 1253131"/>
                <a:gd name="connsiteX3" fmla="*/ 11611 w 1435433"/>
                <a:gd name="connsiteY3" fmla="*/ 1145257 h 1253131"/>
                <a:gd name="connsiteX4" fmla="*/ 657729 w 1435433"/>
                <a:gd name="connsiteY4" fmla="*/ 31261 h 1253131"/>
                <a:gd name="connsiteX5" fmla="*/ 783151 w 1435433"/>
                <a:gd name="connsiteY5" fmla="*/ 31261 h 1253131"/>
                <a:gd name="connsiteX6" fmla="*/ 1429268 w 1435433"/>
                <a:gd name="connsiteY6" fmla="*/ 1145256 h 1253131"/>
                <a:gd name="connsiteX0" fmla="*/ 1429268 w 1438819"/>
                <a:gd name="connsiteY0" fmla="*/ 1145256 h 1253131"/>
                <a:gd name="connsiteX1" fmla="*/ 1366987 w 1438819"/>
                <a:gd name="connsiteY1" fmla="*/ 1253131 h 1253131"/>
                <a:gd name="connsiteX2" fmla="*/ 73893 w 1438819"/>
                <a:gd name="connsiteY2" fmla="*/ 1253131 h 1253131"/>
                <a:gd name="connsiteX3" fmla="*/ 11611 w 1438819"/>
                <a:gd name="connsiteY3" fmla="*/ 1145257 h 1253131"/>
                <a:gd name="connsiteX4" fmla="*/ 657729 w 1438819"/>
                <a:gd name="connsiteY4" fmla="*/ 31261 h 1253131"/>
                <a:gd name="connsiteX5" fmla="*/ 783151 w 1438819"/>
                <a:gd name="connsiteY5" fmla="*/ 31261 h 1253131"/>
                <a:gd name="connsiteX6" fmla="*/ 1429268 w 1438819"/>
                <a:gd name="connsiteY6" fmla="*/ 1145256 h 1253131"/>
                <a:gd name="connsiteX0" fmla="*/ 1429268 w 1439817"/>
                <a:gd name="connsiteY0" fmla="*/ 1145256 h 1253131"/>
                <a:gd name="connsiteX1" fmla="*/ 1366987 w 1439817"/>
                <a:gd name="connsiteY1" fmla="*/ 1253131 h 1253131"/>
                <a:gd name="connsiteX2" fmla="*/ 73893 w 1439817"/>
                <a:gd name="connsiteY2" fmla="*/ 1253131 h 1253131"/>
                <a:gd name="connsiteX3" fmla="*/ 11611 w 1439817"/>
                <a:gd name="connsiteY3" fmla="*/ 1145257 h 1253131"/>
                <a:gd name="connsiteX4" fmla="*/ 657729 w 1439817"/>
                <a:gd name="connsiteY4" fmla="*/ 31261 h 1253131"/>
                <a:gd name="connsiteX5" fmla="*/ 783151 w 1439817"/>
                <a:gd name="connsiteY5" fmla="*/ 31261 h 1253131"/>
                <a:gd name="connsiteX6" fmla="*/ 1429268 w 1439817"/>
                <a:gd name="connsiteY6" fmla="*/ 1145256 h 1253131"/>
                <a:gd name="connsiteX0" fmla="*/ 1429268 w 1442096"/>
                <a:gd name="connsiteY0" fmla="*/ 1145256 h 1253131"/>
                <a:gd name="connsiteX1" fmla="*/ 1366987 w 1442096"/>
                <a:gd name="connsiteY1" fmla="*/ 1253131 h 1253131"/>
                <a:gd name="connsiteX2" fmla="*/ 73893 w 1442096"/>
                <a:gd name="connsiteY2" fmla="*/ 1253131 h 1253131"/>
                <a:gd name="connsiteX3" fmla="*/ 11611 w 1442096"/>
                <a:gd name="connsiteY3" fmla="*/ 1145257 h 1253131"/>
                <a:gd name="connsiteX4" fmla="*/ 657729 w 1442096"/>
                <a:gd name="connsiteY4" fmla="*/ 31261 h 1253131"/>
                <a:gd name="connsiteX5" fmla="*/ 783151 w 1442096"/>
                <a:gd name="connsiteY5" fmla="*/ 31261 h 1253131"/>
                <a:gd name="connsiteX6" fmla="*/ 1429268 w 1442096"/>
                <a:gd name="connsiteY6" fmla="*/ 1145256 h 125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096" h="1253131">
                  <a:moveTo>
                    <a:pt x="1429268" y="1145256"/>
                  </a:moveTo>
                  <a:cubicBezTo>
                    <a:pt x="1458514" y="1197883"/>
                    <a:pt x="1437753" y="1250511"/>
                    <a:pt x="1366987" y="1253131"/>
                  </a:cubicBezTo>
                  <a:lnTo>
                    <a:pt x="73893" y="1253131"/>
                  </a:lnTo>
                  <a:cubicBezTo>
                    <a:pt x="10269" y="1250510"/>
                    <a:pt x="-17634" y="1185977"/>
                    <a:pt x="11611" y="1145257"/>
                  </a:cubicBezTo>
                  <a:lnTo>
                    <a:pt x="657729" y="31261"/>
                  </a:lnTo>
                  <a:cubicBezTo>
                    <a:pt x="678105" y="-9220"/>
                    <a:pt x="753250" y="-11602"/>
                    <a:pt x="783151" y="31261"/>
                  </a:cubicBezTo>
                  <a:lnTo>
                    <a:pt x="1429268" y="11452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endParaRPr>
            </a:p>
          </p:txBody>
        </p:sp>
        <p:sp>
          <p:nvSpPr>
            <p:cNvPr id="50" name="TextBox 7"/>
            <p:cNvSpPr txBox="1"/>
            <p:nvPr/>
          </p:nvSpPr>
          <p:spPr>
            <a:xfrm>
              <a:off x="-1932034" y="-647783"/>
              <a:ext cx="718643" cy="1925959"/>
            </a:xfrm>
            <a:prstGeom prst="rect">
              <a:avLst/>
            </a:prstGeom>
            <a:noFill/>
          </p:spPr>
          <p:txBody>
            <a:bodyPr vert="eaVert" wrap="square" rtlCol="0">
              <a:spAutoFit/>
            </a:bodyPr>
            <a:lstStyle/>
            <a:p>
              <a:pPr algn="ctr"/>
              <a:r>
                <a:rPr lang="zh-CN" altLang="en-US" sz="1400" b="1" dirty="0">
                  <a:solidFill>
                    <a:schemeClr val="bg1"/>
                  </a:solidFill>
                  <a:latin typeface="+mn-ea"/>
                  <a:cs typeface="+mn-ea"/>
                </a:rPr>
                <a:t>输入标题</a:t>
              </a:r>
              <a:endParaRPr lang="en-US" altLang="zh-CN" sz="1400" b="1" dirty="0">
                <a:solidFill>
                  <a:schemeClr val="bg1"/>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extLst>
      <p:ext uri="{BB962C8B-B14F-4D97-AF65-F5344CB8AC3E}">
        <p14:creationId xmlns:p14="http://schemas.microsoft.com/office/powerpoint/2010/main" val="26850656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9519" y="1664217"/>
            <a:ext cx="9792965"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TextBox 3"/>
          <p:cNvSpPr txBox="1"/>
          <p:nvPr/>
        </p:nvSpPr>
        <p:spPr>
          <a:xfrm>
            <a:off x="1596087" y="1988840"/>
            <a:ext cx="8999828"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50000"/>
                    <a:lumOff val="50000"/>
                  </a:schemeClr>
                </a:solidFill>
                <a:latin typeface="微软雅黑" pitchFamily="34" charset="-122"/>
                <a:ea typeface="微软雅黑" pitchFamily="34" charset="-122"/>
              </a:rPr>
              <a:t>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点击输入本栏的具体文字，简明扼要的说明分项内容，此为概念图解，请根据您的具体内容酌情修改。写内容</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600" dirty="0">
              <a:solidFill>
                <a:schemeClr val="tx1">
                  <a:lumMod val="50000"/>
                  <a:lumOff val="50000"/>
                </a:schemeClr>
              </a:solidFill>
              <a:latin typeface="微软雅黑" pitchFamily="34" charset="-122"/>
              <a:ea typeface="微软雅黑" pitchFamily="34" charset="-122"/>
            </a:endParaRPr>
          </a:p>
        </p:txBody>
      </p:sp>
      <p:sp>
        <p:nvSpPr>
          <p:cNvPr id="5" name="矩形 93"/>
          <p:cNvSpPr/>
          <p:nvPr/>
        </p:nvSpPr>
        <p:spPr>
          <a:xfrm>
            <a:off x="1149301" y="1604798"/>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 name="矩形 93"/>
          <p:cNvSpPr/>
          <p:nvPr/>
        </p:nvSpPr>
        <p:spPr>
          <a:xfrm rot="10800000">
            <a:off x="10661368" y="3200137"/>
            <a:ext cx="38399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 name="Freeform 5"/>
          <p:cNvSpPr>
            <a:spLocks/>
          </p:cNvSpPr>
          <p:nvPr/>
        </p:nvSpPr>
        <p:spPr bwMode="auto">
          <a:xfrm>
            <a:off x="4006908"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8" name="TextBox 7"/>
          <p:cNvSpPr txBox="1"/>
          <p:nvPr/>
        </p:nvSpPr>
        <p:spPr>
          <a:xfrm>
            <a:off x="431748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9" name="Freeform 5"/>
          <p:cNvSpPr>
            <a:spLocks/>
          </p:cNvSpPr>
          <p:nvPr/>
        </p:nvSpPr>
        <p:spPr bwMode="auto">
          <a:xfrm>
            <a:off x="1881782"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0" name="Freeform 5"/>
          <p:cNvSpPr>
            <a:spLocks/>
          </p:cNvSpPr>
          <p:nvPr/>
        </p:nvSpPr>
        <p:spPr bwMode="auto">
          <a:xfrm>
            <a:off x="6132034"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1" name="Freeform 5"/>
          <p:cNvSpPr>
            <a:spLocks/>
          </p:cNvSpPr>
          <p:nvPr/>
        </p:nvSpPr>
        <p:spPr bwMode="auto">
          <a:xfrm>
            <a:off x="8257160" y="4005065"/>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headEnd/>
            <a:tailEnd/>
          </a:ln>
          <a:effectLst>
            <a:outerShdw blurRad="127000" dist="63500" dir="6600000" algn="t" rotWithShape="0">
              <a:prstClr val="black">
                <a:alpha val="40000"/>
              </a:prstClr>
            </a:outerShdw>
          </a:effectLst>
        </p:spPr>
        <p:txBody>
          <a:bodyPr vert="horz" wrap="square" lIns="121908" tIns="60954" rIns="121908" bIns="60954" numCol="1" anchor="t" anchorCtr="0" compatLnSpc="1">
            <a:prstTxWarp prst="textNoShape">
              <a:avLst/>
            </a:prstTxWarp>
          </a:bodyPr>
          <a:lstStyle/>
          <a:p>
            <a:endParaRPr lang="zh-CN" altLang="en-US">
              <a:solidFill>
                <a:schemeClr val="bg1"/>
              </a:solidFill>
            </a:endParaRPr>
          </a:p>
        </p:txBody>
      </p:sp>
      <p:sp>
        <p:nvSpPr>
          <p:cNvPr id="12" name="TextBox 11"/>
          <p:cNvSpPr txBox="1"/>
          <p:nvPr/>
        </p:nvSpPr>
        <p:spPr>
          <a:xfrm>
            <a:off x="2214372"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3" name="TextBox 12"/>
          <p:cNvSpPr txBox="1"/>
          <p:nvPr/>
        </p:nvSpPr>
        <p:spPr>
          <a:xfrm>
            <a:off x="6464624"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4" name="TextBox 13"/>
          <p:cNvSpPr txBox="1"/>
          <p:nvPr/>
        </p:nvSpPr>
        <p:spPr>
          <a:xfrm>
            <a:off x="8589750" y="4514539"/>
            <a:ext cx="1291880"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884932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6340" y="1935452"/>
            <a:ext cx="2557091"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5" name="文本框 35"/>
            <p:cNvSpPr txBox="1"/>
            <p:nvPr/>
          </p:nvSpPr>
          <p:spPr>
            <a:xfrm>
              <a:off x="3971726" y="2389299"/>
              <a:ext cx="2230360" cy="638148"/>
            </a:xfrm>
            <a:prstGeom prst="rect">
              <a:avLst/>
            </a:prstGeom>
            <a:noFill/>
            <a:ln w="50800">
              <a:noFill/>
            </a:ln>
          </p:spPr>
          <p:txBody>
            <a:bodyPr wrap="square" rtlCol="0" anchor="ctr">
              <a:spAutoFit/>
            </a:bodyPr>
            <a:lstStyle/>
            <a:p>
              <a:pPr algn="ct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第二季度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6" name="组合 5"/>
          <p:cNvGrpSpPr/>
          <p:nvPr/>
        </p:nvGrpSpPr>
        <p:grpSpPr>
          <a:xfrm>
            <a:off x="1394395" y="1935452"/>
            <a:ext cx="2557091"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第一季度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0" name="组合 9"/>
          <p:cNvGrpSpPr/>
          <p:nvPr/>
        </p:nvGrpSpPr>
        <p:grpSpPr>
          <a:xfrm>
            <a:off x="8626813" y="1935452"/>
            <a:ext cx="2557091"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第四季度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grpSp>
        <p:nvGrpSpPr>
          <p:cNvPr id="13" name="组合 12"/>
          <p:cNvGrpSpPr/>
          <p:nvPr/>
        </p:nvGrpSpPr>
        <p:grpSpPr>
          <a:xfrm>
            <a:off x="6201576" y="1935452"/>
            <a:ext cx="2557091"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algn="ctr">
                <a:lnSpc>
                  <a:spcPct val="120000"/>
                </a:lnSpc>
              </a:pPr>
              <a:r>
                <a:rPr lang="zh-CN" altLang="en-US" sz="2000" b="1" dirty="0">
                  <a:solidFill>
                    <a:schemeClr val="bg1"/>
                  </a:solidFill>
                  <a:latin typeface="Arial" panose="020B0604020202020204" pitchFamily="34" charset="0"/>
                  <a:ea typeface="微软雅黑" pitchFamily="34" charset="-122"/>
                  <a:cs typeface="Arial" panose="020B0604020202020204" pitchFamily="34" charset="0"/>
                </a:rPr>
                <a:t>第三季度</a:t>
              </a:r>
              <a:endParaRPr lang="zh-CN" altLang="en-US" sz="2000" b="1" baseline="-3000" dirty="0">
                <a:solidFill>
                  <a:schemeClr val="bg1"/>
                </a:solidFill>
                <a:latin typeface="Arial" panose="020B0604020202020204" pitchFamily="34" charset="0"/>
                <a:ea typeface="微软雅黑" pitchFamily="34" charset="-122"/>
                <a:cs typeface="Arial" panose="020B0604020202020204" pitchFamily="34" charset="0"/>
              </a:endParaRPr>
            </a:p>
          </p:txBody>
        </p:sp>
      </p:grpSp>
      <p:sp>
        <p:nvSpPr>
          <p:cNvPr id="16" name="矩形 47"/>
          <p:cNvSpPr>
            <a:spLocks noChangeArrowheads="1"/>
          </p:cNvSpPr>
          <p:nvPr/>
        </p:nvSpPr>
        <p:spPr bwMode="auto">
          <a:xfrm>
            <a:off x="1415683" y="5337776"/>
            <a:ext cx="9384229" cy="58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tx1">
                    <a:lumMod val="50000"/>
                    <a:lumOff val="50000"/>
                  </a:schemeClr>
                </a:solidFill>
                <a:sym typeface="微软雅黑"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19143"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1584087" y="3754179"/>
            <a:ext cx="2246690"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19" name="矩形 18"/>
          <p:cNvSpPr/>
          <p:nvPr/>
        </p:nvSpPr>
        <p:spPr>
          <a:xfrm>
            <a:off x="4351328"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0" name="矩形 47"/>
          <p:cNvSpPr>
            <a:spLocks noChangeArrowheads="1"/>
          </p:cNvSpPr>
          <p:nvPr/>
        </p:nvSpPr>
        <p:spPr bwMode="auto">
          <a:xfrm>
            <a:off x="3958939" y="3754179"/>
            <a:ext cx="2208391"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21" name="矩形 20"/>
          <p:cNvSpPr/>
          <p:nvPr/>
        </p:nvSpPr>
        <p:spPr>
          <a:xfrm>
            <a:off x="6766240"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2" name="矩形 47"/>
          <p:cNvSpPr>
            <a:spLocks noChangeArrowheads="1"/>
          </p:cNvSpPr>
          <p:nvPr/>
        </p:nvSpPr>
        <p:spPr bwMode="auto">
          <a:xfrm>
            <a:off x="6383997" y="3754179"/>
            <a:ext cx="2228699"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sp>
        <p:nvSpPr>
          <p:cNvPr id="23" name="矩形 22"/>
          <p:cNvSpPr/>
          <p:nvPr/>
        </p:nvSpPr>
        <p:spPr>
          <a:xfrm>
            <a:off x="9138805" y="3275058"/>
            <a:ext cx="1415570" cy="338547"/>
          </a:xfrm>
          <a:prstGeom prst="rect">
            <a:avLst/>
          </a:prstGeom>
        </p:spPr>
        <p:txBody>
          <a:bodyPr wrap="none" lIns="91422" tIns="45711" rIns="91422" bIns="45711">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单击添加标题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24" name="矩形 47"/>
          <p:cNvSpPr>
            <a:spLocks noChangeArrowheads="1"/>
          </p:cNvSpPr>
          <p:nvPr/>
        </p:nvSpPr>
        <p:spPr bwMode="auto">
          <a:xfrm>
            <a:off x="8783951" y="3754179"/>
            <a:ext cx="2207958" cy="10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300" dirty="0">
                <a:solidFill>
                  <a:schemeClr val="tx1">
                    <a:lumMod val="50000"/>
                    <a:lumOff val="50000"/>
                  </a:schemeClr>
                </a:solidFill>
                <a:sym typeface="微软雅黑" pitchFamily="34" charset="-122"/>
              </a:rPr>
              <a:t>在此录入上述图表的描述说明，在此录入上述图表的描述说明，在此录入上述图表的描述说明。</a:t>
            </a:r>
          </a:p>
        </p:txBody>
      </p:sp>
      <p:cxnSp>
        <p:nvCxnSpPr>
          <p:cNvPr id="25" name="直接连接符 8"/>
          <p:cNvCxnSpPr/>
          <p:nvPr/>
        </p:nvCxnSpPr>
        <p:spPr>
          <a:xfrm>
            <a:off x="1428455" y="5215429"/>
            <a:ext cx="935868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78674425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9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8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27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36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1008099" y="1898698"/>
            <a:ext cx="3131883" cy="373854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91407" tIns="45703" rIns="91407" bIns="45703"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6"/>
          <p:cNvSpPr>
            <a:spLocks/>
          </p:cNvSpPr>
          <p:nvPr/>
        </p:nvSpPr>
        <p:spPr bwMode="auto">
          <a:xfrm>
            <a:off x="3775267" y="3299827"/>
            <a:ext cx="1991882" cy="237772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91407" tIns="45703" rIns="91407" bIns="45703"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3247267" y="1892829"/>
            <a:ext cx="935617" cy="936104"/>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07" tIns="45703" rIns="91407" bIns="45703" numCol="1" rtlCol="0" anchor="t" anchorCtr="0" compatLnSpc="1">
            <a:prstTxWarp prst="textNoShape">
              <a:avLst/>
            </a:prstTxWarp>
          </a:bodyPr>
          <a:lstStyle/>
          <a:p>
            <a:pPr defTabSz="914065"/>
            <a:endParaRPr lang="zh-CN" altLang="en-US" sz="1700">
              <a:latin typeface="微软雅黑" panose="020B0503020204020204" pitchFamily="34" charset="-122"/>
              <a:ea typeface="微软雅黑" panose="020B0503020204020204" pitchFamily="34" charset="-122"/>
            </a:endParaRPr>
          </a:p>
        </p:txBody>
      </p:sp>
      <p:sp>
        <p:nvSpPr>
          <p:cNvPr id="6" name="椭圆 5"/>
          <p:cNvSpPr/>
          <p:nvPr/>
        </p:nvSpPr>
        <p:spPr bwMode="auto">
          <a:xfrm>
            <a:off x="5375998" y="3517152"/>
            <a:ext cx="782305" cy="782712"/>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07" tIns="45703" rIns="91407" bIns="45703" numCol="1" rtlCol="0" anchor="t" anchorCtr="0" compatLnSpc="1">
            <a:prstTxWarp prst="textNoShape">
              <a:avLst/>
            </a:prstTxWarp>
          </a:bodyPr>
          <a:lstStyle/>
          <a:p>
            <a:pPr defTabSz="914065"/>
            <a:endParaRPr lang="zh-CN" altLang="en-US" sz="1700">
              <a:latin typeface="微软雅黑" panose="020B0503020204020204" pitchFamily="34" charset="-122"/>
              <a:ea typeface="微软雅黑" panose="020B0503020204020204" pitchFamily="34" charset="-122"/>
            </a:endParaRPr>
          </a:p>
        </p:txBody>
      </p:sp>
      <p:sp>
        <p:nvSpPr>
          <p:cNvPr id="7" name="TextBox 6"/>
          <p:cNvSpPr txBox="1"/>
          <p:nvPr/>
        </p:nvSpPr>
        <p:spPr>
          <a:xfrm>
            <a:off x="3277940" y="2099719"/>
            <a:ext cx="899539" cy="507797"/>
          </a:xfrm>
          <a:prstGeom prst="rect">
            <a:avLst/>
          </a:prstGeom>
          <a:noFill/>
        </p:spPr>
        <p:txBody>
          <a:bodyPr wrap="none" lIns="91407" tIns="45703" rIns="91407" bIns="45703" rtlCol="0">
            <a:spAutoFit/>
          </a:bodyPr>
          <a:lstStyle/>
          <a:p>
            <a:pPr algn="ctr"/>
            <a:r>
              <a:rPr lang="en-US" altLang="zh-CN" sz="2700" dirty="0">
                <a:solidFill>
                  <a:srgbClr val="F8F8F8"/>
                </a:solidFill>
                <a:latin typeface="微软雅黑" panose="020B0503020204020204" pitchFamily="34" charset="-122"/>
                <a:ea typeface="微软雅黑" panose="020B0503020204020204" pitchFamily="34" charset="-122"/>
              </a:rPr>
              <a:t>75%</a:t>
            </a:r>
            <a:endParaRPr lang="zh-CN" altLang="en-US" sz="27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374836" y="3677688"/>
            <a:ext cx="659088" cy="369298"/>
          </a:xfrm>
          <a:prstGeom prst="rect">
            <a:avLst/>
          </a:prstGeom>
          <a:noFill/>
        </p:spPr>
        <p:txBody>
          <a:bodyPr wrap="none" lIns="91407" tIns="45703" rIns="91407" bIns="45703"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160227" y="2468895"/>
            <a:ext cx="1004880" cy="584775"/>
          </a:xfrm>
          <a:prstGeom prst="rect">
            <a:avLst/>
          </a:prstGeom>
          <a:noFill/>
        </p:spPr>
        <p:txBody>
          <a:bodyPr wrap="none" lIns="91407" tIns="45703" rIns="91407" bIns="45703" rtlCol="0">
            <a:spAutoFit/>
          </a:bodyPr>
          <a:lstStyle/>
          <a:p>
            <a:r>
              <a:rPr lang="zh-CN" altLang="en-US" sz="3200" dirty="0">
                <a:solidFill>
                  <a:srgbClr val="F8F8F8"/>
                </a:solidFill>
                <a:latin typeface="微软雅黑" panose="020B0503020204020204" pitchFamily="34" charset="-122"/>
                <a:ea typeface="微软雅黑" panose="020B0503020204020204" pitchFamily="34" charset="-122"/>
              </a:rPr>
              <a:t>目标</a:t>
            </a:r>
          </a:p>
        </p:txBody>
      </p:sp>
      <p:sp>
        <p:nvSpPr>
          <p:cNvPr id="11" name="TextBox 10"/>
          <p:cNvSpPr txBox="1"/>
          <p:nvPr/>
        </p:nvSpPr>
        <p:spPr>
          <a:xfrm>
            <a:off x="1255238" y="3226646"/>
            <a:ext cx="2610251" cy="1323415"/>
          </a:xfrm>
          <a:prstGeom prst="rect">
            <a:avLst/>
          </a:prstGeom>
          <a:noFill/>
        </p:spPr>
        <p:txBody>
          <a:bodyPr wrap="square" lIns="91407" tIns="45703" rIns="91407" bIns="45703" rtlCol="0">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363566" y="3719979"/>
            <a:ext cx="877097" cy="507797"/>
          </a:xfrm>
          <a:prstGeom prst="rect">
            <a:avLst/>
          </a:prstGeom>
          <a:noFill/>
        </p:spPr>
        <p:txBody>
          <a:bodyPr wrap="none" lIns="91407" tIns="45703" rIns="91407" bIns="45703" rtlCol="0">
            <a:spAutoFit/>
          </a:bodyPr>
          <a:lstStyle/>
          <a:p>
            <a:r>
              <a:rPr lang="zh-CN" altLang="en-US" sz="2700" dirty="0">
                <a:solidFill>
                  <a:srgbClr val="F8F8F8"/>
                </a:solidFill>
                <a:latin typeface="微软雅黑" panose="020B0503020204020204" pitchFamily="34" charset="-122"/>
                <a:ea typeface="微软雅黑" panose="020B0503020204020204" pitchFamily="34" charset="-122"/>
              </a:rPr>
              <a:t>实际</a:t>
            </a:r>
          </a:p>
        </p:txBody>
      </p:sp>
      <p:sp>
        <p:nvSpPr>
          <p:cNvPr id="13" name="TextBox 12"/>
          <p:cNvSpPr txBox="1"/>
          <p:nvPr/>
        </p:nvSpPr>
        <p:spPr>
          <a:xfrm>
            <a:off x="3846470" y="4229436"/>
            <a:ext cx="1865538" cy="553963"/>
          </a:xfrm>
          <a:prstGeom prst="rect">
            <a:avLst/>
          </a:prstGeom>
          <a:noFill/>
        </p:spPr>
        <p:txBody>
          <a:bodyPr wrap="square" lIns="91407" tIns="45703" rIns="91407" bIns="45703" rtlCol="0">
            <a:spAutoFit/>
          </a:bodyPr>
          <a:lstStyle/>
          <a:p>
            <a:pPr algn="ctr"/>
            <a:r>
              <a:rPr lang="zh-CN" altLang="en-US" sz="1500" dirty="0">
                <a:solidFill>
                  <a:srgbClr val="F8F8F8"/>
                </a:solidFill>
                <a:latin typeface="微软雅黑" panose="020B0503020204020204" pitchFamily="34" charset="-122"/>
                <a:ea typeface="微软雅黑" panose="020B0503020204020204" pitchFamily="34" charset="-122"/>
              </a:rPr>
              <a:t>请输入您的文字对</a:t>
            </a:r>
            <a:endParaRPr lang="en-US" altLang="zh-CN" sz="1500" dirty="0">
              <a:solidFill>
                <a:srgbClr val="F8F8F8"/>
              </a:solidFill>
              <a:latin typeface="微软雅黑" panose="020B0503020204020204" pitchFamily="34" charset="-122"/>
              <a:ea typeface="微软雅黑" panose="020B0503020204020204" pitchFamily="34" charset="-122"/>
            </a:endParaRPr>
          </a:p>
          <a:p>
            <a:pPr algn="ctr"/>
            <a:r>
              <a:rPr lang="zh-CN" altLang="en-US" sz="1500" dirty="0">
                <a:solidFill>
                  <a:srgbClr val="F8F8F8"/>
                </a:solidFill>
                <a:latin typeface="微软雅黑" panose="020B0503020204020204" pitchFamily="34" charset="-122"/>
                <a:ea typeface="微软雅黑" panose="020B0503020204020204" pitchFamily="34" charset="-122"/>
              </a:rPr>
              <a:t>实际情况进行说明</a:t>
            </a:r>
          </a:p>
        </p:txBody>
      </p:sp>
      <p:sp>
        <p:nvSpPr>
          <p:cNvPr id="14" name="TextBox 13"/>
          <p:cNvSpPr txBox="1"/>
          <p:nvPr/>
        </p:nvSpPr>
        <p:spPr>
          <a:xfrm>
            <a:off x="4615623" y="1967765"/>
            <a:ext cx="5731205" cy="1126437"/>
          </a:xfrm>
          <a:prstGeom prst="rect">
            <a:avLst/>
          </a:prstGeom>
          <a:noFill/>
        </p:spPr>
        <p:txBody>
          <a:bodyPr wrap="square" lIns="91407" tIns="45703" rIns="91407" bIns="45703"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383997" y="3929789"/>
            <a:ext cx="4799907" cy="1126437"/>
          </a:xfrm>
          <a:prstGeom prst="rect">
            <a:avLst/>
          </a:prstGeom>
          <a:noFill/>
        </p:spPr>
        <p:txBody>
          <a:bodyPr wrap="square" lIns="91407" tIns="45703" rIns="91407" bIns="45703"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17571885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79442" y="4236402"/>
            <a:ext cx="2859877"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53530" y="4236402"/>
            <a:ext cx="3004045"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767" y="4236402"/>
            <a:ext cx="304714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a:stCxn id="9" idx="6"/>
            <a:endCxn id="8" idx="2"/>
          </p:cNvCxnSpPr>
          <p:nvPr/>
        </p:nvCxnSpPr>
        <p:spPr>
          <a:xfrm>
            <a:off x="2607822" y="2612128"/>
            <a:ext cx="10051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3612963" y="1930748"/>
            <a:ext cx="1362760" cy="1362760"/>
          </a:xfrm>
          <a:prstGeom prst="ellipse">
            <a:avLst/>
          </a:prstGeom>
          <a:noFill/>
          <a:ln w="127000">
            <a:solidFill>
              <a:schemeClr val="accent1"/>
            </a:solidFill>
            <a:round/>
            <a:headEnd/>
            <a:tailEnd/>
          </a:ln>
        </p:spPr>
        <p:txBody>
          <a:bodyPr vert="horz" wrap="square" lIns="35996" tIns="45715" rIns="35996" bIns="45715" numCol="1" anchor="ctr" anchorCtr="0" compatLnSpc="1">
            <a:prstTxWarp prst="textNoShape">
              <a:avLst/>
            </a:prstTxWarp>
          </a:bodyPr>
          <a:lstStyle/>
          <a:p>
            <a:pPr algn="ctr"/>
            <a:r>
              <a:rPr lang="zh-CN" altLang="en-US" sz="1600" dirty="0">
                <a:solidFill>
                  <a:schemeClr val="tx1">
                    <a:lumMod val="65000"/>
                    <a:lumOff val="35000"/>
                  </a:schemeClr>
                </a:solidFill>
                <a:latin typeface="+mn-ea"/>
                <a:cs typeface="+mn-ea"/>
              </a:rPr>
              <a:t>点击添加说明文字</a:t>
            </a:r>
          </a:p>
        </p:txBody>
      </p:sp>
      <p:sp>
        <p:nvSpPr>
          <p:cNvPr id="9" name="Oval 15"/>
          <p:cNvSpPr>
            <a:spLocks noChangeArrowheads="1"/>
          </p:cNvSpPr>
          <p:nvPr/>
        </p:nvSpPr>
        <p:spPr bwMode="auto">
          <a:xfrm>
            <a:off x="1509833" y="2061711"/>
            <a:ext cx="1097988" cy="1100836"/>
          </a:xfrm>
          <a:prstGeom prst="ellipse">
            <a:avLst/>
          </a:prstGeom>
          <a:noFill/>
          <a:ln w="127000">
            <a:solidFill>
              <a:schemeClr val="accent5"/>
            </a:solidFill>
            <a:round/>
            <a:headEnd/>
            <a:tailEnd/>
          </a:ln>
          <a:effectLst/>
        </p:spPr>
        <p:txBody>
          <a:bodyPr vert="horz" wrap="square" lIns="91431" tIns="45715" rIns="91431" bIns="45715" numCol="1" anchor="ctr" anchorCtr="0" compatLnSpc="1">
            <a:prstTxWarp prst="textNoShape">
              <a:avLst/>
            </a:prstTxWarp>
          </a:bodyPr>
          <a:lstStyle/>
          <a:p>
            <a:pPr algn="ctr"/>
            <a:r>
              <a:rPr lang="zh-CN" altLang="en-US" sz="2000">
                <a:solidFill>
                  <a:schemeClr val="tx1">
                    <a:lumMod val="65000"/>
                    <a:lumOff val="35000"/>
                  </a:schemeClr>
                </a:solidFill>
                <a:latin typeface="+mn-ea"/>
                <a:cs typeface="+mn-ea"/>
              </a:rPr>
              <a:t>添加标题</a:t>
            </a:r>
          </a:p>
        </p:txBody>
      </p:sp>
      <p:grpSp>
        <p:nvGrpSpPr>
          <p:cNvPr id="10" name="Group 22"/>
          <p:cNvGrpSpPr>
            <a:grpSpLocks/>
          </p:cNvGrpSpPr>
          <p:nvPr/>
        </p:nvGrpSpPr>
        <p:grpSpPr bwMode="auto">
          <a:xfrm>
            <a:off x="6476087" y="1468538"/>
            <a:ext cx="1133327" cy="50323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itchFamily="2" charset="-122"/>
              </a:endParaRPr>
            </a:p>
          </p:txBody>
        </p:sp>
        <p:sp>
          <p:nvSpPr>
            <p:cNvPr id="12"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p>
          </p:txBody>
        </p:sp>
      </p:grpSp>
      <p:sp>
        <p:nvSpPr>
          <p:cNvPr id="13" name="矩形 60"/>
          <p:cNvSpPr>
            <a:spLocks noChangeArrowheads="1"/>
          </p:cNvSpPr>
          <p:nvPr/>
        </p:nvSpPr>
        <p:spPr bwMode="auto">
          <a:xfrm>
            <a:off x="7798764" y="1412778"/>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p:txBody>
      </p:sp>
      <p:grpSp>
        <p:nvGrpSpPr>
          <p:cNvPr id="14" name="Group 22"/>
          <p:cNvGrpSpPr>
            <a:grpSpLocks/>
          </p:cNvGrpSpPr>
          <p:nvPr/>
        </p:nvGrpSpPr>
        <p:grpSpPr bwMode="auto">
          <a:xfrm>
            <a:off x="6476087" y="2351106"/>
            <a:ext cx="1133327" cy="50323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itchFamily="2" charset="-122"/>
              </a:endParaRPr>
            </a:p>
          </p:txBody>
        </p:sp>
        <p:sp>
          <p:nvSpPr>
            <p:cNvPr id="16"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p>
          </p:txBody>
        </p:sp>
      </p:grpSp>
      <p:sp>
        <p:nvSpPr>
          <p:cNvPr id="17" name="矩形 60"/>
          <p:cNvSpPr>
            <a:spLocks noChangeArrowheads="1"/>
          </p:cNvSpPr>
          <p:nvPr/>
        </p:nvSpPr>
        <p:spPr bwMode="auto">
          <a:xfrm>
            <a:off x="7798764" y="2295346"/>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p:txBody>
      </p:sp>
      <p:grpSp>
        <p:nvGrpSpPr>
          <p:cNvPr id="18" name="Group 22"/>
          <p:cNvGrpSpPr>
            <a:grpSpLocks/>
          </p:cNvGrpSpPr>
          <p:nvPr/>
        </p:nvGrpSpPr>
        <p:grpSpPr bwMode="auto">
          <a:xfrm>
            <a:off x="6476087" y="3246477"/>
            <a:ext cx="1133327" cy="50323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itchFamily="2" charset="-122"/>
              </a:endParaRPr>
            </a:p>
          </p:txBody>
        </p:sp>
        <p:sp>
          <p:nvSpPr>
            <p:cNvPr id="20"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mn-ea"/>
                  <a:cs typeface="+mn-ea"/>
                  <a:sym typeface="方正兰亭细黑_GBK" charset="-122"/>
                </a:rPr>
                <a:t>关键字</a:t>
              </a:r>
            </a:p>
          </p:txBody>
        </p:sp>
      </p:grpSp>
      <p:sp>
        <p:nvSpPr>
          <p:cNvPr id="21" name="矩形 60"/>
          <p:cNvSpPr>
            <a:spLocks noChangeArrowheads="1"/>
          </p:cNvSpPr>
          <p:nvPr/>
        </p:nvSpPr>
        <p:spPr bwMode="auto">
          <a:xfrm>
            <a:off x="7798764" y="3190718"/>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a:p>
            <a:pPr>
              <a:lnSpc>
                <a:spcPct val="130000"/>
              </a:lnSpc>
            </a:pPr>
            <a:r>
              <a:rPr lang="zh-CN" altLang="en-US" sz="1300" dirty="0">
                <a:solidFill>
                  <a:schemeClr val="bg1">
                    <a:lumMod val="50000"/>
                  </a:schemeClr>
                </a:solidFill>
                <a:latin typeface="微软雅黑" pitchFamily="34" charset="-122"/>
                <a:cs typeface="+mn-ea"/>
              </a:rPr>
              <a:t>单击此处添加文本单击此处添加文本</a:t>
            </a:r>
            <a:endParaRPr lang="en-US" altLang="zh-CN" sz="1300" dirty="0">
              <a:solidFill>
                <a:schemeClr val="bg1">
                  <a:lumMod val="50000"/>
                </a:schemeClr>
              </a:solidFill>
              <a:latin typeface="微软雅黑" pitchFamily="34" charset="-122"/>
              <a:cs typeface="+mn-ea"/>
            </a:endParaRPr>
          </a:p>
        </p:txBody>
      </p:sp>
      <p:grpSp>
        <p:nvGrpSpPr>
          <p:cNvPr id="22" name="组合 21"/>
          <p:cNvGrpSpPr/>
          <p:nvPr/>
        </p:nvGrpSpPr>
        <p:grpSpPr>
          <a:xfrm>
            <a:off x="5040022" y="1725685"/>
            <a:ext cx="1340067" cy="1777939"/>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41866081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1+#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1+#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1+#ppt_w/2"/>
                                          </p:val>
                                        </p:tav>
                                        <p:tav tm="100000">
                                          <p:val>
                                            <p:strVal val="#ppt_x"/>
                                          </p:val>
                                        </p:tav>
                                      </p:tavLst>
                                    </p:anim>
                                    <p:anim calcmode="lin" valueType="num">
                                      <p:cBhvr additive="base">
                                        <p:cTn id="5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gray">
          <a:xfrm>
            <a:off x="3763987" y="2221258"/>
            <a:ext cx="265077" cy="274637"/>
          </a:xfrm>
          <a:prstGeom prst="rightArrow">
            <a:avLst>
              <a:gd name="adj1" fmla="val 55833"/>
              <a:gd name="adj2" fmla="val 62718"/>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6" name="AutoShape 20"/>
          <p:cNvSpPr>
            <a:spLocks noChangeArrowheads="1"/>
          </p:cNvSpPr>
          <p:nvPr/>
        </p:nvSpPr>
        <p:spPr bwMode="gray">
          <a:xfrm>
            <a:off x="5905245" y="2221258"/>
            <a:ext cx="265078" cy="274637"/>
          </a:xfrm>
          <a:prstGeom prst="rightArrow">
            <a:avLst>
              <a:gd name="adj1" fmla="val 55833"/>
              <a:gd name="adj2" fmla="val 62718"/>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7" name="AutoShape 21"/>
          <p:cNvSpPr>
            <a:spLocks noChangeArrowheads="1"/>
          </p:cNvSpPr>
          <p:nvPr/>
        </p:nvSpPr>
        <p:spPr bwMode="gray">
          <a:xfrm>
            <a:off x="8056029" y="2221258"/>
            <a:ext cx="265077" cy="274637"/>
          </a:xfrm>
          <a:prstGeom prst="rightArrow">
            <a:avLst>
              <a:gd name="adj1" fmla="val 55833"/>
              <a:gd name="adj2" fmla="val 62718"/>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grpSp>
        <p:nvGrpSpPr>
          <p:cNvPr id="8" name="组合 7"/>
          <p:cNvGrpSpPr/>
          <p:nvPr/>
        </p:nvGrpSpPr>
        <p:grpSpPr>
          <a:xfrm>
            <a:off x="1835426" y="1406868"/>
            <a:ext cx="1901577" cy="3722744"/>
            <a:chOff x="390525" y="836712"/>
            <a:chExt cx="1901825" cy="3722744"/>
          </a:xfrm>
        </p:grpSpPr>
        <p:sp>
          <p:nvSpPr>
            <p:cNvPr id="9" name="AutoShape 2"/>
            <p:cNvSpPr>
              <a:spLocks noChangeArrowheads="1"/>
            </p:cNvSpPr>
            <p:nvPr/>
          </p:nvSpPr>
          <p:spPr bwMode="gray">
            <a:xfrm>
              <a:off x="390525" y="836712"/>
              <a:ext cx="1885950" cy="372274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10" name="Text Box 8"/>
            <p:cNvSpPr txBox="1">
              <a:spLocks noChangeArrowheads="1"/>
            </p:cNvSpPr>
            <p:nvPr/>
          </p:nvSpPr>
          <p:spPr bwMode="gray">
            <a:xfrm>
              <a:off x="522288"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11" name="Text Box 9"/>
            <p:cNvSpPr txBox="1">
              <a:spLocks noChangeArrowheads="1"/>
            </p:cNvSpPr>
            <p:nvPr/>
          </p:nvSpPr>
          <p:spPr bwMode="gray">
            <a:xfrm>
              <a:off x="409575"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12" name="Line 22"/>
            <p:cNvSpPr>
              <a:spLocks noChangeShapeType="1"/>
            </p:cNvSpPr>
            <p:nvPr/>
          </p:nvSpPr>
          <p:spPr bwMode="gray">
            <a:xfrm>
              <a:off x="476250" y="1522512"/>
              <a:ext cx="1676400" cy="0"/>
            </a:xfrm>
            <a:prstGeom prst="line">
              <a:avLst/>
            </a:prstGeom>
            <a:noFill/>
            <a:ln w="9525">
              <a:solidFill>
                <a:srgbClr val="FFFFFF"/>
              </a:solidFill>
              <a:prstDash val="sysDot"/>
              <a:round/>
              <a:headEnd/>
              <a:tailE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13" name="组合 12"/>
          <p:cNvGrpSpPr/>
          <p:nvPr/>
        </p:nvGrpSpPr>
        <p:grpSpPr>
          <a:xfrm>
            <a:off x="4016367" y="1406868"/>
            <a:ext cx="1888879" cy="3722744"/>
            <a:chOff x="2571750" y="836712"/>
            <a:chExt cx="1889125" cy="3722744"/>
          </a:xfrm>
        </p:grpSpPr>
        <p:sp>
          <p:nvSpPr>
            <p:cNvPr id="14" name="AutoShape 4"/>
            <p:cNvSpPr>
              <a:spLocks noChangeArrowheads="1"/>
            </p:cNvSpPr>
            <p:nvPr/>
          </p:nvSpPr>
          <p:spPr bwMode="gray">
            <a:xfrm>
              <a:off x="2574925" y="836712"/>
              <a:ext cx="1885950" cy="3722744"/>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15" name="Text Box 10"/>
            <p:cNvSpPr txBox="1">
              <a:spLocks noChangeArrowheads="1"/>
            </p:cNvSpPr>
            <p:nvPr/>
          </p:nvSpPr>
          <p:spPr bwMode="gray">
            <a:xfrm>
              <a:off x="2571750"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16" name="Text Box 13"/>
            <p:cNvSpPr txBox="1">
              <a:spLocks noChangeArrowheads="1"/>
            </p:cNvSpPr>
            <p:nvPr/>
          </p:nvSpPr>
          <p:spPr bwMode="gray">
            <a:xfrm>
              <a:off x="2662238"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17" name="Line 23"/>
            <p:cNvSpPr>
              <a:spLocks noChangeShapeType="1"/>
            </p:cNvSpPr>
            <p:nvPr/>
          </p:nvSpPr>
          <p:spPr bwMode="gray">
            <a:xfrm>
              <a:off x="2654300" y="1522512"/>
              <a:ext cx="1676400" cy="0"/>
            </a:xfrm>
            <a:prstGeom prst="line">
              <a:avLst/>
            </a:prstGeom>
            <a:noFill/>
            <a:ln w="9525">
              <a:solidFill>
                <a:srgbClr val="FFFFFF"/>
              </a:solidFill>
              <a:prstDash val="sysDot"/>
              <a:round/>
              <a:headEnd/>
              <a:tailE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18" name="组合 17"/>
          <p:cNvGrpSpPr/>
          <p:nvPr/>
        </p:nvGrpSpPr>
        <p:grpSpPr>
          <a:xfrm>
            <a:off x="6157625" y="1406868"/>
            <a:ext cx="1898403" cy="3722744"/>
            <a:chOff x="4713288" y="836712"/>
            <a:chExt cx="1898650" cy="3722744"/>
          </a:xfrm>
        </p:grpSpPr>
        <p:sp>
          <p:nvSpPr>
            <p:cNvPr id="19" name="AutoShape 5"/>
            <p:cNvSpPr>
              <a:spLocks noChangeArrowheads="1"/>
            </p:cNvSpPr>
            <p:nvPr/>
          </p:nvSpPr>
          <p:spPr bwMode="gray">
            <a:xfrm>
              <a:off x="4725988" y="836712"/>
              <a:ext cx="1885950" cy="3722744"/>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20" name="Text Box 11"/>
            <p:cNvSpPr txBox="1">
              <a:spLocks noChangeArrowheads="1"/>
            </p:cNvSpPr>
            <p:nvPr/>
          </p:nvSpPr>
          <p:spPr bwMode="gray">
            <a:xfrm>
              <a:off x="4713288"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21" name="Text Box 14"/>
            <p:cNvSpPr txBox="1">
              <a:spLocks noChangeArrowheads="1"/>
            </p:cNvSpPr>
            <p:nvPr/>
          </p:nvSpPr>
          <p:spPr bwMode="gray">
            <a:xfrm>
              <a:off x="4824413"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22" name="Line 24"/>
            <p:cNvSpPr>
              <a:spLocks noChangeShapeType="1"/>
            </p:cNvSpPr>
            <p:nvPr/>
          </p:nvSpPr>
          <p:spPr bwMode="gray">
            <a:xfrm>
              <a:off x="4832350" y="1522512"/>
              <a:ext cx="1676400" cy="0"/>
            </a:xfrm>
            <a:prstGeom prst="line">
              <a:avLst/>
            </a:prstGeom>
            <a:noFill/>
            <a:ln w="9525">
              <a:solidFill>
                <a:srgbClr val="FFFFFF"/>
              </a:solidFill>
              <a:prstDash val="sysDot"/>
              <a:round/>
              <a:headEnd/>
              <a:tailE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23" name="组合 22"/>
          <p:cNvGrpSpPr/>
          <p:nvPr/>
        </p:nvGrpSpPr>
        <p:grpSpPr>
          <a:xfrm>
            <a:off x="8321106" y="1406868"/>
            <a:ext cx="1885705" cy="3722744"/>
            <a:chOff x="6877050" y="836712"/>
            <a:chExt cx="1885950" cy="3722744"/>
          </a:xfrm>
        </p:grpSpPr>
        <p:sp>
          <p:nvSpPr>
            <p:cNvPr id="24" name="AutoShape 6"/>
            <p:cNvSpPr>
              <a:spLocks noChangeArrowheads="1"/>
            </p:cNvSpPr>
            <p:nvPr/>
          </p:nvSpPr>
          <p:spPr bwMode="gray">
            <a:xfrm>
              <a:off x="6877050" y="836712"/>
              <a:ext cx="1885950" cy="3722744"/>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25" name="Text Box 12"/>
            <p:cNvSpPr txBox="1">
              <a:spLocks noChangeArrowheads="1"/>
            </p:cNvSpPr>
            <p:nvPr/>
          </p:nvSpPr>
          <p:spPr bwMode="gray">
            <a:xfrm>
              <a:off x="6877050"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26" name="Text Box 15"/>
            <p:cNvSpPr txBox="1">
              <a:spLocks noChangeArrowheads="1"/>
            </p:cNvSpPr>
            <p:nvPr/>
          </p:nvSpPr>
          <p:spPr bwMode="gray">
            <a:xfrm>
              <a:off x="6975475"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27" name="Line 25"/>
            <p:cNvSpPr>
              <a:spLocks noChangeShapeType="1"/>
            </p:cNvSpPr>
            <p:nvPr/>
          </p:nvSpPr>
          <p:spPr bwMode="gray">
            <a:xfrm>
              <a:off x="6997700" y="1522512"/>
              <a:ext cx="1676400" cy="0"/>
            </a:xfrm>
            <a:prstGeom prst="line">
              <a:avLst/>
            </a:prstGeom>
            <a:noFill/>
            <a:ln w="9525">
              <a:solidFill>
                <a:srgbClr val="FFFFFF"/>
              </a:solidFill>
              <a:prstDash val="sysDot"/>
              <a:round/>
              <a:headEnd/>
              <a:tailE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28" name="组合 27"/>
          <p:cNvGrpSpPr/>
          <p:nvPr/>
        </p:nvGrpSpPr>
        <p:grpSpPr>
          <a:xfrm>
            <a:off x="1997827" y="5295302"/>
            <a:ext cx="8338447" cy="1055787"/>
            <a:chOff x="552947" y="4725144"/>
            <a:chExt cx="8339533" cy="1055787"/>
          </a:xfrm>
        </p:grpSpPr>
        <p:sp>
          <p:nvSpPr>
            <p:cNvPr id="29" name="Line 3"/>
            <p:cNvSpPr>
              <a:spLocks noChangeShapeType="1"/>
            </p:cNvSpPr>
            <p:nvPr/>
          </p:nvSpPr>
          <p:spPr bwMode="black">
            <a:xfrm>
              <a:off x="646609" y="4725144"/>
              <a:ext cx="0" cy="1055787"/>
            </a:xfrm>
            <a:prstGeom prst="line">
              <a:avLst/>
            </a:prstGeom>
            <a:noFill/>
            <a:ln w="28575">
              <a:solidFill>
                <a:schemeClr val="accent1">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30" name="Group 4"/>
            <p:cNvGrpSpPr>
              <a:grpSpLocks/>
            </p:cNvGrpSpPr>
            <p:nvPr/>
          </p:nvGrpSpPr>
          <p:grpSpPr bwMode="auto">
            <a:xfrm>
              <a:off x="552947" y="4947493"/>
              <a:ext cx="168275" cy="168275"/>
              <a:chOff x="2928" y="2208"/>
              <a:chExt cx="262" cy="262"/>
            </a:xfrm>
          </p:grpSpPr>
          <p:sp>
            <p:nvSpPr>
              <p:cNvPr id="39"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40"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1" name="Rectangle 13"/>
            <p:cNvSpPr>
              <a:spLocks noChangeArrowheads="1"/>
            </p:cNvSpPr>
            <p:nvPr/>
          </p:nvSpPr>
          <p:spPr bwMode="auto">
            <a:xfrm>
              <a:off x="786479" y="482208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charset="0"/>
                <a:buNone/>
              </a:pPr>
              <a:r>
                <a:rPr lang="zh-CN" altLang="en-US" sz="2000" b="1" dirty="0">
                  <a:latin typeface="+mn-ea"/>
                  <a:cs typeface="+mn-ea"/>
                </a:rPr>
                <a:t>标题</a:t>
              </a:r>
              <a:endParaRPr lang="en-US" altLang="zh-CN" sz="2000" b="1" dirty="0">
                <a:latin typeface="+mn-ea"/>
                <a:cs typeface="+mn-ea"/>
              </a:endParaRPr>
            </a:p>
          </p:txBody>
        </p:sp>
        <p:sp>
          <p:nvSpPr>
            <p:cNvPr id="32" name="Text Box 16"/>
            <p:cNvSpPr txBox="1">
              <a:spLocks noChangeArrowheads="1"/>
            </p:cNvSpPr>
            <p:nvPr/>
          </p:nvSpPr>
          <p:spPr bwMode="gray">
            <a:xfrm>
              <a:off x="827583" y="5229200"/>
              <a:ext cx="36332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a:t>
              </a:r>
              <a:r>
                <a:rPr lang="en-US" altLang="zh-CN" sz="1200" dirty="0">
                  <a:latin typeface="+mn-ea"/>
                  <a:cs typeface="+mn-ea"/>
                </a:rPr>
                <a:t> </a:t>
              </a:r>
            </a:p>
          </p:txBody>
        </p:sp>
        <p:sp>
          <p:nvSpPr>
            <p:cNvPr id="33" name="Line 3"/>
            <p:cNvSpPr>
              <a:spLocks noChangeShapeType="1"/>
            </p:cNvSpPr>
            <p:nvPr/>
          </p:nvSpPr>
          <p:spPr bwMode="black">
            <a:xfrm>
              <a:off x="5039097" y="4725144"/>
              <a:ext cx="0" cy="1055787"/>
            </a:xfrm>
            <a:prstGeom prst="line">
              <a:avLst/>
            </a:prstGeom>
            <a:noFill/>
            <a:ln w="28575">
              <a:solidFill>
                <a:schemeClr val="accent1">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34" name="Group 4"/>
            <p:cNvGrpSpPr>
              <a:grpSpLocks/>
            </p:cNvGrpSpPr>
            <p:nvPr/>
          </p:nvGrpSpPr>
          <p:grpSpPr bwMode="auto">
            <a:xfrm>
              <a:off x="4945435" y="4947493"/>
              <a:ext cx="168275" cy="168275"/>
              <a:chOff x="2928" y="2208"/>
              <a:chExt cx="262" cy="262"/>
            </a:xfrm>
          </p:grpSpPr>
          <p:sp>
            <p:nvSpPr>
              <p:cNvPr id="37"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38"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5" name="Rectangle 13"/>
            <p:cNvSpPr>
              <a:spLocks noChangeArrowheads="1"/>
            </p:cNvSpPr>
            <p:nvPr/>
          </p:nvSpPr>
          <p:spPr bwMode="auto">
            <a:xfrm>
              <a:off x="5178967" y="482208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charset="0"/>
                <a:buNone/>
              </a:pPr>
              <a:r>
                <a:rPr lang="zh-CN" altLang="en-US" sz="2000" b="1" dirty="0">
                  <a:latin typeface="+mn-ea"/>
                  <a:cs typeface="+mn-ea"/>
                </a:rPr>
                <a:t>标题</a:t>
              </a:r>
              <a:endParaRPr lang="en-US" altLang="zh-CN" sz="2000" b="1" dirty="0">
                <a:latin typeface="+mn-ea"/>
                <a:cs typeface="+mn-ea"/>
              </a:endParaRPr>
            </a:p>
          </p:txBody>
        </p:sp>
        <p:sp>
          <p:nvSpPr>
            <p:cNvPr id="36" name="Text Box 16"/>
            <p:cNvSpPr txBox="1">
              <a:spLocks noChangeArrowheads="1"/>
            </p:cNvSpPr>
            <p:nvPr/>
          </p:nvSpPr>
          <p:spPr bwMode="gray">
            <a:xfrm>
              <a:off x="5220072" y="5229200"/>
              <a:ext cx="3672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a:t>
              </a:r>
              <a:r>
                <a:rPr lang="en-US" altLang="zh-CN" sz="1200" dirty="0">
                  <a:latin typeface="+mn-ea"/>
                  <a:cs typeface="+mn-ea"/>
                </a:rPr>
                <a:t> </a:t>
              </a: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extLst>
      <p:ext uri="{BB962C8B-B14F-4D97-AF65-F5344CB8AC3E}">
        <p14:creationId xmlns:p14="http://schemas.microsoft.com/office/powerpoint/2010/main" val="29729689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2"/>
          <p:cNvSpPr/>
          <p:nvPr/>
        </p:nvSpPr>
        <p:spPr>
          <a:xfrm>
            <a:off x="5553268" y="1723705"/>
            <a:ext cx="1230880" cy="1227465"/>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4400" b="1" dirty="0">
                <a:solidFill>
                  <a:schemeClr val="bg1"/>
                </a:solidFill>
                <a:latin typeface="Arial" panose="020B0604020202020204" pitchFamily="34" charset="0"/>
                <a:ea typeface="Arial Unicode MS" panose="020B0604020202020204" pitchFamily="34" charset="-122"/>
                <a:cs typeface="Arial" panose="020B0604020202020204" pitchFamily="34" charset="0"/>
              </a:rPr>
              <a:t>03</a:t>
            </a:r>
            <a:endParaRPr lang="zh-CN" altLang="en-US" sz="4400" b="1"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4306429" y="2983125"/>
            <a:ext cx="3724558" cy="738704"/>
          </a:xfrm>
          <a:prstGeom prst="rect">
            <a:avLst/>
          </a:prstGeom>
          <a:effectLst/>
        </p:spPr>
        <p:txBody>
          <a:bodyPr wrap="square" lIns="121960" tIns="60980" rIns="121960" bIns="60980">
            <a:spAutoFit/>
          </a:bodyPr>
          <a:lstStyle/>
          <a:p>
            <a:pPr algn="ctr">
              <a:defRPr/>
            </a:pPr>
            <a:r>
              <a:rPr lang="zh-CN" altLang="en-US"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_3"/>
          <p:cNvSpPr txBox="1">
            <a:spLocks/>
          </p:cNvSpPr>
          <p:nvPr/>
        </p:nvSpPr>
        <p:spPr>
          <a:xfrm>
            <a:off x="2835774" y="3753784"/>
            <a:ext cx="6665869" cy="430887"/>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100" b="0" dirty="0">
                <a:effectLst/>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b="0" dirty="0">
              <a:effectLst/>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50" y="4649729"/>
            <a:ext cx="4996944" cy="2221718"/>
          </a:xfrm>
          <a:prstGeom prst="rect">
            <a:avLst/>
          </a:prstGeom>
        </p:spPr>
      </p:pic>
    </p:spTree>
    <p:extLst>
      <p:ext uri="{BB962C8B-B14F-4D97-AF65-F5344CB8AC3E}">
        <p14:creationId xmlns:p14="http://schemas.microsoft.com/office/powerpoint/2010/main" val="173996083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a:spLocks/>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a:ln>
              <a:headEnd/>
              <a:tailEnd/>
            </a:ln>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a:spLocks/>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a:ln>
              <a:headEnd/>
              <a:tailEnd/>
            </a:ln>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a:spLocks/>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a:ln>
              <a:headEnd/>
              <a:tailEnd/>
            </a:ln>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a:spLocks/>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a:ln>
              <a:headEnd/>
              <a:tailEnd/>
            </a:ln>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a:spLocks/>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a:ln>
              <a:headEnd/>
              <a:tailEnd/>
            </a:ln>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extLst>
      <p:ext uri="{BB962C8B-B14F-4D97-AF65-F5344CB8AC3E}">
        <p14:creationId xmlns:p14="http://schemas.microsoft.com/office/powerpoint/2010/main" val="20889199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gray">
          <a:xfrm>
            <a:off x="2367792" y="1685209"/>
            <a:ext cx="3098397" cy="3430587"/>
          </a:xfrm>
          <a:prstGeom prst="roundRect">
            <a:avLst>
              <a:gd name="adj" fmla="val 9481"/>
            </a:avLst>
          </a:prstGeom>
          <a:ln/>
        </p:spPr>
        <p:style>
          <a:lnRef idx="2">
            <a:schemeClr val="accent1"/>
          </a:lnRef>
          <a:fillRef idx="1">
            <a:schemeClr val="lt1"/>
          </a:fillRef>
          <a:effectRef idx="0">
            <a:schemeClr val="accent1"/>
          </a:effectRef>
          <a:fontRef idx="minor">
            <a:schemeClr val="dk1"/>
          </a:fontRef>
        </p:style>
        <p:txBody>
          <a:bodyPr anchor="ctr">
            <a:sp3d/>
          </a:bodyPr>
          <a:lstStyle/>
          <a:p>
            <a:pPr marL="0" lvl="2" algn="ctr" eaLnBrk="0" fontAlgn="ctr" hangingPunct="0">
              <a:buClr>
                <a:srgbClr val="FF0000"/>
              </a:buClr>
              <a:buSzPct val="70000"/>
              <a:buFont typeface="Wingdings" pitchFamily="2" charset="2"/>
              <a:buChar char="u"/>
              <a:tabLst>
                <a:tab pos="136525" algn="l"/>
              </a:tabLst>
              <a:defRPr/>
            </a:pPr>
            <a:endParaRPr lang="zh-CN" altLang="en-US" sz="1400" dirty="0">
              <a:latin typeface="+mn-ea"/>
              <a:cs typeface="+mn-ea"/>
            </a:endParaRPr>
          </a:p>
        </p:txBody>
      </p:sp>
      <p:sp>
        <p:nvSpPr>
          <p:cNvPr id="6" name="AutoShape 5"/>
          <p:cNvSpPr>
            <a:spLocks noChangeArrowheads="1"/>
          </p:cNvSpPr>
          <p:nvPr/>
        </p:nvSpPr>
        <p:spPr bwMode="gray">
          <a:xfrm rot="-5400000">
            <a:off x="1482703" y="2997324"/>
            <a:ext cx="2687637" cy="498410"/>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sp>
        <p:nvSpPr>
          <p:cNvPr id="7" name="AutoShape 6"/>
          <p:cNvSpPr>
            <a:spLocks noChangeArrowheads="1"/>
          </p:cNvSpPr>
          <p:nvPr/>
        </p:nvSpPr>
        <p:spPr bwMode="gray">
          <a:xfrm rot="-5400000">
            <a:off x="2249366" y="2997324"/>
            <a:ext cx="2687637" cy="498410"/>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sp>
        <p:nvSpPr>
          <p:cNvPr id="8" name="AutoShape 7"/>
          <p:cNvSpPr>
            <a:spLocks noChangeArrowheads="1"/>
          </p:cNvSpPr>
          <p:nvPr/>
        </p:nvSpPr>
        <p:spPr bwMode="gray">
          <a:xfrm rot="-5400000">
            <a:off x="2995394" y="2997324"/>
            <a:ext cx="2687637" cy="498410"/>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sp>
        <p:nvSpPr>
          <p:cNvPr id="9" name="AutoShape 8"/>
          <p:cNvSpPr>
            <a:spLocks noChangeArrowheads="1"/>
          </p:cNvSpPr>
          <p:nvPr/>
        </p:nvSpPr>
        <p:spPr bwMode="gray">
          <a:xfrm rot="-5400000">
            <a:off x="3704913" y="2997324"/>
            <a:ext cx="2687637" cy="498410"/>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sp>
        <p:nvSpPr>
          <p:cNvPr id="10" name="AutoShape 10"/>
          <p:cNvSpPr>
            <a:spLocks noChangeArrowheads="1"/>
          </p:cNvSpPr>
          <p:nvPr/>
        </p:nvSpPr>
        <p:spPr bwMode="gray">
          <a:xfrm rot="16200000">
            <a:off x="1862906" y="3387036"/>
            <a:ext cx="1925638" cy="423807"/>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anchor="ctr">
            <a:sp3d/>
          </a:bodyPr>
          <a:lstStyle/>
          <a:p>
            <a:pPr algn="ctr" eaLnBrk="0" fontAlgn="ctr" hangingPunct="0">
              <a:buClr>
                <a:srgbClr val="FF0000"/>
              </a:buClr>
              <a:buSzPct val="70000"/>
              <a:defRPr/>
            </a:pPr>
            <a:endParaRPr lang="zh-CN" altLang="en-US" sz="1600" dirty="0">
              <a:solidFill>
                <a:schemeClr val="bg1"/>
              </a:solidFill>
              <a:effectLst>
                <a:reflection blurRad="6350" stA="50000" endA="300" endPos="50000" dist="29997" dir="5400000" sy="-100000" algn="bl" rotWithShape="0"/>
              </a:effectLst>
              <a:latin typeface="+mn-ea"/>
              <a:cs typeface="+mn-ea"/>
            </a:endParaRPr>
          </a:p>
        </p:txBody>
      </p:sp>
      <p:sp>
        <p:nvSpPr>
          <p:cNvPr id="11" name="AutoShape 13"/>
          <p:cNvSpPr>
            <a:spLocks noChangeArrowheads="1"/>
          </p:cNvSpPr>
          <p:nvPr/>
        </p:nvSpPr>
        <p:spPr bwMode="gray">
          <a:xfrm rot="16200000">
            <a:off x="2429547" y="3179074"/>
            <a:ext cx="2328863" cy="423807"/>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anchor="ctr">
            <a:sp3d/>
          </a:bodyPr>
          <a:lstStyle/>
          <a:p>
            <a:pPr algn="ctr" eaLnBrk="0" fontAlgn="ctr" hangingPunct="0">
              <a:buClr>
                <a:srgbClr val="FF0000"/>
              </a:buClr>
              <a:buSzPct val="70000"/>
              <a:defRPr/>
            </a:pPr>
            <a:endParaRPr lang="zh-CN" altLang="en-US" sz="1600" b="1">
              <a:solidFill>
                <a:schemeClr val="bg1"/>
              </a:solidFill>
              <a:latin typeface="+mn-ea"/>
              <a:cs typeface="+mn-ea"/>
            </a:endParaRPr>
          </a:p>
        </p:txBody>
      </p:sp>
      <p:sp>
        <p:nvSpPr>
          <p:cNvPr id="12" name="AutoShape 16"/>
          <p:cNvSpPr>
            <a:spLocks noChangeArrowheads="1"/>
          </p:cNvSpPr>
          <p:nvPr/>
        </p:nvSpPr>
        <p:spPr bwMode="gray">
          <a:xfrm rot="16200000">
            <a:off x="3947891" y="3952980"/>
            <a:ext cx="787400" cy="423808"/>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anchor="ctr">
            <a:sp3d/>
          </a:bodyPr>
          <a:lstStyle/>
          <a:p>
            <a:pPr algn="ctr" eaLnBrk="0" fontAlgn="ctr" hangingPunct="0">
              <a:buClr>
                <a:srgbClr val="FF0000"/>
              </a:buClr>
              <a:buSzPct val="70000"/>
              <a:defRPr/>
            </a:pPr>
            <a:endParaRPr lang="zh-CN" altLang="en-US" sz="1600" b="1">
              <a:solidFill>
                <a:schemeClr val="bg1"/>
              </a:solidFill>
              <a:latin typeface="+mn-ea"/>
              <a:cs typeface="+mn-ea"/>
            </a:endParaRPr>
          </a:p>
        </p:txBody>
      </p:sp>
      <p:sp>
        <p:nvSpPr>
          <p:cNvPr id="13" name="AutoShape 19"/>
          <p:cNvSpPr>
            <a:spLocks noChangeArrowheads="1"/>
          </p:cNvSpPr>
          <p:nvPr/>
        </p:nvSpPr>
        <p:spPr bwMode="gray">
          <a:xfrm rot="16200000">
            <a:off x="4313717" y="3606111"/>
            <a:ext cx="1468438" cy="423807"/>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anchor="ctr">
            <a:sp3d/>
          </a:bodyPr>
          <a:lstStyle/>
          <a:p>
            <a:pPr algn="ctr" eaLnBrk="0" fontAlgn="ctr" hangingPunct="0">
              <a:buClr>
                <a:srgbClr val="FF0000"/>
              </a:buClr>
              <a:buSzPct val="70000"/>
              <a:defRPr/>
            </a:pPr>
            <a:endParaRPr lang="zh-CN" altLang="en-US" sz="1600" b="1" dirty="0">
              <a:solidFill>
                <a:schemeClr val="bg1"/>
              </a:solidFill>
              <a:latin typeface="+mn-ea"/>
              <a:cs typeface="+mn-ea"/>
            </a:endParaRPr>
          </a:p>
        </p:txBody>
      </p:sp>
      <p:sp>
        <p:nvSpPr>
          <p:cNvPr id="14" name="Text Box 21"/>
          <p:cNvSpPr txBox="1">
            <a:spLocks noChangeArrowheads="1"/>
          </p:cNvSpPr>
          <p:nvPr/>
        </p:nvSpPr>
        <p:spPr bwMode="gray">
          <a:xfrm>
            <a:off x="2672098" y="4600101"/>
            <a:ext cx="2812684" cy="430887"/>
          </a:xfrm>
          <a:prstGeom prst="rect">
            <a:avLst/>
          </a:prstGeom>
          <a:noFill/>
          <a:ln w="9525" algn="ctr">
            <a:noFill/>
            <a:miter lim="800000"/>
            <a:headEnd/>
            <a:tailEnd/>
          </a:ln>
          <a:effectLst/>
        </p:spPr>
        <p:txBody>
          <a:bodyPr>
            <a:spAutoFit/>
          </a:bodyPr>
          <a:lstStyle/>
          <a:p>
            <a:pPr>
              <a:spcBef>
                <a:spcPct val="50000"/>
              </a:spcBef>
              <a:defRPr/>
            </a:pPr>
            <a:r>
              <a:rPr lang="en-US" altLang="zh-CN" sz="2200" b="1" dirty="0">
                <a:effectLst>
                  <a:outerShdw blurRad="38100" dist="38100" dir="2700000" algn="tl">
                    <a:srgbClr val="FFFFFF"/>
                  </a:outerShdw>
                </a:effectLst>
                <a:cs typeface="+mn-ea"/>
              </a:rPr>
              <a:t>A       B       C       D</a:t>
            </a:r>
          </a:p>
        </p:txBody>
      </p:sp>
      <p:sp>
        <p:nvSpPr>
          <p:cNvPr id="15" name="Rectangle 22"/>
          <p:cNvSpPr>
            <a:spLocks noChangeArrowheads="1"/>
          </p:cNvSpPr>
          <p:nvPr/>
        </p:nvSpPr>
        <p:spPr bwMode="gray">
          <a:xfrm>
            <a:off x="2612099" y="2292329"/>
            <a:ext cx="441089" cy="369332"/>
          </a:xfrm>
          <a:prstGeom prst="rect">
            <a:avLst/>
          </a:prstGeom>
          <a:noFill/>
          <a:ln w="9525" algn="ctr">
            <a:noFill/>
            <a:miter lim="800000"/>
            <a:headEnd/>
            <a:tailEnd/>
          </a:ln>
        </p:spPr>
        <p:txBody>
          <a:bodyPr wrap="none">
            <a:spAutoFit/>
          </a:bodyPr>
          <a:lstStyle/>
          <a:p>
            <a:pPr algn="ctr"/>
            <a:r>
              <a:rPr lang="en-US" altLang="zh-CN" dirty="0">
                <a:solidFill>
                  <a:srgbClr val="FFFFFF"/>
                </a:solidFill>
                <a:latin typeface="Haettenschweiler" panose="020B0706040902060204" pitchFamily="34" charset="0"/>
                <a:cs typeface="+mn-ea"/>
              </a:rPr>
              <a:t>80%</a:t>
            </a:r>
          </a:p>
        </p:txBody>
      </p:sp>
      <p:sp>
        <p:nvSpPr>
          <p:cNvPr id="16" name="Rectangle 23"/>
          <p:cNvSpPr>
            <a:spLocks noChangeArrowheads="1"/>
          </p:cNvSpPr>
          <p:nvPr/>
        </p:nvSpPr>
        <p:spPr bwMode="gray">
          <a:xfrm>
            <a:off x="3381134" y="1910419"/>
            <a:ext cx="442692" cy="369332"/>
          </a:xfrm>
          <a:prstGeom prst="rect">
            <a:avLst/>
          </a:prstGeom>
          <a:noFill/>
          <a:ln w="9525" algn="ctr">
            <a:noFill/>
            <a:miter lim="800000"/>
            <a:headEnd/>
            <a:tailEnd/>
          </a:ln>
        </p:spPr>
        <p:txBody>
          <a:bodyPr wrap="none">
            <a:spAutoFit/>
          </a:bodyPr>
          <a:lstStyle/>
          <a:p>
            <a:pPr algn="ctr"/>
            <a:r>
              <a:rPr lang="en-US" altLang="zh-CN" dirty="0">
                <a:solidFill>
                  <a:srgbClr val="FFFFFF"/>
                </a:solidFill>
                <a:latin typeface="Haettenschweiler" panose="020B0706040902060204" pitchFamily="34" charset="0"/>
                <a:cs typeface="+mn-ea"/>
              </a:rPr>
              <a:t>90%</a:t>
            </a:r>
          </a:p>
        </p:txBody>
      </p:sp>
      <p:sp>
        <p:nvSpPr>
          <p:cNvPr id="17" name="Rectangle 24"/>
          <p:cNvSpPr>
            <a:spLocks noChangeArrowheads="1"/>
          </p:cNvSpPr>
          <p:nvPr/>
        </p:nvSpPr>
        <p:spPr bwMode="gray">
          <a:xfrm>
            <a:off x="4129778" y="3425122"/>
            <a:ext cx="441089" cy="369332"/>
          </a:xfrm>
          <a:prstGeom prst="rect">
            <a:avLst/>
          </a:prstGeom>
          <a:noFill/>
          <a:ln w="9525" algn="ctr">
            <a:noFill/>
            <a:miter lim="800000"/>
            <a:headEnd/>
            <a:tailEnd/>
          </a:ln>
        </p:spPr>
        <p:txBody>
          <a:bodyPr wrap="none">
            <a:spAutoFit/>
          </a:bodyPr>
          <a:lstStyle/>
          <a:p>
            <a:pPr algn="ctr"/>
            <a:r>
              <a:rPr lang="en-US" altLang="zh-CN" dirty="0">
                <a:solidFill>
                  <a:srgbClr val="FFFFFF"/>
                </a:solidFill>
                <a:latin typeface="Haettenschweiler" panose="020B0706040902060204" pitchFamily="34" charset="0"/>
                <a:cs typeface="+mn-ea"/>
              </a:rPr>
              <a:t>30%</a:t>
            </a:r>
          </a:p>
        </p:txBody>
      </p:sp>
      <p:sp>
        <p:nvSpPr>
          <p:cNvPr id="18" name="Rectangle 25"/>
          <p:cNvSpPr>
            <a:spLocks noChangeArrowheads="1"/>
          </p:cNvSpPr>
          <p:nvPr/>
        </p:nvSpPr>
        <p:spPr bwMode="gray">
          <a:xfrm>
            <a:off x="4847250" y="2748847"/>
            <a:ext cx="437883" cy="369332"/>
          </a:xfrm>
          <a:prstGeom prst="rect">
            <a:avLst/>
          </a:prstGeom>
          <a:noFill/>
          <a:ln w="9525" algn="ctr">
            <a:noFill/>
            <a:miter lim="800000"/>
            <a:headEnd/>
            <a:tailEnd/>
          </a:ln>
        </p:spPr>
        <p:txBody>
          <a:bodyPr wrap="none">
            <a:spAutoFit/>
          </a:bodyPr>
          <a:lstStyle/>
          <a:p>
            <a:pPr algn="ctr"/>
            <a:r>
              <a:rPr lang="en-US" altLang="zh-CN" dirty="0">
                <a:solidFill>
                  <a:srgbClr val="FFFFFF"/>
                </a:solidFill>
                <a:latin typeface="Haettenschweiler" panose="020B0706040902060204" pitchFamily="34" charset="0"/>
                <a:cs typeface="+mn-ea"/>
              </a:rPr>
              <a:t>55%</a:t>
            </a:r>
          </a:p>
        </p:txBody>
      </p:sp>
      <p:grpSp>
        <p:nvGrpSpPr>
          <p:cNvPr id="19" name="组合 18"/>
          <p:cNvGrpSpPr/>
          <p:nvPr/>
        </p:nvGrpSpPr>
        <p:grpSpPr>
          <a:xfrm>
            <a:off x="5808006" y="1935072"/>
            <a:ext cx="4086730" cy="635974"/>
            <a:chOff x="5807968" y="1935072"/>
            <a:chExt cx="4087262" cy="635974"/>
          </a:xfrm>
        </p:grpSpPr>
        <p:grpSp>
          <p:nvGrpSpPr>
            <p:cNvPr id="20" name="组合 19"/>
            <p:cNvGrpSpPr/>
            <p:nvPr/>
          </p:nvGrpSpPr>
          <p:grpSpPr>
            <a:xfrm>
              <a:off x="5807968" y="1935072"/>
              <a:ext cx="4087262" cy="635974"/>
              <a:chOff x="4370938" y="2321886"/>
              <a:chExt cx="4087262" cy="635974"/>
            </a:xfrm>
          </p:grpSpPr>
          <p:sp>
            <p:nvSpPr>
              <p:cNvPr id="22" name="AutoShape 26"/>
              <p:cNvSpPr>
                <a:spLocks noChangeArrowheads="1"/>
              </p:cNvSpPr>
              <p:nvPr/>
            </p:nvSpPr>
            <p:spPr bwMode="gray">
              <a:xfrm>
                <a:off x="4419600" y="2348260"/>
                <a:ext cx="4038600" cy="592138"/>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pic>
            <p:nvPicPr>
              <p:cNvPr id="23" name="Picture 29" descr="light_shadow"/>
              <p:cNvPicPr>
                <a:picLocks noChangeAspect="1" noChangeArrowheads="1"/>
              </p:cNvPicPr>
              <p:nvPr/>
            </p:nvPicPr>
            <p:blipFill>
              <a:blip r:embed="rId2">
                <a:lum bright="-78000" contrast="-78000"/>
              </a:blip>
              <a:srcRect/>
              <a:stretch>
                <a:fillRect/>
              </a:stretch>
            </p:blipFill>
            <p:spPr bwMode="gray">
              <a:xfrm>
                <a:off x="4429125" y="2830860"/>
                <a:ext cx="455613" cy="127000"/>
              </a:xfrm>
              <a:prstGeom prst="rect">
                <a:avLst/>
              </a:prstGeom>
              <a:noFill/>
              <a:ln w="9525">
                <a:noFill/>
                <a:miter lim="800000"/>
                <a:headEnd/>
                <a:tailEnd/>
              </a:ln>
            </p:spPr>
          </p:pic>
          <p:sp>
            <p:nvSpPr>
              <p:cNvPr id="24" name="Rectangle 33"/>
              <p:cNvSpPr>
                <a:spLocks noChangeArrowheads="1"/>
              </p:cNvSpPr>
              <p:nvPr/>
            </p:nvSpPr>
            <p:spPr bwMode="gray">
              <a:xfrm>
                <a:off x="5032375" y="2449860"/>
                <a:ext cx="1569660" cy="369332"/>
              </a:xfrm>
              <a:prstGeom prst="rect">
                <a:avLst/>
              </a:prstGeom>
              <a:noFill/>
              <a:ln w="9525" algn="ctr">
                <a:noFill/>
                <a:miter lim="800000"/>
                <a:headEnd/>
                <a:tailEnd/>
              </a:ln>
            </p:spPr>
            <p:txBody>
              <a:bodyPr wrap="none">
                <a:spAutoFit/>
              </a:bodyPr>
              <a:lstStyle/>
              <a:p>
                <a:r>
                  <a:rPr lang="zh-CN" altLang="en-US" dirty="0">
                    <a:solidFill>
                      <a:srgbClr val="FFFFFF"/>
                    </a:solidFill>
                    <a:cs typeface="+mn-ea"/>
                  </a:rPr>
                  <a:t>输入说明文字</a:t>
                </a:r>
                <a:endParaRPr lang="en-US" altLang="zh-CN" dirty="0">
                  <a:solidFill>
                    <a:srgbClr val="FFFFFF"/>
                  </a:solidFill>
                  <a:cs typeface="+mn-ea"/>
                </a:endParaRPr>
              </a:p>
            </p:txBody>
          </p:sp>
          <p:sp>
            <p:nvSpPr>
              <p:cNvPr id="25" name="椭圆 24"/>
              <p:cNvSpPr/>
              <p:nvPr/>
            </p:nvSpPr>
            <p:spPr>
              <a:xfrm>
                <a:off x="4370938" y="2321886"/>
                <a:ext cx="571504" cy="571504"/>
              </a:xfrm>
              <a:prstGeom prst="ellipse">
                <a:avLst/>
              </a:prstGeom>
              <a:ln/>
            </p:spPr>
            <p:style>
              <a:lnRef idx="0">
                <a:schemeClr val="accent2"/>
              </a:lnRef>
              <a:fillRef idx="3">
                <a:schemeClr val="accent2"/>
              </a:fillRef>
              <a:effectRef idx="3">
                <a:schemeClr val="accent2"/>
              </a:effectRef>
              <a:fontRef idx="minor">
                <a:schemeClr val="lt1"/>
              </a:fontRef>
            </p:style>
            <p:txBody>
              <a:bodyPr anchor="ctr">
                <a:sp3d/>
              </a:bodyPr>
              <a:lstStyle/>
              <a:p>
                <a:pPr algn="ctr" eaLnBrk="0" fontAlgn="ctr" hangingPunct="0">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mn-ea"/>
                  <a:cs typeface="+mn-ea"/>
                </a:endParaRPr>
              </a:p>
            </p:txBody>
          </p:sp>
        </p:grpSp>
        <p:sp>
          <p:nvSpPr>
            <p:cNvPr id="21" name="矩形 20"/>
            <p:cNvSpPr/>
            <p:nvPr/>
          </p:nvSpPr>
          <p:spPr>
            <a:xfrm>
              <a:off x="5903529" y="1975865"/>
              <a:ext cx="407537" cy="461665"/>
            </a:xfrm>
            <a:prstGeom prst="rect">
              <a:avLst/>
            </a:prstGeom>
          </p:spPr>
          <p:txBody>
            <a:bodyPr wrap="none">
              <a:spAutoFit/>
            </a:bodyPr>
            <a:lstStyle/>
            <a:p>
              <a:r>
                <a:rPr lang="en-US" altLang="zh-CN" sz="2400" b="1" dirty="0">
                  <a:solidFill>
                    <a:srgbClr val="FFFFFF"/>
                  </a:solidFill>
                  <a:cs typeface="+mn-ea"/>
                </a:rPr>
                <a:t>A</a:t>
              </a:r>
              <a:endParaRPr lang="zh-CN" altLang="en-US" sz="2400" dirty="0">
                <a:cs typeface="+mn-ea"/>
              </a:endParaRPr>
            </a:p>
          </p:txBody>
        </p:sp>
      </p:grpSp>
      <p:grpSp>
        <p:nvGrpSpPr>
          <p:cNvPr id="26" name="组合 25"/>
          <p:cNvGrpSpPr/>
          <p:nvPr/>
        </p:nvGrpSpPr>
        <p:grpSpPr>
          <a:xfrm>
            <a:off x="5808006" y="2707638"/>
            <a:ext cx="4086730" cy="631758"/>
            <a:chOff x="5807968" y="2707638"/>
            <a:chExt cx="4087262" cy="631758"/>
          </a:xfrm>
        </p:grpSpPr>
        <p:grpSp>
          <p:nvGrpSpPr>
            <p:cNvPr id="27" name="组合 26"/>
            <p:cNvGrpSpPr/>
            <p:nvPr/>
          </p:nvGrpSpPr>
          <p:grpSpPr>
            <a:xfrm>
              <a:off x="5807968" y="2707638"/>
              <a:ext cx="4087262" cy="631758"/>
              <a:chOff x="4370938" y="3094452"/>
              <a:chExt cx="4087262" cy="631758"/>
            </a:xfrm>
          </p:grpSpPr>
          <p:sp>
            <p:nvSpPr>
              <p:cNvPr id="29" name="AutoShape 34"/>
              <p:cNvSpPr>
                <a:spLocks noChangeArrowheads="1"/>
              </p:cNvSpPr>
              <p:nvPr/>
            </p:nvSpPr>
            <p:spPr bwMode="gray">
              <a:xfrm>
                <a:off x="4419600" y="3116610"/>
                <a:ext cx="4038600" cy="592138"/>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pic>
            <p:nvPicPr>
              <p:cNvPr id="30" name="Picture 37" descr="light_shadow"/>
              <p:cNvPicPr>
                <a:picLocks noChangeAspect="1" noChangeArrowheads="1"/>
              </p:cNvPicPr>
              <p:nvPr/>
            </p:nvPicPr>
            <p:blipFill>
              <a:blip r:embed="rId2">
                <a:lum bright="-78000" contrast="-78000"/>
              </a:blip>
              <a:srcRect/>
              <a:stretch>
                <a:fillRect/>
              </a:stretch>
            </p:blipFill>
            <p:spPr bwMode="gray">
              <a:xfrm>
                <a:off x="4429125" y="3599210"/>
                <a:ext cx="455613" cy="127000"/>
              </a:xfrm>
              <a:prstGeom prst="rect">
                <a:avLst/>
              </a:prstGeom>
              <a:noFill/>
              <a:ln w="9525">
                <a:noFill/>
                <a:miter lim="800000"/>
                <a:headEnd/>
                <a:tailEnd/>
              </a:ln>
            </p:spPr>
          </p:pic>
          <p:sp>
            <p:nvSpPr>
              <p:cNvPr id="31" name="Rectangle 41"/>
              <p:cNvSpPr>
                <a:spLocks noChangeArrowheads="1"/>
              </p:cNvSpPr>
              <p:nvPr/>
            </p:nvSpPr>
            <p:spPr bwMode="gray">
              <a:xfrm>
                <a:off x="5032375" y="3218210"/>
                <a:ext cx="1569660" cy="369332"/>
              </a:xfrm>
              <a:prstGeom prst="rect">
                <a:avLst/>
              </a:prstGeom>
              <a:noFill/>
              <a:ln w="9525" algn="ctr">
                <a:noFill/>
                <a:miter lim="800000"/>
                <a:headEnd/>
                <a:tailEnd/>
              </a:ln>
            </p:spPr>
            <p:txBody>
              <a:bodyPr wrap="none">
                <a:spAutoFit/>
              </a:bodyPr>
              <a:lstStyle/>
              <a:p>
                <a:r>
                  <a:rPr lang="zh-CN" altLang="en-US" dirty="0">
                    <a:solidFill>
                      <a:srgbClr val="FFFFFF"/>
                    </a:solidFill>
                    <a:cs typeface="+mn-ea"/>
                  </a:rPr>
                  <a:t>输入说明文字</a:t>
                </a:r>
                <a:endParaRPr lang="en-US" altLang="zh-CN" dirty="0">
                  <a:solidFill>
                    <a:srgbClr val="FFFFFF"/>
                  </a:solidFill>
                  <a:cs typeface="+mn-ea"/>
                </a:endParaRPr>
              </a:p>
            </p:txBody>
          </p:sp>
          <p:sp>
            <p:nvSpPr>
              <p:cNvPr id="32" name="椭圆 31"/>
              <p:cNvSpPr/>
              <p:nvPr/>
            </p:nvSpPr>
            <p:spPr>
              <a:xfrm>
                <a:off x="4370938" y="3094452"/>
                <a:ext cx="571504" cy="571504"/>
              </a:xfrm>
              <a:prstGeom prst="ellipse">
                <a:avLst/>
              </a:prstGeom>
              <a:ln/>
            </p:spPr>
            <p:style>
              <a:lnRef idx="0">
                <a:schemeClr val="accent3"/>
              </a:lnRef>
              <a:fillRef idx="3">
                <a:schemeClr val="accent3"/>
              </a:fillRef>
              <a:effectRef idx="3">
                <a:schemeClr val="accent3"/>
              </a:effectRef>
              <a:fontRef idx="minor">
                <a:schemeClr val="lt1"/>
              </a:fontRef>
            </p:style>
            <p:txBody>
              <a:bodyPr anchor="ctr">
                <a:sp3d/>
              </a:bodyPr>
              <a:lstStyle/>
              <a:p>
                <a:pPr algn="ctr" eaLnBrk="0" fontAlgn="ctr" hangingPunct="0">
                  <a:buClr>
                    <a:srgbClr val="FF0000"/>
                  </a:buClr>
                  <a:buSzPct val="70000"/>
                  <a:defRPr/>
                </a:pPr>
                <a:endParaRPr lang="zh-CN" altLang="en-US" sz="1600" b="1">
                  <a:solidFill>
                    <a:schemeClr val="bg1"/>
                  </a:solidFill>
                  <a:latin typeface="+mn-ea"/>
                  <a:cs typeface="+mn-ea"/>
                </a:endParaRPr>
              </a:p>
            </p:txBody>
          </p:sp>
        </p:grpSp>
        <p:sp>
          <p:nvSpPr>
            <p:cNvPr id="28" name="矩形 27"/>
            <p:cNvSpPr/>
            <p:nvPr/>
          </p:nvSpPr>
          <p:spPr>
            <a:xfrm>
              <a:off x="5926288" y="2770660"/>
              <a:ext cx="389901" cy="461665"/>
            </a:xfrm>
            <a:prstGeom prst="rect">
              <a:avLst/>
            </a:prstGeom>
          </p:spPr>
          <p:txBody>
            <a:bodyPr wrap="none">
              <a:spAutoFit/>
            </a:bodyPr>
            <a:lstStyle/>
            <a:p>
              <a:r>
                <a:rPr lang="en-US" altLang="zh-CN" sz="2400" dirty="0">
                  <a:solidFill>
                    <a:schemeClr val="bg1"/>
                  </a:solidFill>
                  <a:cs typeface="+mn-ea"/>
                </a:rPr>
                <a:t>B</a:t>
              </a:r>
              <a:endParaRPr lang="zh-CN" altLang="en-US" sz="2400" dirty="0">
                <a:solidFill>
                  <a:schemeClr val="bg1"/>
                </a:solidFill>
                <a:cs typeface="+mn-ea"/>
              </a:endParaRPr>
            </a:p>
          </p:txBody>
        </p:sp>
      </p:grpSp>
      <p:grpSp>
        <p:nvGrpSpPr>
          <p:cNvPr id="33" name="组合 32"/>
          <p:cNvGrpSpPr/>
          <p:nvPr/>
        </p:nvGrpSpPr>
        <p:grpSpPr>
          <a:xfrm>
            <a:off x="5821256" y="3493456"/>
            <a:ext cx="4073480" cy="622228"/>
            <a:chOff x="5821220" y="3493456"/>
            <a:chExt cx="4074010" cy="622228"/>
          </a:xfrm>
        </p:grpSpPr>
        <p:grpSp>
          <p:nvGrpSpPr>
            <p:cNvPr id="34" name="组合 33"/>
            <p:cNvGrpSpPr/>
            <p:nvPr/>
          </p:nvGrpSpPr>
          <p:grpSpPr>
            <a:xfrm>
              <a:off x="5821220" y="3493456"/>
              <a:ext cx="4074010" cy="622228"/>
              <a:chOff x="4384190" y="3880270"/>
              <a:chExt cx="4074010" cy="622228"/>
            </a:xfrm>
          </p:grpSpPr>
          <p:sp>
            <p:nvSpPr>
              <p:cNvPr id="36" name="AutoShape 42"/>
              <p:cNvSpPr>
                <a:spLocks noChangeArrowheads="1"/>
              </p:cNvSpPr>
              <p:nvPr/>
            </p:nvSpPr>
            <p:spPr bwMode="gray">
              <a:xfrm>
                <a:off x="4419600" y="3892898"/>
                <a:ext cx="4038600" cy="592137"/>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pic>
            <p:nvPicPr>
              <p:cNvPr id="37" name="Picture 45" descr="light_shadow"/>
              <p:cNvPicPr>
                <a:picLocks noChangeAspect="1" noChangeArrowheads="1"/>
              </p:cNvPicPr>
              <p:nvPr/>
            </p:nvPicPr>
            <p:blipFill>
              <a:blip r:embed="rId2">
                <a:lum bright="-78000" contrast="-78000"/>
              </a:blip>
              <a:srcRect/>
              <a:stretch>
                <a:fillRect/>
              </a:stretch>
            </p:blipFill>
            <p:spPr bwMode="gray">
              <a:xfrm>
                <a:off x="4429125" y="4375498"/>
                <a:ext cx="455613" cy="127000"/>
              </a:xfrm>
              <a:prstGeom prst="rect">
                <a:avLst/>
              </a:prstGeom>
              <a:noFill/>
              <a:ln w="9525">
                <a:noFill/>
                <a:miter lim="800000"/>
                <a:headEnd/>
                <a:tailEnd/>
              </a:ln>
            </p:spPr>
          </p:pic>
          <p:sp>
            <p:nvSpPr>
              <p:cNvPr id="38" name="Rectangle 49"/>
              <p:cNvSpPr>
                <a:spLocks noChangeArrowheads="1"/>
              </p:cNvSpPr>
              <p:nvPr/>
            </p:nvSpPr>
            <p:spPr bwMode="gray">
              <a:xfrm>
                <a:off x="5032375" y="3994498"/>
                <a:ext cx="1569660" cy="369332"/>
              </a:xfrm>
              <a:prstGeom prst="rect">
                <a:avLst/>
              </a:prstGeom>
              <a:noFill/>
              <a:ln w="9525" algn="ctr">
                <a:noFill/>
                <a:miter lim="800000"/>
                <a:headEnd/>
                <a:tailEnd/>
              </a:ln>
            </p:spPr>
            <p:txBody>
              <a:bodyPr wrap="none">
                <a:spAutoFit/>
              </a:bodyPr>
              <a:lstStyle/>
              <a:p>
                <a:r>
                  <a:rPr lang="zh-CN" altLang="en-US" dirty="0">
                    <a:solidFill>
                      <a:srgbClr val="FFFFFF"/>
                    </a:solidFill>
                    <a:cs typeface="+mn-ea"/>
                  </a:rPr>
                  <a:t>输入说明文字</a:t>
                </a:r>
                <a:endParaRPr lang="en-US" altLang="zh-CN" dirty="0">
                  <a:solidFill>
                    <a:srgbClr val="FFFFFF"/>
                  </a:solidFill>
                  <a:cs typeface="+mn-ea"/>
                </a:endParaRPr>
              </a:p>
            </p:txBody>
          </p:sp>
          <p:sp>
            <p:nvSpPr>
              <p:cNvPr id="39" name="椭圆 38"/>
              <p:cNvSpPr/>
              <p:nvPr/>
            </p:nvSpPr>
            <p:spPr>
              <a:xfrm>
                <a:off x="4384190" y="3880270"/>
                <a:ext cx="571504" cy="571504"/>
              </a:xfrm>
              <a:prstGeom prst="ellipse">
                <a:avLst/>
              </a:prstGeom>
              <a:ln/>
            </p:spPr>
            <p:style>
              <a:lnRef idx="0">
                <a:schemeClr val="accent4"/>
              </a:lnRef>
              <a:fillRef idx="3">
                <a:schemeClr val="accent4"/>
              </a:fillRef>
              <a:effectRef idx="3">
                <a:schemeClr val="accent4"/>
              </a:effectRef>
              <a:fontRef idx="minor">
                <a:schemeClr val="lt1"/>
              </a:fontRef>
            </p:style>
            <p:txBody>
              <a:bodyPr anchor="ctr">
                <a:sp3d/>
              </a:bodyPr>
              <a:lstStyle/>
              <a:p>
                <a:pPr algn="ctr" eaLnBrk="0" fontAlgn="ctr" hangingPunct="0">
                  <a:buClr>
                    <a:srgbClr val="FF0000"/>
                  </a:buClr>
                  <a:buSzPct val="70000"/>
                  <a:defRPr/>
                </a:pPr>
                <a:endParaRPr lang="zh-CN" altLang="en-US" sz="1600" b="1">
                  <a:solidFill>
                    <a:schemeClr val="bg1"/>
                  </a:solidFill>
                  <a:latin typeface="+mn-ea"/>
                  <a:cs typeface="+mn-ea"/>
                </a:endParaRPr>
              </a:p>
            </p:txBody>
          </p:sp>
        </p:grpSp>
        <p:sp>
          <p:nvSpPr>
            <p:cNvPr id="35" name="矩形 34"/>
            <p:cNvSpPr/>
            <p:nvPr/>
          </p:nvSpPr>
          <p:spPr>
            <a:xfrm>
              <a:off x="5931283" y="3541221"/>
              <a:ext cx="407537" cy="461665"/>
            </a:xfrm>
            <a:prstGeom prst="rect">
              <a:avLst/>
            </a:prstGeom>
          </p:spPr>
          <p:txBody>
            <a:bodyPr wrap="none">
              <a:spAutoFit/>
            </a:bodyPr>
            <a:lstStyle/>
            <a:p>
              <a:r>
                <a:rPr lang="en-US" altLang="zh-CN" sz="2400" dirty="0">
                  <a:solidFill>
                    <a:schemeClr val="bg1"/>
                  </a:solidFill>
                  <a:cs typeface="+mn-ea"/>
                </a:rPr>
                <a:t>C</a:t>
              </a:r>
              <a:endParaRPr lang="zh-CN" altLang="en-US" sz="2400" dirty="0">
                <a:solidFill>
                  <a:schemeClr val="bg1"/>
                </a:solidFill>
                <a:cs typeface="+mn-ea"/>
              </a:endParaRPr>
            </a:p>
          </p:txBody>
        </p:sp>
      </p:grpSp>
      <p:grpSp>
        <p:nvGrpSpPr>
          <p:cNvPr id="40" name="组合 39"/>
          <p:cNvGrpSpPr/>
          <p:nvPr/>
        </p:nvGrpSpPr>
        <p:grpSpPr>
          <a:xfrm>
            <a:off x="5808006" y="4221088"/>
            <a:ext cx="4086730" cy="631196"/>
            <a:chOff x="5807968" y="4221088"/>
            <a:chExt cx="4087262" cy="631196"/>
          </a:xfrm>
        </p:grpSpPr>
        <p:grpSp>
          <p:nvGrpSpPr>
            <p:cNvPr id="41" name="组合 40"/>
            <p:cNvGrpSpPr/>
            <p:nvPr/>
          </p:nvGrpSpPr>
          <p:grpSpPr>
            <a:xfrm>
              <a:off x="5807968" y="4221088"/>
              <a:ext cx="4087262" cy="631196"/>
              <a:chOff x="4370938" y="4607902"/>
              <a:chExt cx="4087262" cy="631196"/>
            </a:xfrm>
          </p:grpSpPr>
          <p:sp>
            <p:nvSpPr>
              <p:cNvPr id="43" name="AutoShape 50"/>
              <p:cNvSpPr>
                <a:spLocks noChangeArrowheads="1"/>
              </p:cNvSpPr>
              <p:nvPr/>
            </p:nvSpPr>
            <p:spPr bwMode="gray">
              <a:xfrm>
                <a:off x="4419600" y="4629498"/>
                <a:ext cx="4038600" cy="592137"/>
              </a:xfrm>
              <a:prstGeom prst="roundRect">
                <a:avLst>
                  <a:gd name="adj" fmla="val 50000"/>
                </a:avLst>
              </a:prstGeom>
              <a:solidFill>
                <a:srgbClr val="5F5F5F"/>
              </a:solidFill>
              <a:ln w="28575">
                <a:solidFill>
                  <a:srgbClr val="EAEAEA"/>
                </a:solidFill>
                <a:round/>
                <a:headEnd/>
                <a:tailEnd/>
              </a:ln>
            </p:spPr>
            <p:txBody>
              <a:bodyPr wrap="none" anchor="ctr"/>
              <a:lstStyle/>
              <a:p>
                <a:endParaRPr lang="zh-CN" altLang="en-US">
                  <a:cs typeface="+mn-ea"/>
                </a:endParaRPr>
              </a:p>
            </p:txBody>
          </p:sp>
          <p:pic>
            <p:nvPicPr>
              <p:cNvPr id="44" name="Picture 53" descr="light_shadow"/>
              <p:cNvPicPr>
                <a:picLocks noChangeAspect="1" noChangeArrowheads="1"/>
              </p:cNvPicPr>
              <p:nvPr/>
            </p:nvPicPr>
            <p:blipFill>
              <a:blip r:embed="rId2">
                <a:lum bright="-78000" contrast="-78000"/>
              </a:blip>
              <a:srcRect/>
              <a:stretch>
                <a:fillRect/>
              </a:stretch>
            </p:blipFill>
            <p:spPr bwMode="gray">
              <a:xfrm>
                <a:off x="4429125" y="5112098"/>
                <a:ext cx="455613" cy="127000"/>
              </a:xfrm>
              <a:prstGeom prst="rect">
                <a:avLst/>
              </a:prstGeom>
              <a:noFill/>
              <a:ln w="9525">
                <a:noFill/>
                <a:miter lim="800000"/>
                <a:headEnd/>
                <a:tailEnd/>
              </a:ln>
            </p:spPr>
          </p:pic>
          <p:sp>
            <p:nvSpPr>
              <p:cNvPr id="45" name="Rectangle 57"/>
              <p:cNvSpPr>
                <a:spLocks noChangeArrowheads="1"/>
              </p:cNvSpPr>
              <p:nvPr/>
            </p:nvSpPr>
            <p:spPr bwMode="gray">
              <a:xfrm>
                <a:off x="5032375" y="4731098"/>
                <a:ext cx="1569660" cy="369332"/>
              </a:xfrm>
              <a:prstGeom prst="rect">
                <a:avLst/>
              </a:prstGeom>
              <a:noFill/>
              <a:ln w="9525" algn="ctr">
                <a:noFill/>
                <a:miter lim="800000"/>
                <a:headEnd/>
                <a:tailEnd/>
              </a:ln>
            </p:spPr>
            <p:txBody>
              <a:bodyPr wrap="none">
                <a:spAutoFit/>
              </a:bodyPr>
              <a:lstStyle/>
              <a:p>
                <a:r>
                  <a:rPr lang="zh-CN" altLang="en-US" dirty="0">
                    <a:solidFill>
                      <a:srgbClr val="FFFFFF"/>
                    </a:solidFill>
                    <a:cs typeface="+mn-ea"/>
                  </a:rPr>
                  <a:t>输入说明文字</a:t>
                </a:r>
                <a:endParaRPr lang="en-US" altLang="zh-CN" dirty="0">
                  <a:solidFill>
                    <a:srgbClr val="FFFFFF"/>
                  </a:solidFill>
                  <a:cs typeface="+mn-ea"/>
                </a:endParaRPr>
              </a:p>
            </p:txBody>
          </p:sp>
          <p:sp>
            <p:nvSpPr>
              <p:cNvPr id="46" name="椭圆 45"/>
              <p:cNvSpPr/>
              <p:nvPr/>
            </p:nvSpPr>
            <p:spPr>
              <a:xfrm>
                <a:off x="4370938" y="4607902"/>
                <a:ext cx="571504" cy="571504"/>
              </a:xfrm>
              <a:prstGeom prst="ellipse">
                <a:avLst/>
              </a:prstGeom>
              <a:ln/>
            </p:spPr>
            <p:style>
              <a:lnRef idx="0">
                <a:schemeClr val="accent5"/>
              </a:lnRef>
              <a:fillRef idx="3">
                <a:schemeClr val="accent5"/>
              </a:fillRef>
              <a:effectRef idx="3">
                <a:schemeClr val="accent5"/>
              </a:effectRef>
              <a:fontRef idx="minor">
                <a:schemeClr val="lt1"/>
              </a:fontRef>
            </p:style>
            <p:txBody>
              <a:bodyPr anchor="ctr">
                <a:sp3d/>
              </a:bodyPr>
              <a:lstStyle/>
              <a:p>
                <a:pPr algn="ctr" eaLnBrk="0" fontAlgn="ctr" hangingPunct="0">
                  <a:buClr>
                    <a:srgbClr val="FF0000"/>
                  </a:buClr>
                  <a:buSzPct val="70000"/>
                  <a:defRPr/>
                </a:pPr>
                <a:endParaRPr lang="zh-CN" altLang="en-US" sz="1600" b="1">
                  <a:solidFill>
                    <a:schemeClr val="bg1"/>
                  </a:solidFill>
                  <a:latin typeface="+mn-ea"/>
                  <a:cs typeface="+mn-ea"/>
                </a:endParaRPr>
              </a:p>
            </p:txBody>
          </p:sp>
        </p:grpSp>
        <p:sp>
          <p:nvSpPr>
            <p:cNvPr id="42" name="矩形 41"/>
            <p:cNvSpPr/>
            <p:nvPr/>
          </p:nvSpPr>
          <p:spPr>
            <a:xfrm>
              <a:off x="5922816" y="4279274"/>
              <a:ext cx="407537" cy="461665"/>
            </a:xfrm>
            <a:prstGeom prst="rect">
              <a:avLst/>
            </a:prstGeom>
          </p:spPr>
          <p:txBody>
            <a:bodyPr wrap="none">
              <a:spAutoFit/>
            </a:bodyPr>
            <a:lstStyle/>
            <a:p>
              <a:r>
                <a:rPr lang="en-US" altLang="zh-CN" sz="2400" dirty="0">
                  <a:solidFill>
                    <a:schemeClr val="bg1"/>
                  </a:solidFill>
                  <a:cs typeface="+mn-ea"/>
                </a:rPr>
                <a:t>D</a:t>
              </a:r>
              <a:endParaRPr lang="zh-CN" altLang="en-US" sz="2400" dirty="0">
                <a:solidFill>
                  <a:schemeClr val="bg1"/>
                </a:solidFill>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endParaRPr lang="zh-CN" altLang="en-US" b="1" dirty="0">
              <a:ea typeface="+mn-ea"/>
              <a:cs typeface="+mn-ea"/>
            </a:endParaRPr>
          </a:p>
        </p:txBody>
      </p:sp>
    </p:spTree>
    <p:extLst>
      <p:ext uri="{BB962C8B-B14F-4D97-AF65-F5344CB8AC3E}">
        <p14:creationId xmlns:p14="http://schemas.microsoft.com/office/powerpoint/2010/main" val="318898478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3500"/>
                            </p:stCondLst>
                            <p:childTnLst>
                              <p:par>
                                <p:cTn id="57" presetID="2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par>
                          <p:cTn id="60" fill="hold">
                            <p:stCondLst>
                              <p:cond delay="4000"/>
                            </p:stCondLst>
                            <p:childTnLst>
                              <p:par>
                                <p:cTn id="61" presetID="1"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left)">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5"/>
          <p:cNvSpPr>
            <a:spLocks noChangeArrowheads="1"/>
          </p:cNvSpPr>
          <p:nvPr/>
        </p:nvSpPr>
        <p:spPr bwMode="auto">
          <a:xfrm>
            <a:off x="648444" y="650017"/>
            <a:ext cx="3047603" cy="66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89" rIns="91379" bIns="45689">
            <a:spAutoFit/>
          </a:bodyPr>
          <a:lstStyle/>
          <a:p>
            <a:pPr algn="ctr">
              <a:defRPr/>
            </a:pPr>
            <a:r>
              <a:rPr lang="en-US" altLang="zh-CN" sz="3700" dirty="0">
                <a:solidFill>
                  <a:schemeClr val="bg1">
                    <a:lumMod val="95000"/>
                  </a:schemeClr>
                </a:solidFill>
                <a:latin typeface="+mn-ea"/>
                <a:cs typeface="Arial Unicode MS" panose="020B0604020202020204" pitchFamily="34" charset="-122"/>
                <a:sym typeface="微软雅黑" pitchFamily="34" charset="-122"/>
              </a:rPr>
              <a:t>CONTENTS</a:t>
            </a:r>
            <a:endParaRPr lang="zh-CN" altLang="en-US" sz="3700" dirty="0">
              <a:solidFill>
                <a:schemeClr val="bg1">
                  <a:lumMod val="95000"/>
                </a:schemeClr>
              </a:solidFill>
              <a:latin typeface="+mn-ea"/>
              <a:cs typeface="Arial Unicode MS" panose="020B0604020202020204" pitchFamily="34" charset="-122"/>
              <a:sym typeface="微软雅黑" pitchFamily="34" charset="-122"/>
            </a:endParaRPr>
          </a:p>
        </p:txBody>
      </p:sp>
      <p:cxnSp>
        <p:nvCxnSpPr>
          <p:cNvPr id="5" name="直接连接符 4"/>
          <p:cNvCxnSpPr/>
          <p:nvPr/>
        </p:nvCxnSpPr>
        <p:spPr>
          <a:xfrm>
            <a:off x="745765" y="1341967"/>
            <a:ext cx="2903689"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848898" y="1772816"/>
            <a:ext cx="4600084" cy="602392"/>
            <a:chOff x="3871386" y="1844824"/>
            <a:chExt cx="4600084" cy="602392"/>
          </a:xfrm>
        </p:grpSpPr>
        <p:sp>
          <p:nvSpPr>
            <p:cNvPr id="7" name="圆角矩形 6"/>
            <p:cNvSpPr/>
            <p:nvPr/>
          </p:nvSpPr>
          <p:spPr>
            <a:xfrm>
              <a:off x="3871386" y="1844824"/>
              <a:ext cx="4600084" cy="60239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1"/>
            <p:cNvSpPr txBox="1"/>
            <p:nvPr/>
          </p:nvSpPr>
          <p:spPr>
            <a:xfrm>
              <a:off x="4847989" y="1853633"/>
              <a:ext cx="2646878" cy="584775"/>
            </a:xfrm>
            <a:prstGeom prst="rect">
              <a:avLst/>
            </a:prstGeom>
            <a:noFill/>
          </p:spPr>
          <p:txBody>
            <a:bodyPr wrap="none" rtlCol="0">
              <a:spAutoFit/>
            </a:bodyPr>
            <a:lstStyle/>
            <a:p>
              <a:pPr algn="ctr"/>
              <a:r>
                <a:rPr lang="zh-CN" altLang="en-US" sz="3200" dirty="0">
                  <a:solidFill>
                    <a:schemeClr val="bg1"/>
                  </a:solidFill>
                </a:rPr>
                <a:t>年度工作概述</a:t>
              </a:r>
            </a:p>
          </p:txBody>
        </p:sp>
      </p:grpSp>
      <p:grpSp>
        <p:nvGrpSpPr>
          <p:cNvPr id="9" name="组合 8"/>
          <p:cNvGrpSpPr/>
          <p:nvPr/>
        </p:nvGrpSpPr>
        <p:grpSpPr>
          <a:xfrm>
            <a:off x="5848898" y="2654914"/>
            <a:ext cx="4600084" cy="602392"/>
            <a:chOff x="3871386" y="1844824"/>
            <a:chExt cx="4600084" cy="602392"/>
          </a:xfrm>
        </p:grpSpPr>
        <p:sp>
          <p:nvSpPr>
            <p:cNvPr id="10" name="圆角矩形 9"/>
            <p:cNvSpPr/>
            <p:nvPr/>
          </p:nvSpPr>
          <p:spPr>
            <a:xfrm>
              <a:off x="3871386" y="1844824"/>
              <a:ext cx="4600084" cy="60239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55"/>
            <p:cNvSpPr txBox="1"/>
            <p:nvPr/>
          </p:nvSpPr>
          <p:spPr>
            <a:xfrm>
              <a:off x="4847989" y="1853633"/>
              <a:ext cx="2646878" cy="584775"/>
            </a:xfrm>
            <a:prstGeom prst="rect">
              <a:avLst/>
            </a:prstGeom>
            <a:noFill/>
          </p:spPr>
          <p:txBody>
            <a:bodyPr wrap="none" rtlCol="0">
              <a:spAutoFit/>
            </a:bodyPr>
            <a:lstStyle/>
            <a:p>
              <a:pPr algn="ctr"/>
              <a:r>
                <a:rPr lang="zh-CN" altLang="en-US" sz="3200" dirty="0">
                  <a:solidFill>
                    <a:schemeClr val="bg1"/>
                  </a:solidFill>
                </a:rPr>
                <a:t>工作完成情况</a:t>
              </a:r>
            </a:p>
          </p:txBody>
        </p:sp>
      </p:grpSp>
      <p:grpSp>
        <p:nvGrpSpPr>
          <p:cNvPr id="12" name="组合 11"/>
          <p:cNvGrpSpPr/>
          <p:nvPr/>
        </p:nvGrpSpPr>
        <p:grpSpPr>
          <a:xfrm>
            <a:off x="5848898" y="3537012"/>
            <a:ext cx="4600084" cy="602392"/>
            <a:chOff x="3871386" y="1844824"/>
            <a:chExt cx="4600084" cy="602392"/>
          </a:xfrm>
        </p:grpSpPr>
        <p:sp>
          <p:nvSpPr>
            <p:cNvPr id="13" name="圆角矩形 12"/>
            <p:cNvSpPr/>
            <p:nvPr/>
          </p:nvSpPr>
          <p:spPr>
            <a:xfrm>
              <a:off x="3871386" y="1844824"/>
              <a:ext cx="4600084" cy="60239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8"/>
            <p:cNvSpPr txBox="1"/>
            <p:nvPr/>
          </p:nvSpPr>
          <p:spPr>
            <a:xfrm>
              <a:off x="4847989" y="1853633"/>
              <a:ext cx="2646878" cy="584775"/>
            </a:xfrm>
            <a:prstGeom prst="rect">
              <a:avLst/>
            </a:prstGeom>
            <a:noFill/>
          </p:spPr>
          <p:txBody>
            <a:bodyPr wrap="none" rtlCol="0">
              <a:spAutoFit/>
            </a:bodyPr>
            <a:lstStyle/>
            <a:p>
              <a:pPr algn="ctr"/>
              <a:r>
                <a:rPr lang="zh-CN" altLang="en-US" sz="3200" dirty="0">
                  <a:solidFill>
                    <a:schemeClr val="bg1"/>
                  </a:solidFill>
                </a:rPr>
                <a:t>项目成果展示</a:t>
              </a:r>
            </a:p>
          </p:txBody>
        </p:sp>
      </p:grpSp>
      <p:grpSp>
        <p:nvGrpSpPr>
          <p:cNvPr id="15" name="组合 14"/>
          <p:cNvGrpSpPr/>
          <p:nvPr/>
        </p:nvGrpSpPr>
        <p:grpSpPr>
          <a:xfrm>
            <a:off x="5848898" y="4419110"/>
            <a:ext cx="4600084" cy="602392"/>
            <a:chOff x="3871386" y="1844824"/>
            <a:chExt cx="4600084" cy="602392"/>
          </a:xfrm>
        </p:grpSpPr>
        <p:sp>
          <p:nvSpPr>
            <p:cNvPr id="16" name="圆角矩形 15"/>
            <p:cNvSpPr/>
            <p:nvPr/>
          </p:nvSpPr>
          <p:spPr>
            <a:xfrm>
              <a:off x="3871386" y="1844824"/>
              <a:ext cx="4600084" cy="60239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61"/>
            <p:cNvSpPr txBox="1"/>
            <p:nvPr/>
          </p:nvSpPr>
          <p:spPr>
            <a:xfrm>
              <a:off x="4847989" y="1853633"/>
              <a:ext cx="2646878" cy="584775"/>
            </a:xfrm>
            <a:prstGeom prst="rect">
              <a:avLst/>
            </a:prstGeom>
            <a:noFill/>
          </p:spPr>
          <p:txBody>
            <a:bodyPr wrap="none" rtlCol="0">
              <a:spAutoFit/>
            </a:bodyPr>
            <a:lstStyle/>
            <a:p>
              <a:pPr algn="ctr"/>
              <a:r>
                <a:rPr lang="zh-CN" altLang="en-US" sz="3200" dirty="0">
                  <a:solidFill>
                    <a:schemeClr val="bg1"/>
                  </a:solidFill>
                </a:rPr>
                <a:t>工作存在不足</a:t>
              </a:r>
            </a:p>
          </p:txBody>
        </p:sp>
      </p:grpSp>
      <p:grpSp>
        <p:nvGrpSpPr>
          <p:cNvPr id="18" name="组合 17"/>
          <p:cNvGrpSpPr/>
          <p:nvPr/>
        </p:nvGrpSpPr>
        <p:grpSpPr>
          <a:xfrm>
            <a:off x="5848898" y="5301208"/>
            <a:ext cx="4600084" cy="602392"/>
            <a:chOff x="3871386" y="1844824"/>
            <a:chExt cx="4600084" cy="602392"/>
          </a:xfrm>
        </p:grpSpPr>
        <p:sp>
          <p:nvSpPr>
            <p:cNvPr id="19" name="圆角矩形 18"/>
            <p:cNvSpPr/>
            <p:nvPr/>
          </p:nvSpPr>
          <p:spPr>
            <a:xfrm>
              <a:off x="3871386" y="1844824"/>
              <a:ext cx="4600084" cy="60239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64"/>
            <p:cNvSpPr txBox="1"/>
            <p:nvPr/>
          </p:nvSpPr>
          <p:spPr>
            <a:xfrm>
              <a:off x="4847989" y="1853633"/>
              <a:ext cx="2646878" cy="584775"/>
            </a:xfrm>
            <a:prstGeom prst="rect">
              <a:avLst/>
            </a:prstGeom>
            <a:noFill/>
          </p:spPr>
          <p:txBody>
            <a:bodyPr wrap="none" rtlCol="0">
              <a:spAutoFit/>
            </a:bodyPr>
            <a:lstStyle/>
            <a:p>
              <a:pPr algn="ctr"/>
              <a:r>
                <a:rPr lang="zh-CN" altLang="en-US" sz="3200" dirty="0">
                  <a:solidFill>
                    <a:schemeClr val="bg1"/>
                  </a:solidFill>
                </a:rPr>
                <a:t>明年工作计划</a:t>
              </a:r>
            </a:p>
          </p:txBody>
        </p:sp>
      </p:gr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214" y="2985588"/>
            <a:ext cx="2420668" cy="2918012"/>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9043003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6*min(max(#ppt_w*#ppt_h,.3),1)-7.4)/-.7*#ppt_w"/>
                                          </p:val>
                                        </p:tav>
                                        <p:tav tm="100000">
                                          <p:val>
                                            <p:strVal val="#ppt_w"/>
                                          </p:val>
                                        </p:tav>
                                      </p:tavLst>
                                    </p:anim>
                                    <p:anim calcmode="lin" valueType="num">
                                      <p:cBhvr>
                                        <p:cTn id="23" dur="500" fill="hold"/>
                                        <p:tgtEl>
                                          <p:spTgt spid="6"/>
                                        </p:tgtEl>
                                        <p:attrNameLst>
                                          <p:attrName>ppt_h</p:attrName>
                                        </p:attrNameLst>
                                      </p:cBhvr>
                                      <p:tavLst>
                                        <p:tav tm="0">
                                          <p:val>
                                            <p:strVal val="(6*min(max(#ppt_w*#ppt_h,.3),1)-7.4)/-.7*#ppt_h"/>
                                          </p:val>
                                        </p:tav>
                                        <p:tav tm="100000">
                                          <p:val>
                                            <p:strVal val="#ppt_h"/>
                                          </p:val>
                                        </p:tav>
                                      </p:tavLst>
                                    </p:anim>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nodeType="withEffect">
                                  <p:stCondLst>
                                    <p:cond delay="20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6*min(max(#ppt_w*#ppt_h,.3),1)-7.4)/-.7*#ppt_w"/>
                                          </p:val>
                                        </p:tav>
                                        <p:tav tm="100000">
                                          <p:val>
                                            <p:strVal val="#ppt_w"/>
                                          </p:val>
                                        </p:tav>
                                      </p:tavLst>
                                    </p:anim>
                                    <p:anim calcmode="lin" valueType="num">
                                      <p:cBhvr>
                                        <p:cTn id="29" dur="500" fill="hold"/>
                                        <p:tgtEl>
                                          <p:spTgt spid="9"/>
                                        </p:tgtEl>
                                        <p:attrNameLst>
                                          <p:attrName>ppt_h</p:attrName>
                                        </p:attrNameLst>
                                      </p:cBhvr>
                                      <p:tavLst>
                                        <p:tav tm="0">
                                          <p:val>
                                            <p:strVal val="(6*min(max(#ppt_w*#ppt_h,.3),1)-7.4)/-.7*#ppt_h"/>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nodeType="withEffect">
                                  <p:stCondLst>
                                    <p:cond delay="4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6*min(max(#ppt_w*#ppt_h,.3),1)-7.4)/-.7*#ppt_w"/>
                                          </p:val>
                                        </p:tav>
                                        <p:tav tm="100000">
                                          <p:val>
                                            <p:strVal val="#ppt_w"/>
                                          </p:val>
                                        </p:tav>
                                      </p:tavLst>
                                    </p:anim>
                                    <p:anim calcmode="lin" valueType="num">
                                      <p:cBhvr>
                                        <p:cTn id="35" dur="500" fill="hold"/>
                                        <p:tgtEl>
                                          <p:spTgt spid="12"/>
                                        </p:tgtEl>
                                        <p:attrNameLst>
                                          <p:attrName>ppt_h</p:attrName>
                                        </p:attrNameLst>
                                      </p:cBhvr>
                                      <p:tavLst>
                                        <p:tav tm="0">
                                          <p:val>
                                            <p:strVal val="(6*min(max(#ppt_w*#ppt_h,.3),1)-7.4)/-.7*#ppt_h"/>
                                          </p:val>
                                        </p:tav>
                                        <p:tav tm="100000">
                                          <p:val>
                                            <p:strVal val="#ppt_h"/>
                                          </p:val>
                                        </p:tav>
                                      </p:tavLst>
                                    </p:anim>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nodeType="withEffect">
                                  <p:stCondLst>
                                    <p:cond delay="6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6*min(max(#ppt_w*#ppt_h,.3),1)-7.4)/-.7*#ppt_w"/>
                                          </p:val>
                                        </p:tav>
                                        <p:tav tm="100000">
                                          <p:val>
                                            <p:strVal val="#ppt_w"/>
                                          </p:val>
                                        </p:tav>
                                      </p:tavLst>
                                    </p:anim>
                                    <p:anim calcmode="lin" valueType="num">
                                      <p:cBhvr>
                                        <p:cTn id="41" dur="500" fill="hold"/>
                                        <p:tgtEl>
                                          <p:spTgt spid="15"/>
                                        </p:tgtEl>
                                        <p:attrNameLst>
                                          <p:attrName>ppt_h</p:attrName>
                                        </p:attrNameLst>
                                      </p:cBhvr>
                                      <p:tavLst>
                                        <p:tav tm="0">
                                          <p:val>
                                            <p:strVal val="(6*min(max(#ppt_w*#ppt_h,.3),1)-7.4)/-.7*#ppt_h"/>
                                          </p:val>
                                        </p:tav>
                                        <p:tav tm="100000">
                                          <p:val>
                                            <p:strVal val="#ppt_h"/>
                                          </p:val>
                                        </p:tav>
                                      </p:tavLst>
                                    </p:anim>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strVal val="1+(6*min(max(#ppt_w*#ppt_h,.3),1)-7.4)/-.7*#ppt_h/2"/>
                                          </p:val>
                                        </p:tav>
                                        <p:tav tm="100000">
                                          <p:val>
                                            <p:strVal val="#ppt_y"/>
                                          </p:val>
                                        </p:tav>
                                      </p:tavLst>
                                    </p:anim>
                                  </p:childTnLst>
                                </p:cTn>
                              </p:par>
                              <p:par>
                                <p:cTn id="44" presetID="23" presetClass="entr" presetSubtype="36" fill="hold" nodeType="withEffect">
                                  <p:stCondLst>
                                    <p:cond delay="80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strVal val="(6*min(max(#ppt_w*#ppt_h,.3),1)-7.4)/-.7*#ppt_w"/>
                                          </p:val>
                                        </p:tav>
                                        <p:tav tm="100000">
                                          <p:val>
                                            <p:strVal val="#ppt_w"/>
                                          </p:val>
                                        </p:tav>
                                      </p:tavLst>
                                    </p:anim>
                                    <p:anim calcmode="lin" valueType="num">
                                      <p:cBhvr>
                                        <p:cTn id="47" dur="500" fill="hold"/>
                                        <p:tgtEl>
                                          <p:spTgt spid="18"/>
                                        </p:tgtEl>
                                        <p:attrNameLst>
                                          <p:attrName>ppt_h</p:attrName>
                                        </p:attrNameLst>
                                      </p:cBhvr>
                                      <p:tavLst>
                                        <p:tav tm="0">
                                          <p:val>
                                            <p:strVal val="(6*min(max(#ppt_w*#ppt_h,.3),1)-7.4)/-.7*#ppt_h"/>
                                          </p:val>
                                        </p:tav>
                                        <p:tav tm="100000">
                                          <p:val>
                                            <p:strVal val="#ppt_h"/>
                                          </p:val>
                                        </p:tav>
                                      </p:tavLst>
                                    </p:anim>
                                    <p:anim calcmode="lin" valueType="num">
                                      <p:cBhvr>
                                        <p:cTn id="48" dur="500" fill="hold"/>
                                        <p:tgtEl>
                                          <p:spTgt spid="18"/>
                                        </p:tgtEl>
                                        <p:attrNameLst>
                                          <p:attrName>ppt_x</p:attrName>
                                        </p:attrNameLst>
                                      </p:cBhvr>
                                      <p:tavLst>
                                        <p:tav tm="0">
                                          <p:val>
                                            <p:fltVal val="0.5"/>
                                          </p:val>
                                        </p:tav>
                                        <p:tav tm="100000">
                                          <p:val>
                                            <p:strVal val="#ppt_x"/>
                                          </p:val>
                                        </p:tav>
                                      </p:tavLst>
                                    </p:anim>
                                    <p:anim calcmode="lin" valueType="num">
                                      <p:cBhvr>
                                        <p:cTn id="49"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2800"/>
                            </p:stCondLst>
                            <p:childTnLst>
                              <p:par>
                                <p:cTn id="51" presetID="26" presetClass="emph" presetSubtype="0" fill="hold" nodeType="afterEffect">
                                  <p:stCondLst>
                                    <p:cond delay="0"/>
                                  </p:stCondLst>
                                  <p:childTnLst>
                                    <p:animEffect transition="out" filter="fade">
                                      <p:cBhvr>
                                        <p:cTn id="52" dur="500" tmFilter="0, 0; .2, .5; .8, .5; 1, 0"/>
                                        <p:tgtEl>
                                          <p:spTgt spid="6"/>
                                        </p:tgtEl>
                                      </p:cBhvr>
                                    </p:animEffect>
                                    <p:animScale>
                                      <p:cBhvr>
                                        <p:cTn id="53" dur="250" autoRev="1" fill="hold"/>
                                        <p:tgtEl>
                                          <p:spTgt spid="6"/>
                                        </p:tgtEl>
                                      </p:cBhvr>
                                      <p:by x="105000" y="105000"/>
                                    </p:animScale>
                                  </p:childTnLst>
                                </p:cTn>
                              </p:par>
                              <p:par>
                                <p:cTn id="54" presetID="26" presetClass="emph" presetSubtype="0" fill="hold" nodeType="withEffect">
                                  <p:stCondLst>
                                    <p:cond delay="20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par>
                                <p:cTn id="57" presetID="26" presetClass="emph" presetSubtype="0" fill="hold" nodeType="withEffect">
                                  <p:stCondLst>
                                    <p:cond delay="400"/>
                                  </p:stCondLst>
                                  <p:childTnLst>
                                    <p:animEffect transition="out" filter="fade">
                                      <p:cBhvr>
                                        <p:cTn id="58" dur="500" tmFilter="0, 0; .2, .5; .8, .5; 1, 0"/>
                                        <p:tgtEl>
                                          <p:spTgt spid="12"/>
                                        </p:tgtEl>
                                      </p:cBhvr>
                                    </p:animEffect>
                                    <p:animScale>
                                      <p:cBhvr>
                                        <p:cTn id="59" dur="250" autoRev="1" fill="hold"/>
                                        <p:tgtEl>
                                          <p:spTgt spid="12"/>
                                        </p:tgtEl>
                                      </p:cBhvr>
                                      <p:by x="105000" y="105000"/>
                                    </p:animScale>
                                  </p:childTnLst>
                                </p:cTn>
                              </p:par>
                              <p:par>
                                <p:cTn id="60" presetID="26" presetClass="emph" presetSubtype="0" fill="hold" nodeType="withEffect">
                                  <p:stCondLst>
                                    <p:cond delay="600"/>
                                  </p:stCondLst>
                                  <p:childTnLst>
                                    <p:animEffect transition="out" filter="fade">
                                      <p:cBhvr>
                                        <p:cTn id="61" dur="500" tmFilter="0, 0; .2, .5; .8, .5; 1, 0"/>
                                        <p:tgtEl>
                                          <p:spTgt spid="15"/>
                                        </p:tgtEl>
                                      </p:cBhvr>
                                    </p:animEffect>
                                    <p:animScale>
                                      <p:cBhvr>
                                        <p:cTn id="62" dur="250" autoRev="1" fill="hold"/>
                                        <p:tgtEl>
                                          <p:spTgt spid="15"/>
                                        </p:tgtEl>
                                      </p:cBhvr>
                                      <p:by x="105000" y="105000"/>
                                    </p:animScale>
                                  </p:childTnLst>
                                </p:cTn>
                              </p:par>
                              <p:par>
                                <p:cTn id="63" presetID="26" presetClass="emph" presetSubtype="0" fill="hold" nodeType="withEffect">
                                  <p:stCondLst>
                                    <p:cond delay="800"/>
                                  </p:stCondLst>
                                  <p:childTnLst>
                                    <p:animEffect transition="out" filter="fade">
                                      <p:cBhvr>
                                        <p:cTn id="64" dur="500" tmFilter="0, 0; .2, .5; .8, .5; 1, 0"/>
                                        <p:tgtEl>
                                          <p:spTgt spid="18"/>
                                        </p:tgtEl>
                                      </p:cBhvr>
                                    </p:animEffect>
                                    <p:animScale>
                                      <p:cBhvr>
                                        <p:cTn id="65"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52153" y="3663355"/>
            <a:ext cx="3209667" cy="2933999"/>
          </a:xfrm>
          <a:prstGeom prst="rect">
            <a:avLst/>
          </a:prstGeom>
          <a:solidFill>
            <a:schemeClr val="accent5"/>
          </a:solidFill>
          <a:ln>
            <a:noFill/>
          </a:ln>
          <a:scene3d>
            <a:camera prst="isometricTopUp">
              <a:rot lat="19334322" lon="18553891" rev="38060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rgbClr val="FFFFFF"/>
              </a:solidFill>
              <a:cs typeface="+mn-ea"/>
            </a:endParaRPr>
          </a:p>
        </p:txBody>
      </p:sp>
      <p:sp>
        <p:nvSpPr>
          <p:cNvPr id="5" name="矩形 4"/>
          <p:cNvSpPr/>
          <p:nvPr/>
        </p:nvSpPr>
        <p:spPr>
          <a:xfrm>
            <a:off x="4365360" y="2942574"/>
            <a:ext cx="3209667" cy="2933999"/>
          </a:xfrm>
          <a:prstGeom prst="rect">
            <a:avLst/>
          </a:prstGeom>
          <a:solidFill>
            <a:schemeClr val="accent4">
              <a:alpha val="6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rgbClr val="FFFFFF"/>
              </a:solidFill>
              <a:cs typeface="+mn-ea"/>
            </a:endParaRPr>
          </a:p>
        </p:txBody>
      </p:sp>
      <p:sp>
        <p:nvSpPr>
          <p:cNvPr id="6" name="矩形 5"/>
          <p:cNvSpPr/>
          <p:nvPr/>
        </p:nvSpPr>
        <p:spPr>
          <a:xfrm>
            <a:off x="4402388" y="2221795"/>
            <a:ext cx="3209667" cy="2933999"/>
          </a:xfrm>
          <a:prstGeom prst="rect">
            <a:avLst/>
          </a:prstGeom>
          <a:solidFill>
            <a:schemeClr val="accent3">
              <a:alpha val="9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rgbClr val="FFFFFF"/>
              </a:solidFill>
              <a:cs typeface="+mn-ea"/>
            </a:endParaRPr>
          </a:p>
        </p:txBody>
      </p:sp>
      <p:sp>
        <p:nvSpPr>
          <p:cNvPr id="7" name="矩形 6"/>
          <p:cNvSpPr/>
          <p:nvPr/>
        </p:nvSpPr>
        <p:spPr>
          <a:xfrm>
            <a:off x="4426992" y="1501016"/>
            <a:ext cx="3209667" cy="2933999"/>
          </a:xfrm>
          <a:prstGeom prst="rect">
            <a:avLst/>
          </a:prstGeom>
          <a:solidFill>
            <a:schemeClr val="accent2">
              <a:alpha val="55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rgbClr val="FFFFFF"/>
              </a:solidFill>
              <a:cs typeface="+mn-ea"/>
            </a:endParaRPr>
          </a:p>
        </p:txBody>
      </p:sp>
      <p:sp>
        <p:nvSpPr>
          <p:cNvPr id="8" name="矩形 7"/>
          <p:cNvSpPr/>
          <p:nvPr/>
        </p:nvSpPr>
        <p:spPr>
          <a:xfrm>
            <a:off x="4403291" y="740703"/>
            <a:ext cx="3252915" cy="2973533"/>
          </a:xfrm>
          <a:prstGeom prst="rect">
            <a:avLst/>
          </a:prstGeom>
          <a:solidFill>
            <a:schemeClr val="accent1">
              <a:alpha val="80000"/>
            </a:schemeClr>
          </a:solidFill>
          <a:ln>
            <a:noFill/>
          </a:ln>
          <a:scene3d>
            <a:camera prst="isometricTopUp">
              <a:rot lat="19334316" lon="18553888" rev="38060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600">
              <a:solidFill>
                <a:srgbClr val="FFFFFF"/>
              </a:solidFill>
              <a:cs typeface="+mn-ea"/>
            </a:endParaRPr>
          </a:p>
        </p:txBody>
      </p:sp>
      <p:cxnSp>
        <p:nvCxnSpPr>
          <p:cNvPr id="9" name="直接连接符 8"/>
          <p:cNvCxnSpPr/>
          <p:nvPr/>
        </p:nvCxnSpPr>
        <p:spPr>
          <a:xfrm>
            <a:off x="3024060" y="2040603"/>
            <a:ext cx="1823644"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9409045" y="2424646"/>
            <a:ext cx="1678861" cy="1251556"/>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900" b="1" dirty="0">
                <a:solidFill>
                  <a:schemeClr val="accent2"/>
                </a:solidFill>
                <a:latin typeface="+mn-ea"/>
                <a:cs typeface="+mn-ea"/>
              </a:rPr>
              <a:t>填加标题</a:t>
            </a:r>
            <a:endParaRPr lang="id-ID" sz="1900" b="1" dirty="0">
              <a:solidFill>
                <a:schemeClr val="accent2"/>
              </a:solidFill>
              <a:latin typeface="+mn-ea"/>
              <a:cs typeface="+mn-ea"/>
            </a:endParaRPr>
          </a:p>
          <a:p>
            <a:pPr algn="l"/>
            <a:r>
              <a:rPr lang="zh-CN" altLang="en-US" sz="1300" dirty="0">
                <a:solidFill>
                  <a:schemeClr val="tx1">
                    <a:lumMod val="65000"/>
                    <a:lumOff val="35000"/>
                  </a:schemeClr>
                </a:solidFill>
                <a:latin typeface="+mn-ea"/>
                <a:cs typeface="+mn-ea"/>
              </a:rPr>
              <a:t>单击此处添加文本单击此处添加文本</a:t>
            </a:r>
            <a:endParaRPr lang="en-US" sz="1300" b="1" dirty="0">
              <a:solidFill>
                <a:schemeClr val="bg1">
                  <a:lumMod val="50000"/>
                </a:schemeClr>
              </a:solidFill>
              <a:latin typeface="+mn-ea"/>
              <a:cs typeface="+mn-ea"/>
            </a:endParaRPr>
          </a:p>
        </p:txBody>
      </p:sp>
      <p:cxnSp>
        <p:nvCxnSpPr>
          <p:cNvPr id="11" name="直接连接符 10"/>
          <p:cNvCxnSpPr/>
          <p:nvPr/>
        </p:nvCxnSpPr>
        <p:spPr>
          <a:xfrm>
            <a:off x="3024060" y="3688792"/>
            <a:ext cx="1823644"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104097" y="3249879"/>
            <a:ext cx="1678861" cy="1251556"/>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900" b="1" dirty="0">
                <a:solidFill>
                  <a:schemeClr val="accent3"/>
                </a:solidFill>
                <a:latin typeface="+mn-ea"/>
                <a:cs typeface="+mn-ea"/>
              </a:rPr>
              <a:t>填加标题</a:t>
            </a:r>
            <a:endParaRPr lang="id-ID" sz="1900" b="1" dirty="0">
              <a:solidFill>
                <a:schemeClr val="accent3"/>
              </a:solidFill>
              <a:latin typeface="+mn-ea"/>
              <a:cs typeface="+mn-ea"/>
            </a:endParaRPr>
          </a:p>
          <a:p>
            <a:r>
              <a:rPr lang="zh-CN" altLang="en-US" sz="1300" dirty="0">
                <a:solidFill>
                  <a:schemeClr val="tx1">
                    <a:lumMod val="65000"/>
                    <a:lumOff val="35000"/>
                  </a:schemeClr>
                </a:solidFill>
                <a:latin typeface="+mn-ea"/>
                <a:cs typeface="+mn-ea"/>
              </a:rPr>
              <a:t>单击此处添加文本单击此处添加文本</a:t>
            </a:r>
            <a:endParaRPr lang="en-US" sz="1300" b="1" dirty="0">
              <a:solidFill>
                <a:schemeClr val="bg1">
                  <a:lumMod val="50000"/>
                </a:schemeClr>
              </a:solidFill>
              <a:latin typeface="+mn-ea"/>
              <a:cs typeface="+mn-ea"/>
            </a:endParaRPr>
          </a:p>
        </p:txBody>
      </p:sp>
      <p:cxnSp>
        <p:nvCxnSpPr>
          <p:cNvPr id="13" name="直接连接符 12"/>
          <p:cNvCxnSpPr/>
          <p:nvPr/>
        </p:nvCxnSpPr>
        <p:spPr>
          <a:xfrm flipH="1">
            <a:off x="7639253" y="2886725"/>
            <a:ext cx="1720687"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1104097" y="4716879"/>
            <a:ext cx="1678861" cy="1251556"/>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900" b="1" dirty="0">
                <a:solidFill>
                  <a:schemeClr val="accent5"/>
                </a:solidFill>
                <a:latin typeface="+mn-ea"/>
                <a:cs typeface="+mn-ea"/>
              </a:rPr>
              <a:t>填加标题</a:t>
            </a:r>
            <a:endParaRPr lang="id-ID" sz="1900" b="1" dirty="0">
              <a:solidFill>
                <a:schemeClr val="accent5"/>
              </a:solidFill>
              <a:latin typeface="+mn-ea"/>
              <a:cs typeface="+mn-ea"/>
            </a:endParaRPr>
          </a:p>
          <a:p>
            <a:r>
              <a:rPr lang="zh-CN" altLang="en-US" sz="1300" dirty="0">
                <a:solidFill>
                  <a:schemeClr val="tx1">
                    <a:lumMod val="65000"/>
                    <a:lumOff val="35000"/>
                  </a:schemeClr>
                </a:solidFill>
                <a:latin typeface="+mn-ea"/>
                <a:cs typeface="+mn-ea"/>
              </a:rPr>
              <a:t>单击此处添加文本单击此处添加文本</a:t>
            </a:r>
            <a:endParaRPr lang="en-US" sz="1300" b="1" dirty="0">
              <a:solidFill>
                <a:schemeClr val="bg1">
                  <a:lumMod val="50000"/>
                </a:schemeClr>
              </a:solidFill>
              <a:latin typeface="+mn-ea"/>
              <a:cs typeface="+mn-ea"/>
            </a:endParaRPr>
          </a:p>
        </p:txBody>
      </p:sp>
      <p:sp>
        <p:nvSpPr>
          <p:cNvPr id="15" name="Content Placeholder 2"/>
          <p:cNvSpPr txBox="1">
            <a:spLocks/>
          </p:cNvSpPr>
          <p:nvPr/>
        </p:nvSpPr>
        <p:spPr>
          <a:xfrm>
            <a:off x="9409045" y="3878797"/>
            <a:ext cx="1678861" cy="1251556"/>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900" b="1" dirty="0">
                <a:solidFill>
                  <a:schemeClr val="accent4"/>
                </a:solidFill>
                <a:latin typeface="+mn-ea"/>
                <a:cs typeface="+mn-ea"/>
              </a:rPr>
              <a:t>填加标题</a:t>
            </a:r>
            <a:endParaRPr lang="id-ID" sz="1900" b="1" dirty="0">
              <a:solidFill>
                <a:schemeClr val="accent4"/>
              </a:solidFill>
              <a:latin typeface="+mn-ea"/>
              <a:cs typeface="+mn-ea"/>
            </a:endParaRPr>
          </a:p>
          <a:p>
            <a:pPr algn="l"/>
            <a:r>
              <a:rPr lang="zh-CN" altLang="en-US" sz="1300" dirty="0">
                <a:solidFill>
                  <a:schemeClr val="tx1">
                    <a:lumMod val="65000"/>
                    <a:lumOff val="35000"/>
                  </a:schemeClr>
                </a:solidFill>
                <a:latin typeface="+mn-ea"/>
                <a:cs typeface="+mn-ea"/>
              </a:rPr>
              <a:t>单击此处添加文本单击此处添加文本</a:t>
            </a:r>
            <a:endParaRPr lang="en-US" sz="1300" b="1" dirty="0">
              <a:solidFill>
                <a:schemeClr val="bg1">
                  <a:lumMod val="50000"/>
                </a:schemeClr>
              </a:solidFill>
              <a:latin typeface="+mn-ea"/>
              <a:cs typeface="+mn-ea"/>
            </a:endParaRPr>
          </a:p>
        </p:txBody>
      </p:sp>
      <p:cxnSp>
        <p:nvCxnSpPr>
          <p:cNvPr id="16" name="直接连接符 15"/>
          <p:cNvCxnSpPr/>
          <p:nvPr/>
        </p:nvCxnSpPr>
        <p:spPr>
          <a:xfrm flipH="1">
            <a:off x="7639253" y="4340876"/>
            <a:ext cx="1720687"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1104097" y="1596015"/>
            <a:ext cx="1678861" cy="1251556"/>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zh-CN" altLang="en-US" sz="1900" b="1" dirty="0">
                <a:solidFill>
                  <a:schemeClr val="accent1"/>
                </a:solidFill>
                <a:latin typeface="+mn-ea"/>
                <a:cs typeface="+mn-ea"/>
              </a:rPr>
              <a:t>填加标题</a:t>
            </a:r>
            <a:endParaRPr lang="id-ID" sz="1900" b="1" dirty="0">
              <a:solidFill>
                <a:schemeClr val="accent1"/>
              </a:solidFill>
              <a:latin typeface="+mn-ea"/>
              <a:cs typeface="+mn-ea"/>
            </a:endParaRPr>
          </a:p>
          <a:p>
            <a:r>
              <a:rPr lang="zh-CN" altLang="en-US" sz="1300" dirty="0">
                <a:solidFill>
                  <a:schemeClr val="tx1">
                    <a:lumMod val="65000"/>
                    <a:lumOff val="35000"/>
                  </a:schemeClr>
                </a:solidFill>
                <a:latin typeface="+mn-ea"/>
                <a:cs typeface="+mn-ea"/>
              </a:rPr>
              <a:t>单击此处添加文本单击此处添加文本</a:t>
            </a:r>
            <a:endParaRPr lang="en-US" sz="1300" b="1" dirty="0">
              <a:solidFill>
                <a:schemeClr val="bg1">
                  <a:lumMod val="50000"/>
                </a:schemeClr>
              </a:solidFill>
              <a:latin typeface="+mn-ea"/>
              <a:cs typeface="+mn-ea"/>
            </a:endParaRPr>
          </a:p>
        </p:txBody>
      </p:sp>
      <p:cxnSp>
        <p:nvCxnSpPr>
          <p:cNvPr id="18" name="直接连接符 17"/>
          <p:cNvCxnSpPr/>
          <p:nvPr/>
        </p:nvCxnSpPr>
        <p:spPr>
          <a:xfrm>
            <a:off x="3024060" y="5155792"/>
            <a:ext cx="1823644" cy="0"/>
          </a:xfrm>
          <a:prstGeom prst="line">
            <a:avLst/>
          </a:prstGeom>
          <a:ln w="15875">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38151127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38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8667">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38667">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2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52000">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52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1333">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14:bounceEnd="61333">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61333">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2000">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14:bounceEnd="52000">
                                          <p:cBhvr additive="base">
                                            <p:cTn id="19" dur="10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1333">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14:bounceEnd="61333">
                                          <p:cBhvr additive="base">
                                            <p:cTn id="23" dur="1000" fill="hold"/>
                                            <p:tgtEl>
                                              <p:spTgt spid="8"/>
                                            </p:tgtEl>
                                            <p:attrNameLst>
                                              <p:attrName>ppt_x</p:attrName>
                                            </p:attrNameLst>
                                          </p:cBhvr>
                                          <p:tavLst>
                                            <p:tav tm="0">
                                              <p:val>
                                                <p:strVal val="#ppt_x"/>
                                              </p:val>
                                            </p:tav>
                                            <p:tav tm="100000">
                                              <p:val>
                                                <p:strVal val="#ppt_x"/>
                                              </p:val>
                                            </p:tav>
                                          </p:tavLst>
                                        </p:anim>
                                        <p:anim calcmode="lin" valueType="num" p14:bounceEnd="61333">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2" grpId="0"/>
          <p:bldP spid="14" grpId="0"/>
          <p:bldP spid="15"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4000"/>
                                </p:stCondLst>
                                <p:childTnLst>
                                  <p:par>
                                    <p:cTn id="42" presetID="2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par>
                              <p:cTn id="57" fill="hold">
                                <p:stCondLst>
                                  <p:cond delay="6000"/>
                                </p:stCondLst>
                                <p:childTnLst>
                                  <p:par>
                                    <p:cTn id="58" presetID="22" presetClass="entr" presetSubtype="8"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2" grpId="0"/>
          <p:bldP spid="14" grpId="0"/>
          <p:bldP spid="15" grpId="0"/>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497858" y="1874728"/>
            <a:ext cx="4888864" cy="1554272"/>
          </a:xfrm>
          <a:prstGeom prst="rect">
            <a:avLst/>
          </a:prstGeom>
          <a:noFill/>
        </p:spPr>
        <p:txBody>
          <a:bodyPr wrap="square" lIns="76192" tIns="38096" rIns="76192" bIns="38096" rtlCol="0">
            <a:spAutoFit/>
          </a:bodyPr>
          <a:lstStyle/>
          <a:p>
            <a:pPr>
              <a:lnSpc>
                <a:spcPct val="150000"/>
              </a:lnSpc>
            </a:pPr>
            <a:r>
              <a:rPr lang="zh-CN" altLang="en-US" sz="1600" dirty="0">
                <a:solidFill>
                  <a:schemeClr val="tx1">
                    <a:lumMod val="65000"/>
                    <a:lumOff val="35000"/>
                  </a:schemeClr>
                </a:solidFill>
                <a:latin typeface="微软雅黑" pitchFamily="34" charset="-122"/>
                <a:cs typeface="+mn-ea"/>
              </a:rPr>
              <a:t>单击此处添加文本单击此处添加文本单击此处添加文本单击此处添加文本单击此处添加文本单击此处添加文本单击此处添加文本单击此处添加文本</a:t>
            </a:r>
            <a:endParaRPr lang="en-US" altLang="zh-CN" sz="1600" dirty="0">
              <a:solidFill>
                <a:schemeClr val="tx1">
                  <a:lumMod val="65000"/>
                  <a:lumOff val="35000"/>
                </a:schemeClr>
              </a:solidFill>
              <a:latin typeface="微软雅黑" pitchFamily="34" charset="-122"/>
              <a:cs typeface="+mn-ea"/>
            </a:endParaRPr>
          </a:p>
          <a:p>
            <a:pPr>
              <a:lnSpc>
                <a:spcPct val="150000"/>
              </a:lnSpc>
            </a:pPr>
            <a:endParaRPr lang="en-US" sz="1600" dirty="0">
              <a:solidFill>
                <a:schemeClr val="tx1">
                  <a:lumMod val="65000"/>
                  <a:lumOff val="35000"/>
                </a:schemeClr>
              </a:solidFill>
              <a:latin typeface="+mn-ea"/>
              <a:cs typeface="+mn-ea"/>
            </a:endParaRPr>
          </a:p>
        </p:txBody>
      </p:sp>
      <p:sp>
        <p:nvSpPr>
          <p:cNvPr id="20" name="Shape 22"/>
          <p:cNvSpPr/>
          <p:nvPr/>
        </p:nvSpPr>
        <p:spPr>
          <a:xfrm>
            <a:off x="8130198" y="3597432"/>
            <a:ext cx="2711535" cy="2711888"/>
          </a:xfrm>
          <a:prstGeom prst="gear9">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1" name="Shape 20"/>
          <p:cNvSpPr/>
          <p:nvPr/>
        </p:nvSpPr>
        <p:spPr>
          <a:xfrm rot="19625411">
            <a:off x="6760555" y="2280094"/>
            <a:ext cx="2167185" cy="2167467"/>
          </a:xfrm>
          <a:prstGeom prst="gear6">
            <a:avLst/>
          </a:prstGeom>
          <a:solidFill>
            <a:schemeClr val="accent5"/>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2" name="Shape 18"/>
          <p:cNvSpPr/>
          <p:nvPr/>
        </p:nvSpPr>
        <p:spPr>
          <a:xfrm rot="20700000">
            <a:off x="8311574" y="943794"/>
            <a:ext cx="2123398" cy="2123675"/>
          </a:xfrm>
          <a:prstGeom prst="gear6">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a:lstStyle/>
          <a:p>
            <a:endParaRPr lang="zh-CN" altLang="en-US">
              <a:cs typeface="+mn-ea"/>
            </a:endParaRPr>
          </a:p>
        </p:txBody>
      </p:sp>
      <p:sp>
        <p:nvSpPr>
          <p:cNvPr id="23" name="TextBox 22"/>
          <p:cNvSpPr txBox="1"/>
          <p:nvPr/>
        </p:nvSpPr>
        <p:spPr>
          <a:xfrm>
            <a:off x="8729773" y="1779435"/>
            <a:ext cx="1269700"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分析</a:t>
            </a:r>
            <a:endParaRPr lang="en-US" sz="2400" b="1" dirty="0">
              <a:solidFill>
                <a:schemeClr val="bg1"/>
              </a:solidFill>
              <a:latin typeface="+mn-ea"/>
              <a:cs typeface="+mn-ea"/>
            </a:endParaRPr>
          </a:p>
        </p:txBody>
      </p:sp>
      <p:sp>
        <p:nvSpPr>
          <p:cNvPr id="24" name="TextBox 23"/>
          <p:cNvSpPr txBox="1"/>
          <p:nvPr/>
        </p:nvSpPr>
        <p:spPr>
          <a:xfrm>
            <a:off x="8653613" y="4662203"/>
            <a:ext cx="1516133" cy="651460"/>
          </a:xfrm>
          <a:prstGeom prst="rect">
            <a:avLst/>
          </a:prstGeom>
          <a:noFill/>
        </p:spPr>
        <p:txBody>
          <a:bodyPr wrap="square" lIns="76192" tIns="38096" rIns="76192" bIns="38096" rtlCol="0">
            <a:spAutoFit/>
          </a:bodyPr>
          <a:lstStyle/>
          <a:p>
            <a:pPr algn="ctr"/>
            <a:r>
              <a:rPr lang="zh-CN" altLang="en-US" sz="3700" b="1" dirty="0">
                <a:solidFill>
                  <a:schemeClr val="bg1"/>
                </a:solidFill>
                <a:latin typeface="+mn-ea"/>
                <a:cs typeface="+mn-ea"/>
              </a:rPr>
              <a:t>创意</a:t>
            </a:r>
            <a:endParaRPr lang="en-US" sz="3700" b="1" dirty="0">
              <a:solidFill>
                <a:schemeClr val="bg1"/>
              </a:solidFill>
              <a:latin typeface="+mn-ea"/>
              <a:cs typeface="+mn-ea"/>
            </a:endParaRPr>
          </a:p>
        </p:txBody>
      </p:sp>
      <p:sp>
        <p:nvSpPr>
          <p:cNvPr id="25" name="TextBox 24"/>
          <p:cNvSpPr txBox="1"/>
          <p:nvPr/>
        </p:nvSpPr>
        <p:spPr>
          <a:xfrm>
            <a:off x="7094481" y="3112935"/>
            <a:ext cx="1516133" cy="446276"/>
          </a:xfrm>
          <a:prstGeom prst="rect">
            <a:avLst/>
          </a:prstGeom>
          <a:noFill/>
        </p:spPr>
        <p:txBody>
          <a:bodyPr wrap="square" lIns="76192" tIns="38096" rIns="76192" bIns="38096" rtlCol="0">
            <a:spAutoFit/>
          </a:bodyPr>
          <a:lstStyle/>
          <a:p>
            <a:pPr algn="ctr"/>
            <a:r>
              <a:rPr lang="zh-CN" altLang="en-US" sz="2400" b="1" dirty="0">
                <a:solidFill>
                  <a:schemeClr val="bg1"/>
                </a:solidFill>
                <a:latin typeface="+mn-ea"/>
                <a:cs typeface="+mn-ea"/>
              </a:rPr>
              <a:t>优化</a:t>
            </a:r>
            <a:endParaRPr lang="en-US" sz="2400" b="1" dirty="0">
              <a:solidFill>
                <a:schemeClr val="bg1"/>
              </a:solidFill>
              <a:latin typeface="+mn-ea"/>
              <a:cs typeface="+mn-ea"/>
            </a:endParaRPr>
          </a:p>
        </p:txBody>
      </p:sp>
      <p:pic>
        <p:nvPicPr>
          <p:cNvPr id="2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969"/>
          <a:stretch/>
        </p:blipFill>
        <p:spPr bwMode="auto">
          <a:xfrm>
            <a:off x="1586814" y="3393450"/>
            <a:ext cx="4586531" cy="262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15435513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fltVal val="0"/>
                                          </p:val>
                                        </p:tav>
                                        <p:tav tm="100000">
                                          <p:val>
                                            <p:strVal val="#ppt_w"/>
                                          </p:val>
                                        </p:tav>
                                      </p:tavLst>
                                    </p:anim>
                                    <p:anim calcmode="lin" valueType="num">
                                      <p:cBhvr>
                                        <p:cTn id="18" dur="1000" fill="hold"/>
                                        <p:tgtEl>
                                          <p:spTgt spid="22"/>
                                        </p:tgtEl>
                                        <p:attrNameLst>
                                          <p:attrName>ppt_h</p:attrName>
                                        </p:attrNameLst>
                                      </p:cBhvr>
                                      <p:tavLst>
                                        <p:tav tm="0">
                                          <p:val>
                                            <p:fltVal val="0"/>
                                          </p:val>
                                        </p:tav>
                                        <p:tav tm="100000">
                                          <p:val>
                                            <p:strVal val="#ppt_h"/>
                                          </p:val>
                                        </p:tav>
                                      </p:tavLst>
                                    </p:anim>
                                    <p:anim calcmode="lin" valueType="num">
                                      <p:cBhvr>
                                        <p:cTn id="19" dur="1000" fill="hold"/>
                                        <p:tgtEl>
                                          <p:spTgt spid="22"/>
                                        </p:tgtEl>
                                        <p:attrNameLst>
                                          <p:attrName>style.rotation</p:attrName>
                                        </p:attrNameLst>
                                      </p:cBhvr>
                                      <p:tavLst>
                                        <p:tav tm="0">
                                          <p:val>
                                            <p:fltVal val="90"/>
                                          </p:val>
                                        </p:tav>
                                        <p:tav tm="100000">
                                          <p:val>
                                            <p:fltVal val="0"/>
                                          </p:val>
                                        </p:tav>
                                      </p:tavLst>
                                    </p:anim>
                                    <p:animEffect transition="in" filter="fade">
                                      <p:cBhvr>
                                        <p:cTn id="20" dur="1000"/>
                                        <p:tgtEl>
                                          <p:spTgt spid="2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500"/>
                            </p:stCondLst>
                            <p:childTnLst>
                              <p:par>
                                <p:cTn id="37" presetID="31"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style.rotation</p:attrName>
                                        </p:attrNameLst>
                                      </p:cBhvr>
                                      <p:tavLst>
                                        <p:tav tm="0">
                                          <p:val>
                                            <p:fltVal val="90"/>
                                          </p:val>
                                        </p:tav>
                                        <p:tav tm="100000">
                                          <p:val>
                                            <p:fltVal val="0"/>
                                          </p:val>
                                        </p:tav>
                                      </p:tavLst>
                                    </p:anim>
                                    <p:animEffect transition="in" filter="fade">
                                      <p:cBhvr>
                                        <p:cTn id="42" dur="1000"/>
                                        <p:tgtEl>
                                          <p:spTgt spid="20"/>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矩形 111"/>
          <p:cNvSpPr/>
          <p:nvPr/>
        </p:nvSpPr>
        <p:spPr>
          <a:xfrm>
            <a:off x="2086247" y="4629259"/>
            <a:ext cx="1361688"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3" name="矩形 112"/>
          <p:cNvSpPr/>
          <p:nvPr/>
        </p:nvSpPr>
        <p:spPr>
          <a:xfrm>
            <a:off x="2086816" y="3951251"/>
            <a:ext cx="2024806"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4" name="矩形 113"/>
          <p:cNvSpPr/>
          <p:nvPr/>
        </p:nvSpPr>
        <p:spPr>
          <a:xfrm>
            <a:off x="2086817" y="3273242"/>
            <a:ext cx="2851927"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sp>
        <p:nvSpPr>
          <p:cNvPr id="115" name="矩形 114"/>
          <p:cNvSpPr/>
          <p:nvPr/>
        </p:nvSpPr>
        <p:spPr>
          <a:xfrm>
            <a:off x="2086817" y="2595233"/>
            <a:ext cx="3118273"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spcCol="0" rtlCol="0" anchor="ctr"/>
          <a:lstStyle/>
          <a:p>
            <a:pPr algn="ctr"/>
            <a:endParaRPr lang="zh-CN" altLang="en-US">
              <a:cs typeface="+mn-ea"/>
            </a:endParaRPr>
          </a:p>
        </p:txBody>
      </p:sp>
      <p:grpSp>
        <p:nvGrpSpPr>
          <p:cNvPr id="2" name="组合 1"/>
          <p:cNvGrpSpPr/>
          <p:nvPr/>
        </p:nvGrpSpPr>
        <p:grpSpPr>
          <a:xfrm>
            <a:off x="2086245" y="2010618"/>
            <a:ext cx="3985040" cy="3365639"/>
            <a:chOff x="2085451" y="2010617"/>
            <a:chExt cx="3985040" cy="3365639"/>
          </a:xfrm>
        </p:grpSpPr>
        <p:cxnSp>
          <p:nvCxnSpPr>
            <p:cNvPr id="118" name="直接箭头连接符 117"/>
            <p:cNvCxnSpPr/>
            <p:nvPr/>
          </p:nvCxnSpPr>
          <p:spPr>
            <a:xfrm>
              <a:off x="2086024" y="5376256"/>
              <a:ext cx="3984467"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V="1">
              <a:off x="2085451" y="2010617"/>
              <a:ext cx="571" cy="334488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7584646" y="1556792"/>
            <a:ext cx="1472634" cy="369322"/>
          </a:xfrm>
          <a:prstGeom prst="rect">
            <a:avLst/>
          </a:prstGeom>
          <a:noFill/>
        </p:spPr>
        <p:txBody>
          <a:bodyPr wrap="square" lIns="91431" tIns="45715" rIns="91431" bIns="45715" rtlCol="0">
            <a:spAutoFit/>
          </a:bodyPr>
          <a:lstStyle/>
          <a:p>
            <a:r>
              <a:rPr lang="zh-CN" altLang="en-US" dirty="0">
                <a:solidFill>
                  <a:schemeClr val="tx1">
                    <a:lumMod val="95000"/>
                    <a:lumOff val="5000"/>
                  </a:schemeClr>
                </a:solidFill>
                <a:latin typeface="+mn-ea"/>
                <a:cs typeface="+mn-ea"/>
              </a:rPr>
              <a:t>添加内容</a:t>
            </a:r>
          </a:p>
        </p:txBody>
      </p:sp>
      <p:pic>
        <p:nvPicPr>
          <p:cNvPr id="125" name="图片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5" y="3878078"/>
            <a:ext cx="3638931" cy="1639155"/>
          </a:xfrm>
          <a:prstGeom prst="rect">
            <a:avLst/>
          </a:prstGeom>
        </p:spPr>
      </p:pic>
      <p:sp>
        <p:nvSpPr>
          <p:cNvPr id="126" name="TextBox 125"/>
          <p:cNvSpPr txBox="1"/>
          <p:nvPr/>
        </p:nvSpPr>
        <p:spPr>
          <a:xfrm>
            <a:off x="7598654" y="1922347"/>
            <a:ext cx="3249873" cy="552449"/>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95000"/>
                    <a:lumOff val="5000"/>
                  </a:schemeClr>
                </a:solidFill>
                <a:latin typeface="+mn-ea"/>
                <a:cs typeface="+mn-ea"/>
              </a:rPr>
              <a:t>您的内容打在这里，或者通过复制您的文本后，在此框中选择粘贴，并选择只保留文字</a:t>
            </a:r>
            <a:r>
              <a:rPr lang="zh-CN" altLang="en-US" sz="1200" dirty="0">
                <a:solidFill>
                  <a:schemeClr val="tx1">
                    <a:lumMod val="95000"/>
                    <a:lumOff val="5000"/>
                  </a:schemeClr>
                </a:solidFill>
                <a:latin typeface="+mn-ea"/>
                <a:cs typeface="+mn-ea"/>
              </a:rPr>
              <a:t>。</a:t>
            </a:r>
          </a:p>
        </p:txBody>
      </p:sp>
      <p:sp>
        <p:nvSpPr>
          <p:cNvPr id="133" name="任意多边形 132"/>
          <p:cNvSpPr/>
          <p:nvPr/>
        </p:nvSpPr>
        <p:spPr>
          <a:xfrm>
            <a:off x="4600062" y="2712863"/>
            <a:ext cx="1323976" cy="2647951"/>
          </a:xfrm>
          <a:custGeom>
            <a:avLst/>
            <a:gdLst>
              <a:gd name="connsiteX0" fmla="*/ 0 w 1323975"/>
              <a:gd name="connsiteY0" fmla="*/ 2647950 h 2647950"/>
              <a:gd name="connsiteX1" fmla="*/ 190500 w 1323975"/>
              <a:gd name="connsiteY1" fmla="*/ 2314575 h 2647950"/>
              <a:gd name="connsiteX2" fmla="*/ 219075 w 1323975"/>
              <a:gd name="connsiteY2" fmla="*/ 2238375 h 2647950"/>
              <a:gd name="connsiteX3" fmla="*/ 247650 w 1323975"/>
              <a:gd name="connsiteY3" fmla="*/ 2076450 h 2647950"/>
              <a:gd name="connsiteX4" fmla="*/ 276225 w 1323975"/>
              <a:gd name="connsiteY4" fmla="*/ 1905000 h 2647950"/>
              <a:gd name="connsiteX5" fmla="*/ 304800 w 1323975"/>
              <a:gd name="connsiteY5" fmla="*/ 1914525 h 2647950"/>
              <a:gd name="connsiteX6" fmla="*/ 371475 w 1323975"/>
              <a:gd name="connsiteY6" fmla="*/ 1990725 h 2647950"/>
              <a:gd name="connsiteX7" fmla="*/ 390525 w 1323975"/>
              <a:gd name="connsiteY7" fmla="*/ 2019300 h 2647950"/>
              <a:gd name="connsiteX8" fmla="*/ 447675 w 1323975"/>
              <a:gd name="connsiteY8" fmla="*/ 2066925 h 2647950"/>
              <a:gd name="connsiteX9" fmla="*/ 504825 w 1323975"/>
              <a:gd name="connsiteY9" fmla="*/ 2085975 h 2647950"/>
              <a:gd name="connsiteX10" fmla="*/ 542925 w 1323975"/>
              <a:gd name="connsiteY10" fmla="*/ 2076450 h 2647950"/>
              <a:gd name="connsiteX11" fmla="*/ 552450 w 1323975"/>
              <a:gd name="connsiteY11" fmla="*/ 2047875 h 2647950"/>
              <a:gd name="connsiteX12" fmla="*/ 571500 w 1323975"/>
              <a:gd name="connsiteY12" fmla="*/ 1981200 h 2647950"/>
              <a:gd name="connsiteX13" fmla="*/ 600075 w 1323975"/>
              <a:gd name="connsiteY13" fmla="*/ 1857375 h 2647950"/>
              <a:gd name="connsiteX14" fmla="*/ 619125 w 1323975"/>
              <a:gd name="connsiteY14" fmla="*/ 1762125 h 2647950"/>
              <a:gd name="connsiteX15" fmla="*/ 638175 w 1323975"/>
              <a:gd name="connsiteY15" fmla="*/ 1704975 h 2647950"/>
              <a:gd name="connsiteX16" fmla="*/ 657225 w 1323975"/>
              <a:gd name="connsiteY16" fmla="*/ 1638300 h 2647950"/>
              <a:gd name="connsiteX17" fmla="*/ 676275 w 1323975"/>
              <a:gd name="connsiteY17" fmla="*/ 1428750 h 2647950"/>
              <a:gd name="connsiteX18" fmla="*/ 685800 w 1323975"/>
              <a:gd name="connsiteY18" fmla="*/ 1362075 h 2647950"/>
              <a:gd name="connsiteX19" fmla="*/ 704850 w 1323975"/>
              <a:gd name="connsiteY19" fmla="*/ 1323975 h 2647950"/>
              <a:gd name="connsiteX20" fmla="*/ 790575 w 1323975"/>
              <a:gd name="connsiteY20" fmla="*/ 1323975 h 2647950"/>
              <a:gd name="connsiteX21" fmla="*/ 809625 w 1323975"/>
              <a:gd name="connsiteY21" fmla="*/ 1352550 h 2647950"/>
              <a:gd name="connsiteX22" fmla="*/ 885825 w 1323975"/>
              <a:gd name="connsiteY22" fmla="*/ 1428750 h 2647950"/>
              <a:gd name="connsiteX23" fmla="*/ 904875 w 1323975"/>
              <a:gd name="connsiteY23" fmla="*/ 1466850 h 2647950"/>
              <a:gd name="connsiteX24" fmla="*/ 962025 w 1323975"/>
              <a:gd name="connsiteY24" fmla="*/ 1504950 h 2647950"/>
              <a:gd name="connsiteX25" fmla="*/ 1009650 w 1323975"/>
              <a:gd name="connsiteY25" fmla="*/ 1276350 h 2647950"/>
              <a:gd name="connsiteX26" fmla="*/ 1038225 w 1323975"/>
              <a:gd name="connsiteY26" fmla="*/ 1143000 h 2647950"/>
              <a:gd name="connsiteX27" fmla="*/ 1057275 w 1323975"/>
              <a:gd name="connsiteY27" fmla="*/ 990600 h 2647950"/>
              <a:gd name="connsiteX28" fmla="*/ 1066800 w 1323975"/>
              <a:gd name="connsiteY28" fmla="*/ 895350 h 2647950"/>
              <a:gd name="connsiteX29" fmla="*/ 1104900 w 1323975"/>
              <a:gd name="connsiteY29" fmla="*/ 790575 h 2647950"/>
              <a:gd name="connsiteX30" fmla="*/ 1143000 w 1323975"/>
              <a:gd name="connsiteY30" fmla="*/ 638175 h 2647950"/>
              <a:gd name="connsiteX31" fmla="*/ 1238250 w 1323975"/>
              <a:gd name="connsiteY31" fmla="*/ 314325 h 2647950"/>
              <a:gd name="connsiteX32" fmla="*/ 1266825 w 1323975"/>
              <a:gd name="connsiteY32" fmla="*/ 200025 h 2647950"/>
              <a:gd name="connsiteX33" fmla="*/ 1304925 w 1323975"/>
              <a:gd name="connsiteY33" fmla="*/ 76200 h 2647950"/>
              <a:gd name="connsiteX34" fmla="*/ 1323975 w 1323975"/>
              <a:gd name="connsiteY34"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975" h="2647950">
                <a:moveTo>
                  <a:pt x="0" y="2647950"/>
                </a:moveTo>
                <a:cubicBezTo>
                  <a:pt x="28342" y="2600123"/>
                  <a:pt x="147318" y="2413277"/>
                  <a:pt x="190500" y="2314575"/>
                </a:cubicBezTo>
                <a:cubicBezTo>
                  <a:pt x="201373" y="2289722"/>
                  <a:pt x="209550" y="2263775"/>
                  <a:pt x="219075" y="2238375"/>
                </a:cubicBezTo>
                <a:cubicBezTo>
                  <a:pt x="242936" y="2071348"/>
                  <a:pt x="210125" y="2292217"/>
                  <a:pt x="247650" y="2076450"/>
                </a:cubicBezTo>
                <a:cubicBezTo>
                  <a:pt x="290673" y="1829065"/>
                  <a:pt x="250171" y="2035272"/>
                  <a:pt x="276225" y="1905000"/>
                </a:cubicBezTo>
                <a:cubicBezTo>
                  <a:pt x="285750" y="1908175"/>
                  <a:pt x="296630" y="1908689"/>
                  <a:pt x="304800" y="1914525"/>
                </a:cubicBezTo>
                <a:cubicBezTo>
                  <a:pt x="329245" y="1931985"/>
                  <a:pt x="354115" y="1966421"/>
                  <a:pt x="371475" y="1990725"/>
                </a:cubicBezTo>
                <a:cubicBezTo>
                  <a:pt x="378129" y="2000040"/>
                  <a:pt x="383196" y="2010506"/>
                  <a:pt x="390525" y="2019300"/>
                </a:cubicBezTo>
                <a:cubicBezTo>
                  <a:pt x="403720" y="2035134"/>
                  <a:pt x="427842" y="2058110"/>
                  <a:pt x="447675" y="2066925"/>
                </a:cubicBezTo>
                <a:cubicBezTo>
                  <a:pt x="466025" y="2075080"/>
                  <a:pt x="485775" y="2079625"/>
                  <a:pt x="504825" y="2085975"/>
                </a:cubicBezTo>
                <a:cubicBezTo>
                  <a:pt x="517525" y="2082800"/>
                  <a:pt x="532703" y="2084628"/>
                  <a:pt x="542925" y="2076450"/>
                </a:cubicBezTo>
                <a:cubicBezTo>
                  <a:pt x="550765" y="2070178"/>
                  <a:pt x="549565" y="2057492"/>
                  <a:pt x="552450" y="2047875"/>
                </a:cubicBezTo>
                <a:cubicBezTo>
                  <a:pt x="559092" y="2025735"/>
                  <a:pt x="565894" y="2003624"/>
                  <a:pt x="571500" y="1981200"/>
                </a:cubicBezTo>
                <a:cubicBezTo>
                  <a:pt x="581774" y="1940105"/>
                  <a:pt x="591077" y="1898768"/>
                  <a:pt x="600075" y="1857375"/>
                </a:cubicBezTo>
                <a:cubicBezTo>
                  <a:pt x="606953" y="1825735"/>
                  <a:pt x="611272" y="1793537"/>
                  <a:pt x="619125" y="1762125"/>
                </a:cubicBezTo>
                <a:cubicBezTo>
                  <a:pt x="623995" y="1742644"/>
                  <a:pt x="632270" y="1724167"/>
                  <a:pt x="638175" y="1704975"/>
                </a:cubicBezTo>
                <a:cubicBezTo>
                  <a:pt x="644973" y="1682883"/>
                  <a:pt x="650875" y="1660525"/>
                  <a:pt x="657225" y="1638300"/>
                </a:cubicBezTo>
                <a:cubicBezTo>
                  <a:pt x="663575" y="1568450"/>
                  <a:pt x="669058" y="1498516"/>
                  <a:pt x="676275" y="1428750"/>
                </a:cubicBezTo>
                <a:cubicBezTo>
                  <a:pt x="678585" y="1406419"/>
                  <a:pt x="679893" y="1383735"/>
                  <a:pt x="685800" y="1362075"/>
                </a:cubicBezTo>
                <a:cubicBezTo>
                  <a:pt x="689536" y="1348376"/>
                  <a:pt x="698500" y="1336675"/>
                  <a:pt x="704850" y="1323975"/>
                </a:cubicBezTo>
                <a:cubicBezTo>
                  <a:pt x="718783" y="1254312"/>
                  <a:pt x="703360" y="1254203"/>
                  <a:pt x="790575" y="1323975"/>
                </a:cubicBezTo>
                <a:cubicBezTo>
                  <a:pt x="799514" y="1331126"/>
                  <a:pt x="801924" y="1344079"/>
                  <a:pt x="809625" y="1352550"/>
                </a:cubicBezTo>
                <a:cubicBezTo>
                  <a:pt x="833788" y="1379129"/>
                  <a:pt x="860425" y="1403350"/>
                  <a:pt x="885825" y="1428750"/>
                </a:cubicBezTo>
                <a:cubicBezTo>
                  <a:pt x="895865" y="1438790"/>
                  <a:pt x="896622" y="1455296"/>
                  <a:pt x="904875" y="1466850"/>
                </a:cubicBezTo>
                <a:cubicBezTo>
                  <a:pt x="927172" y="1498065"/>
                  <a:pt x="930642" y="1494489"/>
                  <a:pt x="962025" y="1504950"/>
                </a:cubicBezTo>
                <a:cubicBezTo>
                  <a:pt x="1015096" y="1310357"/>
                  <a:pt x="969513" y="1493091"/>
                  <a:pt x="1009650" y="1276350"/>
                </a:cubicBezTo>
                <a:cubicBezTo>
                  <a:pt x="1017928" y="1231651"/>
                  <a:pt x="1030752" y="1187841"/>
                  <a:pt x="1038225" y="1143000"/>
                </a:cubicBezTo>
                <a:cubicBezTo>
                  <a:pt x="1046641" y="1092501"/>
                  <a:pt x="1051407" y="1041458"/>
                  <a:pt x="1057275" y="990600"/>
                </a:cubicBezTo>
                <a:cubicBezTo>
                  <a:pt x="1060932" y="958902"/>
                  <a:pt x="1059409" y="926391"/>
                  <a:pt x="1066800" y="895350"/>
                </a:cubicBezTo>
                <a:cubicBezTo>
                  <a:pt x="1075408" y="859198"/>
                  <a:pt x="1094343" y="826206"/>
                  <a:pt x="1104900" y="790575"/>
                </a:cubicBezTo>
                <a:cubicBezTo>
                  <a:pt x="1119776" y="740369"/>
                  <a:pt x="1128881" y="688599"/>
                  <a:pt x="1143000" y="638175"/>
                </a:cubicBezTo>
                <a:cubicBezTo>
                  <a:pt x="1173339" y="529820"/>
                  <a:pt x="1210959" y="423488"/>
                  <a:pt x="1238250" y="314325"/>
                </a:cubicBezTo>
                <a:cubicBezTo>
                  <a:pt x="1247775" y="276225"/>
                  <a:pt x="1255540" y="237641"/>
                  <a:pt x="1266825" y="200025"/>
                </a:cubicBezTo>
                <a:cubicBezTo>
                  <a:pt x="1340507" y="-45582"/>
                  <a:pt x="1266553" y="242480"/>
                  <a:pt x="1304925" y="76200"/>
                </a:cubicBezTo>
                <a:cubicBezTo>
                  <a:pt x="1310812" y="50689"/>
                  <a:pt x="1323975" y="0"/>
                  <a:pt x="1323975" y="0"/>
                </a:cubicBezTo>
              </a:path>
            </a:pathLst>
          </a:custGeom>
          <a:ln>
            <a:solidFill>
              <a:schemeClr val="tx2"/>
            </a:solidFill>
          </a:ln>
        </p:spPr>
        <p:style>
          <a:lnRef idx="1">
            <a:schemeClr val="accent1"/>
          </a:lnRef>
          <a:fillRef idx="0">
            <a:schemeClr val="accent1"/>
          </a:fillRef>
          <a:effectRef idx="0">
            <a:schemeClr val="accent1"/>
          </a:effectRef>
          <a:fontRef idx="minor">
            <a:schemeClr val="tx1"/>
          </a:fontRef>
        </p:style>
        <p:txBody>
          <a:bodyPr lIns="91431" tIns="45715" rIns="91431" bIns="45715" spcCol="0" rtlCol="0" anchor="ctr"/>
          <a:lstStyle/>
          <a:p>
            <a:pPr algn="ctr"/>
            <a:endParaRPr lang="zh-CN" altLang="en-US">
              <a:cs typeface="+mn-ea"/>
            </a:endParaRPr>
          </a:p>
        </p:txBody>
      </p:sp>
      <p:grpSp>
        <p:nvGrpSpPr>
          <p:cNvPr id="4" name="组合 3"/>
          <p:cNvGrpSpPr/>
          <p:nvPr/>
        </p:nvGrpSpPr>
        <p:grpSpPr>
          <a:xfrm>
            <a:off x="3457831" y="2595233"/>
            <a:ext cx="2416836" cy="2372900"/>
            <a:chOff x="3457037" y="2595233"/>
            <a:chExt cx="2416836" cy="2372900"/>
          </a:xfrm>
        </p:grpSpPr>
        <p:sp>
          <p:nvSpPr>
            <p:cNvPr id="134" name="TextBox 133"/>
            <p:cNvSpPr txBox="1"/>
            <p:nvPr/>
          </p:nvSpPr>
          <p:spPr>
            <a:xfrm>
              <a:off x="5204295" y="2595233"/>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82%</a:t>
              </a:r>
              <a:endParaRPr lang="zh-CN" altLang="en-US" spc="-151" dirty="0">
                <a:solidFill>
                  <a:schemeClr val="bg1">
                    <a:lumMod val="50000"/>
                  </a:schemeClr>
                </a:solidFill>
                <a:cs typeface="+mn-ea"/>
              </a:endParaRPr>
            </a:p>
          </p:txBody>
        </p:sp>
        <p:sp>
          <p:nvSpPr>
            <p:cNvPr id="135" name="TextBox 134"/>
            <p:cNvSpPr txBox="1"/>
            <p:nvPr/>
          </p:nvSpPr>
          <p:spPr>
            <a:xfrm>
              <a:off x="4937951" y="3273242"/>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73%</a:t>
              </a:r>
              <a:endParaRPr lang="zh-CN" altLang="en-US" spc="-151" dirty="0">
                <a:solidFill>
                  <a:schemeClr val="bg1">
                    <a:lumMod val="50000"/>
                  </a:schemeClr>
                </a:solidFill>
                <a:cs typeface="+mn-ea"/>
              </a:endParaRPr>
            </a:p>
          </p:txBody>
        </p:sp>
        <p:sp>
          <p:nvSpPr>
            <p:cNvPr id="136" name="TextBox 135"/>
            <p:cNvSpPr txBox="1"/>
            <p:nvPr/>
          </p:nvSpPr>
          <p:spPr>
            <a:xfrm>
              <a:off x="4110828" y="3953598"/>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56%</a:t>
              </a:r>
              <a:endParaRPr lang="zh-CN" altLang="en-US" spc="-151" dirty="0">
                <a:solidFill>
                  <a:schemeClr val="bg1">
                    <a:lumMod val="50000"/>
                  </a:schemeClr>
                </a:solidFill>
                <a:cs typeface="+mn-ea"/>
              </a:endParaRPr>
            </a:p>
          </p:txBody>
        </p:sp>
        <p:sp>
          <p:nvSpPr>
            <p:cNvPr id="137" name="TextBox 136"/>
            <p:cNvSpPr txBox="1"/>
            <p:nvPr/>
          </p:nvSpPr>
          <p:spPr>
            <a:xfrm>
              <a:off x="3457037" y="4598811"/>
              <a:ext cx="669578" cy="369322"/>
            </a:xfrm>
            <a:prstGeom prst="rect">
              <a:avLst/>
            </a:prstGeom>
            <a:noFill/>
          </p:spPr>
          <p:txBody>
            <a:bodyPr wrap="square" lIns="91431" tIns="45715" rIns="91431" bIns="45715" rtlCol="0">
              <a:spAutoFit/>
            </a:bodyPr>
            <a:lstStyle/>
            <a:p>
              <a:r>
                <a:rPr lang="en-US" altLang="zh-CN" spc="-151" dirty="0">
                  <a:solidFill>
                    <a:schemeClr val="bg1">
                      <a:lumMod val="50000"/>
                    </a:schemeClr>
                  </a:solidFill>
                  <a:cs typeface="+mn-ea"/>
                </a:rPr>
                <a:t>32%</a:t>
              </a:r>
              <a:endParaRPr lang="zh-CN" altLang="en-US" spc="-151" dirty="0">
                <a:solidFill>
                  <a:schemeClr val="bg1">
                    <a:lumMod val="50000"/>
                  </a:schemeClr>
                </a:solidFill>
                <a:cs typeface="+mn-ea"/>
              </a:endParaRPr>
            </a:p>
          </p:txBody>
        </p:sp>
      </p:grpSp>
      <p:grpSp>
        <p:nvGrpSpPr>
          <p:cNvPr id="3" name="组合 2"/>
          <p:cNvGrpSpPr/>
          <p:nvPr/>
        </p:nvGrpSpPr>
        <p:grpSpPr>
          <a:xfrm>
            <a:off x="1431710" y="2576071"/>
            <a:ext cx="720080" cy="2392182"/>
            <a:chOff x="1430916" y="2576071"/>
            <a:chExt cx="720080" cy="2392182"/>
          </a:xfrm>
        </p:grpSpPr>
        <p:sp>
          <p:nvSpPr>
            <p:cNvPr id="129" name="TextBox 128"/>
            <p:cNvSpPr txBox="1"/>
            <p:nvPr/>
          </p:nvSpPr>
          <p:spPr>
            <a:xfrm>
              <a:off x="1430916" y="459893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p>
          </p:txBody>
        </p:sp>
        <p:sp>
          <p:nvSpPr>
            <p:cNvPr id="138" name="TextBox 137"/>
            <p:cNvSpPr txBox="1"/>
            <p:nvPr/>
          </p:nvSpPr>
          <p:spPr>
            <a:xfrm>
              <a:off x="1430916" y="395125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p>
          </p:txBody>
        </p:sp>
        <p:sp>
          <p:nvSpPr>
            <p:cNvPr id="139" name="TextBox 138"/>
            <p:cNvSpPr txBox="1"/>
            <p:nvPr/>
          </p:nvSpPr>
          <p:spPr>
            <a:xfrm>
              <a:off x="1430916" y="3292707"/>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p>
          </p:txBody>
        </p:sp>
        <p:sp>
          <p:nvSpPr>
            <p:cNvPr id="140" name="TextBox 139"/>
            <p:cNvSpPr txBox="1"/>
            <p:nvPr/>
          </p:nvSpPr>
          <p:spPr>
            <a:xfrm>
              <a:off x="1430916" y="2576071"/>
              <a:ext cx="720080" cy="369322"/>
            </a:xfrm>
            <a:prstGeom prst="rect">
              <a:avLst/>
            </a:prstGeom>
            <a:noFill/>
          </p:spPr>
          <p:txBody>
            <a:bodyPr wrap="square" lIns="91431" tIns="45715" rIns="91431" bIns="45715" rtlCol="0">
              <a:spAutoFit/>
            </a:bodyPr>
            <a:lstStyle/>
            <a:p>
              <a:r>
                <a:rPr lang="zh-CN" altLang="en-US" spc="-151" dirty="0">
                  <a:solidFill>
                    <a:schemeClr val="bg1">
                      <a:lumMod val="50000"/>
                    </a:schemeClr>
                  </a:solidFill>
                  <a:cs typeface="+mn-ea"/>
                </a:rPr>
                <a:t>项目</a:t>
              </a:r>
            </a:p>
          </p:txBody>
        </p:sp>
      </p:grpSp>
      <p:sp>
        <p:nvSpPr>
          <p:cNvPr id="141" name="圆角矩形 140"/>
          <p:cNvSpPr/>
          <p:nvPr/>
        </p:nvSpPr>
        <p:spPr>
          <a:xfrm>
            <a:off x="6897911" y="1623287"/>
            <a:ext cx="592638" cy="5478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cs typeface="+mn-ea"/>
              </a:rPr>
              <a:t>A</a:t>
            </a:r>
            <a:endParaRPr lang="zh-CN" altLang="en-US" sz="3200" dirty="0">
              <a:solidFill>
                <a:prstClr val="white"/>
              </a:solidFill>
              <a:cs typeface="+mn-ea"/>
            </a:endParaRPr>
          </a:p>
        </p:txBody>
      </p:sp>
      <p:sp>
        <p:nvSpPr>
          <p:cNvPr id="76" name="TextBox 75"/>
          <p:cNvSpPr txBox="1"/>
          <p:nvPr/>
        </p:nvSpPr>
        <p:spPr>
          <a:xfrm>
            <a:off x="7584646" y="2816739"/>
            <a:ext cx="1472634" cy="369322"/>
          </a:xfrm>
          <a:prstGeom prst="rect">
            <a:avLst/>
          </a:prstGeom>
          <a:noFill/>
        </p:spPr>
        <p:txBody>
          <a:bodyPr wrap="square" lIns="91431" tIns="45715" rIns="91431" bIns="45715" rtlCol="0">
            <a:spAutoFit/>
          </a:bodyPr>
          <a:lstStyle/>
          <a:p>
            <a:r>
              <a:rPr lang="zh-CN" altLang="en-US" dirty="0">
                <a:solidFill>
                  <a:schemeClr val="tx1">
                    <a:lumMod val="95000"/>
                    <a:lumOff val="5000"/>
                  </a:schemeClr>
                </a:solidFill>
                <a:latin typeface="+mn-ea"/>
                <a:cs typeface="+mn-ea"/>
              </a:rPr>
              <a:t>添加内容</a:t>
            </a:r>
          </a:p>
        </p:txBody>
      </p:sp>
      <p:sp>
        <p:nvSpPr>
          <p:cNvPr id="77" name="TextBox 76"/>
          <p:cNvSpPr txBox="1"/>
          <p:nvPr/>
        </p:nvSpPr>
        <p:spPr>
          <a:xfrm>
            <a:off x="7598654" y="3182294"/>
            <a:ext cx="3249873" cy="552449"/>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95000"/>
                    <a:lumOff val="5000"/>
                  </a:schemeClr>
                </a:solidFill>
                <a:latin typeface="+mn-ea"/>
                <a:cs typeface="+mn-ea"/>
              </a:rPr>
              <a:t>您的内容打在这里，或者通过复制您的文本后，在此框中选择粘贴，并选择只保留文字</a:t>
            </a:r>
            <a:r>
              <a:rPr lang="zh-CN" altLang="en-US" sz="1200" dirty="0">
                <a:solidFill>
                  <a:schemeClr val="tx1">
                    <a:lumMod val="95000"/>
                    <a:lumOff val="5000"/>
                  </a:schemeClr>
                </a:solidFill>
                <a:latin typeface="+mn-ea"/>
                <a:cs typeface="+mn-ea"/>
              </a:rPr>
              <a:t>。</a:t>
            </a:r>
          </a:p>
        </p:txBody>
      </p:sp>
      <p:sp>
        <p:nvSpPr>
          <p:cNvPr id="78" name="圆角矩形 77"/>
          <p:cNvSpPr/>
          <p:nvPr/>
        </p:nvSpPr>
        <p:spPr>
          <a:xfrm>
            <a:off x="6897911" y="2883234"/>
            <a:ext cx="592638" cy="5478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200" dirty="0">
                <a:solidFill>
                  <a:prstClr val="white"/>
                </a:solidFill>
                <a:cs typeface="+mn-ea"/>
              </a:rPr>
              <a:t>B</a:t>
            </a:r>
            <a:endParaRPr lang="zh-CN" altLang="en-US" sz="3200" dirty="0">
              <a:solidFill>
                <a:prstClr val="white"/>
              </a:solidFill>
              <a:cs typeface="+mn-ea"/>
            </a:endParaRPr>
          </a:p>
        </p:txBody>
      </p:sp>
      <p:sp>
        <p:nvSpPr>
          <p:cNvPr id="5" name="标题 4"/>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49268544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300"/>
                                        <p:tgtEl>
                                          <p:spTgt spid="112"/>
                                        </p:tgtEl>
                                      </p:cBhvr>
                                    </p:animEffect>
                                  </p:childTnLst>
                                </p:cTn>
                              </p:par>
                            </p:childTnLst>
                          </p:cTn>
                        </p:par>
                        <p:par>
                          <p:cTn id="15" fill="hold">
                            <p:stCondLst>
                              <p:cond delay="800"/>
                            </p:stCondLst>
                            <p:childTnLst>
                              <p:par>
                                <p:cTn id="16" presetID="22" presetClass="entr" presetSubtype="8" fill="hold" grpId="0" nodeType="after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wipe(left)">
                                      <p:cBhvr>
                                        <p:cTn id="18" dur="300"/>
                                        <p:tgtEl>
                                          <p:spTgt spid="113"/>
                                        </p:tgtEl>
                                      </p:cBhvr>
                                    </p:animEffect>
                                  </p:childTnLst>
                                </p:cTn>
                              </p:par>
                            </p:childTnLst>
                          </p:cTn>
                        </p:par>
                        <p:par>
                          <p:cTn id="19" fill="hold">
                            <p:stCondLst>
                              <p:cond delay="1100"/>
                            </p:stCondLst>
                            <p:childTnLst>
                              <p:par>
                                <p:cTn id="20" presetID="22" presetClass="entr" presetSubtype="8" fill="hold" grpId="0"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300"/>
                                        <p:tgtEl>
                                          <p:spTgt spid="114"/>
                                        </p:tgtEl>
                                      </p:cBhvr>
                                    </p:animEffect>
                                  </p:childTnLst>
                                </p:cTn>
                              </p:par>
                            </p:childTnLst>
                          </p:cTn>
                        </p:par>
                        <p:par>
                          <p:cTn id="23" fill="hold">
                            <p:stCondLst>
                              <p:cond delay="1400"/>
                            </p:stCondLst>
                            <p:childTnLst>
                              <p:par>
                                <p:cTn id="24" presetID="22" presetClass="entr" presetSubtype="8" fill="hold" grpId="0" nodeType="after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left)">
                                      <p:cBhvr>
                                        <p:cTn id="26" dur="300"/>
                                        <p:tgtEl>
                                          <p:spTgt spid="115"/>
                                        </p:tgtEl>
                                      </p:cBhvr>
                                    </p:animEffect>
                                  </p:childTnLst>
                                </p:cTn>
                              </p:par>
                            </p:childTnLst>
                          </p:cTn>
                        </p:par>
                        <p:par>
                          <p:cTn id="27" fill="hold">
                            <p:stCondLst>
                              <p:cond delay="17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wipe(down)">
                                      <p:cBhvr>
                                        <p:cTn id="34" dur="300"/>
                                        <p:tgtEl>
                                          <p:spTgt spid="133"/>
                                        </p:tgtEl>
                                      </p:cBhvr>
                                    </p:animEffect>
                                  </p:childTnLst>
                                </p:cTn>
                              </p:par>
                            </p:childTnLst>
                          </p:cTn>
                        </p:par>
                        <p:par>
                          <p:cTn id="35" fill="hold">
                            <p:stCondLst>
                              <p:cond delay="2300"/>
                            </p:stCondLst>
                            <p:childTnLst>
                              <p:par>
                                <p:cTn id="36" presetID="45" presetClass="entr" presetSubtype="0" fill="hold" grpId="0"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fade">
                                      <p:cBhvr>
                                        <p:cTn id="38" dur="500"/>
                                        <p:tgtEl>
                                          <p:spTgt spid="141"/>
                                        </p:tgtEl>
                                      </p:cBhvr>
                                    </p:animEffect>
                                    <p:anim calcmode="lin" valueType="num">
                                      <p:cBhvr>
                                        <p:cTn id="39" dur="500" fill="hold"/>
                                        <p:tgtEl>
                                          <p:spTgt spid="141"/>
                                        </p:tgtEl>
                                        <p:attrNameLst>
                                          <p:attrName>ppt_w</p:attrName>
                                        </p:attrNameLst>
                                      </p:cBhvr>
                                      <p:tavLst>
                                        <p:tav tm="0" fmla="#ppt_w*sin(2.5*pi*$)">
                                          <p:val>
                                            <p:fltVal val="0"/>
                                          </p:val>
                                        </p:tav>
                                        <p:tav tm="100000">
                                          <p:val>
                                            <p:fltVal val="1"/>
                                          </p:val>
                                        </p:tav>
                                      </p:tavLst>
                                    </p:anim>
                                    <p:anim calcmode="lin" valueType="num">
                                      <p:cBhvr>
                                        <p:cTn id="40" dur="500" fill="hold"/>
                                        <p:tgtEl>
                                          <p:spTgt spid="141"/>
                                        </p:tgtEl>
                                        <p:attrNameLst>
                                          <p:attrName>ppt_h</p:attrName>
                                        </p:attrNameLst>
                                      </p:cBhvr>
                                      <p:tavLst>
                                        <p:tav tm="0">
                                          <p:val>
                                            <p:strVal val="#ppt_h"/>
                                          </p:val>
                                        </p:tav>
                                        <p:tav tm="100000">
                                          <p:val>
                                            <p:strVal val="#ppt_h"/>
                                          </p:val>
                                        </p:tav>
                                      </p:tavLst>
                                    </p:anim>
                                  </p:childTnLst>
                                </p:cTn>
                              </p:par>
                            </p:childTnLst>
                          </p:cTn>
                        </p:par>
                        <p:par>
                          <p:cTn id="41" fill="hold">
                            <p:stCondLst>
                              <p:cond delay="2800"/>
                            </p:stCondLst>
                            <p:childTnLst>
                              <p:par>
                                <p:cTn id="42" presetID="12" presetClass="entr" presetSubtype="2"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additive="base">
                                        <p:cTn id="44" dur="500"/>
                                        <p:tgtEl>
                                          <p:spTgt spid="123"/>
                                        </p:tgtEl>
                                        <p:attrNameLst>
                                          <p:attrName>ppt_x</p:attrName>
                                        </p:attrNameLst>
                                      </p:cBhvr>
                                      <p:tavLst>
                                        <p:tav tm="0">
                                          <p:val>
                                            <p:strVal val="#ppt_x+#ppt_w*1.125000"/>
                                          </p:val>
                                        </p:tav>
                                        <p:tav tm="100000">
                                          <p:val>
                                            <p:strVal val="#ppt_x"/>
                                          </p:val>
                                        </p:tav>
                                      </p:tavLst>
                                    </p:anim>
                                    <p:animEffect transition="in" filter="wipe(left)">
                                      <p:cBhvr>
                                        <p:cTn id="45" dur="500"/>
                                        <p:tgtEl>
                                          <p:spTgt spid="123"/>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p:tgtEl>
                                          <p:spTgt spid="126"/>
                                        </p:tgtEl>
                                        <p:attrNameLst>
                                          <p:attrName>ppt_x</p:attrName>
                                        </p:attrNameLst>
                                      </p:cBhvr>
                                      <p:tavLst>
                                        <p:tav tm="0">
                                          <p:val>
                                            <p:strVal val="#ppt_x+#ppt_w*1.125000"/>
                                          </p:val>
                                        </p:tav>
                                        <p:tav tm="100000">
                                          <p:val>
                                            <p:strVal val="#ppt_x"/>
                                          </p:val>
                                        </p:tav>
                                      </p:tavLst>
                                    </p:anim>
                                    <p:animEffect transition="in" filter="wipe(left)">
                                      <p:cBhvr>
                                        <p:cTn id="49" dur="500"/>
                                        <p:tgtEl>
                                          <p:spTgt spid="126"/>
                                        </p:tgtEl>
                                      </p:cBhvr>
                                    </p:animEffect>
                                  </p:childTnLst>
                                </p:cTn>
                              </p:par>
                            </p:childTnLst>
                          </p:cTn>
                        </p:par>
                        <p:par>
                          <p:cTn id="50" fill="hold">
                            <p:stCondLst>
                              <p:cond delay="3300"/>
                            </p:stCondLst>
                            <p:childTnLst>
                              <p:par>
                                <p:cTn id="51" presetID="45" presetClass="entr" presetSubtype="0" fill="hold" grpId="0" nodeType="after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anim calcmode="lin" valueType="num">
                                      <p:cBhvr>
                                        <p:cTn id="54" dur="500" fill="hold"/>
                                        <p:tgtEl>
                                          <p:spTgt spid="78"/>
                                        </p:tgtEl>
                                        <p:attrNameLst>
                                          <p:attrName>ppt_w</p:attrName>
                                        </p:attrNameLst>
                                      </p:cBhvr>
                                      <p:tavLst>
                                        <p:tav tm="0" fmla="#ppt_w*sin(2.5*pi*$)">
                                          <p:val>
                                            <p:fltVal val="0"/>
                                          </p:val>
                                        </p:tav>
                                        <p:tav tm="100000">
                                          <p:val>
                                            <p:fltVal val="1"/>
                                          </p:val>
                                        </p:tav>
                                      </p:tavLst>
                                    </p:anim>
                                    <p:anim calcmode="lin" valueType="num">
                                      <p:cBhvr>
                                        <p:cTn id="55" dur="500" fill="hold"/>
                                        <p:tgtEl>
                                          <p:spTgt spid="78"/>
                                        </p:tgtEl>
                                        <p:attrNameLst>
                                          <p:attrName>ppt_h</p:attrName>
                                        </p:attrNameLst>
                                      </p:cBhvr>
                                      <p:tavLst>
                                        <p:tav tm="0">
                                          <p:val>
                                            <p:strVal val="#ppt_h"/>
                                          </p:val>
                                        </p:tav>
                                        <p:tav tm="100000">
                                          <p:val>
                                            <p:strVal val="#ppt_h"/>
                                          </p:val>
                                        </p:tav>
                                      </p:tavLst>
                                    </p:anim>
                                  </p:childTnLst>
                                </p:cTn>
                              </p:par>
                            </p:childTnLst>
                          </p:cTn>
                        </p:par>
                        <p:par>
                          <p:cTn id="56" fill="hold">
                            <p:stCondLst>
                              <p:cond delay="3800"/>
                            </p:stCondLst>
                            <p:childTnLst>
                              <p:par>
                                <p:cTn id="57" presetID="12" presetClass="entr" presetSubtype="2"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additive="base">
                                        <p:cTn id="59" dur="500"/>
                                        <p:tgtEl>
                                          <p:spTgt spid="76"/>
                                        </p:tgtEl>
                                        <p:attrNameLst>
                                          <p:attrName>ppt_x</p:attrName>
                                        </p:attrNameLst>
                                      </p:cBhvr>
                                      <p:tavLst>
                                        <p:tav tm="0">
                                          <p:val>
                                            <p:strVal val="#ppt_x+#ppt_w*1.125000"/>
                                          </p:val>
                                        </p:tav>
                                        <p:tav tm="100000">
                                          <p:val>
                                            <p:strVal val="#ppt_x"/>
                                          </p:val>
                                        </p:tav>
                                      </p:tavLst>
                                    </p:anim>
                                    <p:animEffect transition="in" filter="wipe(left)">
                                      <p:cBhvr>
                                        <p:cTn id="60" dur="500"/>
                                        <p:tgtEl>
                                          <p:spTgt spid="7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additive="base">
                                        <p:cTn id="63" dur="500"/>
                                        <p:tgtEl>
                                          <p:spTgt spid="77"/>
                                        </p:tgtEl>
                                        <p:attrNameLst>
                                          <p:attrName>ppt_x</p:attrName>
                                        </p:attrNameLst>
                                      </p:cBhvr>
                                      <p:tavLst>
                                        <p:tav tm="0">
                                          <p:val>
                                            <p:strVal val="#ppt_x+#ppt_w*1.125000"/>
                                          </p:val>
                                        </p:tav>
                                        <p:tav tm="100000">
                                          <p:val>
                                            <p:strVal val="#ppt_x"/>
                                          </p:val>
                                        </p:tav>
                                      </p:tavLst>
                                    </p:anim>
                                    <p:animEffect transition="in" filter="wipe(left)">
                                      <p:cBhvr>
                                        <p:cTn id="64" dur="500"/>
                                        <p:tgtEl>
                                          <p:spTgt spid="77"/>
                                        </p:tgtEl>
                                      </p:cBhvr>
                                    </p:animEffect>
                                  </p:childTnLst>
                                </p:cTn>
                              </p:par>
                            </p:childTnLst>
                          </p:cTn>
                        </p:par>
                        <p:par>
                          <p:cTn id="65" fill="hold">
                            <p:stCondLst>
                              <p:cond delay="4300"/>
                            </p:stCondLst>
                            <p:childTnLst>
                              <p:par>
                                <p:cTn id="66" presetID="42" presetClass="entr" presetSubtype="0" fill="hold" nodeType="afterEffect">
                                  <p:stCondLst>
                                    <p:cond delay="0"/>
                                  </p:stCondLst>
                                  <p:childTnLst>
                                    <p:set>
                                      <p:cBhvr>
                                        <p:cTn id="67" dur="1" fill="hold">
                                          <p:stCondLst>
                                            <p:cond delay="0"/>
                                          </p:stCondLst>
                                        </p:cTn>
                                        <p:tgtEl>
                                          <p:spTgt spid="125"/>
                                        </p:tgtEl>
                                        <p:attrNameLst>
                                          <p:attrName>style.visibility</p:attrName>
                                        </p:attrNameLst>
                                      </p:cBhvr>
                                      <p:to>
                                        <p:strVal val="visible"/>
                                      </p:to>
                                    </p:set>
                                    <p:animEffect transition="in" filter="fade">
                                      <p:cBhvr>
                                        <p:cTn id="68" dur="300"/>
                                        <p:tgtEl>
                                          <p:spTgt spid="125"/>
                                        </p:tgtEl>
                                      </p:cBhvr>
                                    </p:animEffect>
                                    <p:anim calcmode="lin" valueType="num">
                                      <p:cBhvr>
                                        <p:cTn id="69" dur="300" fill="hold"/>
                                        <p:tgtEl>
                                          <p:spTgt spid="125"/>
                                        </p:tgtEl>
                                        <p:attrNameLst>
                                          <p:attrName>ppt_x</p:attrName>
                                        </p:attrNameLst>
                                      </p:cBhvr>
                                      <p:tavLst>
                                        <p:tav tm="0">
                                          <p:val>
                                            <p:strVal val="#ppt_x"/>
                                          </p:val>
                                        </p:tav>
                                        <p:tav tm="100000">
                                          <p:val>
                                            <p:strVal val="#ppt_x"/>
                                          </p:val>
                                        </p:tav>
                                      </p:tavLst>
                                    </p:anim>
                                    <p:anim calcmode="lin" valueType="num">
                                      <p:cBhvr>
                                        <p:cTn id="70" dur="3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123" grpId="0"/>
      <p:bldP spid="126" grpId="0"/>
      <p:bldP spid="133" grpId="0" animBg="1"/>
      <p:bldP spid="141" grpId="0" animBg="1"/>
      <p:bldP spid="76" grpId="0"/>
      <p:bldP spid="77" grpId="0"/>
      <p:bldP spid="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3848" y="3630780"/>
            <a:ext cx="1549202" cy="955646"/>
          </a:xfrm>
          <a:prstGeom prst="rect">
            <a:avLst/>
          </a:prstGeom>
          <a:noFill/>
        </p:spPr>
        <p:txBody>
          <a:bodyPr wrap="square" lIns="68580" tIns="34290" rIns="68580" bIns="34290" rtlCol="0">
            <a:spAutoFit/>
          </a:bodyPr>
          <a:lstStyle/>
          <a:p>
            <a:pPr>
              <a:lnSpc>
                <a:spcPct val="80000"/>
              </a:lnSpc>
            </a:pPr>
            <a:r>
              <a:rPr lang="zh-CN" altLang="en-US" b="1" dirty="0">
                <a:solidFill>
                  <a:schemeClr val="accent3"/>
                </a:solidFill>
                <a:latin typeface="+mn-ea"/>
                <a:cs typeface="+mn-ea"/>
              </a:rPr>
              <a:t>输入文字内容</a:t>
            </a:r>
            <a:endParaRPr lang="en-US" altLang="zh-CN" b="1" dirty="0">
              <a:solidFill>
                <a:schemeClr val="accent3"/>
              </a:solidFill>
              <a:latin typeface="+mn-ea"/>
              <a:cs typeface="+mn-ea"/>
            </a:endParaRPr>
          </a:p>
          <a:p>
            <a:pPr>
              <a:lnSpc>
                <a:spcPct val="80000"/>
              </a:lnSpc>
            </a:pPr>
            <a:r>
              <a:rPr lang="zh-CN" altLang="en-US" b="1" dirty="0">
                <a:solidFill>
                  <a:schemeClr val="accent3"/>
                </a:solidFill>
                <a:latin typeface="+mn-ea"/>
                <a:cs typeface="+mn-ea"/>
              </a:rPr>
              <a:t>输入文字内容</a:t>
            </a:r>
            <a:endParaRPr lang="en-US" altLang="zh-CN" b="1" dirty="0">
              <a:solidFill>
                <a:schemeClr val="accent3"/>
              </a:solidFill>
              <a:latin typeface="+mn-ea"/>
              <a:cs typeface="+mn-ea"/>
            </a:endParaRPr>
          </a:p>
          <a:p>
            <a:pPr>
              <a:lnSpc>
                <a:spcPct val="80000"/>
              </a:lnSpc>
            </a:pPr>
            <a:r>
              <a:rPr lang="zh-CN" altLang="en-US" b="1" dirty="0">
                <a:solidFill>
                  <a:schemeClr val="accent3"/>
                </a:solidFill>
                <a:latin typeface="+mn-ea"/>
                <a:cs typeface="+mn-ea"/>
              </a:rPr>
              <a:t>输入文字内容</a:t>
            </a:r>
            <a:endParaRPr lang="en-US" altLang="zh-CN" b="1" dirty="0">
              <a:solidFill>
                <a:schemeClr val="accent3"/>
              </a:solidFill>
              <a:latin typeface="+mn-ea"/>
              <a:cs typeface="+mn-ea"/>
            </a:endParaRPr>
          </a:p>
          <a:p>
            <a:pPr>
              <a:lnSpc>
                <a:spcPct val="80000"/>
              </a:lnSpc>
            </a:pPr>
            <a:r>
              <a:rPr lang="zh-CN" altLang="en-US" b="1" dirty="0">
                <a:solidFill>
                  <a:schemeClr val="accent3"/>
                </a:solidFill>
                <a:latin typeface="+mn-ea"/>
                <a:cs typeface="+mn-ea"/>
              </a:rPr>
              <a:t>输入文字内容</a:t>
            </a:r>
            <a:endParaRPr lang="en-US" altLang="zh-CN" b="1" dirty="0">
              <a:solidFill>
                <a:schemeClr val="accent3"/>
              </a:solidFill>
              <a:latin typeface="+mn-ea"/>
              <a:cs typeface="+mn-ea"/>
            </a:endParaRPr>
          </a:p>
        </p:txBody>
      </p:sp>
      <p:sp>
        <p:nvSpPr>
          <p:cNvPr id="6" name="TextBox 10"/>
          <p:cNvSpPr txBox="1"/>
          <p:nvPr/>
        </p:nvSpPr>
        <p:spPr>
          <a:xfrm>
            <a:off x="4270027" y="2464998"/>
            <a:ext cx="1543023" cy="955646"/>
          </a:xfrm>
          <a:prstGeom prst="rect">
            <a:avLst/>
          </a:prstGeom>
          <a:noFill/>
        </p:spPr>
        <p:txBody>
          <a:bodyPr wrap="square" lIns="68580" tIns="34290" rIns="68580" bIns="34290" rtlCol="0">
            <a:spAutoFit/>
          </a:bodyPr>
          <a:lstStyle/>
          <a:p>
            <a:pPr>
              <a:lnSpc>
                <a:spcPct val="80000"/>
              </a:lnSpc>
            </a:pPr>
            <a:r>
              <a:rPr lang="zh-CN" altLang="en-US" b="1" dirty="0">
                <a:solidFill>
                  <a:schemeClr val="accent1"/>
                </a:solidFill>
                <a:latin typeface="+mn-ea"/>
                <a:cs typeface="+mn-ea"/>
              </a:rPr>
              <a:t>输入文字内容</a:t>
            </a:r>
            <a:endParaRPr lang="en-US" altLang="zh-CN" b="1" dirty="0">
              <a:solidFill>
                <a:schemeClr val="accent1"/>
              </a:solidFill>
              <a:latin typeface="+mn-ea"/>
              <a:cs typeface="+mn-ea"/>
            </a:endParaRPr>
          </a:p>
          <a:p>
            <a:pPr>
              <a:lnSpc>
                <a:spcPct val="80000"/>
              </a:lnSpc>
            </a:pPr>
            <a:r>
              <a:rPr lang="zh-CN" altLang="en-US" b="1" dirty="0">
                <a:solidFill>
                  <a:schemeClr val="accent1"/>
                </a:solidFill>
                <a:latin typeface="+mn-ea"/>
                <a:cs typeface="+mn-ea"/>
              </a:rPr>
              <a:t>输入文字内容</a:t>
            </a:r>
            <a:endParaRPr lang="en-US" altLang="zh-CN" b="1" dirty="0">
              <a:solidFill>
                <a:schemeClr val="accent1"/>
              </a:solidFill>
              <a:latin typeface="+mn-ea"/>
              <a:cs typeface="+mn-ea"/>
            </a:endParaRPr>
          </a:p>
          <a:p>
            <a:pPr>
              <a:lnSpc>
                <a:spcPct val="80000"/>
              </a:lnSpc>
            </a:pPr>
            <a:r>
              <a:rPr lang="zh-CN" altLang="en-US" b="1" dirty="0">
                <a:solidFill>
                  <a:schemeClr val="accent1"/>
                </a:solidFill>
                <a:latin typeface="+mn-ea"/>
                <a:cs typeface="+mn-ea"/>
              </a:rPr>
              <a:t>输入文字内容</a:t>
            </a:r>
            <a:endParaRPr lang="en-US" altLang="zh-CN" b="1" dirty="0">
              <a:solidFill>
                <a:schemeClr val="accent1"/>
              </a:solidFill>
              <a:latin typeface="+mn-ea"/>
              <a:cs typeface="+mn-ea"/>
            </a:endParaRPr>
          </a:p>
          <a:p>
            <a:pPr>
              <a:lnSpc>
                <a:spcPct val="80000"/>
              </a:lnSpc>
            </a:pPr>
            <a:r>
              <a:rPr lang="zh-CN" altLang="en-US" b="1" dirty="0">
                <a:solidFill>
                  <a:schemeClr val="accent1"/>
                </a:solidFill>
                <a:latin typeface="+mn-ea"/>
                <a:cs typeface="+mn-ea"/>
              </a:rPr>
              <a:t>输入文字内容</a:t>
            </a:r>
            <a:endParaRPr lang="en-US" altLang="zh-CN" b="1" dirty="0">
              <a:solidFill>
                <a:schemeClr val="accent1"/>
              </a:solidFill>
              <a:latin typeface="+mn-ea"/>
              <a:cs typeface="+mn-ea"/>
            </a:endParaRPr>
          </a:p>
        </p:txBody>
      </p:sp>
      <p:grpSp>
        <p:nvGrpSpPr>
          <p:cNvPr id="7" name="组合 6"/>
          <p:cNvGrpSpPr/>
          <p:nvPr/>
        </p:nvGrpSpPr>
        <p:grpSpPr>
          <a:xfrm>
            <a:off x="1887813" y="1293646"/>
            <a:ext cx="2357082" cy="4200490"/>
            <a:chOff x="1919537" y="1604774"/>
            <a:chExt cx="2357389" cy="4200490"/>
          </a:xfrm>
        </p:grpSpPr>
        <p:sp>
          <p:nvSpPr>
            <p:cNvPr id="8" name="等腰三角形 16"/>
            <p:cNvSpPr/>
            <p:nvPr/>
          </p:nvSpPr>
          <p:spPr>
            <a:xfrm rot="5400000">
              <a:off x="2477670" y="3278543"/>
              <a:ext cx="1134126" cy="225039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ln/>
          </p:spPr>
          <p:style>
            <a:lnRef idx="1">
              <a:schemeClr val="accent3"/>
            </a:lnRef>
            <a:fillRef idx="3">
              <a:schemeClr val="accent3"/>
            </a:fillRef>
            <a:effectRef idx="2">
              <a:schemeClr val="accent3"/>
            </a:effectRef>
            <a:fontRef idx="minor">
              <a:schemeClr val="lt1"/>
            </a:fontRef>
          </p:style>
          <p:txBody>
            <a:bodyPr lIns="68580" tIns="34290" rIns="68580" bIns="34290" rtlCol="0" anchor="ctr"/>
            <a:lstStyle/>
            <a:p>
              <a:pPr algn="ctr"/>
              <a:endParaRPr lang="zh-CN" altLang="en-US">
                <a:cs typeface="+mn-ea"/>
              </a:endParaRPr>
            </a:p>
          </p:txBody>
        </p:sp>
        <p:sp>
          <p:nvSpPr>
            <p:cNvPr id="9" name="TextBox 7"/>
            <p:cNvSpPr txBox="1"/>
            <p:nvPr/>
          </p:nvSpPr>
          <p:spPr>
            <a:xfrm>
              <a:off x="3693952" y="3761033"/>
              <a:ext cx="338554"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cs typeface="+mn-ea"/>
                </a:rPr>
                <a:t>2</a:t>
              </a:r>
              <a:endParaRPr lang="zh-CN" altLang="en-US" dirty="0">
                <a:cs typeface="+mn-ea"/>
              </a:endParaRPr>
            </a:p>
          </p:txBody>
        </p:sp>
        <p:sp>
          <p:nvSpPr>
            <p:cNvPr id="10" name="TextBox 9"/>
            <p:cNvSpPr txBox="1"/>
            <p:nvPr/>
          </p:nvSpPr>
          <p:spPr>
            <a:xfrm>
              <a:off x="3242303" y="3088212"/>
              <a:ext cx="832387" cy="723275"/>
            </a:xfrm>
            <a:prstGeom prst="rect">
              <a:avLst/>
            </a:prstGeom>
            <a:noFill/>
          </p:spPr>
          <p:txBody>
            <a:bodyPr wrap="none" rtlCol="0">
              <a:spAutoFit/>
            </a:bodyPr>
            <a:lstStyle/>
            <a:p>
              <a:r>
                <a:rPr lang="en-US" altLang="zh-CN" sz="4100" b="1" dirty="0">
                  <a:solidFill>
                    <a:schemeClr val="bg1"/>
                  </a:solidFill>
                  <a:latin typeface="+mn-ea"/>
                  <a:cs typeface="+mn-ea"/>
                </a:rPr>
                <a:t>01</a:t>
              </a:r>
              <a:endParaRPr lang="zh-CN" altLang="en-US" sz="4100" b="1" dirty="0">
                <a:solidFill>
                  <a:schemeClr val="bg1"/>
                </a:solidFill>
                <a:latin typeface="+mn-ea"/>
                <a:cs typeface="+mn-ea"/>
              </a:endParaRPr>
            </a:p>
          </p:txBody>
        </p:sp>
        <p:sp>
          <p:nvSpPr>
            <p:cNvPr id="11" name="等腰三角形 16"/>
            <p:cNvSpPr/>
            <p:nvPr/>
          </p:nvSpPr>
          <p:spPr>
            <a:xfrm rot="5400000">
              <a:off x="2477670" y="2128753"/>
              <a:ext cx="1134126" cy="225039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zh-CN" altLang="en-US">
                <a:cs typeface="+mn-ea"/>
              </a:endParaRPr>
            </a:p>
          </p:txBody>
        </p:sp>
        <p:sp>
          <p:nvSpPr>
            <p:cNvPr id="12" name="TextBox 12"/>
            <p:cNvSpPr txBox="1"/>
            <p:nvPr/>
          </p:nvSpPr>
          <p:spPr>
            <a:xfrm>
              <a:off x="3695439" y="2640012"/>
              <a:ext cx="285656"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cs typeface="+mn-ea"/>
                </a:rPr>
                <a:t>1</a:t>
              </a:r>
              <a:endParaRPr lang="zh-CN" altLang="en-US" dirty="0">
                <a:cs typeface="+mn-ea"/>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l="57680" t="7205" b="2766"/>
            <a:stretch>
              <a:fillRect/>
            </a:stretch>
          </p:blipFill>
          <p:spPr bwMode="auto">
            <a:xfrm>
              <a:off x="4060201" y="1604774"/>
              <a:ext cx="216725" cy="42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2457681" y="3334869"/>
              <a:ext cx="1107996" cy="369332"/>
            </a:xfrm>
            <a:prstGeom prst="rect">
              <a:avLst/>
            </a:prstGeom>
          </p:spPr>
          <p:txBody>
            <a:bodyPr wrap="none">
              <a:spAutoFit/>
            </a:bodyPr>
            <a:lstStyle/>
            <a:p>
              <a:pPr algn="dist"/>
              <a:r>
                <a:rPr lang="zh-CN" altLang="en-US" b="1" dirty="0">
                  <a:solidFill>
                    <a:schemeClr val="bg1"/>
                  </a:solidFill>
                  <a:latin typeface="+mn-ea"/>
                  <a:cs typeface="+mn-ea"/>
                </a:rPr>
                <a:t>输入标题</a:t>
              </a:r>
              <a:endParaRPr lang="en-US" altLang="zh-CN" b="1" dirty="0">
                <a:solidFill>
                  <a:schemeClr val="bg1"/>
                </a:solidFill>
                <a:latin typeface="+mn-ea"/>
                <a:cs typeface="+mn-ea"/>
              </a:endParaRPr>
            </a:p>
          </p:txBody>
        </p:sp>
        <p:sp>
          <p:nvSpPr>
            <p:cNvPr id="15" name="矩形 14"/>
            <p:cNvSpPr/>
            <p:nvPr/>
          </p:nvSpPr>
          <p:spPr>
            <a:xfrm>
              <a:off x="2457681" y="4528222"/>
              <a:ext cx="1107996" cy="369332"/>
            </a:xfrm>
            <a:prstGeom prst="rect">
              <a:avLst/>
            </a:prstGeom>
          </p:spPr>
          <p:txBody>
            <a:bodyPr wrap="none">
              <a:spAutoFit/>
            </a:bodyPr>
            <a:lstStyle/>
            <a:p>
              <a:pPr algn="dist"/>
              <a:r>
                <a:rPr lang="zh-CN" altLang="en-US" b="1" dirty="0">
                  <a:solidFill>
                    <a:schemeClr val="bg1"/>
                  </a:solidFill>
                  <a:latin typeface="+mn-ea"/>
                  <a:cs typeface="+mn-ea"/>
                </a:rPr>
                <a:t>输入标题</a:t>
              </a:r>
              <a:endParaRPr lang="en-US" altLang="zh-CN" b="1" dirty="0">
                <a:solidFill>
                  <a:schemeClr val="bg1"/>
                </a:solidFill>
                <a:latin typeface="+mn-ea"/>
                <a:cs typeface="+mn-ea"/>
              </a:endParaRPr>
            </a:p>
          </p:txBody>
        </p:sp>
      </p:grpSp>
      <p:sp>
        <p:nvSpPr>
          <p:cNvPr id="16" name="TextBox 15"/>
          <p:cNvSpPr txBox="1"/>
          <p:nvPr/>
        </p:nvSpPr>
        <p:spPr>
          <a:xfrm flipH="1">
            <a:off x="6219977" y="3028296"/>
            <a:ext cx="1630119" cy="955646"/>
          </a:xfrm>
          <a:prstGeom prst="rect">
            <a:avLst/>
          </a:prstGeom>
          <a:noFill/>
        </p:spPr>
        <p:txBody>
          <a:bodyPr wrap="square" lIns="68580" tIns="34290" rIns="68580" bIns="34290" rtlCol="0">
            <a:spAutoFit/>
          </a:bodyPr>
          <a:lstStyle/>
          <a:p>
            <a:pPr>
              <a:lnSpc>
                <a:spcPct val="80000"/>
              </a:lnSpc>
            </a:pPr>
            <a:r>
              <a:rPr lang="zh-CN" altLang="en-US" b="1" dirty="0">
                <a:solidFill>
                  <a:schemeClr val="accent2"/>
                </a:solidFill>
                <a:latin typeface="+mn-ea"/>
                <a:cs typeface="+mn-ea"/>
              </a:rPr>
              <a:t>输入文字内容</a:t>
            </a:r>
            <a:endParaRPr lang="en-US" altLang="zh-CN" b="1" dirty="0">
              <a:solidFill>
                <a:schemeClr val="accent2"/>
              </a:solidFill>
              <a:latin typeface="+mn-ea"/>
              <a:cs typeface="+mn-ea"/>
            </a:endParaRPr>
          </a:p>
          <a:p>
            <a:pPr>
              <a:lnSpc>
                <a:spcPct val="80000"/>
              </a:lnSpc>
            </a:pPr>
            <a:r>
              <a:rPr lang="zh-CN" altLang="en-US" b="1" dirty="0">
                <a:solidFill>
                  <a:schemeClr val="accent2"/>
                </a:solidFill>
                <a:latin typeface="+mn-ea"/>
                <a:cs typeface="+mn-ea"/>
              </a:rPr>
              <a:t>输入文字内容</a:t>
            </a:r>
            <a:endParaRPr lang="en-US" altLang="zh-CN" b="1" dirty="0">
              <a:solidFill>
                <a:schemeClr val="accent2"/>
              </a:solidFill>
              <a:latin typeface="+mn-ea"/>
              <a:cs typeface="+mn-ea"/>
            </a:endParaRPr>
          </a:p>
          <a:p>
            <a:pPr>
              <a:lnSpc>
                <a:spcPct val="80000"/>
              </a:lnSpc>
            </a:pPr>
            <a:r>
              <a:rPr lang="zh-CN" altLang="en-US" b="1" dirty="0">
                <a:solidFill>
                  <a:schemeClr val="accent2"/>
                </a:solidFill>
                <a:latin typeface="+mn-ea"/>
                <a:cs typeface="+mn-ea"/>
              </a:rPr>
              <a:t>输入文字内容</a:t>
            </a:r>
            <a:endParaRPr lang="en-US" altLang="zh-CN" b="1" dirty="0">
              <a:solidFill>
                <a:schemeClr val="accent2"/>
              </a:solidFill>
              <a:latin typeface="+mn-ea"/>
              <a:cs typeface="+mn-ea"/>
            </a:endParaRPr>
          </a:p>
          <a:p>
            <a:pPr>
              <a:lnSpc>
                <a:spcPct val="80000"/>
              </a:lnSpc>
            </a:pPr>
            <a:r>
              <a:rPr lang="zh-CN" altLang="en-US" b="1" dirty="0">
                <a:solidFill>
                  <a:schemeClr val="accent2"/>
                </a:solidFill>
                <a:latin typeface="+mn-ea"/>
                <a:cs typeface="+mn-ea"/>
              </a:rPr>
              <a:t>输入文字内容</a:t>
            </a:r>
            <a:endParaRPr lang="en-US" altLang="zh-CN" b="1" dirty="0">
              <a:solidFill>
                <a:schemeClr val="accent2"/>
              </a:solidFill>
              <a:latin typeface="+mn-ea"/>
              <a:cs typeface="+mn-ea"/>
            </a:endParaRPr>
          </a:p>
        </p:txBody>
      </p:sp>
      <p:sp>
        <p:nvSpPr>
          <p:cNvPr id="17" name="TextBox 20"/>
          <p:cNvSpPr txBox="1"/>
          <p:nvPr/>
        </p:nvSpPr>
        <p:spPr>
          <a:xfrm flipH="1">
            <a:off x="6219974" y="4215290"/>
            <a:ext cx="1620948" cy="955646"/>
          </a:xfrm>
          <a:prstGeom prst="rect">
            <a:avLst/>
          </a:prstGeom>
          <a:noFill/>
        </p:spPr>
        <p:txBody>
          <a:bodyPr wrap="square" lIns="68580" tIns="34290" rIns="68580" bIns="34290" rtlCol="0">
            <a:spAutoFit/>
          </a:bodyPr>
          <a:lstStyle/>
          <a:p>
            <a:pPr algn="dist">
              <a:lnSpc>
                <a:spcPct val="80000"/>
              </a:lnSpc>
            </a:pPr>
            <a:r>
              <a:rPr lang="zh-CN" altLang="en-US" b="1" dirty="0">
                <a:solidFill>
                  <a:schemeClr val="accent6"/>
                </a:solidFill>
                <a:latin typeface="+mn-ea"/>
                <a:cs typeface="+mn-ea"/>
              </a:rPr>
              <a:t>输入文字内容</a:t>
            </a:r>
            <a:endParaRPr lang="en-US" altLang="zh-CN" b="1" dirty="0">
              <a:solidFill>
                <a:schemeClr val="accent6"/>
              </a:solidFill>
              <a:latin typeface="+mn-ea"/>
              <a:cs typeface="+mn-ea"/>
            </a:endParaRPr>
          </a:p>
          <a:p>
            <a:pPr algn="dist">
              <a:lnSpc>
                <a:spcPct val="80000"/>
              </a:lnSpc>
            </a:pPr>
            <a:r>
              <a:rPr lang="zh-CN" altLang="en-US" b="1" dirty="0">
                <a:solidFill>
                  <a:schemeClr val="accent6"/>
                </a:solidFill>
                <a:latin typeface="+mn-ea"/>
                <a:cs typeface="+mn-ea"/>
              </a:rPr>
              <a:t>输入文字内容</a:t>
            </a:r>
            <a:endParaRPr lang="en-US" altLang="zh-CN" b="1" dirty="0">
              <a:solidFill>
                <a:schemeClr val="accent6"/>
              </a:solidFill>
              <a:latin typeface="+mn-ea"/>
              <a:cs typeface="+mn-ea"/>
            </a:endParaRPr>
          </a:p>
          <a:p>
            <a:pPr algn="dist">
              <a:lnSpc>
                <a:spcPct val="80000"/>
              </a:lnSpc>
            </a:pPr>
            <a:r>
              <a:rPr lang="zh-CN" altLang="en-US" b="1" dirty="0">
                <a:solidFill>
                  <a:schemeClr val="accent6"/>
                </a:solidFill>
                <a:latin typeface="+mn-ea"/>
                <a:cs typeface="+mn-ea"/>
              </a:rPr>
              <a:t>输入文字内容</a:t>
            </a:r>
            <a:endParaRPr lang="en-US" altLang="zh-CN" b="1" dirty="0">
              <a:solidFill>
                <a:schemeClr val="accent6"/>
              </a:solidFill>
              <a:latin typeface="+mn-ea"/>
              <a:cs typeface="+mn-ea"/>
            </a:endParaRPr>
          </a:p>
          <a:p>
            <a:pPr algn="dist">
              <a:lnSpc>
                <a:spcPct val="80000"/>
              </a:lnSpc>
            </a:pPr>
            <a:r>
              <a:rPr lang="zh-CN" altLang="en-US" b="1" dirty="0">
                <a:solidFill>
                  <a:schemeClr val="accent6"/>
                </a:solidFill>
                <a:latin typeface="+mn-ea"/>
                <a:cs typeface="+mn-ea"/>
              </a:rPr>
              <a:t>输入文字内容</a:t>
            </a:r>
            <a:endParaRPr lang="en-US" altLang="zh-CN" b="1" dirty="0">
              <a:solidFill>
                <a:schemeClr val="accent6"/>
              </a:solidFill>
              <a:latin typeface="+mn-ea"/>
              <a:cs typeface="+mn-ea"/>
            </a:endParaRPr>
          </a:p>
        </p:txBody>
      </p:sp>
      <p:grpSp>
        <p:nvGrpSpPr>
          <p:cNvPr id="18" name="组合 17"/>
          <p:cNvGrpSpPr/>
          <p:nvPr/>
        </p:nvGrpSpPr>
        <p:grpSpPr>
          <a:xfrm>
            <a:off x="7752632" y="2145335"/>
            <a:ext cx="2343025" cy="4200490"/>
            <a:chOff x="7785119" y="2456463"/>
            <a:chExt cx="2343330" cy="4200490"/>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l="57680" t="7205" b="2766"/>
            <a:stretch>
              <a:fillRect/>
            </a:stretch>
          </p:blipFill>
          <p:spPr bwMode="auto">
            <a:xfrm flipH="1">
              <a:off x="7785119" y="2456463"/>
              <a:ext cx="216725" cy="420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等腰三角形 16"/>
            <p:cNvSpPr/>
            <p:nvPr/>
          </p:nvSpPr>
          <p:spPr>
            <a:xfrm rot="5400000" flipH="1" flipV="1">
              <a:off x="8436190" y="2711135"/>
              <a:ext cx="1134126" cy="225039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ln/>
          </p:spPr>
          <p:style>
            <a:lnRef idx="1">
              <a:schemeClr val="accent2"/>
            </a:lnRef>
            <a:fillRef idx="3">
              <a:schemeClr val="accent2"/>
            </a:fillRef>
            <a:effectRef idx="2">
              <a:schemeClr val="accent2"/>
            </a:effectRef>
            <a:fontRef idx="minor">
              <a:schemeClr val="lt1"/>
            </a:fontRef>
          </p:style>
          <p:txBody>
            <a:bodyPr lIns="68580" tIns="34290" rIns="68580" bIns="34290" rtlCol="0" anchor="ctr"/>
            <a:lstStyle/>
            <a:p>
              <a:pPr algn="ctr"/>
              <a:endParaRPr lang="zh-CN" altLang="en-US">
                <a:cs typeface="+mn-ea"/>
              </a:endParaRPr>
            </a:p>
          </p:txBody>
        </p:sp>
        <p:sp>
          <p:nvSpPr>
            <p:cNvPr id="21" name="TextBox 17"/>
            <p:cNvSpPr txBox="1"/>
            <p:nvPr/>
          </p:nvSpPr>
          <p:spPr>
            <a:xfrm flipH="1">
              <a:off x="8042000" y="3795814"/>
              <a:ext cx="338554"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cs typeface="+mn-ea"/>
                </a:rPr>
                <a:t>3</a:t>
              </a:r>
              <a:endParaRPr lang="zh-CN" altLang="en-US" dirty="0">
                <a:cs typeface="+mn-ea"/>
              </a:endParaRPr>
            </a:p>
          </p:txBody>
        </p:sp>
        <p:sp>
          <p:nvSpPr>
            <p:cNvPr id="22" name="等腰三角形 16"/>
            <p:cNvSpPr/>
            <p:nvPr/>
          </p:nvSpPr>
          <p:spPr>
            <a:xfrm rot="5400000" flipH="1" flipV="1">
              <a:off x="8436190" y="3866299"/>
              <a:ext cx="1134126" cy="225039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ln/>
          </p:spPr>
          <p:style>
            <a:lnRef idx="1">
              <a:schemeClr val="accent6"/>
            </a:lnRef>
            <a:fillRef idx="3">
              <a:schemeClr val="accent6"/>
            </a:fillRef>
            <a:effectRef idx="2">
              <a:schemeClr val="accent6"/>
            </a:effectRef>
            <a:fontRef idx="minor">
              <a:schemeClr val="lt1"/>
            </a:fontRef>
          </p:style>
          <p:txBody>
            <a:bodyPr lIns="68580" tIns="34290" rIns="68580" bIns="34290" rtlCol="0" anchor="ctr"/>
            <a:lstStyle/>
            <a:p>
              <a:pPr algn="ctr"/>
              <a:endParaRPr lang="zh-CN" altLang="en-US">
                <a:cs typeface="+mn-ea"/>
              </a:endParaRPr>
            </a:p>
          </p:txBody>
        </p:sp>
        <p:sp>
          <p:nvSpPr>
            <p:cNvPr id="23" name="TextBox 22"/>
            <p:cNvSpPr txBox="1"/>
            <p:nvPr/>
          </p:nvSpPr>
          <p:spPr>
            <a:xfrm flipH="1">
              <a:off x="8042000" y="4942334"/>
              <a:ext cx="365806"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cs typeface="+mn-ea"/>
                </a:rPr>
                <a:t>4</a:t>
              </a:r>
              <a:endParaRPr lang="zh-CN" altLang="en-US" dirty="0">
                <a:cs typeface="+mn-ea"/>
              </a:endParaRPr>
            </a:p>
          </p:txBody>
        </p:sp>
        <p:sp>
          <p:nvSpPr>
            <p:cNvPr id="24" name="矩形 23"/>
            <p:cNvSpPr/>
            <p:nvPr/>
          </p:nvSpPr>
          <p:spPr>
            <a:xfrm>
              <a:off x="8513458" y="3349731"/>
              <a:ext cx="1107996" cy="369332"/>
            </a:xfrm>
            <a:prstGeom prst="rect">
              <a:avLst/>
            </a:prstGeom>
          </p:spPr>
          <p:txBody>
            <a:bodyPr wrap="none">
              <a:spAutoFit/>
            </a:bodyPr>
            <a:lstStyle/>
            <a:p>
              <a:pPr algn="dist"/>
              <a:r>
                <a:rPr lang="zh-CN" altLang="en-US" b="1" dirty="0">
                  <a:solidFill>
                    <a:schemeClr val="bg1"/>
                  </a:solidFill>
                  <a:latin typeface="+mn-ea"/>
                  <a:cs typeface="+mn-ea"/>
                </a:rPr>
                <a:t>输入标题</a:t>
              </a:r>
              <a:endParaRPr lang="en-US" altLang="zh-CN" b="1" dirty="0">
                <a:solidFill>
                  <a:schemeClr val="bg1"/>
                </a:solidFill>
                <a:latin typeface="+mn-ea"/>
                <a:cs typeface="+mn-ea"/>
              </a:endParaRPr>
            </a:p>
          </p:txBody>
        </p:sp>
        <p:sp>
          <p:nvSpPr>
            <p:cNvPr id="25" name="矩形 24"/>
            <p:cNvSpPr/>
            <p:nvPr/>
          </p:nvSpPr>
          <p:spPr>
            <a:xfrm>
              <a:off x="8513458" y="4483857"/>
              <a:ext cx="1107996" cy="369332"/>
            </a:xfrm>
            <a:prstGeom prst="rect">
              <a:avLst/>
            </a:prstGeom>
          </p:spPr>
          <p:txBody>
            <a:bodyPr wrap="none">
              <a:spAutoFit/>
            </a:bodyPr>
            <a:lstStyle/>
            <a:p>
              <a:pPr algn="dist"/>
              <a:r>
                <a:rPr lang="zh-CN" altLang="en-US" b="1" dirty="0">
                  <a:solidFill>
                    <a:schemeClr val="bg1"/>
                  </a:solidFill>
                  <a:latin typeface="+mn-ea"/>
                  <a:cs typeface="+mn-ea"/>
                </a:rPr>
                <a:t>输入标题</a:t>
              </a:r>
              <a:endParaRPr lang="en-US" altLang="zh-CN" b="1" dirty="0">
                <a:solidFill>
                  <a:schemeClr val="bg1"/>
                </a:solidFill>
                <a:latin typeface="+mn-ea"/>
                <a:cs typeface="+mn-ea"/>
              </a:endParaRPr>
            </a:p>
          </p:txBody>
        </p:sp>
      </p:grpSp>
      <p:sp>
        <p:nvSpPr>
          <p:cNvPr id="2" name="标题 1"/>
          <p:cNvSpPr>
            <a:spLocks noGrp="1"/>
          </p:cNvSpPr>
          <p:nvPr>
            <p:ph type="title"/>
          </p:nvPr>
        </p:nvSpPr>
        <p:spPr/>
        <p:txBody>
          <a:bodyPr/>
          <a:lstStyle/>
          <a:p>
            <a:r>
              <a:rPr lang="zh-CN" altLang="en-US" dirty="0">
                <a:ea typeface="+mn-ea"/>
                <a:cs typeface="+mn-ea"/>
              </a:rPr>
              <a:t>单击此处添加标题</a:t>
            </a:r>
          </a:p>
        </p:txBody>
      </p:sp>
    </p:spTree>
    <p:extLst>
      <p:ext uri="{BB962C8B-B14F-4D97-AF65-F5344CB8AC3E}">
        <p14:creationId xmlns:p14="http://schemas.microsoft.com/office/powerpoint/2010/main" val="42058082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2"/>
          <p:cNvSpPr/>
          <p:nvPr/>
        </p:nvSpPr>
        <p:spPr>
          <a:xfrm>
            <a:off x="5553268" y="1723705"/>
            <a:ext cx="1230880" cy="1227465"/>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4400" b="1" dirty="0">
                <a:solidFill>
                  <a:schemeClr val="bg1"/>
                </a:solidFill>
                <a:latin typeface="Arial" panose="020B0604020202020204" pitchFamily="34" charset="0"/>
                <a:ea typeface="Arial Unicode MS" panose="020B0604020202020204" pitchFamily="34" charset="-122"/>
                <a:cs typeface="Arial" panose="020B0604020202020204" pitchFamily="34" charset="0"/>
              </a:rPr>
              <a:t>04</a:t>
            </a:r>
            <a:endParaRPr lang="zh-CN" altLang="en-US" sz="4400" b="1"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4306429" y="2983125"/>
            <a:ext cx="3724558" cy="738704"/>
          </a:xfrm>
          <a:prstGeom prst="rect">
            <a:avLst/>
          </a:prstGeom>
          <a:effectLst/>
        </p:spPr>
        <p:txBody>
          <a:bodyPr wrap="square" lIns="121960" tIns="60980" rIns="121960" bIns="60980">
            <a:spAutoFit/>
          </a:bodyPr>
          <a:lstStyle/>
          <a:p>
            <a:pPr algn="ctr">
              <a:defRPr/>
            </a:pPr>
            <a:r>
              <a:rPr lang="zh-CN" altLang="en-US"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_3"/>
          <p:cNvSpPr txBox="1">
            <a:spLocks/>
          </p:cNvSpPr>
          <p:nvPr/>
        </p:nvSpPr>
        <p:spPr>
          <a:xfrm>
            <a:off x="2835774" y="3753784"/>
            <a:ext cx="6665869" cy="430887"/>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100" b="0" dirty="0">
                <a:effectLst/>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b="0" dirty="0">
              <a:effectLst/>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50" y="4649729"/>
            <a:ext cx="4996944" cy="2221718"/>
          </a:xfrm>
          <a:prstGeom prst="rect">
            <a:avLst/>
          </a:prstGeom>
        </p:spPr>
      </p:pic>
    </p:spTree>
    <p:extLst>
      <p:ext uri="{BB962C8B-B14F-4D97-AF65-F5344CB8AC3E}">
        <p14:creationId xmlns:p14="http://schemas.microsoft.com/office/powerpoint/2010/main" val="20860871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71464" y="2184032"/>
            <a:ext cx="2071432" cy="2901152"/>
            <a:chOff x="1285852" y="1928802"/>
            <a:chExt cx="2071702" cy="2901152"/>
          </a:xfrm>
        </p:grpSpPr>
        <p:sp>
          <p:nvSpPr>
            <p:cNvPr id="6" name="AutoShape 6"/>
            <p:cNvSpPr>
              <a:spLocks noChangeArrowheads="1"/>
            </p:cNvSpPr>
            <p:nvPr/>
          </p:nvSpPr>
          <p:spPr bwMode="ltGray">
            <a:xfrm>
              <a:off x="1285852" y="1928802"/>
              <a:ext cx="2071702" cy="527050"/>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7" name="圆角矩形 6"/>
            <p:cNvSpPr/>
            <p:nvPr/>
          </p:nvSpPr>
          <p:spPr>
            <a:xfrm>
              <a:off x="128585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8" name="组合 7"/>
          <p:cNvGrpSpPr/>
          <p:nvPr/>
        </p:nvGrpSpPr>
        <p:grpSpPr>
          <a:xfrm>
            <a:off x="3628612" y="2184032"/>
            <a:ext cx="2071432" cy="2901152"/>
            <a:chOff x="3643306" y="1928802"/>
            <a:chExt cx="2071702" cy="2901152"/>
          </a:xfrm>
        </p:grpSpPr>
        <p:sp>
          <p:nvSpPr>
            <p:cNvPr id="9" name="AutoShape 7"/>
            <p:cNvSpPr>
              <a:spLocks noChangeArrowheads="1"/>
            </p:cNvSpPr>
            <p:nvPr/>
          </p:nvSpPr>
          <p:spPr bwMode="ltGray">
            <a:xfrm>
              <a:off x="3656014" y="1928802"/>
              <a:ext cx="2057400" cy="527050"/>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0" name="圆角矩形 9"/>
            <p:cNvSpPr/>
            <p:nvPr/>
          </p:nvSpPr>
          <p:spPr>
            <a:xfrm>
              <a:off x="3643306"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grpSp>
        <p:nvGrpSpPr>
          <p:cNvPr id="11" name="组合 10"/>
          <p:cNvGrpSpPr/>
          <p:nvPr/>
        </p:nvGrpSpPr>
        <p:grpSpPr>
          <a:xfrm>
            <a:off x="5914330" y="2185790"/>
            <a:ext cx="2071432" cy="2899394"/>
            <a:chOff x="5929322" y="1930560"/>
            <a:chExt cx="2071702" cy="2899394"/>
          </a:xfrm>
        </p:grpSpPr>
        <p:sp>
          <p:nvSpPr>
            <p:cNvPr id="12" name="AutoShape 8"/>
            <p:cNvSpPr>
              <a:spLocks noChangeArrowheads="1"/>
            </p:cNvSpPr>
            <p:nvPr/>
          </p:nvSpPr>
          <p:spPr bwMode="ltGray">
            <a:xfrm>
              <a:off x="5929322" y="1930560"/>
              <a:ext cx="2071702" cy="527050"/>
            </a:xfrm>
            <a:prstGeom prst="roundRect">
              <a:avLst>
                <a:gd name="adj"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3" name="圆角矩形 12"/>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4" name="流程图: 摘录 13"/>
          <p:cNvSpPr/>
          <p:nvPr/>
        </p:nvSpPr>
        <p:spPr>
          <a:xfrm rot="5400000">
            <a:off x="3331777" y="4536728"/>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15" name="流程图: 摘录 14"/>
          <p:cNvSpPr/>
          <p:nvPr/>
        </p:nvSpPr>
        <p:spPr>
          <a:xfrm rot="5400000">
            <a:off x="5688908"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
        <p:nvSpPr>
          <p:cNvPr id="2" name="标题 1"/>
          <p:cNvSpPr>
            <a:spLocks noGrp="1"/>
          </p:cNvSpPr>
          <p:nvPr>
            <p:ph type="title"/>
          </p:nvPr>
        </p:nvSpPr>
        <p:spPr/>
        <p:txBody>
          <a:bodyPr/>
          <a:lstStyle/>
          <a:p>
            <a:r>
              <a:rPr lang="zh-CN" altLang="en-US" dirty="0">
                <a:ea typeface="+mn-ea"/>
                <a:cs typeface="+mn-ea"/>
              </a:rPr>
              <a:t>单击此处添加标题</a:t>
            </a:r>
          </a:p>
        </p:txBody>
      </p:sp>
      <p:grpSp>
        <p:nvGrpSpPr>
          <p:cNvPr id="16" name="组合 15"/>
          <p:cNvGrpSpPr/>
          <p:nvPr/>
        </p:nvGrpSpPr>
        <p:grpSpPr>
          <a:xfrm>
            <a:off x="8191366" y="2185790"/>
            <a:ext cx="2071432" cy="2899394"/>
            <a:chOff x="5929322" y="1930560"/>
            <a:chExt cx="2071702" cy="2899394"/>
          </a:xfrm>
        </p:grpSpPr>
        <p:sp>
          <p:nvSpPr>
            <p:cNvPr id="17" name="AutoShape 8"/>
            <p:cNvSpPr>
              <a:spLocks noChangeArrowheads="1"/>
            </p:cNvSpPr>
            <p:nvPr/>
          </p:nvSpPr>
          <p:spPr bwMode="ltGray">
            <a:xfrm>
              <a:off x="5929322" y="1930560"/>
              <a:ext cx="2071702" cy="527050"/>
            </a:xfrm>
            <a:prstGeom prst="roundRect">
              <a:avLst>
                <a:gd name="adj" fmla="val 50000"/>
              </a:avLst>
            </a:prstGeom>
            <a:solidFill>
              <a:schemeClr val="accent2"/>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lvl="0" algn="ctr" eaLnBrk="0" hangingPunct="0">
                <a:defRPr/>
              </a:pPr>
              <a:r>
                <a:rPr lang="zh-CN" altLang="en-US" b="1" kern="0" dirty="0">
                  <a:solidFill>
                    <a:sysClr val="window" lastClr="FFFFFF"/>
                  </a:solidFill>
                  <a:latin typeface="+mn-ea"/>
                  <a:cs typeface="+mn-ea"/>
                </a:rPr>
                <a:t>标  题</a:t>
              </a:r>
              <a:endParaRPr lang="en-US" altLang="zh-CN" b="1" kern="0" dirty="0">
                <a:solidFill>
                  <a:sysClr val="window" lastClr="FFFFFF"/>
                </a:solidFill>
                <a:latin typeface="+mn-ea"/>
                <a:cs typeface="+mn-ea"/>
              </a:endParaRPr>
            </a:p>
          </p:txBody>
        </p:sp>
        <p:sp>
          <p:nvSpPr>
            <p:cNvPr id="18" name="圆角矩形 17"/>
            <p:cNvSpPr/>
            <p:nvPr/>
          </p:nvSpPr>
          <p:spPr>
            <a:xfrm>
              <a:off x="5929322" y="2603470"/>
              <a:ext cx="2071702" cy="2226484"/>
            </a:xfrm>
            <a:prstGeom prst="roundRect">
              <a:avLst>
                <a:gd name="adj" fmla="val 7209"/>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75000"/>
                </a:sysClr>
              </a:solidFill>
              <a:prstDash val="solid"/>
            </a:ln>
            <a:effectLst>
              <a:outerShdw blurRad="50800" dist="38100" dir="2700000" algn="tl" rotWithShape="0">
                <a:prstClr val="black">
                  <a:alpha val="40000"/>
                </a:prstClr>
              </a:outerShdw>
            </a:effectLst>
          </p:spPr>
          <p:txBody>
            <a:bodyPr anchor="ctr"/>
            <a:lstStyle/>
            <a:p>
              <a:pPr>
                <a:lnSpc>
                  <a:spcPct val="90000"/>
                </a:lnSpc>
                <a:spcBef>
                  <a:spcPct val="50000"/>
                </a:spcBef>
                <a:buFontTx/>
                <a:buChar char="•"/>
              </a:pPr>
              <a:r>
                <a:rPr lang="zh-CN" altLang="en-US" dirty="0">
                  <a:latin typeface="+mn-ea"/>
                  <a:cs typeface="+mn-ea"/>
                </a:rPr>
                <a:t>输入文字内容</a:t>
              </a:r>
            </a:p>
            <a:p>
              <a:pPr>
                <a:lnSpc>
                  <a:spcPct val="90000"/>
                </a:lnSpc>
                <a:spcBef>
                  <a:spcPct val="50000"/>
                </a:spcBef>
                <a:buFontTx/>
                <a:buChar char="•"/>
              </a:pPr>
              <a:r>
                <a:rPr lang="zh-CN" altLang="en-US" dirty="0">
                  <a:latin typeface="+mn-ea"/>
                  <a:cs typeface="+mn-ea"/>
                </a:rPr>
                <a:t>输入文字内容</a:t>
              </a:r>
              <a:endParaRPr lang="en-US" altLang="zh-CN" dirty="0">
                <a:latin typeface="+mn-ea"/>
                <a:cs typeface="+mn-ea"/>
              </a:endParaRPr>
            </a:p>
          </p:txBody>
        </p:sp>
      </p:grpSp>
      <p:sp>
        <p:nvSpPr>
          <p:cNvPr id="19" name="流程图: 摘录 18"/>
          <p:cNvSpPr/>
          <p:nvPr/>
        </p:nvSpPr>
        <p:spPr>
          <a:xfrm rot="5400000">
            <a:off x="7965944" y="4563716"/>
            <a:ext cx="320675" cy="298411"/>
          </a:xfrm>
          <a:prstGeom prst="flowChartExtract">
            <a:avLst/>
          </a:prstGeom>
          <a:gradFill flip="none" rotWithShape="1">
            <a:gsLst>
              <a:gs pos="0">
                <a:srgbClr val="4F81BD">
                  <a:shade val="51000"/>
                  <a:satMod val="130000"/>
                </a:srgbClr>
              </a:gs>
              <a:gs pos="80000">
                <a:srgbClr val="4F81BD">
                  <a:shade val="93000"/>
                  <a:satMod val="130000"/>
                </a:srgbClr>
              </a:gs>
              <a:gs pos="100000">
                <a:srgbClr val="4F81BD">
                  <a:shade val="94000"/>
                  <a:satMod val="135000"/>
                </a:srgbClr>
              </a:gs>
            </a:gsLst>
            <a:lin ang="8100000" scaled="1"/>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lstStyle/>
          <a:p>
            <a:endParaRPr lang="zh-CN" altLang="en-US">
              <a:cs typeface="+mn-ea"/>
            </a:endParaRPr>
          </a:p>
        </p:txBody>
      </p:sp>
    </p:spTree>
    <p:extLst>
      <p:ext uri="{BB962C8B-B14F-4D97-AF65-F5344CB8AC3E}">
        <p14:creationId xmlns:p14="http://schemas.microsoft.com/office/powerpoint/2010/main" val="27895206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1424" y="3314700"/>
            <a:ext cx="5330131" cy="2205038"/>
            <a:chOff x="1320800" y="3314700"/>
            <a:chExt cx="5330825" cy="2205038"/>
          </a:xfrm>
        </p:grpSpPr>
        <p:sp>
          <p:nvSpPr>
            <p:cNvPr id="2" name="右箭头 1"/>
            <p:cNvSpPr/>
            <p:nvPr/>
          </p:nvSpPr>
          <p:spPr>
            <a:xfrm flipH="1">
              <a:off x="1320800" y="3314700"/>
              <a:ext cx="4270375" cy="2205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直角三角形 2"/>
            <p:cNvSpPr/>
            <p:nvPr/>
          </p:nvSpPr>
          <p:spPr>
            <a:xfrm flipV="1">
              <a:off x="5591175" y="3859213"/>
              <a:ext cx="1060450" cy="1106487"/>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3" name="组合 12"/>
          <p:cNvGrpSpPr/>
          <p:nvPr/>
        </p:nvGrpSpPr>
        <p:grpSpPr>
          <a:xfrm>
            <a:off x="5591243" y="2211390"/>
            <a:ext cx="5331719" cy="2205037"/>
            <a:chOff x="5591175" y="2211388"/>
            <a:chExt cx="5332413" cy="2205037"/>
          </a:xfrm>
        </p:grpSpPr>
        <p:sp>
          <p:nvSpPr>
            <p:cNvPr id="4" name="右箭头 3"/>
            <p:cNvSpPr/>
            <p:nvPr/>
          </p:nvSpPr>
          <p:spPr>
            <a:xfrm>
              <a:off x="6651625" y="2211388"/>
              <a:ext cx="4271963" cy="22050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直角三角形 4"/>
            <p:cNvSpPr/>
            <p:nvPr/>
          </p:nvSpPr>
          <p:spPr>
            <a:xfrm flipH="1">
              <a:off x="5591175" y="2760663"/>
              <a:ext cx="1060450" cy="110648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 name="矩形 5"/>
          <p:cNvSpPr/>
          <p:nvPr/>
        </p:nvSpPr>
        <p:spPr>
          <a:xfrm>
            <a:off x="2476972" y="4356102"/>
            <a:ext cx="2947604" cy="674031"/>
          </a:xfrm>
          <a:prstGeom prst="rect">
            <a:avLst/>
          </a:prstGeom>
          <a:noFill/>
        </p:spPr>
        <p:txBody>
          <a:bodyPr>
            <a:spAutoFit/>
          </a:bodyPr>
          <a:lstStyle/>
          <a:p>
            <a:pPr algn="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7" name="文本框 6"/>
          <p:cNvSpPr txBox="1"/>
          <p:nvPr/>
        </p:nvSpPr>
        <p:spPr>
          <a:xfrm>
            <a:off x="3156334" y="3956050"/>
            <a:ext cx="2268243"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lgn="r">
              <a:defRPr/>
            </a:pPr>
            <a:r>
              <a:rPr lang="zh-CN" altLang="en-US" sz="2000" b="1">
                <a:solidFill>
                  <a:schemeClr val="bg1">
                    <a:lumMod val="95000"/>
                  </a:schemeClr>
                </a:solidFill>
                <a:latin typeface="+mj-ea"/>
                <a:ea typeface="+mj-ea"/>
              </a:rPr>
              <a:t>点击此处添加标题</a:t>
            </a:r>
          </a:p>
        </p:txBody>
      </p:sp>
      <p:sp>
        <p:nvSpPr>
          <p:cNvPr id="8" name="矩形 7"/>
          <p:cNvSpPr/>
          <p:nvPr/>
        </p:nvSpPr>
        <p:spPr>
          <a:xfrm>
            <a:off x="6746791" y="3180980"/>
            <a:ext cx="2947604" cy="674031"/>
          </a:xfrm>
          <a:prstGeom prst="rect">
            <a:avLst/>
          </a:prstGeom>
          <a:noFill/>
        </p:spPr>
        <p:txBody>
          <a:bodyPr>
            <a:spAutoFit/>
          </a:bodyPr>
          <a:lstStyle/>
          <a:p>
            <a:pPr>
              <a:lnSpc>
                <a:spcPct val="120000"/>
              </a:lnSpc>
              <a:spcBef>
                <a:spcPct val="0"/>
              </a:spcBef>
              <a:buNone/>
            </a:pPr>
            <a:r>
              <a:rPr lang="zh-CN" altLang="en-US" sz="1050" dirty="0">
                <a:solidFill>
                  <a:schemeClr val="bg1"/>
                </a:solidFill>
                <a:sym typeface="微软雅黑" pitchFamily="34" charset="-122"/>
              </a:rPr>
              <a:t>在此录入上述图表的综合描述说明，在此录入上述图表的综合描述说明。在此录入上述图表的描述说明</a:t>
            </a:r>
          </a:p>
        </p:txBody>
      </p:sp>
      <p:sp>
        <p:nvSpPr>
          <p:cNvPr id="9" name="文本框 8"/>
          <p:cNvSpPr txBox="1"/>
          <p:nvPr/>
        </p:nvSpPr>
        <p:spPr>
          <a:xfrm>
            <a:off x="6746791" y="2780928"/>
            <a:ext cx="2269830"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bg1">
                    <a:lumMod val="95000"/>
                  </a:schemeClr>
                </a:solidFill>
                <a:latin typeface="+mj-ea"/>
                <a:ea typeface="+mj-ea"/>
              </a:rPr>
              <a:t>点击此处添加标题</a:t>
            </a:r>
          </a:p>
        </p:txBody>
      </p:sp>
      <p:sp>
        <p:nvSpPr>
          <p:cNvPr id="10" name="矩形 9"/>
          <p:cNvSpPr/>
          <p:nvPr/>
        </p:nvSpPr>
        <p:spPr>
          <a:xfrm>
            <a:off x="6600761" y="4608513"/>
            <a:ext cx="4531723"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11" name="矩形 10"/>
          <p:cNvSpPr/>
          <p:nvPr/>
        </p:nvSpPr>
        <p:spPr>
          <a:xfrm>
            <a:off x="1059519" y="2301876"/>
            <a:ext cx="4531722"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14" name="标题 13"/>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509949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9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90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14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1" presetClass="entr" presetSubtype="0" fill="hold" grpId="0" nodeType="withEffect">
                                  <p:stCondLst>
                                    <p:cond delay="1600"/>
                                  </p:stCondLst>
                                  <p:iterate type="lt">
                                    <p:tmPct val="1419"/>
                                  </p:iterate>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par>
                                <p:cTn id="34" presetID="41" presetClass="entr" presetSubtype="0" fill="hold" grpId="0" nodeType="withEffect">
                                  <p:stCondLst>
                                    <p:cond delay="2000"/>
                                  </p:stCondLst>
                                  <p:iterate type="lt">
                                    <p:tmPct val="1419"/>
                                  </p:iterate>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p:cTn id="3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p"/>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19536" y="2164184"/>
            <a:ext cx="2920620" cy="2921000"/>
            <a:chOff x="1785938" y="2546350"/>
            <a:chExt cx="2921000" cy="2921000"/>
          </a:xfrm>
          <a:solidFill>
            <a:schemeClr val="accent4"/>
          </a:solidFill>
        </p:grpSpPr>
        <p:sp>
          <p:nvSpPr>
            <p:cNvPr id="2" name="空心弧 1"/>
            <p:cNvSpPr/>
            <p:nvPr/>
          </p:nvSpPr>
          <p:spPr>
            <a:xfrm>
              <a:off x="1785938"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 name="Freeform 220"/>
          <p:cNvSpPr>
            <a:spLocks/>
          </p:cNvSpPr>
          <p:nvPr/>
        </p:nvSpPr>
        <p:spPr bwMode="auto">
          <a:xfrm>
            <a:off x="3097308" y="2542009"/>
            <a:ext cx="565076" cy="420688"/>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 name="文本框 14"/>
          <p:cNvSpPr txBox="1">
            <a:spLocks noChangeArrowheads="1"/>
          </p:cNvSpPr>
          <p:nvPr/>
        </p:nvSpPr>
        <p:spPr bwMode="auto">
          <a:xfrm>
            <a:off x="3024294" y="3046834"/>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B060402020202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B060402020202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B060402020202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359,781</a:t>
            </a:r>
            <a:endParaRPr lang="zh-CN" altLang="en-US" sz="1800">
              <a:solidFill>
                <a:schemeClr val="bg1"/>
              </a:solidFill>
              <a:latin typeface="AgencyFB-Regular" pitchFamily="50" charset="0"/>
            </a:endParaRPr>
          </a:p>
        </p:txBody>
      </p:sp>
      <p:grpSp>
        <p:nvGrpSpPr>
          <p:cNvPr id="13" name="组合 12"/>
          <p:cNvGrpSpPr/>
          <p:nvPr/>
        </p:nvGrpSpPr>
        <p:grpSpPr>
          <a:xfrm>
            <a:off x="4767141" y="2151484"/>
            <a:ext cx="2920620" cy="2921000"/>
            <a:chOff x="4633913" y="2533650"/>
            <a:chExt cx="2921000" cy="2921000"/>
          </a:xfrm>
          <a:solidFill>
            <a:schemeClr val="accent3"/>
          </a:solidFill>
        </p:grpSpPr>
        <p:sp>
          <p:nvSpPr>
            <p:cNvPr id="6" name="空心弧 5"/>
            <p:cNvSpPr/>
            <p:nvPr/>
          </p:nvSpPr>
          <p:spPr>
            <a:xfrm flipV="1">
              <a:off x="4633913" y="25336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7" name="任意多边形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17"/>
          <p:cNvSpPr txBox="1">
            <a:spLocks noChangeArrowheads="1"/>
          </p:cNvSpPr>
          <p:nvPr/>
        </p:nvSpPr>
        <p:spPr bwMode="auto">
          <a:xfrm>
            <a:off x="5940152" y="4278734"/>
            <a:ext cx="566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B060402020202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B060402020202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B060402020202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9pPr>
          </a:lstStyle>
          <a:p>
            <a:pPr>
              <a:lnSpc>
                <a:spcPct val="100000"/>
              </a:lnSpc>
              <a:spcBef>
                <a:spcPct val="0"/>
              </a:spcBef>
              <a:buFontTx/>
              <a:buNone/>
            </a:pPr>
            <a:r>
              <a:rPr lang="en-US" altLang="zh-CN" sz="1800" b="1">
                <a:solidFill>
                  <a:schemeClr val="bg1"/>
                </a:solidFill>
                <a:latin typeface="AgencyFB-Regular" pitchFamily="50" charset="0"/>
              </a:rPr>
              <a:t>80%</a:t>
            </a:r>
            <a:endParaRPr lang="zh-CN" altLang="en-US" sz="1800" b="1">
              <a:solidFill>
                <a:schemeClr val="bg1"/>
              </a:solidFill>
              <a:latin typeface="AgencyFB-Regular" pitchFamily="50" charset="0"/>
            </a:endParaRPr>
          </a:p>
        </p:txBody>
      </p:sp>
      <p:grpSp>
        <p:nvGrpSpPr>
          <p:cNvPr id="14" name="组合 13"/>
          <p:cNvGrpSpPr/>
          <p:nvPr/>
        </p:nvGrpSpPr>
        <p:grpSpPr>
          <a:xfrm>
            <a:off x="7611570" y="2164184"/>
            <a:ext cx="2920620" cy="2921000"/>
            <a:chOff x="7478713" y="2546350"/>
            <a:chExt cx="2921000" cy="2921000"/>
          </a:xfrm>
          <a:solidFill>
            <a:schemeClr val="accent2"/>
          </a:solidFill>
        </p:grpSpPr>
        <p:sp>
          <p:nvSpPr>
            <p:cNvPr id="9" name="空心弧 8"/>
            <p:cNvSpPr/>
            <p:nvPr/>
          </p:nvSpPr>
          <p:spPr>
            <a:xfrm>
              <a:off x="7478713"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10" name="任意多边形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文本框 20"/>
          <p:cNvSpPr txBox="1">
            <a:spLocks noChangeArrowheads="1"/>
          </p:cNvSpPr>
          <p:nvPr/>
        </p:nvSpPr>
        <p:spPr bwMode="auto">
          <a:xfrm>
            <a:off x="8716328" y="3046834"/>
            <a:ext cx="881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B060402020202020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B060402020202020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B060402020202020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B060402020202020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621,781</a:t>
            </a:r>
            <a:endParaRPr lang="zh-CN" altLang="en-US" sz="1800">
              <a:solidFill>
                <a:schemeClr val="bg1"/>
              </a:solidFill>
              <a:latin typeface="AgencyFB-Regular" pitchFamily="50" charset="0"/>
            </a:endParaRPr>
          </a:p>
        </p:txBody>
      </p:sp>
      <p:grpSp>
        <p:nvGrpSpPr>
          <p:cNvPr id="18" name="组合 17"/>
          <p:cNvGrpSpPr/>
          <p:nvPr/>
        </p:nvGrpSpPr>
        <p:grpSpPr>
          <a:xfrm>
            <a:off x="8790672" y="2483849"/>
            <a:ext cx="561890" cy="565175"/>
            <a:chOff x="8657968" y="2866013"/>
            <a:chExt cx="561963" cy="565175"/>
          </a:xfrm>
          <a:solidFill>
            <a:schemeClr val="bg1"/>
          </a:solidFill>
        </p:grpSpPr>
        <p:sp>
          <p:nvSpPr>
            <p:cNvPr id="19" name="Freeform 478"/>
            <p:cNvSpPr>
              <a:spLocks/>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a:latin typeface="Calibri" pitchFamily="34" charset="0"/>
              </a:endParaRPr>
            </a:p>
          </p:txBody>
        </p:sp>
        <p:sp>
          <p:nvSpPr>
            <p:cNvPr id="20"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a:latin typeface="Calibri" pitchFamily="34" charset="0"/>
              </a:endParaRPr>
            </a:p>
          </p:txBody>
        </p:sp>
        <p:sp>
          <p:nvSpPr>
            <p:cNvPr id="21" name="Freeform 480"/>
            <p:cNvSpPr>
              <a:spLocks/>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a:latin typeface="Calibri" pitchFamily="34" charset="0"/>
              </a:endParaRPr>
            </a:p>
          </p:txBody>
        </p:sp>
        <p:sp>
          <p:nvSpPr>
            <p:cNvPr id="22"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a:latin typeface="Calibri" pitchFamily="34" charset="0"/>
              </a:endParaRPr>
            </a:p>
          </p:txBody>
        </p:sp>
      </p:grpSp>
      <p:sp>
        <p:nvSpPr>
          <p:cNvPr id="27" name="文本框 26"/>
          <p:cNvSpPr txBox="1"/>
          <p:nvPr/>
        </p:nvSpPr>
        <p:spPr>
          <a:xfrm>
            <a:off x="2284402"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4"/>
                </a:solidFill>
                <a:latin typeface="+mj-ea"/>
                <a:ea typeface="+mj-ea"/>
              </a:rPr>
              <a:t>点击此处添加标题</a:t>
            </a:r>
          </a:p>
        </p:txBody>
      </p:sp>
      <p:sp>
        <p:nvSpPr>
          <p:cNvPr id="28" name="矩形 27"/>
          <p:cNvSpPr/>
          <p:nvPr/>
        </p:nvSpPr>
        <p:spPr>
          <a:xfrm>
            <a:off x="2020697" y="4099481"/>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31" name="文本框 30"/>
          <p:cNvSpPr txBox="1"/>
          <p:nvPr/>
        </p:nvSpPr>
        <p:spPr>
          <a:xfrm>
            <a:off x="7910839"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dirty="0">
                <a:solidFill>
                  <a:schemeClr val="accent2"/>
                </a:solidFill>
                <a:latin typeface="+mj-ea"/>
                <a:ea typeface="+mj-ea"/>
              </a:rPr>
              <a:t>点击此处添加标题</a:t>
            </a:r>
          </a:p>
        </p:txBody>
      </p:sp>
      <p:sp>
        <p:nvSpPr>
          <p:cNvPr id="32" name="矩形 31"/>
          <p:cNvSpPr/>
          <p:nvPr/>
        </p:nvSpPr>
        <p:spPr>
          <a:xfrm>
            <a:off x="7647134" y="4099481"/>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sp>
        <p:nvSpPr>
          <p:cNvPr id="34" name="文本框 33"/>
          <p:cNvSpPr txBox="1"/>
          <p:nvPr/>
        </p:nvSpPr>
        <p:spPr>
          <a:xfrm>
            <a:off x="5078785" y="239876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p>
        </p:txBody>
      </p:sp>
      <p:sp>
        <p:nvSpPr>
          <p:cNvPr id="35" name="矩形 34"/>
          <p:cNvSpPr/>
          <p:nvPr/>
        </p:nvSpPr>
        <p:spPr>
          <a:xfrm>
            <a:off x="4815080" y="2786752"/>
            <a:ext cx="2794382" cy="701731"/>
          </a:xfrm>
          <a:prstGeom prst="rect">
            <a:avLst/>
          </a:prstGeom>
          <a:noFill/>
        </p:spPr>
        <p:txBody>
          <a:bodyPr wrap="square" rtlCol="0">
            <a:spAutoFit/>
          </a:bodyPr>
          <a:lstStyle/>
          <a:p>
            <a:pPr>
              <a:lnSpc>
                <a:spcPct val="120000"/>
              </a:lnSpc>
              <a:spcBef>
                <a:spcPct val="0"/>
              </a:spcBef>
              <a:buNone/>
            </a:pPr>
            <a:r>
              <a:rPr lang="zh-CN" altLang="en-US" sz="11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a:t>
            </a:r>
          </a:p>
        </p:txBody>
      </p:sp>
      <p:grpSp>
        <p:nvGrpSpPr>
          <p:cNvPr id="23" name="组合 22"/>
          <p:cNvGrpSpPr/>
          <p:nvPr/>
        </p:nvGrpSpPr>
        <p:grpSpPr>
          <a:xfrm>
            <a:off x="5940152" y="3789775"/>
            <a:ext cx="571525" cy="484893"/>
            <a:chOff x="6791325" y="3867151"/>
            <a:chExt cx="282576" cy="239712"/>
          </a:xfrm>
          <a:solidFill>
            <a:schemeClr val="bg1"/>
          </a:solidFill>
        </p:grpSpPr>
        <p:sp>
          <p:nvSpPr>
            <p:cNvPr id="24" name="Freeform 103"/>
            <p:cNvSpPr>
              <a:spLocks/>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a:latin typeface="Calibri" pitchFamily="34" charset="0"/>
              </a:endParaRPr>
            </a:p>
          </p:txBody>
        </p:sp>
        <p:sp>
          <p:nvSpPr>
            <p:cNvPr id="25" name="Freeform 104"/>
            <p:cNvSpPr>
              <a:spLocks/>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a:latin typeface="Calibri" pitchFamily="34" charset="0"/>
              </a:endParaRPr>
            </a:p>
          </p:txBody>
        </p:sp>
        <p:sp>
          <p:nvSpPr>
            <p:cNvPr id="2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a:latin typeface="Calibri" pitchFamily="34" charset="0"/>
              </a:endParaRPr>
            </a:p>
          </p:txBody>
        </p:sp>
      </p:grpSp>
      <p:sp>
        <p:nvSpPr>
          <p:cNvPr id="15" name="标题 14"/>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06086786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9" presetClass="entr" presetSubtype="0" decel="100000" fill="hold" grpId="0" nodeType="withEffect">
                                  <p:stCondLst>
                                    <p:cond delay="50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par>
                                <p:cTn id="19" presetID="17" presetClass="entr" presetSubtype="10" fill="hold" grpId="0" nodeType="withEffect">
                                  <p:stCondLst>
                                    <p:cond delay="70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450" fill="hold"/>
                                        <p:tgtEl>
                                          <p:spTgt spid="27"/>
                                        </p:tgtEl>
                                        <p:attrNameLst>
                                          <p:attrName>ppt_w</p:attrName>
                                        </p:attrNameLst>
                                      </p:cBhvr>
                                      <p:tavLst>
                                        <p:tav tm="0">
                                          <p:val>
                                            <p:fltVal val="0"/>
                                          </p:val>
                                        </p:tav>
                                        <p:tav tm="100000">
                                          <p:val>
                                            <p:strVal val="#ppt_w"/>
                                          </p:val>
                                        </p:tav>
                                      </p:tavLst>
                                    </p:anim>
                                    <p:anim calcmode="lin" valueType="num">
                                      <p:cBhvr>
                                        <p:cTn id="22" dur="450" fill="hold"/>
                                        <p:tgtEl>
                                          <p:spTgt spid="27"/>
                                        </p:tgtEl>
                                        <p:attrNameLst>
                                          <p:attrName>ppt_h</p:attrName>
                                        </p:attrNameLst>
                                      </p:cBhvr>
                                      <p:tavLst>
                                        <p:tav tm="0">
                                          <p:val>
                                            <p:strVal val="#ppt_h"/>
                                          </p:val>
                                        </p:tav>
                                        <p:tav tm="100000">
                                          <p:val>
                                            <p:strVal val="#ppt_h"/>
                                          </p:val>
                                        </p:tav>
                                      </p:tavLst>
                                    </p:anim>
                                  </p:childTnLst>
                                </p:cTn>
                              </p:par>
                              <p:par>
                                <p:cTn id="23" presetID="22" presetClass="entr" presetSubtype="4" fill="hold" grpId="0" nodeType="withEffect">
                                  <p:stCondLst>
                                    <p:cond delay="800"/>
                                  </p:stCondLst>
                                  <p:iterate type="lt">
                                    <p:tmPct val="3448"/>
                                  </p:iterate>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down)">
                                      <p:cBhvr>
                                        <p:cTn id="25" dur="500"/>
                                        <p:tgtEl>
                                          <p:spTgt spid="28">
                                            <p:txEl>
                                              <p:pRg st="0" end="0"/>
                                            </p:txEl>
                                          </p:spTgt>
                                        </p:tgtEl>
                                      </p:cBhvr>
                                    </p:animEffect>
                                  </p:childTnLst>
                                </p:cTn>
                              </p:par>
                              <p:par>
                                <p:cTn id="26" presetID="22" presetClass="entr" presetSubtype="8" fill="hold" nodeType="withEffect">
                                  <p:stCondLst>
                                    <p:cond delay="11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53" presetClass="entr" presetSubtype="16" fill="hold" nodeType="withEffect">
                                  <p:stCondLst>
                                    <p:cond delay="13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49" presetClass="entr" presetSubtype="0" decel="100000" fill="hold" grpId="0" nodeType="withEffect">
                                  <p:stCondLst>
                                    <p:cond delay="150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par>
                                <p:cTn id="40" presetID="17" presetClass="entr" presetSubtype="10" fill="hold" grpId="0" nodeType="withEffect">
                                  <p:stCondLst>
                                    <p:cond delay="1700"/>
                                  </p:stCondLst>
                                  <p:iterate type="lt">
                                    <p:tmPct val="1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450" fill="hold"/>
                                        <p:tgtEl>
                                          <p:spTgt spid="34"/>
                                        </p:tgtEl>
                                        <p:attrNameLst>
                                          <p:attrName>ppt_w</p:attrName>
                                        </p:attrNameLst>
                                      </p:cBhvr>
                                      <p:tavLst>
                                        <p:tav tm="0">
                                          <p:val>
                                            <p:fltVal val="0"/>
                                          </p:val>
                                        </p:tav>
                                        <p:tav tm="100000">
                                          <p:val>
                                            <p:strVal val="#ppt_w"/>
                                          </p:val>
                                        </p:tav>
                                      </p:tavLst>
                                    </p:anim>
                                    <p:anim calcmode="lin" valueType="num">
                                      <p:cBhvr>
                                        <p:cTn id="43" dur="450" fill="hold"/>
                                        <p:tgtEl>
                                          <p:spTgt spid="34"/>
                                        </p:tgtEl>
                                        <p:attrNameLst>
                                          <p:attrName>ppt_h</p:attrName>
                                        </p:attrNameLst>
                                      </p:cBhvr>
                                      <p:tavLst>
                                        <p:tav tm="0">
                                          <p:val>
                                            <p:strVal val="#ppt_h"/>
                                          </p:val>
                                        </p:tav>
                                        <p:tav tm="100000">
                                          <p:val>
                                            <p:strVal val="#ppt_h"/>
                                          </p:val>
                                        </p:tav>
                                      </p:tavLst>
                                    </p:anim>
                                  </p:childTnLst>
                                </p:cTn>
                              </p:par>
                              <p:par>
                                <p:cTn id="44" presetID="22" presetClass="entr" presetSubtype="4" fill="hold" grpId="0" nodeType="withEffect">
                                  <p:stCondLst>
                                    <p:cond delay="1900"/>
                                  </p:stCondLst>
                                  <p:iterate type="lt">
                                    <p:tmPct val="3448"/>
                                  </p:iterate>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down)">
                                      <p:cBhvr>
                                        <p:cTn id="46" dur="500"/>
                                        <p:tgtEl>
                                          <p:spTgt spid="35">
                                            <p:txEl>
                                              <p:pRg st="0" end="0"/>
                                            </p:txEl>
                                          </p:spTgt>
                                        </p:tgtEl>
                                      </p:cBhvr>
                                    </p:animEffect>
                                  </p:childTnLst>
                                </p:cTn>
                              </p:par>
                              <p:par>
                                <p:cTn id="47" presetID="22" presetClass="entr" presetSubtype="8" fill="hold" nodeType="withEffect">
                                  <p:stCondLst>
                                    <p:cond delay="220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53" presetClass="entr" presetSubtype="16" fill="hold" nodeType="withEffect">
                                  <p:stCondLst>
                                    <p:cond delay="25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49" presetClass="entr" presetSubtype="0" decel="100000" fill="hold" grpId="0" nodeType="withEffect">
                                  <p:stCondLst>
                                    <p:cond delay="270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17" presetClass="entr" presetSubtype="10" fill="hold" grpId="0" nodeType="withEffect">
                                  <p:stCondLst>
                                    <p:cond delay="2900"/>
                                  </p:stCondLst>
                                  <p:iterate type="lt">
                                    <p:tmPct val="10000"/>
                                  </p:iterate>
                                  <p:childTnLst>
                                    <p:set>
                                      <p:cBhvr>
                                        <p:cTn id="62" dur="1" fill="hold">
                                          <p:stCondLst>
                                            <p:cond delay="0"/>
                                          </p:stCondLst>
                                        </p:cTn>
                                        <p:tgtEl>
                                          <p:spTgt spid="31"/>
                                        </p:tgtEl>
                                        <p:attrNameLst>
                                          <p:attrName>style.visibility</p:attrName>
                                        </p:attrNameLst>
                                      </p:cBhvr>
                                      <p:to>
                                        <p:strVal val="visible"/>
                                      </p:to>
                                    </p:set>
                                    <p:anim calcmode="lin" valueType="num">
                                      <p:cBhvr>
                                        <p:cTn id="63" dur="450" fill="hold"/>
                                        <p:tgtEl>
                                          <p:spTgt spid="31"/>
                                        </p:tgtEl>
                                        <p:attrNameLst>
                                          <p:attrName>ppt_w</p:attrName>
                                        </p:attrNameLst>
                                      </p:cBhvr>
                                      <p:tavLst>
                                        <p:tav tm="0">
                                          <p:val>
                                            <p:fltVal val="0"/>
                                          </p:val>
                                        </p:tav>
                                        <p:tav tm="100000">
                                          <p:val>
                                            <p:strVal val="#ppt_w"/>
                                          </p:val>
                                        </p:tav>
                                      </p:tavLst>
                                    </p:anim>
                                    <p:anim calcmode="lin" valueType="num">
                                      <p:cBhvr>
                                        <p:cTn id="64" dur="450" fill="hold"/>
                                        <p:tgtEl>
                                          <p:spTgt spid="31"/>
                                        </p:tgtEl>
                                        <p:attrNameLst>
                                          <p:attrName>ppt_h</p:attrName>
                                        </p:attrNameLst>
                                      </p:cBhvr>
                                      <p:tavLst>
                                        <p:tav tm="0">
                                          <p:val>
                                            <p:strVal val="#ppt_h"/>
                                          </p:val>
                                        </p:tav>
                                        <p:tav tm="100000">
                                          <p:val>
                                            <p:strVal val="#ppt_h"/>
                                          </p:val>
                                        </p:tav>
                                      </p:tavLst>
                                    </p:anim>
                                  </p:childTnLst>
                                </p:cTn>
                              </p:par>
                              <p:par>
                                <p:cTn id="65" presetID="22" presetClass="entr" presetSubtype="4" fill="hold" grpId="0" nodeType="withEffect">
                                  <p:stCondLst>
                                    <p:cond delay="3100"/>
                                  </p:stCondLst>
                                  <p:iterate type="lt">
                                    <p:tmPct val="3448"/>
                                  </p:iterate>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wipe(down)">
                                      <p:cBhvr>
                                        <p:cTn id="6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p:bldP spid="27" grpId="0"/>
      <p:bldP spid="28" grpId="0" build="allAtOnce"/>
      <p:bldP spid="31" grpId="0"/>
      <p:bldP spid="32" grpId="0" build="allAtOnce"/>
      <p:bldP spid="34" grpId="0"/>
      <p:bldP spid="3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
          <p:cNvGrpSpPr>
            <a:grpSpLocks/>
          </p:cNvGrpSpPr>
          <p:nvPr/>
        </p:nvGrpSpPr>
        <p:grpSpPr bwMode="auto">
          <a:xfrm>
            <a:off x="817015" y="1600200"/>
            <a:ext cx="3728295" cy="4419600"/>
            <a:chOff x="336" y="1008"/>
            <a:chExt cx="1728" cy="2784"/>
          </a:xfrm>
        </p:grpSpPr>
        <p:sp>
          <p:nvSpPr>
            <p:cNvPr id="16" name="AutoShape 3"/>
            <p:cNvSpPr>
              <a:spLocks noChangeArrowheads="1"/>
            </p:cNvSpPr>
            <p:nvPr/>
          </p:nvSpPr>
          <p:spPr bwMode="gray">
            <a:xfrm>
              <a:off x="336" y="1008"/>
              <a:ext cx="1728" cy="2784"/>
            </a:xfrm>
            <a:prstGeom prst="rightArrow">
              <a:avLst>
                <a:gd name="adj1" fmla="val 62787"/>
                <a:gd name="adj2" fmla="val 41259"/>
              </a:avLst>
            </a:prstGeom>
            <a:solidFill>
              <a:schemeClr val="tx2"/>
            </a:solidFill>
            <a:ln w="19050" cap="rnd" algn="ctr">
              <a:solidFill>
                <a:schemeClr val="bg2"/>
              </a:solidFill>
              <a:prstDash val="sysDot"/>
              <a:miter lim="800000"/>
              <a:headEnd/>
              <a:tailEnd/>
            </a:ln>
            <a:effectLst/>
          </p:spPr>
          <p:txBody>
            <a:bodyPr wrap="none" anchor="ctr"/>
            <a:lstStyle/>
            <a:p>
              <a:pPr algn="ctr">
                <a:defRPr/>
              </a:pPr>
              <a:endParaRPr lang="zh-CN" altLang="en-US">
                <a:latin typeface="Arial" charset="0"/>
              </a:endParaRPr>
            </a:p>
          </p:txBody>
        </p:sp>
        <p:sp>
          <p:nvSpPr>
            <p:cNvPr id="17" name="Text Box 4"/>
            <p:cNvSpPr txBox="1">
              <a:spLocks noChangeArrowheads="1"/>
            </p:cNvSpPr>
            <p:nvPr/>
          </p:nvSpPr>
          <p:spPr bwMode="black">
            <a:xfrm>
              <a:off x="484" y="2160"/>
              <a:ext cx="12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buFont typeface="Wingdings" pitchFamily="2" charset="2"/>
                <a:buNone/>
              </a:pPr>
              <a:r>
                <a:rPr lang="zh-CN" altLang="en-US" sz="3600" dirty="0">
                  <a:solidFill>
                    <a:schemeClr val="bg1"/>
                  </a:solidFill>
                  <a:latin typeface="+mj-ea"/>
                  <a:ea typeface="+mj-ea"/>
                </a:rPr>
                <a:t>添加标题</a:t>
              </a:r>
              <a:endParaRPr lang="en-US" altLang="zh-CN" sz="3600" dirty="0">
                <a:solidFill>
                  <a:schemeClr val="bg1"/>
                </a:solidFill>
                <a:latin typeface="+mj-ea"/>
                <a:ea typeface="+mj-ea"/>
              </a:endParaRPr>
            </a:p>
          </p:txBody>
        </p:sp>
      </p:grpSp>
      <p:sp>
        <p:nvSpPr>
          <p:cNvPr id="18" name="AutoShape 5"/>
          <p:cNvSpPr>
            <a:spLocks noChangeArrowheads="1"/>
          </p:cNvSpPr>
          <p:nvPr/>
        </p:nvSpPr>
        <p:spPr bwMode="auto">
          <a:xfrm>
            <a:off x="4814215" y="1676400"/>
            <a:ext cx="6718710" cy="4273550"/>
          </a:xfrm>
          <a:prstGeom prst="roundRect">
            <a:avLst>
              <a:gd name="adj" fmla="val 3481"/>
            </a:avLst>
          </a:prstGeom>
          <a:noFill/>
          <a:ln w="19050"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chemeClr val="bg1"/>
              </a:solidFill>
            </a:endParaRPr>
          </a:p>
        </p:txBody>
      </p:sp>
      <p:grpSp>
        <p:nvGrpSpPr>
          <p:cNvPr id="20" name="Group 27"/>
          <p:cNvGrpSpPr>
            <a:grpSpLocks/>
          </p:cNvGrpSpPr>
          <p:nvPr/>
        </p:nvGrpSpPr>
        <p:grpSpPr bwMode="auto">
          <a:xfrm>
            <a:off x="4947618" y="4576765"/>
            <a:ext cx="6480547" cy="1228725"/>
            <a:chOff x="2208" y="2832"/>
            <a:chExt cx="3102" cy="774"/>
          </a:xfrm>
        </p:grpSpPr>
        <p:grpSp>
          <p:nvGrpSpPr>
            <p:cNvPr id="21" name="Group 12"/>
            <p:cNvGrpSpPr>
              <a:grpSpLocks/>
            </p:cNvGrpSpPr>
            <p:nvPr/>
          </p:nvGrpSpPr>
          <p:grpSpPr bwMode="auto">
            <a:xfrm>
              <a:off x="2208" y="2832"/>
              <a:ext cx="3102" cy="774"/>
              <a:chOff x="2304" y="2880"/>
              <a:chExt cx="3102" cy="774"/>
            </a:xfrm>
          </p:grpSpPr>
          <p:sp>
            <p:nvSpPr>
              <p:cNvPr id="23" name="AutoShape 13"/>
              <p:cNvSpPr>
                <a:spLocks noChangeArrowheads="1"/>
              </p:cNvSpPr>
              <p:nvPr/>
            </p:nvSpPr>
            <p:spPr bwMode="gray">
              <a:xfrm>
                <a:off x="2334" y="2880"/>
                <a:ext cx="3072" cy="774"/>
              </a:xfrm>
              <a:prstGeom prst="roundRect">
                <a:avLst>
                  <a:gd name="adj" fmla="val 10889"/>
                </a:avLst>
              </a:prstGeom>
              <a:solidFill>
                <a:schemeClr val="accent2"/>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24"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2" name="Text Box 15"/>
            <p:cNvSpPr txBox="1">
              <a:spLocks noChangeArrowheads="1"/>
            </p:cNvSpPr>
            <p:nvPr/>
          </p:nvSpPr>
          <p:spPr bwMode="gray">
            <a:xfrm>
              <a:off x="2640" y="2936"/>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grpSp>
        <p:nvGrpSpPr>
          <p:cNvPr id="25" name="Group 26"/>
          <p:cNvGrpSpPr>
            <a:grpSpLocks/>
          </p:cNvGrpSpPr>
          <p:nvPr/>
        </p:nvGrpSpPr>
        <p:grpSpPr bwMode="auto">
          <a:xfrm>
            <a:off x="4947618" y="3190877"/>
            <a:ext cx="6480547" cy="1228725"/>
            <a:chOff x="2208" y="2010"/>
            <a:chExt cx="3102" cy="774"/>
          </a:xfrm>
        </p:grpSpPr>
        <p:grpSp>
          <p:nvGrpSpPr>
            <p:cNvPr id="26" name="Group 9"/>
            <p:cNvGrpSpPr>
              <a:grpSpLocks/>
            </p:cNvGrpSpPr>
            <p:nvPr/>
          </p:nvGrpSpPr>
          <p:grpSpPr bwMode="auto">
            <a:xfrm>
              <a:off x="2208" y="2010"/>
              <a:ext cx="3102" cy="774"/>
              <a:chOff x="2304" y="2058"/>
              <a:chExt cx="3102" cy="774"/>
            </a:xfrm>
          </p:grpSpPr>
          <p:sp>
            <p:nvSpPr>
              <p:cNvPr id="28" name="AutoShape 10"/>
              <p:cNvSpPr>
                <a:spLocks noChangeArrowheads="1"/>
              </p:cNvSpPr>
              <p:nvPr/>
            </p:nvSpPr>
            <p:spPr bwMode="gray">
              <a:xfrm>
                <a:off x="2334" y="2058"/>
                <a:ext cx="3072" cy="774"/>
              </a:xfrm>
              <a:prstGeom prst="roundRect">
                <a:avLst>
                  <a:gd name="adj" fmla="val 10889"/>
                </a:avLst>
              </a:prstGeom>
              <a:solidFill>
                <a:schemeClr val="accent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29"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7" name="Text Box 16"/>
            <p:cNvSpPr txBox="1">
              <a:spLocks noChangeArrowheads="1"/>
            </p:cNvSpPr>
            <p:nvPr/>
          </p:nvSpPr>
          <p:spPr bwMode="gray">
            <a:xfrm>
              <a:off x="2640" y="2114"/>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grpSp>
        <p:nvGrpSpPr>
          <p:cNvPr id="30" name="Group 25"/>
          <p:cNvGrpSpPr>
            <a:grpSpLocks/>
          </p:cNvGrpSpPr>
          <p:nvPr/>
        </p:nvGrpSpPr>
        <p:grpSpPr bwMode="auto">
          <a:xfrm>
            <a:off x="4947618" y="1828802"/>
            <a:ext cx="6480547" cy="1228725"/>
            <a:chOff x="2208" y="1152"/>
            <a:chExt cx="3102" cy="774"/>
          </a:xfrm>
        </p:grpSpPr>
        <p:grpSp>
          <p:nvGrpSpPr>
            <p:cNvPr id="31" name="Group 6"/>
            <p:cNvGrpSpPr>
              <a:grpSpLocks/>
            </p:cNvGrpSpPr>
            <p:nvPr/>
          </p:nvGrpSpPr>
          <p:grpSpPr bwMode="auto">
            <a:xfrm>
              <a:off x="2208" y="1152"/>
              <a:ext cx="3102" cy="774"/>
              <a:chOff x="2304" y="1200"/>
              <a:chExt cx="3102" cy="774"/>
            </a:xfrm>
          </p:grpSpPr>
          <p:sp>
            <p:nvSpPr>
              <p:cNvPr id="33" name="AutoShape 7"/>
              <p:cNvSpPr>
                <a:spLocks noChangeArrowheads="1"/>
              </p:cNvSpPr>
              <p:nvPr/>
            </p:nvSpPr>
            <p:spPr bwMode="gray">
              <a:xfrm>
                <a:off x="2334" y="1200"/>
                <a:ext cx="3072" cy="774"/>
              </a:xfrm>
              <a:prstGeom prst="roundRect">
                <a:avLst>
                  <a:gd name="adj" fmla="val 10889"/>
                </a:avLst>
              </a:prstGeom>
              <a:solidFill>
                <a:schemeClr val="tx2"/>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zh-CN" altLang="zh-CN" sz="1400">
                  <a:solidFill>
                    <a:schemeClr val="bg1"/>
                  </a:solidFill>
                  <a:latin typeface="+mj-ea"/>
                  <a:ea typeface="+mj-ea"/>
                </a:endParaRPr>
              </a:p>
            </p:txBody>
          </p:sp>
          <p:sp>
            <p:nvSpPr>
              <p:cNvPr id="34"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32" name="Text Box 17"/>
            <p:cNvSpPr txBox="1">
              <a:spLocks noChangeArrowheads="1"/>
            </p:cNvSpPr>
            <p:nvPr/>
          </p:nvSpPr>
          <p:spPr bwMode="gray">
            <a:xfrm>
              <a:off x="2640" y="1256"/>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400" dirty="0">
                  <a:solidFill>
                    <a:schemeClr val="bg1"/>
                  </a:solidFill>
                  <a:latin typeface="+mj-ea"/>
                  <a:ea typeface="+mj-ea"/>
                  <a:sym typeface="微软雅黑"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7154685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Left)">
                                      <p:cBhvr>
                                        <p:cTn id="7" dur="1000"/>
                                        <p:tgtEl>
                                          <p:spTgt spid="14"/>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4)">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
          <p:cNvSpPr>
            <a:spLocks/>
          </p:cNvSpPr>
          <p:nvPr/>
        </p:nvSpPr>
        <p:spPr bwMode="auto">
          <a:xfrm>
            <a:off x="7425166" y="5567635"/>
            <a:ext cx="217375" cy="522288"/>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7"/>
          <p:cNvSpPr>
            <a:spLocks/>
          </p:cNvSpPr>
          <p:nvPr/>
        </p:nvSpPr>
        <p:spPr bwMode="auto">
          <a:xfrm>
            <a:off x="5836905" y="6401072"/>
            <a:ext cx="336375" cy="268288"/>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Freeform 8"/>
          <p:cNvSpPr>
            <a:spLocks/>
          </p:cNvSpPr>
          <p:nvPr/>
        </p:nvSpPr>
        <p:spPr bwMode="auto">
          <a:xfrm>
            <a:off x="4343845" y="4919935"/>
            <a:ext cx="1158272" cy="1277938"/>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Freeform 9"/>
          <p:cNvSpPr>
            <a:spLocks/>
          </p:cNvSpPr>
          <p:nvPr/>
        </p:nvSpPr>
        <p:spPr bwMode="auto">
          <a:xfrm>
            <a:off x="5319649" y="5423172"/>
            <a:ext cx="985325" cy="749300"/>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 name="Freeform 10"/>
          <p:cNvSpPr>
            <a:spLocks/>
          </p:cNvSpPr>
          <p:nvPr/>
        </p:nvSpPr>
        <p:spPr bwMode="auto">
          <a:xfrm>
            <a:off x="6855549" y="5043762"/>
            <a:ext cx="552162" cy="727075"/>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 name="Freeform 11"/>
          <p:cNvSpPr>
            <a:spLocks/>
          </p:cNvSpPr>
          <p:nvPr/>
        </p:nvSpPr>
        <p:spPr bwMode="auto">
          <a:xfrm>
            <a:off x="5187955" y="4940574"/>
            <a:ext cx="794924" cy="714375"/>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12"/>
          <p:cNvSpPr>
            <a:spLocks/>
          </p:cNvSpPr>
          <p:nvPr/>
        </p:nvSpPr>
        <p:spPr bwMode="auto">
          <a:xfrm>
            <a:off x="5865464" y="4791347"/>
            <a:ext cx="706070" cy="876300"/>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13"/>
          <p:cNvSpPr>
            <a:spLocks/>
          </p:cNvSpPr>
          <p:nvPr/>
        </p:nvSpPr>
        <p:spPr bwMode="auto">
          <a:xfrm>
            <a:off x="6503307" y="4770710"/>
            <a:ext cx="621976" cy="895350"/>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14"/>
          <p:cNvSpPr>
            <a:spLocks/>
          </p:cNvSpPr>
          <p:nvPr/>
        </p:nvSpPr>
        <p:spPr bwMode="auto">
          <a:xfrm>
            <a:off x="4408898" y="4143647"/>
            <a:ext cx="1282032" cy="130175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3"/>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15"/>
          <p:cNvSpPr>
            <a:spLocks/>
          </p:cNvSpPr>
          <p:nvPr/>
        </p:nvSpPr>
        <p:spPr bwMode="auto">
          <a:xfrm>
            <a:off x="2016195" y="3530874"/>
            <a:ext cx="2578345" cy="164782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16"/>
          <p:cNvSpPr>
            <a:spLocks/>
          </p:cNvSpPr>
          <p:nvPr/>
        </p:nvSpPr>
        <p:spPr bwMode="auto">
          <a:xfrm>
            <a:off x="7072924" y="4677047"/>
            <a:ext cx="485522" cy="496888"/>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17"/>
          <p:cNvSpPr>
            <a:spLocks/>
          </p:cNvSpPr>
          <p:nvPr/>
        </p:nvSpPr>
        <p:spPr bwMode="auto">
          <a:xfrm>
            <a:off x="5424369" y="4461147"/>
            <a:ext cx="610870" cy="660400"/>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18"/>
          <p:cNvSpPr>
            <a:spLocks/>
          </p:cNvSpPr>
          <p:nvPr/>
        </p:nvSpPr>
        <p:spPr bwMode="auto">
          <a:xfrm>
            <a:off x="5809931" y="4329385"/>
            <a:ext cx="993258" cy="628650"/>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19"/>
          <p:cNvSpPr>
            <a:spLocks/>
          </p:cNvSpPr>
          <p:nvPr/>
        </p:nvSpPr>
        <p:spPr bwMode="auto">
          <a:xfrm>
            <a:off x="6631828" y="4059512"/>
            <a:ext cx="610870" cy="779463"/>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0"/>
          <p:cNvSpPr>
            <a:spLocks/>
          </p:cNvSpPr>
          <p:nvPr/>
        </p:nvSpPr>
        <p:spPr bwMode="auto">
          <a:xfrm>
            <a:off x="6785736" y="3959497"/>
            <a:ext cx="721937" cy="731838"/>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1"/>
          <p:cNvSpPr>
            <a:spLocks/>
          </p:cNvSpPr>
          <p:nvPr/>
        </p:nvSpPr>
        <p:spPr bwMode="auto">
          <a:xfrm>
            <a:off x="6055866" y="3819797"/>
            <a:ext cx="736217" cy="736600"/>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2"/>
          <p:cNvSpPr>
            <a:spLocks/>
          </p:cNvSpPr>
          <p:nvPr/>
        </p:nvSpPr>
        <p:spPr bwMode="auto">
          <a:xfrm>
            <a:off x="5468796" y="3338785"/>
            <a:ext cx="648950" cy="1195388"/>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3"/>
          <p:cNvSpPr>
            <a:spLocks/>
          </p:cNvSpPr>
          <p:nvPr/>
        </p:nvSpPr>
        <p:spPr bwMode="auto">
          <a:xfrm>
            <a:off x="3483868" y="3264174"/>
            <a:ext cx="1639034" cy="1222375"/>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4"/>
          <p:cNvSpPr>
            <a:spLocks/>
          </p:cNvSpPr>
          <p:nvPr/>
        </p:nvSpPr>
        <p:spPr bwMode="auto">
          <a:xfrm>
            <a:off x="6014613" y="3162572"/>
            <a:ext cx="450615" cy="914400"/>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5"/>
          <p:cNvSpPr>
            <a:spLocks/>
          </p:cNvSpPr>
          <p:nvPr/>
        </p:nvSpPr>
        <p:spPr bwMode="auto">
          <a:xfrm>
            <a:off x="6600095" y="3502299"/>
            <a:ext cx="844110" cy="574675"/>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2"/>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6"/>
          <p:cNvSpPr>
            <a:spLocks/>
          </p:cNvSpPr>
          <p:nvPr/>
        </p:nvSpPr>
        <p:spPr bwMode="auto">
          <a:xfrm>
            <a:off x="5294262" y="3368949"/>
            <a:ext cx="363349" cy="606425"/>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7"/>
          <p:cNvSpPr>
            <a:spLocks/>
          </p:cNvSpPr>
          <p:nvPr/>
        </p:nvSpPr>
        <p:spPr bwMode="auto">
          <a:xfrm>
            <a:off x="6377962" y="2792685"/>
            <a:ext cx="702897" cy="1054100"/>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28"/>
          <p:cNvSpPr>
            <a:spLocks/>
          </p:cNvSpPr>
          <p:nvPr/>
        </p:nvSpPr>
        <p:spPr bwMode="auto">
          <a:xfrm>
            <a:off x="1773435" y="1660797"/>
            <a:ext cx="2608491" cy="2046288"/>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29"/>
          <p:cNvSpPr>
            <a:spLocks/>
          </p:cNvSpPr>
          <p:nvPr/>
        </p:nvSpPr>
        <p:spPr bwMode="auto">
          <a:xfrm>
            <a:off x="4532659" y="1173437"/>
            <a:ext cx="2875052" cy="2479675"/>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30"/>
          <p:cNvSpPr>
            <a:spLocks/>
          </p:cNvSpPr>
          <p:nvPr/>
        </p:nvSpPr>
        <p:spPr bwMode="auto">
          <a:xfrm>
            <a:off x="6568361" y="3070499"/>
            <a:ext cx="309402" cy="360363"/>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31"/>
          <p:cNvSpPr>
            <a:spLocks/>
          </p:cNvSpPr>
          <p:nvPr/>
        </p:nvSpPr>
        <p:spPr bwMode="auto">
          <a:xfrm>
            <a:off x="6953924" y="2614887"/>
            <a:ext cx="779057" cy="741363"/>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32"/>
          <p:cNvSpPr>
            <a:spLocks/>
          </p:cNvSpPr>
          <p:nvPr/>
        </p:nvSpPr>
        <p:spPr bwMode="auto">
          <a:xfrm>
            <a:off x="7111004" y="2176737"/>
            <a:ext cx="1123365" cy="747713"/>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33"/>
          <p:cNvSpPr>
            <a:spLocks/>
          </p:cNvSpPr>
          <p:nvPr/>
        </p:nvSpPr>
        <p:spPr bwMode="auto">
          <a:xfrm>
            <a:off x="6899975" y="1106760"/>
            <a:ext cx="1466086" cy="1373188"/>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Freeform 34"/>
          <p:cNvSpPr>
            <a:spLocks/>
          </p:cNvSpPr>
          <p:nvPr/>
        </p:nvSpPr>
        <p:spPr bwMode="auto">
          <a:xfrm>
            <a:off x="3937657" y="2738710"/>
            <a:ext cx="1864342" cy="1663700"/>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35"/>
          <p:cNvSpPr>
            <a:spLocks/>
          </p:cNvSpPr>
          <p:nvPr/>
        </p:nvSpPr>
        <p:spPr bwMode="auto">
          <a:xfrm>
            <a:off x="5987640" y="5543824"/>
            <a:ext cx="1032925" cy="798513"/>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bg1">
              <a:lumMod val="65000"/>
            </a:schemeClr>
          </a:solidFill>
          <a:ln w="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nvGrpSpPr>
          <p:cNvPr id="97" name="组合 96"/>
          <p:cNvGrpSpPr/>
          <p:nvPr/>
        </p:nvGrpSpPr>
        <p:grpSpPr>
          <a:xfrm flipH="1">
            <a:off x="6814296" y="3462022"/>
            <a:ext cx="3711265" cy="523962"/>
            <a:chOff x="4037145" y="980728"/>
            <a:chExt cx="3396604" cy="479288"/>
          </a:xfrm>
          <a:solidFill>
            <a:srgbClr val="D01C63"/>
          </a:solidFill>
        </p:grpSpPr>
        <p:sp>
          <p:nvSpPr>
            <p:cNvPr id="98" name="椭圆 97"/>
            <p:cNvSpPr/>
            <p:nvPr/>
          </p:nvSpPr>
          <p:spPr bwMode="auto">
            <a:xfrm>
              <a:off x="7160895" y="1187162"/>
              <a:ext cx="272854" cy="272854"/>
            </a:xfrm>
            <a:prstGeom prst="ellipse">
              <a:avLst/>
            </a:prstGeom>
            <a:solidFill>
              <a:schemeClr val="bg1">
                <a:alpha val="50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endParaRPr>
            </a:p>
          </p:txBody>
        </p:sp>
        <p:cxnSp>
          <p:nvCxnSpPr>
            <p:cNvPr id="99" name="直接连接符 98"/>
            <p:cNvCxnSpPr/>
            <p:nvPr/>
          </p:nvCxnSpPr>
          <p:spPr bwMode="auto">
            <a:xfrm>
              <a:off x="4037145" y="980728"/>
              <a:ext cx="2833304" cy="0"/>
            </a:xfrm>
            <a:prstGeom prst="line">
              <a:avLst/>
            </a:prstGeom>
            <a:grpFill/>
            <a:ln w="19050" cap="flat" cmpd="sng" algn="ctr">
              <a:solidFill>
                <a:schemeClr val="accent2"/>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接连接符 99"/>
            <p:cNvCxnSpPr/>
            <p:nvPr/>
          </p:nvCxnSpPr>
          <p:spPr bwMode="auto">
            <a:xfrm>
              <a:off x="6870449" y="980728"/>
              <a:ext cx="426874" cy="334908"/>
            </a:xfrm>
            <a:prstGeom prst="line">
              <a:avLst/>
            </a:prstGeom>
            <a:grpFill/>
            <a:ln w="19050" cap="flat" cmpd="sng" algn="ctr">
              <a:solidFill>
                <a:schemeClr val="accent2"/>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1" name="文本框 180"/>
          <p:cNvSpPr txBox="1"/>
          <p:nvPr/>
        </p:nvSpPr>
        <p:spPr>
          <a:xfrm>
            <a:off x="8086942" y="2709312"/>
            <a:ext cx="2513188"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请输入您想要的文字</a:t>
            </a:r>
          </a:p>
        </p:txBody>
      </p:sp>
      <p:sp>
        <p:nvSpPr>
          <p:cNvPr id="102" name="文本框 181"/>
          <p:cNvSpPr txBox="1"/>
          <p:nvPr/>
        </p:nvSpPr>
        <p:spPr>
          <a:xfrm>
            <a:off x="8086942" y="3030002"/>
            <a:ext cx="2513188"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请输入您想要的文字</a:t>
            </a:r>
          </a:p>
        </p:txBody>
      </p:sp>
      <p:sp>
        <p:nvSpPr>
          <p:cNvPr id="103" name="文本框 180"/>
          <p:cNvSpPr txBox="1"/>
          <p:nvPr/>
        </p:nvSpPr>
        <p:spPr>
          <a:xfrm>
            <a:off x="1321177" y="5329683"/>
            <a:ext cx="2513188"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请输入您想要的文字</a:t>
            </a:r>
          </a:p>
        </p:txBody>
      </p:sp>
      <p:sp>
        <p:nvSpPr>
          <p:cNvPr id="104" name="文本框 181"/>
          <p:cNvSpPr txBox="1"/>
          <p:nvPr/>
        </p:nvSpPr>
        <p:spPr>
          <a:xfrm>
            <a:off x="1321177" y="5650373"/>
            <a:ext cx="2513188"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请输入您想要的文字</a:t>
            </a:r>
          </a:p>
        </p:txBody>
      </p:sp>
      <p:grpSp>
        <p:nvGrpSpPr>
          <p:cNvPr id="105" name="组合 104"/>
          <p:cNvGrpSpPr/>
          <p:nvPr/>
        </p:nvGrpSpPr>
        <p:grpSpPr>
          <a:xfrm flipV="1">
            <a:off x="1317333" y="4770710"/>
            <a:ext cx="3711265" cy="523962"/>
            <a:chOff x="4037145" y="980728"/>
            <a:chExt cx="3396604" cy="479288"/>
          </a:xfrm>
          <a:solidFill>
            <a:srgbClr val="D01C63"/>
          </a:solidFill>
        </p:grpSpPr>
        <p:sp>
          <p:nvSpPr>
            <p:cNvPr id="106" name="椭圆 105"/>
            <p:cNvSpPr/>
            <p:nvPr/>
          </p:nvSpPr>
          <p:spPr bwMode="auto">
            <a:xfrm>
              <a:off x="7160895" y="1187162"/>
              <a:ext cx="272854" cy="272854"/>
            </a:xfrm>
            <a:prstGeom prst="ellipse">
              <a:avLst/>
            </a:prstGeom>
            <a:solidFill>
              <a:schemeClr val="bg1">
                <a:alpha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solidFill>
                  <a:srgbClr val="000000"/>
                </a:solidFill>
              </a:endParaRPr>
            </a:p>
          </p:txBody>
        </p:sp>
        <p:cxnSp>
          <p:nvCxnSpPr>
            <p:cNvPr id="107" name="直接连接符 106"/>
            <p:cNvCxnSpPr/>
            <p:nvPr/>
          </p:nvCxnSpPr>
          <p:spPr bwMode="auto">
            <a:xfrm>
              <a:off x="4037145" y="980728"/>
              <a:ext cx="2833304" cy="0"/>
            </a:xfrm>
            <a:prstGeom prst="line">
              <a:avLst/>
            </a:prstGeom>
            <a:grpFill/>
            <a:ln w="19050" cap="flat" cmpd="sng" algn="ctr">
              <a:solidFill>
                <a:schemeClr val="accent3"/>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接连接符 107"/>
            <p:cNvCxnSpPr/>
            <p:nvPr/>
          </p:nvCxnSpPr>
          <p:spPr bwMode="auto">
            <a:xfrm>
              <a:off x="6870449" y="980728"/>
              <a:ext cx="426874" cy="334908"/>
            </a:xfrm>
            <a:prstGeom prst="line">
              <a:avLst/>
            </a:prstGeom>
            <a:grpFill/>
            <a:ln w="19050" cap="flat" cmpd="sng" algn="ctr">
              <a:solidFill>
                <a:schemeClr val="accent3"/>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9" name="矩形 108"/>
          <p:cNvSpPr/>
          <p:nvPr/>
        </p:nvSpPr>
        <p:spPr bwMode="auto">
          <a:xfrm>
            <a:off x="8944291" y="5161484"/>
            <a:ext cx="236659" cy="23678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110" name="矩形 109"/>
          <p:cNvSpPr/>
          <p:nvPr/>
        </p:nvSpPr>
        <p:spPr bwMode="auto">
          <a:xfrm>
            <a:off x="8944291" y="5571387"/>
            <a:ext cx="236659" cy="23678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111" name="矩形 110"/>
          <p:cNvSpPr/>
          <p:nvPr/>
        </p:nvSpPr>
        <p:spPr bwMode="auto">
          <a:xfrm>
            <a:off x="8944291" y="5965525"/>
            <a:ext cx="236659" cy="236782"/>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latin typeface="Arial" pitchFamily="34" charset="0"/>
              <a:ea typeface="宋体" pitchFamily="2" charset="-122"/>
            </a:endParaRPr>
          </a:p>
        </p:txBody>
      </p:sp>
      <p:sp>
        <p:nvSpPr>
          <p:cNvPr id="112" name="文本框 180"/>
          <p:cNvSpPr txBox="1"/>
          <p:nvPr/>
        </p:nvSpPr>
        <p:spPr>
          <a:xfrm>
            <a:off x="9394800" y="5058373"/>
            <a:ext cx="1379285"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您的文字</a:t>
            </a:r>
          </a:p>
        </p:txBody>
      </p:sp>
      <p:sp>
        <p:nvSpPr>
          <p:cNvPr id="113" name="文本框 180"/>
          <p:cNvSpPr txBox="1"/>
          <p:nvPr/>
        </p:nvSpPr>
        <p:spPr>
          <a:xfrm>
            <a:off x="9394800" y="5484042"/>
            <a:ext cx="1379285"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您的文字</a:t>
            </a:r>
          </a:p>
        </p:txBody>
      </p:sp>
      <p:sp>
        <p:nvSpPr>
          <p:cNvPr id="114" name="文本框 180"/>
          <p:cNvSpPr txBox="1"/>
          <p:nvPr/>
        </p:nvSpPr>
        <p:spPr>
          <a:xfrm>
            <a:off x="9394800" y="5878180"/>
            <a:ext cx="1379285" cy="369332"/>
          </a:xfrm>
          <a:prstGeom prst="rect">
            <a:avLst/>
          </a:prstGeom>
          <a:noFill/>
        </p:spPr>
        <p:txBody>
          <a:bodyPr wrap="square" rtlCol="0">
            <a:spAutoFit/>
          </a:bodyPr>
          <a:lstStyle/>
          <a:p>
            <a:r>
              <a:rPr lang="zh-CN" altLang="en-US" dirty="0">
                <a:solidFill>
                  <a:schemeClr val="tx1">
                    <a:lumMod val="50000"/>
                    <a:lumOff val="50000"/>
                  </a:schemeClr>
                </a:solidFill>
                <a:latin typeface="+mn-ea"/>
              </a:rPr>
              <a:t>您的文字</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5327924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400" fill="hold"/>
                                        <p:tgtEl>
                                          <p:spTgt spid="63"/>
                                        </p:tgtEl>
                                        <p:attrNameLst>
                                          <p:attrName>ppt_w</p:attrName>
                                        </p:attrNameLst>
                                      </p:cBhvr>
                                      <p:tavLst>
                                        <p:tav tm="0">
                                          <p:val>
                                            <p:fltVal val="0"/>
                                          </p:val>
                                        </p:tav>
                                        <p:tav tm="100000">
                                          <p:val>
                                            <p:strVal val="#ppt_w"/>
                                          </p:val>
                                        </p:tav>
                                      </p:tavLst>
                                    </p:anim>
                                    <p:anim calcmode="lin" valueType="num">
                                      <p:cBhvr>
                                        <p:cTn id="8" dur="400" fill="hold"/>
                                        <p:tgtEl>
                                          <p:spTgt spid="63"/>
                                        </p:tgtEl>
                                        <p:attrNameLst>
                                          <p:attrName>ppt_h</p:attrName>
                                        </p:attrNameLst>
                                      </p:cBhvr>
                                      <p:tavLst>
                                        <p:tav tm="0">
                                          <p:val>
                                            <p:fltVal val="0"/>
                                          </p:val>
                                        </p:tav>
                                        <p:tav tm="100000">
                                          <p:val>
                                            <p:strVal val="#ppt_h"/>
                                          </p:val>
                                        </p:tav>
                                      </p:tavLst>
                                    </p:anim>
                                    <p:anim calcmode="lin" valueType="num">
                                      <p:cBhvr>
                                        <p:cTn id="9" dur="400" fill="hold"/>
                                        <p:tgtEl>
                                          <p:spTgt spid="63"/>
                                        </p:tgtEl>
                                        <p:attrNameLst>
                                          <p:attrName>style.rotation</p:attrName>
                                        </p:attrNameLst>
                                      </p:cBhvr>
                                      <p:tavLst>
                                        <p:tav tm="0">
                                          <p:val>
                                            <p:fltVal val="90"/>
                                          </p:val>
                                        </p:tav>
                                        <p:tav tm="100000">
                                          <p:val>
                                            <p:fltVal val="0"/>
                                          </p:val>
                                        </p:tav>
                                      </p:tavLst>
                                    </p:anim>
                                    <p:animEffect transition="in" filter="fade">
                                      <p:cBhvr>
                                        <p:cTn id="10" dur="400"/>
                                        <p:tgtEl>
                                          <p:spTgt spid="6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400" fill="hold"/>
                                        <p:tgtEl>
                                          <p:spTgt spid="68"/>
                                        </p:tgtEl>
                                        <p:attrNameLst>
                                          <p:attrName>ppt_w</p:attrName>
                                        </p:attrNameLst>
                                      </p:cBhvr>
                                      <p:tavLst>
                                        <p:tav tm="0">
                                          <p:val>
                                            <p:fltVal val="0"/>
                                          </p:val>
                                        </p:tav>
                                        <p:tav tm="100000">
                                          <p:val>
                                            <p:strVal val="#ppt_w"/>
                                          </p:val>
                                        </p:tav>
                                      </p:tavLst>
                                    </p:anim>
                                    <p:anim calcmode="lin" valueType="num">
                                      <p:cBhvr>
                                        <p:cTn id="14" dur="400" fill="hold"/>
                                        <p:tgtEl>
                                          <p:spTgt spid="68"/>
                                        </p:tgtEl>
                                        <p:attrNameLst>
                                          <p:attrName>ppt_h</p:attrName>
                                        </p:attrNameLst>
                                      </p:cBhvr>
                                      <p:tavLst>
                                        <p:tav tm="0">
                                          <p:val>
                                            <p:fltVal val="0"/>
                                          </p:val>
                                        </p:tav>
                                        <p:tav tm="100000">
                                          <p:val>
                                            <p:strVal val="#ppt_h"/>
                                          </p:val>
                                        </p:tav>
                                      </p:tavLst>
                                    </p:anim>
                                    <p:anim calcmode="lin" valueType="num">
                                      <p:cBhvr>
                                        <p:cTn id="15" dur="400" fill="hold"/>
                                        <p:tgtEl>
                                          <p:spTgt spid="68"/>
                                        </p:tgtEl>
                                        <p:attrNameLst>
                                          <p:attrName>style.rotation</p:attrName>
                                        </p:attrNameLst>
                                      </p:cBhvr>
                                      <p:tavLst>
                                        <p:tav tm="0">
                                          <p:val>
                                            <p:fltVal val="90"/>
                                          </p:val>
                                        </p:tav>
                                        <p:tav tm="100000">
                                          <p:val>
                                            <p:fltVal val="0"/>
                                          </p:val>
                                        </p:tav>
                                      </p:tavLst>
                                    </p:anim>
                                    <p:animEffect transition="in" filter="fade">
                                      <p:cBhvr>
                                        <p:cTn id="16" dur="400"/>
                                        <p:tgtEl>
                                          <p:spTgt spid="6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400" fill="hold"/>
                                        <p:tgtEl>
                                          <p:spTgt spid="69"/>
                                        </p:tgtEl>
                                        <p:attrNameLst>
                                          <p:attrName>ppt_w</p:attrName>
                                        </p:attrNameLst>
                                      </p:cBhvr>
                                      <p:tavLst>
                                        <p:tav tm="0">
                                          <p:val>
                                            <p:fltVal val="0"/>
                                          </p:val>
                                        </p:tav>
                                        <p:tav tm="100000">
                                          <p:val>
                                            <p:strVal val="#ppt_w"/>
                                          </p:val>
                                        </p:tav>
                                      </p:tavLst>
                                    </p:anim>
                                    <p:anim calcmode="lin" valueType="num">
                                      <p:cBhvr>
                                        <p:cTn id="20" dur="400" fill="hold"/>
                                        <p:tgtEl>
                                          <p:spTgt spid="69"/>
                                        </p:tgtEl>
                                        <p:attrNameLst>
                                          <p:attrName>ppt_h</p:attrName>
                                        </p:attrNameLst>
                                      </p:cBhvr>
                                      <p:tavLst>
                                        <p:tav tm="0">
                                          <p:val>
                                            <p:fltVal val="0"/>
                                          </p:val>
                                        </p:tav>
                                        <p:tav tm="100000">
                                          <p:val>
                                            <p:strVal val="#ppt_h"/>
                                          </p:val>
                                        </p:tav>
                                      </p:tavLst>
                                    </p:anim>
                                    <p:anim calcmode="lin" valueType="num">
                                      <p:cBhvr>
                                        <p:cTn id="21" dur="400" fill="hold"/>
                                        <p:tgtEl>
                                          <p:spTgt spid="69"/>
                                        </p:tgtEl>
                                        <p:attrNameLst>
                                          <p:attrName>style.rotation</p:attrName>
                                        </p:attrNameLst>
                                      </p:cBhvr>
                                      <p:tavLst>
                                        <p:tav tm="0">
                                          <p:val>
                                            <p:fltVal val="90"/>
                                          </p:val>
                                        </p:tav>
                                        <p:tav tm="100000">
                                          <p:val>
                                            <p:fltVal val="0"/>
                                          </p:val>
                                        </p:tav>
                                      </p:tavLst>
                                    </p:anim>
                                    <p:animEffect transition="in" filter="fade">
                                      <p:cBhvr>
                                        <p:cTn id="22" dur="400"/>
                                        <p:tgtEl>
                                          <p:spTgt spid="6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400" fill="hold"/>
                                        <p:tgtEl>
                                          <p:spTgt spid="70"/>
                                        </p:tgtEl>
                                        <p:attrNameLst>
                                          <p:attrName>ppt_w</p:attrName>
                                        </p:attrNameLst>
                                      </p:cBhvr>
                                      <p:tavLst>
                                        <p:tav tm="0">
                                          <p:val>
                                            <p:fltVal val="0"/>
                                          </p:val>
                                        </p:tav>
                                        <p:tav tm="100000">
                                          <p:val>
                                            <p:strVal val="#ppt_w"/>
                                          </p:val>
                                        </p:tav>
                                      </p:tavLst>
                                    </p:anim>
                                    <p:anim calcmode="lin" valueType="num">
                                      <p:cBhvr>
                                        <p:cTn id="26" dur="400" fill="hold"/>
                                        <p:tgtEl>
                                          <p:spTgt spid="70"/>
                                        </p:tgtEl>
                                        <p:attrNameLst>
                                          <p:attrName>ppt_h</p:attrName>
                                        </p:attrNameLst>
                                      </p:cBhvr>
                                      <p:tavLst>
                                        <p:tav tm="0">
                                          <p:val>
                                            <p:fltVal val="0"/>
                                          </p:val>
                                        </p:tav>
                                        <p:tav tm="100000">
                                          <p:val>
                                            <p:strVal val="#ppt_h"/>
                                          </p:val>
                                        </p:tav>
                                      </p:tavLst>
                                    </p:anim>
                                    <p:anim calcmode="lin" valueType="num">
                                      <p:cBhvr>
                                        <p:cTn id="27" dur="400" fill="hold"/>
                                        <p:tgtEl>
                                          <p:spTgt spid="70"/>
                                        </p:tgtEl>
                                        <p:attrNameLst>
                                          <p:attrName>style.rotation</p:attrName>
                                        </p:attrNameLst>
                                      </p:cBhvr>
                                      <p:tavLst>
                                        <p:tav tm="0">
                                          <p:val>
                                            <p:fltVal val="90"/>
                                          </p:val>
                                        </p:tav>
                                        <p:tav tm="100000">
                                          <p:val>
                                            <p:fltVal val="0"/>
                                          </p:val>
                                        </p:tav>
                                      </p:tavLst>
                                    </p:anim>
                                    <p:animEffect transition="in" filter="fade">
                                      <p:cBhvr>
                                        <p:cTn id="28" dur="400"/>
                                        <p:tgtEl>
                                          <p:spTgt spid="7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400" fill="hold"/>
                                        <p:tgtEl>
                                          <p:spTgt spid="71"/>
                                        </p:tgtEl>
                                        <p:attrNameLst>
                                          <p:attrName>ppt_w</p:attrName>
                                        </p:attrNameLst>
                                      </p:cBhvr>
                                      <p:tavLst>
                                        <p:tav tm="0">
                                          <p:val>
                                            <p:fltVal val="0"/>
                                          </p:val>
                                        </p:tav>
                                        <p:tav tm="100000">
                                          <p:val>
                                            <p:strVal val="#ppt_w"/>
                                          </p:val>
                                        </p:tav>
                                      </p:tavLst>
                                    </p:anim>
                                    <p:anim calcmode="lin" valueType="num">
                                      <p:cBhvr>
                                        <p:cTn id="32" dur="400" fill="hold"/>
                                        <p:tgtEl>
                                          <p:spTgt spid="71"/>
                                        </p:tgtEl>
                                        <p:attrNameLst>
                                          <p:attrName>ppt_h</p:attrName>
                                        </p:attrNameLst>
                                      </p:cBhvr>
                                      <p:tavLst>
                                        <p:tav tm="0">
                                          <p:val>
                                            <p:fltVal val="0"/>
                                          </p:val>
                                        </p:tav>
                                        <p:tav tm="100000">
                                          <p:val>
                                            <p:strVal val="#ppt_h"/>
                                          </p:val>
                                        </p:tav>
                                      </p:tavLst>
                                    </p:anim>
                                    <p:anim calcmode="lin" valueType="num">
                                      <p:cBhvr>
                                        <p:cTn id="33" dur="400" fill="hold"/>
                                        <p:tgtEl>
                                          <p:spTgt spid="71"/>
                                        </p:tgtEl>
                                        <p:attrNameLst>
                                          <p:attrName>style.rotation</p:attrName>
                                        </p:attrNameLst>
                                      </p:cBhvr>
                                      <p:tavLst>
                                        <p:tav tm="0">
                                          <p:val>
                                            <p:fltVal val="90"/>
                                          </p:val>
                                        </p:tav>
                                        <p:tav tm="100000">
                                          <p:val>
                                            <p:fltVal val="0"/>
                                          </p:val>
                                        </p:tav>
                                      </p:tavLst>
                                    </p:anim>
                                    <p:animEffect transition="in" filter="fade">
                                      <p:cBhvr>
                                        <p:cTn id="34" dur="400"/>
                                        <p:tgtEl>
                                          <p:spTgt spid="7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p:cTn id="37" dur="400" fill="hold"/>
                                        <p:tgtEl>
                                          <p:spTgt spid="72"/>
                                        </p:tgtEl>
                                        <p:attrNameLst>
                                          <p:attrName>ppt_w</p:attrName>
                                        </p:attrNameLst>
                                      </p:cBhvr>
                                      <p:tavLst>
                                        <p:tav tm="0">
                                          <p:val>
                                            <p:fltVal val="0"/>
                                          </p:val>
                                        </p:tav>
                                        <p:tav tm="100000">
                                          <p:val>
                                            <p:strVal val="#ppt_w"/>
                                          </p:val>
                                        </p:tav>
                                      </p:tavLst>
                                    </p:anim>
                                    <p:anim calcmode="lin" valueType="num">
                                      <p:cBhvr>
                                        <p:cTn id="38" dur="400" fill="hold"/>
                                        <p:tgtEl>
                                          <p:spTgt spid="72"/>
                                        </p:tgtEl>
                                        <p:attrNameLst>
                                          <p:attrName>ppt_h</p:attrName>
                                        </p:attrNameLst>
                                      </p:cBhvr>
                                      <p:tavLst>
                                        <p:tav tm="0">
                                          <p:val>
                                            <p:fltVal val="0"/>
                                          </p:val>
                                        </p:tav>
                                        <p:tav tm="100000">
                                          <p:val>
                                            <p:strVal val="#ppt_h"/>
                                          </p:val>
                                        </p:tav>
                                      </p:tavLst>
                                    </p:anim>
                                    <p:anim calcmode="lin" valueType="num">
                                      <p:cBhvr>
                                        <p:cTn id="39" dur="400" fill="hold"/>
                                        <p:tgtEl>
                                          <p:spTgt spid="72"/>
                                        </p:tgtEl>
                                        <p:attrNameLst>
                                          <p:attrName>style.rotation</p:attrName>
                                        </p:attrNameLst>
                                      </p:cBhvr>
                                      <p:tavLst>
                                        <p:tav tm="0">
                                          <p:val>
                                            <p:fltVal val="90"/>
                                          </p:val>
                                        </p:tav>
                                        <p:tav tm="100000">
                                          <p:val>
                                            <p:fltVal val="0"/>
                                          </p:val>
                                        </p:tav>
                                      </p:tavLst>
                                    </p:anim>
                                    <p:animEffect transition="in" filter="fade">
                                      <p:cBhvr>
                                        <p:cTn id="40" dur="400"/>
                                        <p:tgtEl>
                                          <p:spTgt spid="7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400" fill="hold"/>
                                        <p:tgtEl>
                                          <p:spTgt spid="73"/>
                                        </p:tgtEl>
                                        <p:attrNameLst>
                                          <p:attrName>ppt_w</p:attrName>
                                        </p:attrNameLst>
                                      </p:cBhvr>
                                      <p:tavLst>
                                        <p:tav tm="0">
                                          <p:val>
                                            <p:fltVal val="0"/>
                                          </p:val>
                                        </p:tav>
                                        <p:tav tm="100000">
                                          <p:val>
                                            <p:strVal val="#ppt_w"/>
                                          </p:val>
                                        </p:tav>
                                      </p:tavLst>
                                    </p:anim>
                                    <p:anim calcmode="lin" valueType="num">
                                      <p:cBhvr>
                                        <p:cTn id="44" dur="400" fill="hold"/>
                                        <p:tgtEl>
                                          <p:spTgt spid="73"/>
                                        </p:tgtEl>
                                        <p:attrNameLst>
                                          <p:attrName>ppt_h</p:attrName>
                                        </p:attrNameLst>
                                      </p:cBhvr>
                                      <p:tavLst>
                                        <p:tav tm="0">
                                          <p:val>
                                            <p:fltVal val="0"/>
                                          </p:val>
                                        </p:tav>
                                        <p:tav tm="100000">
                                          <p:val>
                                            <p:strVal val="#ppt_h"/>
                                          </p:val>
                                        </p:tav>
                                      </p:tavLst>
                                    </p:anim>
                                    <p:anim calcmode="lin" valueType="num">
                                      <p:cBhvr>
                                        <p:cTn id="45" dur="400" fill="hold"/>
                                        <p:tgtEl>
                                          <p:spTgt spid="73"/>
                                        </p:tgtEl>
                                        <p:attrNameLst>
                                          <p:attrName>style.rotation</p:attrName>
                                        </p:attrNameLst>
                                      </p:cBhvr>
                                      <p:tavLst>
                                        <p:tav tm="0">
                                          <p:val>
                                            <p:fltVal val="90"/>
                                          </p:val>
                                        </p:tav>
                                        <p:tav tm="100000">
                                          <p:val>
                                            <p:fltVal val="0"/>
                                          </p:val>
                                        </p:tav>
                                      </p:tavLst>
                                    </p:anim>
                                    <p:animEffect transition="in" filter="fade">
                                      <p:cBhvr>
                                        <p:cTn id="46" dur="400"/>
                                        <p:tgtEl>
                                          <p:spTgt spid="7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p:cTn id="49" dur="400" fill="hold"/>
                                        <p:tgtEl>
                                          <p:spTgt spid="74"/>
                                        </p:tgtEl>
                                        <p:attrNameLst>
                                          <p:attrName>ppt_w</p:attrName>
                                        </p:attrNameLst>
                                      </p:cBhvr>
                                      <p:tavLst>
                                        <p:tav tm="0">
                                          <p:val>
                                            <p:fltVal val="0"/>
                                          </p:val>
                                        </p:tav>
                                        <p:tav tm="100000">
                                          <p:val>
                                            <p:strVal val="#ppt_w"/>
                                          </p:val>
                                        </p:tav>
                                      </p:tavLst>
                                    </p:anim>
                                    <p:anim calcmode="lin" valueType="num">
                                      <p:cBhvr>
                                        <p:cTn id="50" dur="400" fill="hold"/>
                                        <p:tgtEl>
                                          <p:spTgt spid="74"/>
                                        </p:tgtEl>
                                        <p:attrNameLst>
                                          <p:attrName>ppt_h</p:attrName>
                                        </p:attrNameLst>
                                      </p:cBhvr>
                                      <p:tavLst>
                                        <p:tav tm="0">
                                          <p:val>
                                            <p:fltVal val="0"/>
                                          </p:val>
                                        </p:tav>
                                        <p:tav tm="100000">
                                          <p:val>
                                            <p:strVal val="#ppt_h"/>
                                          </p:val>
                                        </p:tav>
                                      </p:tavLst>
                                    </p:anim>
                                    <p:anim calcmode="lin" valueType="num">
                                      <p:cBhvr>
                                        <p:cTn id="51" dur="400" fill="hold"/>
                                        <p:tgtEl>
                                          <p:spTgt spid="74"/>
                                        </p:tgtEl>
                                        <p:attrNameLst>
                                          <p:attrName>style.rotation</p:attrName>
                                        </p:attrNameLst>
                                      </p:cBhvr>
                                      <p:tavLst>
                                        <p:tav tm="0">
                                          <p:val>
                                            <p:fltVal val="90"/>
                                          </p:val>
                                        </p:tav>
                                        <p:tav tm="100000">
                                          <p:val>
                                            <p:fltVal val="0"/>
                                          </p:val>
                                        </p:tav>
                                      </p:tavLst>
                                    </p:anim>
                                    <p:animEffect transition="in" filter="fade">
                                      <p:cBhvr>
                                        <p:cTn id="52" dur="400"/>
                                        <p:tgtEl>
                                          <p:spTgt spid="7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400" fill="hold"/>
                                        <p:tgtEl>
                                          <p:spTgt spid="75"/>
                                        </p:tgtEl>
                                        <p:attrNameLst>
                                          <p:attrName>ppt_w</p:attrName>
                                        </p:attrNameLst>
                                      </p:cBhvr>
                                      <p:tavLst>
                                        <p:tav tm="0">
                                          <p:val>
                                            <p:fltVal val="0"/>
                                          </p:val>
                                        </p:tav>
                                        <p:tav tm="100000">
                                          <p:val>
                                            <p:strVal val="#ppt_w"/>
                                          </p:val>
                                        </p:tav>
                                      </p:tavLst>
                                    </p:anim>
                                    <p:anim calcmode="lin" valueType="num">
                                      <p:cBhvr>
                                        <p:cTn id="56" dur="400" fill="hold"/>
                                        <p:tgtEl>
                                          <p:spTgt spid="75"/>
                                        </p:tgtEl>
                                        <p:attrNameLst>
                                          <p:attrName>ppt_h</p:attrName>
                                        </p:attrNameLst>
                                      </p:cBhvr>
                                      <p:tavLst>
                                        <p:tav tm="0">
                                          <p:val>
                                            <p:fltVal val="0"/>
                                          </p:val>
                                        </p:tav>
                                        <p:tav tm="100000">
                                          <p:val>
                                            <p:strVal val="#ppt_h"/>
                                          </p:val>
                                        </p:tav>
                                      </p:tavLst>
                                    </p:anim>
                                    <p:anim calcmode="lin" valueType="num">
                                      <p:cBhvr>
                                        <p:cTn id="57" dur="400" fill="hold"/>
                                        <p:tgtEl>
                                          <p:spTgt spid="75"/>
                                        </p:tgtEl>
                                        <p:attrNameLst>
                                          <p:attrName>style.rotation</p:attrName>
                                        </p:attrNameLst>
                                      </p:cBhvr>
                                      <p:tavLst>
                                        <p:tav tm="0">
                                          <p:val>
                                            <p:fltVal val="90"/>
                                          </p:val>
                                        </p:tav>
                                        <p:tav tm="100000">
                                          <p:val>
                                            <p:fltVal val="0"/>
                                          </p:val>
                                        </p:tav>
                                      </p:tavLst>
                                    </p:anim>
                                    <p:animEffect transition="in" filter="fade">
                                      <p:cBhvr>
                                        <p:cTn id="58" dur="400"/>
                                        <p:tgtEl>
                                          <p:spTgt spid="7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400" fill="hold"/>
                                        <p:tgtEl>
                                          <p:spTgt spid="76"/>
                                        </p:tgtEl>
                                        <p:attrNameLst>
                                          <p:attrName>ppt_w</p:attrName>
                                        </p:attrNameLst>
                                      </p:cBhvr>
                                      <p:tavLst>
                                        <p:tav tm="0">
                                          <p:val>
                                            <p:fltVal val="0"/>
                                          </p:val>
                                        </p:tav>
                                        <p:tav tm="100000">
                                          <p:val>
                                            <p:strVal val="#ppt_w"/>
                                          </p:val>
                                        </p:tav>
                                      </p:tavLst>
                                    </p:anim>
                                    <p:anim calcmode="lin" valueType="num">
                                      <p:cBhvr>
                                        <p:cTn id="62" dur="400" fill="hold"/>
                                        <p:tgtEl>
                                          <p:spTgt spid="76"/>
                                        </p:tgtEl>
                                        <p:attrNameLst>
                                          <p:attrName>ppt_h</p:attrName>
                                        </p:attrNameLst>
                                      </p:cBhvr>
                                      <p:tavLst>
                                        <p:tav tm="0">
                                          <p:val>
                                            <p:fltVal val="0"/>
                                          </p:val>
                                        </p:tav>
                                        <p:tav tm="100000">
                                          <p:val>
                                            <p:strVal val="#ppt_h"/>
                                          </p:val>
                                        </p:tav>
                                      </p:tavLst>
                                    </p:anim>
                                    <p:anim calcmode="lin" valueType="num">
                                      <p:cBhvr>
                                        <p:cTn id="63" dur="400" fill="hold"/>
                                        <p:tgtEl>
                                          <p:spTgt spid="76"/>
                                        </p:tgtEl>
                                        <p:attrNameLst>
                                          <p:attrName>style.rotation</p:attrName>
                                        </p:attrNameLst>
                                      </p:cBhvr>
                                      <p:tavLst>
                                        <p:tav tm="0">
                                          <p:val>
                                            <p:fltVal val="90"/>
                                          </p:val>
                                        </p:tav>
                                        <p:tav tm="100000">
                                          <p:val>
                                            <p:fltVal val="0"/>
                                          </p:val>
                                        </p:tav>
                                      </p:tavLst>
                                    </p:anim>
                                    <p:animEffect transition="in" filter="fade">
                                      <p:cBhvr>
                                        <p:cTn id="64" dur="400"/>
                                        <p:tgtEl>
                                          <p:spTgt spid="7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400" fill="hold"/>
                                        <p:tgtEl>
                                          <p:spTgt spid="77"/>
                                        </p:tgtEl>
                                        <p:attrNameLst>
                                          <p:attrName>ppt_w</p:attrName>
                                        </p:attrNameLst>
                                      </p:cBhvr>
                                      <p:tavLst>
                                        <p:tav tm="0">
                                          <p:val>
                                            <p:fltVal val="0"/>
                                          </p:val>
                                        </p:tav>
                                        <p:tav tm="100000">
                                          <p:val>
                                            <p:strVal val="#ppt_w"/>
                                          </p:val>
                                        </p:tav>
                                      </p:tavLst>
                                    </p:anim>
                                    <p:anim calcmode="lin" valueType="num">
                                      <p:cBhvr>
                                        <p:cTn id="68" dur="400" fill="hold"/>
                                        <p:tgtEl>
                                          <p:spTgt spid="77"/>
                                        </p:tgtEl>
                                        <p:attrNameLst>
                                          <p:attrName>ppt_h</p:attrName>
                                        </p:attrNameLst>
                                      </p:cBhvr>
                                      <p:tavLst>
                                        <p:tav tm="0">
                                          <p:val>
                                            <p:fltVal val="0"/>
                                          </p:val>
                                        </p:tav>
                                        <p:tav tm="100000">
                                          <p:val>
                                            <p:strVal val="#ppt_h"/>
                                          </p:val>
                                        </p:tav>
                                      </p:tavLst>
                                    </p:anim>
                                    <p:anim calcmode="lin" valueType="num">
                                      <p:cBhvr>
                                        <p:cTn id="69" dur="400" fill="hold"/>
                                        <p:tgtEl>
                                          <p:spTgt spid="77"/>
                                        </p:tgtEl>
                                        <p:attrNameLst>
                                          <p:attrName>style.rotation</p:attrName>
                                        </p:attrNameLst>
                                      </p:cBhvr>
                                      <p:tavLst>
                                        <p:tav tm="0">
                                          <p:val>
                                            <p:fltVal val="90"/>
                                          </p:val>
                                        </p:tav>
                                        <p:tav tm="100000">
                                          <p:val>
                                            <p:fltVal val="0"/>
                                          </p:val>
                                        </p:tav>
                                      </p:tavLst>
                                    </p:anim>
                                    <p:animEffect transition="in" filter="fade">
                                      <p:cBhvr>
                                        <p:cTn id="70" dur="400"/>
                                        <p:tgtEl>
                                          <p:spTgt spid="7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400" fill="hold"/>
                                        <p:tgtEl>
                                          <p:spTgt spid="78"/>
                                        </p:tgtEl>
                                        <p:attrNameLst>
                                          <p:attrName>ppt_w</p:attrName>
                                        </p:attrNameLst>
                                      </p:cBhvr>
                                      <p:tavLst>
                                        <p:tav tm="0">
                                          <p:val>
                                            <p:fltVal val="0"/>
                                          </p:val>
                                        </p:tav>
                                        <p:tav tm="100000">
                                          <p:val>
                                            <p:strVal val="#ppt_w"/>
                                          </p:val>
                                        </p:tav>
                                      </p:tavLst>
                                    </p:anim>
                                    <p:anim calcmode="lin" valueType="num">
                                      <p:cBhvr>
                                        <p:cTn id="74" dur="400" fill="hold"/>
                                        <p:tgtEl>
                                          <p:spTgt spid="78"/>
                                        </p:tgtEl>
                                        <p:attrNameLst>
                                          <p:attrName>ppt_h</p:attrName>
                                        </p:attrNameLst>
                                      </p:cBhvr>
                                      <p:tavLst>
                                        <p:tav tm="0">
                                          <p:val>
                                            <p:fltVal val="0"/>
                                          </p:val>
                                        </p:tav>
                                        <p:tav tm="100000">
                                          <p:val>
                                            <p:strVal val="#ppt_h"/>
                                          </p:val>
                                        </p:tav>
                                      </p:tavLst>
                                    </p:anim>
                                    <p:anim calcmode="lin" valueType="num">
                                      <p:cBhvr>
                                        <p:cTn id="75" dur="400" fill="hold"/>
                                        <p:tgtEl>
                                          <p:spTgt spid="78"/>
                                        </p:tgtEl>
                                        <p:attrNameLst>
                                          <p:attrName>style.rotation</p:attrName>
                                        </p:attrNameLst>
                                      </p:cBhvr>
                                      <p:tavLst>
                                        <p:tav tm="0">
                                          <p:val>
                                            <p:fltVal val="90"/>
                                          </p:val>
                                        </p:tav>
                                        <p:tav tm="100000">
                                          <p:val>
                                            <p:fltVal val="0"/>
                                          </p:val>
                                        </p:tav>
                                      </p:tavLst>
                                    </p:anim>
                                    <p:animEffect transition="in" filter="fade">
                                      <p:cBhvr>
                                        <p:cTn id="76" dur="400"/>
                                        <p:tgtEl>
                                          <p:spTgt spid="7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400" fill="hold"/>
                                        <p:tgtEl>
                                          <p:spTgt spid="79"/>
                                        </p:tgtEl>
                                        <p:attrNameLst>
                                          <p:attrName>ppt_w</p:attrName>
                                        </p:attrNameLst>
                                      </p:cBhvr>
                                      <p:tavLst>
                                        <p:tav tm="0">
                                          <p:val>
                                            <p:fltVal val="0"/>
                                          </p:val>
                                        </p:tav>
                                        <p:tav tm="100000">
                                          <p:val>
                                            <p:strVal val="#ppt_w"/>
                                          </p:val>
                                        </p:tav>
                                      </p:tavLst>
                                    </p:anim>
                                    <p:anim calcmode="lin" valueType="num">
                                      <p:cBhvr>
                                        <p:cTn id="80" dur="400" fill="hold"/>
                                        <p:tgtEl>
                                          <p:spTgt spid="79"/>
                                        </p:tgtEl>
                                        <p:attrNameLst>
                                          <p:attrName>ppt_h</p:attrName>
                                        </p:attrNameLst>
                                      </p:cBhvr>
                                      <p:tavLst>
                                        <p:tav tm="0">
                                          <p:val>
                                            <p:fltVal val="0"/>
                                          </p:val>
                                        </p:tav>
                                        <p:tav tm="100000">
                                          <p:val>
                                            <p:strVal val="#ppt_h"/>
                                          </p:val>
                                        </p:tav>
                                      </p:tavLst>
                                    </p:anim>
                                    <p:anim calcmode="lin" valueType="num">
                                      <p:cBhvr>
                                        <p:cTn id="81" dur="400" fill="hold"/>
                                        <p:tgtEl>
                                          <p:spTgt spid="79"/>
                                        </p:tgtEl>
                                        <p:attrNameLst>
                                          <p:attrName>style.rotation</p:attrName>
                                        </p:attrNameLst>
                                      </p:cBhvr>
                                      <p:tavLst>
                                        <p:tav tm="0">
                                          <p:val>
                                            <p:fltVal val="90"/>
                                          </p:val>
                                        </p:tav>
                                        <p:tav tm="100000">
                                          <p:val>
                                            <p:fltVal val="0"/>
                                          </p:val>
                                        </p:tav>
                                      </p:tavLst>
                                    </p:anim>
                                    <p:animEffect transition="in" filter="fade">
                                      <p:cBhvr>
                                        <p:cTn id="82" dur="400"/>
                                        <p:tgtEl>
                                          <p:spTgt spid="7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400" fill="hold"/>
                                        <p:tgtEl>
                                          <p:spTgt spid="80"/>
                                        </p:tgtEl>
                                        <p:attrNameLst>
                                          <p:attrName>ppt_w</p:attrName>
                                        </p:attrNameLst>
                                      </p:cBhvr>
                                      <p:tavLst>
                                        <p:tav tm="0">
                                          <p:val>
                                            <p:fltVal val="0"/>
                                          </p:val>
                                        </p:tav>
                                        <p:tav tm="100000">
                                          <p:val>
                                            <p:strVal val="#ppt_w"/>
                                          </p:val>
                                        </p:tav>
                                      </p:tavLst>
                                    </p:anim>
                                    <p:anim calcmode="lin" valueType="num">
                                      <p:cBhvr>
                                        <p:cTn id="86" dur="400" fill="hold"/>
                                        <p:tgtEl>
                                          <p:spTgt spid="80"/>
                                        </p:tgtEl>
                                        <p:attrNameLst>
                                          <p:attrName>ppt_h</p:attrName>
                                        </p:attrNameLst>
                                      </p:cBhvr>
                                      <p:tavLst>
                                        <p:tav tm="0">
                                          <p:val>
                                            <p:fltVal val="0"/>
                                          </p:val>
                                        </p:tav>
                                        <p:tav tm="100000">
                                          <p:val>
                                            <p:strVal val="#ppt_h"/>
                                          </p:val>
                                        </p:tav>
                                      </p:tavLst>
                                    </p:anim>
                                    <p:anim calcmode="lin" valueType="num">
                                      <p:cBhvr>
                                        <p:cTn id="87" dur="400" fill="hold"/>
                                        <p:tgtEl>
                                          <p:spTgt spid="80"/>
                                        </p:tgtEl>
                                        <p:attrNameLst>
                                          <p:attrName>style.rotation</p:attrName>
                                        </p:attrNameLst>
                                      </p:cBhvr>
                                      <p:tavLst>
                                        <p:tav tm="0">
                                          <p:val>
                                            <p:fltVal val="90"/>
                                          </p:val>
                                        </p:tav>
                                        <p:tav tm="100000">
                                          <p:val>
                                            <p:fltVal val="0"/>
                                          </p:val>
                                        </p:tav>
                                      </p:tavLst>
                                    </p:anim>
                                    <p:animEffect transition="in" filter="fade">
                                      <p:cBhvr>
                                        <p:cTn id="88" dur="400"/>
                                        <p:tgtEl>
                                          <p:spTgt spid="8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400" fill="hold"/>
                                        <p:tgtEl>
                                          <p:spTgt spid="81"/>
                                        </p:tgtEl>
                                        <p:attrNameLst>
                                          <p:attrName>ppt_w</p:attrName>
                                        </p:attrNameLst>
                                      </p:cBhvr>
                                      <p:tavLst>
                                        <p:tav tm="0">
                                          <p:val>
                                            <p:fltVal val="0"/>
                                          </p:val>
                                        </p:tav>
                                        <p:tav tm="100000">
                                          <p:val>
                                            <p:strVal val="#ppt_w"/>
                                          </p:val>
                                        </p:tav>
                                      </p:tavLst>
                                    </p:anim>
                                    <p:anim calcmode="lin" valueType="num">
                                      <p:cBhvr>
                                        <p:cTn id="92" dur="400" fill="hold"/>
                                        <p:tgtEl>
                                          <p:spTgt spid="81"/>
                                        </p:tgtEl>
                                        <p:attrNameLst>
                                          <p:attrName>ppt_h</p:attrName>
                                        </p:attrNameLst>
                                      </p:cBhvr>
                                      <p:tavLst>
                                        <p:tav tm="0">
                                          <p:val>
                                            <p:fltVal val="0"/>
                                          </p:val>
                                        </p:tav>
                                        <p:tav tm="100000">
                                          <p:val>
                                            <p:strVal val="#ppt_h"/>
                                          </p:val>
                                        </p:tav>
                                      </p:tavLst>
                                    </p:anim>
                                    <p:anim calcmode="lin" valueType="num">
                                      <p:cBhvr>
                                        <p:cTn id="93" dur="400" fill="hold"/>
                                        <p:tgtEl>
                                          <p:spTgt spid="81"/>
                                        </p:tgtEl>
                                        <p:attrNameLst>
                                          <p:attrName>style.rotation</p:attrName>
                                        </p:attrNameLst>
                                      </p:cBhvr>
                                      <p:tavLst>
                                        <p:tav tm="0">
                                          <p:val>
                                            <p:fltVal val="90"/>
                                          </p:val>
                                        </p:tav>
                                        <p:tav tm="100000">
                                          <p:val>
                                            <p:fltVal val="0"/>
                                          </p:val>
                                        </p:tav>
                                      </p:tavLst>
                                    </p:anim>
                                    <p:animEffect transition="in" filter="fade">
                                      <p:cBhvr>
                                        <p:cTn id="94" dur="400"/>
                                        <p:tgtEl>
                                          <p:spTgt spid="81"/>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 calcmode="lin" valueType="num">
                                      <p:cBhvr>
                                        <p:cTn id="97" dur="400" fill="hold"/>
                                        <p:tgtEl>
                                          <p:spTgt spid="82"/>
                                        </p:tgtEl>
                                        <p:attrNameLst>
                                          <p:attrName>ppt_w</p:attrName>
                                        </p:attrNameLst>
                                      </p:cBhvr>
                                      <p:tavLst>
                                        <p:tav tm="0">
                                          <p:val>
                                            <p:fltVal val="0"/>
                                          </p:val>
                                        </p:tav>
                                        <p:tav tm="100000">
                                          <p:val>
                                            <p:strVal val="#ppt_w"/>
                                          </p:val>
                                        </p:tav>
                                      </p:tavLst>
                                    </p:anim>
                                    <p:anim calcmode="lin" valueType="num">
                                      <p:cBhvr>
                                        <p:cTn id="98" dur="400" fill="hold"/>
                                        <p:tgtEl>
                                          <p:spTgt spid="82"/>
                                        </p:tgtEl>
                                        <p:attrNameLst>
                                          <p:attrName>ppt_h</p:attrName>
                                        </p:attrNameLst>
                                      </p:cBhvr>
                                      <p:tavLst>
                                        <p:tav tm="0">
                                          <p:val>
                                            <p:fltVal val="0"/>
                                          </p:val>
                                        </p:tav>
                                        <p:tav tm="100000">
                                          <p:val>
                                            <p:strVal val="#ppt_h"/>
                                          </p:val>
                                        </p:tav>
                                      </p:tavLst>
                                    </p:anim>
                                    <p:anim calcmode="lin" valueType="num">
                                      <p:cBhvr>
                                        <p:cTn id="99" dur="400" fill="hold"/>
                                        <p:tgtEl>
                                          <p:spTgt spid="82"/>
                                        </p:tgtEl>
                                        <p:attrNameLst>
                                          <p:attrName>style.rotation</p:attrName>
                                        </p:attrNameLst>
                                      </p:cBhvr>
                                      <p:tavLst>
                                        <p:tav tm="0">
                                          <p:val>
                                            <p:fltVal val="90"/>
                                          </p:val>
                                        </p:tav>
                                        <p:tav tm="100000">
                                          <p:val>
                                            <p:fltVal val="0"/>
                                          </p:val>
                                        </p:tav>
                                      </p:tavLst>
                                    </p:anim>
                                    <p:animEffect transition="in" filter="fade">
                                      <p:cBhvr>
                                        <p:cTn id="100" dur="400"/>
                                        <p:tgtEl>
                                          <p:spTgt spid="82"/>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400" fill="hold"/>
                                        <p:tgtEl>
                                          <p:spTgt spid="83"/>
                                        </p:tgtEl>
                                        <p:attrNameLst>
                                          <p:attrName>ppt_w</p:attrName>
                                        </p:attrNameLst>
                                      </p:cBhvr>
                                      <p:tavLst>
                                        <p:tav tm="0">
                                          <p:val>
                                            <p:fltVal val="0"/>
                                          </p:val>
                                        </p:tav>
                                        <p:tav tm="100000">
                                          <p:val>
                                            <p:strVal val="#ppt_w"/>
                                          </p:val>
                                        </p:tav>
                                      </p:tavLst>
                                    </p:anim>
                                    <p:anim calcmode="lin" valueType="num">
                                      <p:cBhvr>
                                        <p:cTn id="104" dur="400" fill="hold"/>
                                        <p:tgtEl>
                                          <p:spTgt spid="83"/>
                                        </p:tgtEl>
                                        <p:attrNameLst>
                                          <p:attrName>ppt_h</p:attrName>
                                        </p:attrNameLst>
                                      </p:cBhvr>
                                      <p:tavLst>
                                        <p:tav tm="0">
                                          <p:val>
                                            <p:fltVal val="0"/>
                                          </p:val>
                                        </p:tav>
                                        <p:tav tm="100000">
                                          <p:val>
                                            <p:strVal val="#ppt_h"/>
                                          </p:val>
                                        </p:tav>
                                      </p:tavLst>
                                    </p:anim>
                                    <p:anim calcmode="lin" valueType="num">
                                      <p:cBhvr>
                                        <p:cTn id="105" dur="400" fill="hold"/>
                                        <p:tgtEl>
                                          <p:spTgt spid="83"/>
                                        </p:tgtEl>
                                        <p:attrNameLst>
                                          <p:attrName>style.rotation</p:attrName>
                                        </p:attrNameLst>
                                      </p:cBhvr>
                                      <p:tavLst>
                                        <p:tav tm="0">
                                          <p:val>
                                            <p:fltVal val="90"/>
                                          </p:val>
                                        </p:tav>
                                        <p:tav tm="100000">
                                          <p:val>
                                            <p:fltVal val="0"/>
                                          </p:val>
                                        </p:tav>
                                      </p:tavLst>
                                    </p:anim>
                                    <p:animEffect transition="in" filter="fade">
                                      <p:cBhvr>
                                        <p:cTn id="106" dur="400"/>
                                        <p:tgtEl>
                                          <p:spTgt spid="83"/>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84"/>
                                        </p:tgtEl>
                                        <p:attrNameLst>
                                          <p:attrName>style.visibility</p:attrName>
                                        </p:attrNameLst>
                                      </p:cBhvr>
                                      <p:to>
                                        <p:strVal val="visible"/>
                                      </p:to>
                                    </p:set>
                                    <p:anim calcmode="lin" valueType="num">
                                      <p:cBhvr>
                                        <p:cTn id="109" dur="400" fill="hold"/>
                                        <p:tgtEl>
                                          <p:spTgt spid="84"/>
                                        </p:tgtEl>
                                        <p:attrNameLst>
                                          <p:attrName>ppt_w</p:attrName>
                                        </p:attrNameLst>
                                      </p:cBhvr>
                                      <p:tavLst>
                                        <p:tav tm="0">
                                          <p:val>
                                            <p:fltVal val="0"/>
                                          </p:val>
                                        </p:tav>
                                        <p:tav tm="100000">
                                          <p:val>
                                            <p:strVal val="#ppt_w"/>
                                          </p:val>
                                        </p:tav>
                                      </p:tavLst>
                                    </p:anim>
                                    <p:anim calcmode="lin" valueType="num">
                                      <p:cBhvr>
                                        <p:cTn id="110" dur="400" fill="hold"/>
                                        <p:tgtEl>
                                          <p:spTgt spid="84"/>
                                        </p:tgtEl>
                                        <p:attrNameLst>
                                          <p:attrName>ppt_h</p:attrName>
                                        </p:attrNameLst>
                                      </p:cBhvr>
                                      <p:tavLst>
                                        <p:tav tm="0">
                                          <p:val>
                                            <p:fltVal val="0"/>
                                          </p:val>
                                        </p:tav>
                                        <p:tav tm="100000">
                                          <p:val>
                                            <p:strVal val="#ppt_h"/>
                                          </p:val>
                                        </p:tav>
                                      </p:tavLst>
                                    </p:anim>
                                    <p:anim calcmode="lin" valueType="num">
                                      <p:cBhvr>
                                        <p:cTn id="111" dur="400" fill="hold"/>
                                        <p:tgtEl>
                                          <p:spTgt spid="84"/>
                                        </p:tgtEl>
                                        <p:attrNameLst>
                                          <p:attrName>style.rotation</p:attrName>
                                        </p:attrNameLst>
                                      </p:cBhvr>
                                      <p:tavLst>
                                        <p:tav tm="0">
                                          <p:val>
                                            <p:fltVal val="90"/>
                                          </p:val>
                                        </p:tav>
                                        <p:tav tm="100000">
                                          <p:val>
                                            <p:fltVal val="0"/>
                                          </p:val>
                                        </p:tav>
                                      </p:tavLst>
                                    </p:anim>
                                    <p:animEffect transition="in" filter="fade">
                                      <p:cBhvr>
                                        <p:cTn id="112" dur="400"/>
                                        <p:tgtEl>
                                          <p:spTgt spid="84"/>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 calcmode="lin" valueType="num">
                                      <p:cBhvr>
                                        <p:cTn id="115" dur="400" fill="hold"/>
                                        <p:tgtEl>
                                          <p:spTgt spid="85"/>
                                        </p:tgtEl>
                                        <p:attrNameLst>
                                          <p:attrName>ppt_w</p:attrName>
                                        </p:attrNameLst>
                                      </p:cBhvr>
                                      <p:tavLst>
                                        <p:tav tm="0">
                                          <p:val>
                                            <p:fltVal val="0"/>
                                          </p:val>
                                        </p:tav>
                                        <p:tav tm="100000">
                                          <p:val>
                                            <p:strVal val="#ppt_w"/>
                                          </p:val>
                                        </p:tav>
                                      </p:tavLst>
                                    </p:anim>
                                    <p:anim calcmode="lin" valueType="num">
                                      <p:cBhvr>
                                        <p:cTn id="116" dur="400" fill="hold"/>
                                        <p:tgtEl>
                                          <p:spTgt spid="85"/>
                                        </p:tgtEl>
                                        <p:attrNameLst>
                                          <p:attrName>ppt_h</p:attrName>
                                        </p:attrNameLst>
                                      </p:cBhvr>
                                      <p:tavLst>
                                        <p:tav tm="0">
                                          <p:val>
                                            <p:fltVal val="0"/>
                                          </p:val>
                                        </p:tav>
                                        <p:tav tm="100000">
                                          <p:val>
                                            <p:strVal val="#ppt_h"/>
                                          </p:val>
                                        </p:tav>
                                      </p:tavLst>
                                    </p:anim>
                                    <p:anim calcmode="lin" valueType="num">
                                      <p:cBhvr>
                                        <p:cTn id="117" dur="400" fill="hold"/>
                                        <p:tgtEl>
                                          <p:spTgt spid="85"/>
                                        </p:tgtEl>
                                        <p:attrNameLst>
                                          <p:attrName>style.rotation</p:attrName>
                                        </p:attrNameLst>
                                      </p:cBhvr>
                                      <p:tavLst>
                                        <p:tav tm="0">
                                          <p:val>
                                            <p:fltVal val="90"/>
                                          </p:val>
                                        </p:tav>
                                        <p:tav tm="100000">
                                          <p:val>
                                            <p:fltVal val="0"/>
                                          </p:val>
                                        </p:tav>
                                      </p:tavLst>
                                    </p:anim>
                                    <p:animEffect transition="in" filter="fade">
                                      <p:cBhvr>
                                        <p:cTn id="118" dur="400"/>
                                        <p:tgtEl>
                                          <p:spTgt spid="85"/>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86"/>
                                        </p:tgtEl>
                                        <p:attrNameLst>
                                          <p:attrName>style.visibility</p:attrName>
                                        </p:attrNameLst>
                                      </p:cBhvr>
                                      <p:to>
                                        <p:strVal val="visible"/>
                                      </p:to>
                                    </p:set>
                                    <p:anim calcmode="lin" valueType="num">
                                      <p:cBhvr>
                                        <p:cTn id="121" dur="400" fill="hold"/>
                                        <p:tgtEl>
                                          <p:spTgt spid="86"/>
                                        </p:tgtEl>
                                        <p:attrNameLst>
                                          <p:attrName>ppt_w</p:attrName>
                                        </p:attrNameLst>
                                      </p:cBhvr>
                                      <p:tavLst>
                                        <p:tav tm="0">
                                          <p:val>
                                            <p:fltVal val="0"/>
                                          </p:val>
                                        </p:tav>
                                        <p:tav tm="100000">
                                          <p:val>
                                            <p:strVal val="#ppt_w"/>
                                          </p:val>
                                        </p:tav>
                                      </p:tavLst>
                                    </p:anim>
                                    <p:anim calcmode="lin" valueType="num">
                                      <p:cBhvr>
                                        <p:cTn id="122" dur="400" fill="hold"/>
                                        <p:tgtEl>
                                          <p:spTgt spid="86"/>
                                        </p:tgtEl>
                                        <p:attrNameLst>
                                          <p:attrName>ppt_h</p:attrName>
                                        </p:attrNameLst>
                                      </p:cBhvr>
                                      <p:tavLst>
                                        <p:tav tm="0">
                                          <p:val>
                                            <p:fltVal val="0"/>
                                          </p:val>
                                        </p:tav>
                                        <p:tav tm="100000">
                                          <p:val>
                                            <p:strVal val="#ppt_h"/>
                                          </p:val>
                                        </p:tav>
                                      </p:tavLst>
                                    </p:anim>
                                    <p:anim calcmode="lin" valueType="num">
                                      <p:cBhvr>
                                        <p:cTn id="123" dur="400" fill="hold"/>
                                        <p:tgtEl>
                                          <p:spTgt spid="86"/>
                                        </p:tgtEl>
                                        <p:attrNameLst>
                                          <p:attrName>style.rotation</p:attrName>
                                        </p:attrNameLst>
                                      </p:cBhvr>
                                      <p:tavLst>
                                        <p:tav tm="0">
                                          <p:val>
                                            <p:fltVal val="90"/>
                                          </p:val>
                                        </p:tav>
                                        <p:tav tm="100000">
                                          <p:val>
                                            <p:fltVal val="0"/>
                                          </p:val>
                                        </p:tav>
                                      </p:tavLst>
                                    </p:anim>
                                    <p:animEffect transition="in" filter="fade">
                                      <p:cBhvr>
                                        <p:cTn id="124" dur="400"/>
                                        <p:tgtEl>
                                          <p:spTgt spid="8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p:cTn id="127" dur="400" fill="hold"/>
                                        <p:tgtEl>
                                          <p:spTgt spid="87"/>
                                        </p:tgtEl>
                                        <p:attrNameLst>
                                          <p:attrName>ppt_w</p:attrName>
                                        </p:attrNameLst>
                                      </p:cBhvr>
                                      <p:tavLst>
                                        <p:tav tm="0">
                                          <p:val>
                                            <p:fltVal val="0"/>
                                          </p:val>
                                        </p:tav>
                                        <p:tav tm="100000">
                                          <p:val>
                                            <p:strVal val="#ppt_w"/>
                                          </p:val>
                                        </p:tav>
                                      </p:tavLst>
                                    </p:anim>
                                    <p:anim calcmode="lin" valueType="num">
                                      <p:cBhvr>
                                        <p:cTn id="128" dur="400" fill="hold"/>
                                        <p:tgtEl>
                                          <p:spTgt spid="87"/>
                                        </p:tgtEl>
                                        <p:attrNameLst>
                                          <p:attrName>ppt_h</p:attrName>
                                        </p:attrNameLst>
                                      </p:cBhvr>
                                      <p:tavLst>
                                        <p:tav tm="0">
                                          <p:val>
                                            <p:fltVal val="0"/>
                                          </p:val>
                                        </p:tav>
                                        <p:tav tm="100000">
                                          <p:val>
                                            <p:strVal val="#ppt_h"/>
                                          </p:val>
                                        </p:tav>
                                      </p:tavLst>
                                    </p:anim>
                                    <p:anim calcmode="lin" valueType="num">
                                      <p:cBhvr>
                                        <p:cTn id="129" dur="400" fill="hold"/>
                                        <p:tgtEl>
                                          <p:spTgt spid="87"/>
                                        </p:tgtEl>
                                        <p:attrNameLst>
                                          <p:attrName>style.rotation</p:attrName>
                                        </p:attrNameLst>
                                      </p:cBhvr>
                                      <p:tavLst>
                                        <p:tav tm="0">
                                          <p:val>
                                            <p:fltVal val="90"/>
                                          </p:val>
                                        </p:tav>
                                        <p:tav tm="100000">
                                          <p:val>
                                            <p:fltVal val="0"/>
                                          </p:val>
                                        </p:tav>
                                      </p:tavLst>
                                    </p:anim>
                                    <p:animEffect transition="in" filter="fade">
                                      <p:cBhvr>
                                        <p:cTn id="130" dur="400"/>
                                        <p:tgtEl>
                                          <p:spTgt spid="87"/>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88"/>
                                        </p:tgtEl>
                                        <p:attrNameLst>
                                          <p:attrName>style.visibility</p:attrName>
                                        </p:attrNameLst>
                                      </p:cBhvr>
                                      <p:to>
                                        <p:strVal val="visible"/>
                                      </p:to>
                                    </p:set>
                                    <p:anim calcmode="lin" valueType="num">
                                      <p:cBhvr>
                                        <p:cTn id="133" dur="400" fill="hold"/>
                                        <p:tgtEl>
                                          <p:spTgt spid="88"/>
                                        </p:tgtEl>
                                        <p:attrNameLst>
                                          <p:attrName>ppt_w</p:attrName>
                                        </p:attrNameLst>
                                      </p:cBhvr>
                                      <p:tavLst>
                                        <p:tav tm="0">
                                          <p:val>
                                            <p:fltVal val="0"/>
                                          </p:val>
                                        </p:tav>
                                        <p:tav tm="100000">
                                          <p:val>
                                            <p:strVal val="#ppt_w"/>
                                          </p:val>
                                        </p:tav>
                                      </p:tavLst>
                                    </p:anim>
                                    <p:anim calcmode="lin" valueType="num">
                                      <p:cBhvr>
                                        <p:cTn id="134" dur="400" fill="hold"/>
                                        <p:tgtEl>
                                          <p:spTgt spid="88"/>
                                        </p:tgtEl>
                                        <p:attrNameLst>
                                          <p:attrName>ppt_h</p:attrName>
                                        </p:attrNameLst>
                                      </p:cBhvr>
                                      <p:tavLst>
                                        <p:tav tm="0">
                                          <p:val>
                                            <p:fltVal val="0"/>
                                          </p:val>
                                        </p:tav>
                                        <p:tav tm="100000">
                                          <p:val>
                                            <p:strVal val="#ppt_h"/>
                                          </p:val>
                                        </p:tav>
                                      </p:tavLst>
                                    </p:anim>
                                    <p:anim calcmode="lin" valueType="num">
                                      <p:cBhvr>
                                        <p:cTn id="135" dur="400" fill="hold"/>
                                        <p:tgtEl>
                                          <p:spTgt spid="88"/>
                                        </p:tgtEl>
                                        <p:attrNameLst>
                                          <p:attrName>style.rotation</p:attrName>
                                        </p:attrNameLst>
                                      </p:cBhvr>
                                      <p:tavLst>
                                        <p:tav tm="0">
                                          <p:val>
                                            <p:fltVal val="90"/>
                                          </p:val>
                                        </p:tav>
                                        <p:tav tm="100000">
                                          <p:val>
                                            <p:fltVal val="0"/>
                                          </p:val>
                                        </p:tav>
                                      </p:tavLst>
                                    </p:anim>
                                    <p:animEffect transition="in" filter="fade">
                                      <p:cBhvr>
                                        <p:cTn id="136" dur="400"/>
                                        <p:tgtEl>
                                          <p:spTgt spid="88"/>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89"/>
                                        </p:tgtEl>
                                        <p:attrNameLst>
                                          <p:attrName>style.visibility</p:attrName>
                                        </p:attrNameLst>
                                      </p:cBhvr>
                                      <p:to>
                                        <p:strVal val="visible"/>
                                      </p:to>
                                    </p:set>
                                    <p:anim calcmode="lin" valueType="num">
                                      <p:cBhvr>
                                        <p:cTn id="139" dur="400" fill="hold"/>
                                        <p:tgtEl>
                                          <p:spTgt spid="89"/>
                                        </p:tgtEl>
                                        <p:attrNameLst>
                                          <p:attrName>ppt_w</p:attrName>
                                        </p:attrNameLst>
                                      </p:cBhvr>
                                      <p:tavLst>
                                        <p:tav tm="0">
                                          <p:val>
                                            <p:fltVal val="0"/>
                                          </p:val>
                                        </p:tav>
                                        <p:tav tm="100000">
                                          <p:val>
                                            <p:strVal val="#ppt_w"/>
                                          </p:val>
                                        </p:tav>
                                      </p:tavLst>
                                    </p:anim>
                                    <p:anim calcmode="lin" valueType="num">
                                      <p:cBhvr>
                                        <p:cTn id="140" dur="400" fill="hold"/>
                                        <p:tgtEl>
                                          <p:spTgt spid="89"/>
                                        </p:tgtEl>
                                        <p:attrNameLst>
                                          <p:attrName>ppt_h</p:attrName>
                                        </p:attrNameLst>
                                      </p:cBhvr>
                                      <p:tavLst>
                                        <p:tav tm="0">
                                          <p:val>
                                            <p:fltVal val="0"/>
                                          </p:val>
                                        </p:tav>
                                        <p:tav tm="100000">
                                          <p:val>
                                            <p:strVal val="#ppt_h"/>
                                          </p:val>
                                        </p:tav>
                                      </p:tavLst>
                                    </p:anim>
                                    <p:anim calcmode="lin" valueType="num">
                                      <p:cBhvr>
                                        <p:cTn id="141" dur="400" fill="hold"/>
                                        <p:tgtEl>
                                          <p:spTgt spid="89"/>
                                        </p:tgtEl>
                                        <p:attrNameLst>
                                          <p:attrName>style.rotation</p:attrName>
                                        </p:attrNameLst>
                                      </p:cBhvr>
                                      <p:tavLst>
                                        <p:tav tm="0">
                                          <p:val>
                                            <p:fltVal val="90"/>
                                          </p:val>
                                        </p:tav>
                                        <p:tav tm="100000">
                                          <p:val>
                                            <p:fltVal val="0"/>
                                          </p:val>
                                        </p:tav>
                                      </p:tavLst>
                                    </p:anim>
                                    <p:animEffect transition="in" filter="fade">
                                      <p:cBhvr>
                                        <p:cTn id="142" dur="400"/>
                                        <p:tgtEl>
                                          <p:spTgt spid="89"/>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90"/>
                                        </p:tgtEl>
                                        <p:attrNameLst>
                                          <p:attrName>style.visibility</p:attrName>
                                        </p:attrNameLst>
                                      </p:cBhvr>
                                      <p:to>
                                        <p:strVal val="visible"/>
                                      </p:to>
                                    </p:set>
                                    <p:anim calcmode="lin" valueType="num">
                                      <p:cBhvr>
                                        <p:cTn id="145" dur="400" fill="hold"/>
                                        <p:tgtEl>
                                          <p:spTgt spid="90"/>
                                        </p:tgtEl>
                                        <p:attrNameLst>
                                          <p:attrName>ppt_w</p:attrName>
                                        </p:attrNameLst>
                                      </p:cBhvr>
                                      <p:tavLst>
                                        <p:tav tm="0">
                                          <p:val>
                                            <p:fltVal val="0"/>
                                          </p:val>
                                        </p:tav>
                                        <p:tav tm="100000">
                                          <p:val>
                                            <p:strVal val="#ppt_w"/>
                                          </p:val>
                                        </p:tav>
                                      </p:tavLst>
                                    </p:anim>
                                    <p:anim calcmode="lin" valueType="num">
                                      <p:cBhvr>
                                        <p:cTn id="146" dur="400" fill="hold"/>
                                        <p:tgtEl>
                                          <p:spTgt spid="90"/>
                                        </p:tgtEl>
                                        <p:attrNameLst>
                                          <p:attrName>ppt_h</p:attrName>
                                        </p:attrNameLst>
                                      </p:cBhvr>
                                      <p:tavLst>
                                        <p:tav tm="0">
                                          <p:val>
                                            <p:fltVal val="0"/>
                                          </p:val>
                                        </p:tav>
                                        <p:tav tm="100000">
                                          <p:val>
                                            <p:strVal val="#ppt_h"/>
                                          </p:val>
                                        </p:tav>
                                      </p:tavLst>
                                    </p:anim>
                                    <p:anim calcmode="lin" valueType="num">
                                      <p:cBhvr>
                                        <p:cTn id="147" dur="400" fill="hold"/>
                                        <p:tgtEl>
                                          <p:spTgt spid="90"/>
                                        </p:tgtEl>
                                        <p:attrNameLst>
                                          <p:attrName>style.rotation</p:attrName>
                                        </p:attrNameLst>
                                      </p:cBhvr>
                                      <p:tavLst>
                                        <p:tav tm="0">
                                          <p:val>
                                            <p:fltVal val="90"/>
                                          </p:val>
                                        </p:tav>
                                        <p:tav tm="100000">
                                          <p:val>
                                            <p:fltVal val="0"/>
                                          </p:val>
                                        </p:tav>
                                      </p:tavLst>
                                    </p:anim>
                                    <p:animEffect transition="in" filter="fade">
                                      <p:cBhvr>
                                        <p:cTn id="148" dur="400"/>
                                        <p:tgtEl>
                                          <p:spTgt spid="90"/>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anim calcmode="lin" valueType="num">
                                      <p:cBhvr>
                                        <p:cTn id="151" dur="400" fill="hold"/>
                                        <p:tgtEl>
                                          <p:spTgt spid="91"/>
                                        </p:tgtEl>
                                        <p:attrNameLst>
                                          <p:attrName>ppt_w</p:attrName>
                                        </p:attrNameLst>
                                      </p:cBhvr>
                                      <p:tavLst>
                                        <p:tav tm="0">
                                          <p:val>
                                            <p:fltVal val="0"/>
                                          </p:val>
                                        </p:tav>
                                        <p:tav tm="100000">
                                          <p:val>
                                            <p:strVal val="#ppt_w"/>
                                          </p:val>
                                        </p:tav>
                                      </p:tavLst>
                                    </p:anim>
                                    <p:anim calcmode="lin" valueType="num">
                                      <p:cBhvr>
                                        <p:cTn id="152" dur="400" fill="hold"/>
                                        <p:tgtEl>
                                          <p:spTgt spid="91"/>
                                        </p:tgtEl>
                                        <p:attrNameLst>
                                          <p:attrName>ppt_h</p:attrName>
                                        </p:attrNameLst>
                                      </p:cBhvr>
                                      <p:tavLst>
                                        <p:tav tm="0">
                                          <p:val>
                                            <p:fltVal val="0"/>
                                          </p:val>
                                        </p:tav>
                                        <p:tav tm="100000">
                                          <p:val>
                                            <p:strVal val="#ppt_h"/>
                                          </p:val>
                                        </p:tav>
                                      </p:tavLst>
                                    </p:anim>
                                    <p:anim calcmode="lin" valueType="num">
                                      <p:cBhvr>
                                        <p:cTn id="153" dur="400" fill="hold"/>
                                        <p:tgtEl>
                                          <p:spTgt spid="91"/>
                                        </p:tgtEl>
                                        <p:attrNameLst>
                                          <p:attrName>style.rotation</p:attrName>
                                        </p:attrNameLst>
                                      </p:cBhvr>
                                      <p:tavLst>
                                        <p:tav tm="0">
                                          <p:val>
                                            <p:fltVal val="90"/>
                                          </p:val>
                                        </p:tav>
                                        <p:tav tm="100000">
                                          <p:val>
                                            <p:fltVal val="0"/>
                                          </p:val>
                                        </p:tav>
                                      </p:tavLst>
                                    </p:anim>
                                    <p:animEffect transition="in" filter="fade">
                                      <p:cBhvr>
                                        <p:cTn id="154" dur="400"/>
                                        <p:tgtEl>
                                          <p:spTgt spid="91"/>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92"/>
                                        </p:tgtEl>
                                        <p:attrNameLst>
                                          <p:attrName>style.visibility</p:attrName>
                                        </p:attrNameLst>
                                      </p:cBhvr>
                                      <p:to>
                                        <p:strVal val="visible"/>
                                      </p:to>
                                    </p:set>
                                    <p:anim calcmode="lin" valueType="num">
                                      <p:cBhvr>
                                        <p:cTn id="157" dur="400" fill="hold"/>
                                        <p:tgtEl>
                                          <p:spTgt spid="92"/>
                                        </p:tgtEl>
                                        <p:attrNameLst>
                                          <p:attrName>ppt_w</p:attrName>
                                        </p:attrNameLst>
                                      </p:cBhvr>
                                      <p:tavLst>
                                        <p:tav tm="0">
                                          <p:val>
                                            <p:fltVal val="0"/>
                                          </p:val>
                                        </p:tav>
                                        <p:tav tm="100000">
                                          <p:val>
                                            <p:strVal val="#ppt_w"/>
                                          </p:val>
                                        </p:tav>
                                      </p:tavLst>
                                    </p:anim>
                                    <p:anim calcmode="lin" valueType="num">
                                      <p:cBhvr>
                                        <p:cTn id="158" dur="400" fill="hold"/>
                                        <p:tgtEl>
                                          <p:spTgt spid="92"/>
                                        </p:tgtEl>
                                        <p:attrNameLst>
                                          <p:attrName>ppt_h</p:attrName>
                                        </p:attrNameLst>
                                      </p:cBhvr>
                                      <p:tavLst>
                                        <p:tav tm="0">
                                          <p:val>
                                            <p:fltVal val="0"/>
                                          </p:val>
                                        </p:tav>
                                        <p:tav tm="100000">
                                          <p:val>
                                            <p:strVal val="#ppt_h"/>
                                          </p:val>
                                        </p:tav>
                                      </p:tavLst>
                                    </p:anim>
                                    <p:anim calcmode="lin" valueType="num">
                                      <p:cBhvr>
                                        <p:cTn id="159" dur="400" fill="hold"/>
                                        <p:tgtEl>
                                          <p:spTgt spid="92"/>
                                        </p:tgtEl>
                                        <p:attrNameLst>
                                          <p:attrName>style.rotation</p:attrName>
                                        </p:attrNameLst>
                                      </p:cBhvr>
                                      <p:tavLst>
                                        <p:tav tm="0">
                                          <p:val>
                                            <p:fltVal val="90"/>
                                          </p:val>
                                        </p:tav>
                                        <p:tav tm="100000">
                                          <p:val>
                                            <p:fltVal val="0"/>
                                          </p:val>
                                        </p:tav>
                                      </p:tavLst>
                                    </p:anim>
                                    <p:animEffect transition="in" filter="fade">
                                      <p:cBhvr>
                                        <p:cTn id="160" dur="400"/>
                                        <p:tgtEl>
                                          <p:spTgt spid="92"/>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93"/>
                                        </p:tgtEl>
                                        <p:attrNameLst>
                                          <p:attrName>style.visibility</p:attrName>
                                        </p:attrNameLst>
                                      </p:cBhvr>
                                      <p:to>
                                        <p:strVal val="visible"/>
                                      </p:to>
                                    </p:set>
                                    <p:anim calcmode="lin" valueType="num">
                                      <p:cBhvr>
                                        <p:cTn id="163" dur="400" fill="hold"/>
                                        <p:tgtEl>
                                          <p:spTgt spid="93"/>
                                        </p:tgtEl>
                                        <p:attrNameLst>
                                          <p:attrName>ppt_w</p:attrName>
                                        </p:attrNameLst>
                                      </p:cBhvr>
                                      <p:tavLst>
                                        <p:tav tm="0">
                                          <p:val>
                                            <p:fltVal val="0"/>
                                          </p:val>
                                        </p:tav>
                                        <p:tav tm="100000">
                                          <p:val>
                                            <p:strVal val="#ppt_w"/>
                                          </p:val>
                                        </p:tav>
                                      </p:tavLst>
                                    </p:anim>
                                    <p:anim calcmode="lin" valueType="num">
                                      <p:cBhvr>
                                        <p:cTn id="164" dur="400" fill="hold"/>
                                        <p:tgtEl>
                                          <p:spTgt spid="93"/>
                                        </p:tgtEl>
                                        <p:attrNameLst>
                                          <p:attrName>ppt_h</p:attrName>
                                        </p:attrNameLst>
                                      </p:cBhvr>
                                      <p:tavLst>
                                        <p:tav tm="0">
                                          <p:val>
                                            <p:fltVal val="0"/>
                                          </p:val>
                                        </p:tav>
                                        <p:tav tm="100000">
                                          <p:val>
                                            <p:strVal val="#ppt_h"/>
                                          </p:val>
                                        </p:tav>
                                      </p:tavLst>
                                    </p:anim>
                                    <p:anim calcmode="lin" valueType="num">
                                      <p:cBhvr>
                                        <p:cTn id="165" dur="400" fill="hold"/>
                                        <p:tgtEl>
                                          <p:spTgt spid="93"/>
                                        </p:tgtEl>
                                        <p:attrNameLst>
                                          <p:attrName>style.rotation</p:attrName>
                                        </p:attrNameLst>
                                      </p:cBhvr>
                                      <p:tavLst>
                                        <p:tav tm="0">
                                          <p:val>
                                            <p:fltVal val="90"/>
                                          </p:val>
                                        </p:tav>
                                        <p:tav tm="100000">
                                          <p:val>
                                            <p:fltVal val="0"/>
                                          </p:val>
                                        </p:tav>
                                      </p:tavLst>
                                    </p:anim>
                                    <p:animEffect transition="in" filter="fade">
                                      <p:cBhvr>
                                        <p:cTn id="166" dur="400"/>
                                        <p:tgtEl>
                                          <p:spTgt spid="93"/>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94"/>
                                        </p:tgtEl>
                                        <p:attrNameLst>
                                          <p:attrName>style.visibility</p:attrName>
                                        </p:attrNameLst>
                                      </p:cBhvr>
                                      <p:to>
                                        <p:strVal val="visible"/>
                                      </p:to>
                                    </p:set>
                                    <p:anim calcmode="lin" valueType="num">
                                      <p:cBhvr>
                                        <p:cTn id="169" dur="400" fill="hold"/>
                                        <p:tgtEl>
                                          <p:spTgt spid="94"/>
                                        </p:tgtEl>
                                        <p:attrNameLst>
                                          <p:attrName>ppt_w</p:attrName>
                                        </p:attrNameLst>
                                      </p:cBhvr>
                                      <p:tavLst>
                                        <p:tav tm="0">
                                          <p:val>
                                            <p:fltVal val="0"/>
                                          </p:val>
                                        </p:tav>
                                        <p:tav tm="100000">
                                          <p:val>
                                            <p:strVal val="#ppt_w"/>
                                          </p:val>
                                        </p:tav>
                                      </p:tavLst>
                                    </p:anim>
                                    <p:anim calcmode="lin" valueType="num">
                                      <p:cBhvr>
                                        <p:cTn id="170" dur="400" fill="hold"/>
                                        <p:tgtEl>
                                          <p:spTgt spid="94"/>
                                        </p:tgtEl>
                                        <p:attrNameLst>
                                          <p:attrName>ppt_h</p:attrName>
                                        </p:attrNameLst>
                                      </p:cBhvr>
                                      <p:tavLst>
                                        <p:tav tm="0">
                                          <p:val>
                                            <p:fltVal val="0"/>
                                          </p:val>
                                        </p:tav>
                                        <p:tav tm="100000">
                                          <p:val>
                                            <p:strVal val="#ppt_h"/>
                                          </p:val>
                                        </p:tav>
                                      </p:tavLst>
                                    </p:anim>
                                    <p:anim calcmode="lin" valueType="num">
                                      <p:cBhvr>
                                        <p:cTn id="171" dur="400" fill="hold"/>
                                        <p:tgtEl>
                                          <p:spTgt spid="94"/>
                                        </p:tgtEl>
                                        <p:attrNameLst>
                                          <p:attrName>style.rotation</p:attrName>
                                        </p:attrNameLst>
                                      </p:cBhvr>
                                      <p:tavLst>
                                        <p:tav tm="0">
                                          <p:val>
                                            <p:fltVal val="90"/>
                                          </p:val>
                                        </p:tav>
                                        <p:tav tm="100000">
                                          <p:val>
                                            <p:fltVal val="0"/>
                                          </p:val>
                                        </p:tav>
                                      </p:tavLst>
                                    </p:anim>
                                    <p:animEffect transition="in" filter="fade">
                                      <p:cBhvr>
                                        <p:cTn id="172" dur="400"/>
                                        <p:tgtEl>
                                          <p:spTgt spid="94"/>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95"/>
                                        </p:tgtEl>
                                        <p:attrNameLst>
                                          <p:attrName>style.visibility</p:attrName>
                                        </p:attrNameLst>
                                      </p:cBhvr>
                                      <p:to>
                                        <p:strVal val="visible"/>
                                      </p:to>
                                    </p:set>
                                    <p:anim calcmode="lin" valueType="num">
                                      <p:cBhvr>
                                        <p:cTn id="175" dur="400" fill="hold"/>
                                        <p:tgtEl>
                                          <p:spTgt spid="95"/>
                                        </p:tgtEl>
                                        <p:attrNameLst>
                                          <p:attrName>ppt_w</p:attrName>
                                        </p:attrNameLst>
                                      </p:cBhvr>
                                      <p:tavLst>
                                        <p:tav tm="0">
                                          <p:val>
                                            <p:fltVal val="0"/>
                                          </p:val>
                                        </p:tav>
                                        <p:tav tm="100000">
                                          <p:val>
                                            <p:strVal val="#ppt_w"/>
                                          </p:val>
                                        </p:tav>
                                      </p:tavLst>
                                    </p:anim>
                                    <p:anim calcmode="lin" valueType="num">
                                      <p:cBhvr>
                                        <p:cTn id="176" dur="400" fill="hold"/>
                                        <p:tgtEl>
                                          <p:spTgt spid="95"/>
                                        </p:tgtEl>
                                        <p:attrNameLst>
                                          <p:attrName>ppt_h</p:attrName>
                                        </p:attrNameLst>
                                      </p:cBhvr>
                                      <p:tavLst>
                                        <p:tav tm="0">
                                          <p:val>
                                            <p:fltVal val="0"/>
                                          </p:val>
                                        </p:tav>
                                        <p:tav tm="100000">
                                          <p:val>
                                            <p:strVal val="#ppt_h"/>
                                          </p:val>
                                        </p:tav>
                                      </p:tavLst>
                                    </p:anim>
                                    <p:anim calcmode="lin" valueType="num">
                                      <p:cBhvr>
                                        <p:cTn id="177" dur="400" fill="hold"/>
                                        <p:tgtEl>
                                          <p:spTgt spid="95"/>
                                        </p:tgtEl>
                                        <p:attrNameLst>
                                          <p:attrName>style.rotation</p:attrName>
                                        </p:attrNameLst>
                                      </p:cBhvr>
                                      <p:tavLst>
                                        <p:tav tm="0">
                                          <p:val>
                                            <p:fltVal val="90"/>
                                          </p:val>
                                        </p:tav>
                                        <p:tav tm="100000">
                                          <p:val>
                                            <p:fltVal val="0"/>
                                          </p:val>
                                        </p:tav>
                                      </p:tavLst>
                                    </p:anim>
                                    <p:animEffect transition="in" filter="fade">
                                      <p:cBhvr>
                                        <p:cTn id="178" dur="400"/>
                                        <p:tgtEl>
                                          <p:spTgt spid="95"/>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anim calcmode="lin" valueType="num">
                                      <p:cBhvr>
                                        <p:cTn id="181" dur="400" fill="hold"/>
                                        <p:tgtEl>
                                          <p:spTgt spid="96"/>
                                        </p:tgtEl>
                                        <p:attrNameLst>
                                          <p:attrName>ppt_w</p:attrName>
                                        </p:attrNameLst>
                                      </p:cBhvr>
                                      <p:tavLst>
                                        <p:tav tm="0">
                                          <p:val>
                                            <p:fltVal val="0"/>
                                          </p:val>
                                        </p:tav>
                                        <p:tav tm="100000">
                                          <p:val>
                                            <p:strVal val="#ppt_w"/>
                                          </p:val>
                                        </p:tav>
                                      </p:tavLst>
                                    </p:anim>
                                    <p:anim calcmode="lin" valueType="num">
                                      <p:cBhvr>
                                        <p:cTn id="182" dur="400" fill="hold"/>
                                        <p:tgtEl>
                                          <p:spTgt spid="96"/>
                                        </p:tgtEl>
                                        <p:attrNameLst>
                                          <p:attrName>ppt_h</p:attrName>
                                        </p:attrNameLst>
                                      </p:cBhvr>
                                      <p:tavLst>
                                        <p:tav tm="0">
                                          <p:val>
                                            <p:fltVal val="0"/>
                                          </p:val>
                                        </p:tav>
                                        <p:tav tm="100000">
                                          <p:val>
                                            <p:strVal val="#ppt_h"/>
                                          </p:val>
                                        </p:tav>
                                      </p:tavLst>
                                    </p:anim>
                                    <p:anim calcmode="lin" valueType="num">
                                      <p:cBhvr>
                                        <p:cTn id="183" dur="400" fill="hold"/>
                                        <p:tgtEl>
                                          <p:spTgt spid="96"/>
                                        </p:tgtEl>
                                        <p:attrNameLst>
                                          <p:attrName>style.rotation</p:attrName>
                                        </p:attrNameLst>
                                      </p:cBhvr>
                                      <p:tavLst>
                                        <p:tav tm="0">
                                          <p:val>
                                            <p:fltVal val="90"/>
                                          </p:val>
                                        </p:tav>
                                        <p:tav tm="100000">
                                          <p:val>
                                            <p:fltVal val="0"/>
                                          </p:val>
                                        </p:tav>
                                      </p:tavLst>
                                    </p:anim>
                                    <p:animEffect transition="in" filter="fade">
                                      <p:cBhvr>
                                        <p:cTn id="184" dur="400"/>
                                        <p:tgtEl>
                                          <p:spTgt spid="96"/>
                                        </p:tgtEl>
                                      </p:cBhvr>
                                    </p:animEffect>
                                  </p:childTnLst>
                                </p:cTn>
                              </p:par>
                            </p:childTnLst>
                          </p:cTn>
                        </p:par>
                        <p:par>
                          <p:cTn id="185" fill="hold">
                            <p:stCondLst>
                              <p:cond delay="400"/>
                            </p:stCondLst>
                            <p:childTnLst>
                              <p:par>
                                <p:cTn id="186" presetID="22" presetClass="entr" presetSubtype="8" fill="hold" nodeType="afterEffect">
                                  <p:stCondLst>
                                    <p:cond delay="0"/>
                                  </p:stCondLst>
                                  <p:childTnLst>
                                    <p:set>
                                      <p:cBhvr>
                                        <p:cTn id="187" dur="1" fill="hold">
                                          <p:stCondLst>
                                            <p:cond delay="0"/>
                                          </p:stCondLst>
                                        </p:cTn>
                                        <p:tgtEl>
                                          <p:spTgt spid="97"/>
                                        </p:tgtEl>
                                        <p:attrNameLst>
                                          <p:attrName>style.visibility</p:attrName>
                                        </p:attrNameLst>
                                      </p:cBhvr>
                                      <p:to>
                                        <p:strVal val="visible"/>
                                      </p:to>
                                    </p:set>
                                    <p:animEffect transition="in" filter="wipe(left)">
                                      <p:cBhvr>
                                        <p:cTn id="188" dur="500"/>
                                        <p:tgtEl>
                                          <p:spTgt spid="97"/>
                                        </p:tgtEl>
                                      </p:cBhvr>
                                    </p:animEffect>
                                  </p:childTnLst>
                                </p:cTn>
                              </p:par>
                            </p:childTnLst>
                          </p:cTn>
                        </p:par>
                        <p:par>
                          <p:cTn id="189" fill="hold">
                            <p:stCondLst>
                              <p:cond delay="900"/>
                            </p:stCondLst>
                            <p:childTnLst>
                              <p:par>
                                <p:cTn id="190" presetID="41" presetClass="entr" presetSubtype="0" fill="hold" grpId="0" nodeType="afterEffect">
                                  <p:stCondLst>
                                    <p:cond delay="0"/>
                                  </p:stCondLst>
                                  <p:iterate type="lt">
                                    <p:tmPct val="10000"/>
                                  </p:iterate>
                                  <p:childTnLst>
                                    <p:set>
                                      <p:cBhvr>
                                        <p:cTn id="191" dur="1" fill="hold">
                                          <p:stCondLst>
                                            <p:cond delay="0"/>
                                          </p:stCondLst>
                                        </p:cTn>
                                        <p:tgtEl>
                                          <p:spTgt spid="101"/>
                                        </p:tgtEl>
                                        <p:attrNameLst>
                                          <p:attrName>style.visibility</p:attrName>
                                        </p:attrNameLst>
                                      </p:cBhvr>
                                      <p:to>
                                        <p:strVal val="visible"/>
                                      </p:to>
                                    </p:set>
                                    <p:anim calcmode="lin" valueType="num">
                                      <p:cBhvr>
                                        <p:cTn id="192"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193" dur="500" fill="hold"/>
                                        <p:tgtEl>
                                          <p:spTgt spid="101"/>
                                        </p:tgtEl>
                                        <p:attrNameLst>
                                          <p:attrName>ppt_y</p:attrName>
                                        </p:attrNameLst>
                                      </p:cBhvr>
                                      <p:tavLst>
                                        <p:tav tm="0">
                                          <p:val>
                                            <p:strVal val="#ppt_y"/>
                                          </p:val>
                                        </p:tav>
                                        <p:tav tm="100000">
                                          <p:val>
                                            <p:strVal val="#ppt_y"/>
                                          </p:val>
                                        </p:tav>
                                      </p:tavLst>
                                    </p:anim>
                                    <p:anim calcmode="lin" valueType="num">
                                      <p:cBhvr>
                                        <p:cTn id="194"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95"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96" dur="500" tmFilter="0,0; .5, 1; 1, 1"/>
                                        <p:tgtEl>
                                          <p:spTgt spid="101"/>
                                        </p:tgtEl>
                                      </p:cBhvr>
                                    </p:animEffect>
                                  </p:childTnLst>
                                </p:cTn>
                              </p:par>
                              <p:par>
                                <p:cTn id="197" presetID="41" presetClass="entr" presetSubtype="0" fill="hold" grpId="0" nodeType="withEffect">
                                  <p:stCondLst>
                                    <p:cond delay="0"/>
                                  </p:stCondLst>
                                  <p:iterate type="lt">
                                    <p:tmPct val="10000"/>
                                  </p:iterate>
                                  <p:childTnLst>
                                    <p:set>
                                      <p:cBhvr>
                                        <p:cTn id="198" dur="1" fill="hold">
                                          <p:stCondLst>
                                            <p:cond delay="0"/>
                                          </p:stCondLst>
                                        </p:cTn>
                                        <p:tgtEl>
                                          <p:spTgt spid="102"/>
                                        </p:tgtEl>
                                        <p:attrNameLst>
                                          <p:attrName>style.visibility</p:attrName>
                                        </p:attrNameLst>
                                      </p:cBhvr>
                                      <p:to>
                                        <p:strVal val="visible"/>
                                      </p:to>
                                    </p:set>
                                    <p:anim calcmode="lin" valueType="num">
                                      <p:cBhvr>
                                        <p:cTn id="199"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102"/>
                                        </p:tgtEl>
                                        <p:attrNameLst>
                                          <p:attrName>ppt_y</p:attrName>
                                        </p:attrNameLst>
                                      </p:cBhvr>
                                      <p:tavLst>
                                        <p:tav tm="0">
                                          <p:val>
                                            <p:strVal val="#ppt_y"/>
                                          </p:val>
                                        </p:tav>
                                        <p:tav tm="100000">
                                          <p:val>
                                            <p:strVal val="#ppt_y"/>
                                          </p:val>
                                        </p:tav>
                                      </p:tavLst>
                                    </p:anim>
                                    <p:anim calcmode="lin" valueType="num">
                                      <p:cBhvr>
                                        <p:cTn id="201"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102"/>
                                        </p:tgtEl>
                                      </p:cBhvr>
                                    </p:animEffect>
                                  </p:childTnLst>
                                </p:cTn>
                              </p:par>
                            </p:childTnLst>
                          </p:cTn>
                        </p:par>
                        <p:par>
                          <p:cTn id="204" fill="hold">
                            <p:stCondLst>
                              <p:cond delay="1800"/>
                            </p:stCondLst>
                            <p:childTnLst>
                              <p:par>
                                <p:cTn id="205" presetID="22" presetClass="entr" presetSubtype="2" fill="hold" nodeType="afterEffect">
                                  <p:stCondLst>
                                    <p:cond delay="0"/>
                                  </p:stCondLst>
                                  <p:childTnLst>
                                    <p:set>
                                      <p:cBhvr>
                                        <p:cTn id="206" dur="1" fill="hold">
                                          <p:stCondLst>
                                            <p:cond delay="0"/>
                                          </p:stCondLst>
                                        </p:cTn>
                                        <p:tgtEl>
                                          <p:spTgt spid="105"/>
                                        </p:tgtEl>
                                        <p:attrNameLst>
                                          <p:attrName>style.visibility</p:attrName>
                                        </p:attrNameLst>
                                      </p:cBhvr>
                                      <p:to>
                                        <p:strVal val="visible"/>
                                      </p:to>
                                    </p:set>
                                    <p:animEffect transition="in" filter="wipe(right)">
                                      <p:cBhvr>
                                        <p:cTn id="207" dur="500"/>
                                        <p:tgtEl>
                                          <p:spTgt spid="105"/>
                                        </p:tgtEl>
                                      </p:cBhvr>
                                    </p:animEffect>
                                  </p:childTnLst>
                                </p:cTn>
                              </p:par>
                            </p:childTnLst>
                          </p:cTn>
                        </p:par>
                        <p:par>
                          <p:cTn id="208" fill="hold">
                            <p:stCondLst>
                              <p:cond delay="2300"/>
                            </p:stCondLst>
                            <p:childTnLst>
                              <p:par>
                                <p:cTn id="209" presetID="41" presetClass="entr" presetSubtype="0" fill="hold" grpId="0" nodeType="afterEffect">
                                  <p:stCondLst>
                                    <p:cond delay="0"/>
                                  </p:stCondLst>
                                  <p:iterate type="lt">
                                    <p:tmPct val="10000"/>
                                  </p:iterate>
                                  <p:childTnLst>
                                    <p:set>
                                      <p:cBhvr>
                                        <p:cTn id="210" dur="1" fill="hold">
                                          <p:stCondLst>
                                            <p:cond delay="0"/>
                                          </p:stCondLst>
                                        </p:cTn>
                                        <p:tgtEl>
                                          <p:spTgt spid="103"/>
                                        </p:tgtEl>
                                        <p:attrNameLst>
                                          <p:attrName>style.visibility</p:attrName>
                                        </p:attrNameLst>
                                      </p:cBhvr>
                                      <p:to>
                                        <p:strVal val="visible"/>
                                      </p:to>
                                    </p:set>
                                    <p:anim calcmode="lin" valueType="num">
                                      <p:cBhvr>
                                        <p:cTn id="211"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103"/>
                                        </p:tgtEl>
                                        <p:attrNameLst>
                                          <p:attrName>ppt_y</p:attrName>
                                        </p:attrNameLst>
                                      </p:cBhvr>
                                      <p:tavLst>
                                        <p:tav tm="0">
                                          <p:val>
                                            <p:strVal val="#ppt_y"/>
                                          </p:val>
                                        </p:tav>
                                        <p:tav tm="100000">
                                          <p:val>
                                            <p:strVal val="#ppt_y"/>
                                          </p:val>
                                        </p:tav>
                                      </p:tavLst>
                                    </p:anim>
                                    <p:anim calcmode="lin" valueType="num">
                                      <p:cBhvr>
                                        <p:cTn id="213"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103"/>
                                        </p:tgtEl>
                                      </p:cBhvr>
                                    </p:animEffect>
                                  </p:childTnLst>
                                </p:cTn>
                              </p:par>
                              <p:par>
                                <p:cTn id="216" presetID="41" presetClass="entr" presetSubtype="0" fill="hold" grpId="0" nodeType="withEffect">
                                  <p:stCondLst>
                                    <p:cond delay="0"/>
                                  </p:stCondLst>
                                  <p:iterate type="lt">
                                    <p:tmPct val="10000"/>
                                  </p:iterate>
                                  <p:childTnLst>
                                    <p:set>
                                      <p:cBhvr>
                                        <p:cTn id="217" dur="1" fill="hold">
                                          <p:stCondLst>
                                            <p:cond delay="0"/>
                                          </p:stCondLst>
                                        </p:cTn>
                                        <p:tgtEl>
                                          <p:spTgt spid="104"/>
                                        </p:tgtEl>
                                        <p:attrNameLst>
                                          <p:attrName>style.visibility</p:attrName>
                                        </p:attrNameLst>
                                      </p:cBhvr>
                                      <p:to>
                                        <p:strVal val="visible"/>
                                      </p:to>
                                    </p:set>
                                    <p:anim calcmode="lin" valueType="num">
                                      <p:cBhvr>
                                        <p:cTn id="218"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219" dur="500" fill="hold"/>
                                        <p:tgtEl>
                                          <p:spTgt spid="104"/>
                                        </p:tgtEl>
                                        <p:attrNameLst>
                                          <p:attrName>ppt_y</p:attrName>
                                        </p:attrNameLst>
                                      </p:cBhvr>
                                      <p:tavLst>
                                        <p:tav tm="0">
                                          <p:val>
                                            <p:strVal val="#ppt_y"/>
                                          </p:val>
                                        </p:tav>
                                        <p:tav tm="100000">
                                          <p:val>
                                            <p:strVal val="#ppt_y"/>
                                          </p:val>
                                        </p:tav>
                                      </p:tavLst>
                                    </p:anim>
                                    <p:anim calcmode="lin" valueType="num">
                                      <p:cBhvr>
                                        <p:cTn id="220"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221"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222" dur="500" tmFilter="0,0; .5, 1; 1, 1"/>
                                        <p:tgtEl>
                                          <p:spTgt spid="104"/>
                                        </p:tgtEl>
                                      </p:cBhvr>
                                    </p:animEffect>
                                  </p:childTnLst>
                                </p:cTn>
                              </p:par>
                            </p:childTnLst>
                          </p:cTn>
                        </p:par>
                        <p:par>
                          <p:cTn id="223" fill="hold">
                            <p:stCondLst>
                              <p:cond delay="3200"/>
                            </p:stCondLst>
                            <p:childTnLst>
                              <p:par>
                                <p:cTn id="224" presetID="41" presetClass="entr" presetSubtype="0" fill="hold" grpId="0" nodeType="afterEffect">
                                  <p:stCondLst>
                                    <p:cond delay="0"/>
                                  </p:stCondLst>
                                  <p:iterate type="lt">
                                    <p:tmPct val="10000"/>
                                  </p:iterate>
                                  <p:childTnLst>
                                    <p:set>
                                      <p:cBhvr>
                                        <p:cTn id="225" dur="1" fill="hold">
                                          <p:stCondLst>
                                            <p:cond delay="0"/>
                                          </p:stCondLst>
                                        </p:cTn>
                                        <p:tgtEl>
                                          <p:spTgt spid="112"/>
                                        </p:tgtEl>
                                        <p:attrNameLst>
                                          <p:attrName>style.visibility</p:attrName>
                                        </p:attrNameLst>
                                      </p:cBhvr>
                                      <p:to>
                                        <p:strVal val="visible"/>
                                      </p:to>
                                    </p:set>
                                    <p:anim calcmode="lin" valueType="num">
                                      <p:cBhvr>
                                        <p:cTn id="226"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227" dur="500" fill="hold"/>
                                        <p:tgtEl>
                                          <p:spTgt spid="112"/>
                                        </p:tgtEl>
                                        <p:attrNameLst>
                                          <p:attrName>ppt_y</p:attrName>
                                        </p:attrNameLst>
                                      </p:cBhvr>
                                      <p:tavLst>
                                        <p:tav tm="0">
                                          <p:val>
                                            <p:strVal val="#ppt_y"/>
                                          </p:val>
                                        </p:tav>
                                        <p:tav tm="100000">
                                          <p:val>
                                            <p:strVal val="#ppt_y"/>
                                          </p:val>
                                        </p:tav>
                                      </p:tavLst>
                                    </p:anim>
                                    <p:anim calcmode="lin" valueType="num">
                                      <p:cBhvr>
                                        <p:cTn id="228"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229"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230" dur="500" tmFilter="0,0; .5, 1; 1, 1"/>
                                        <p:tgtEl>
                                          <p:spTgt spid="112"/>
                                        </p:tgtEl>
                                      </p:cBhvr>
                                    </p:animEffect>
                                  </p:childTnLst>
                                </p:cTn>
                              </p:par>
                            </p:childTnLst>
                          </p:cTn>
                        </p:par>
                        <p:par>
                          <p:cTn id="231" fill="hold">
                            <p:stCondLst>
                              <p:cond delay="3850"/>
                            </p:stCondLst>
                            <p:childTnLst>
                              <p:par>
                                <p:cTn id="232" presetID="41" presetClass="entr" presetSubtype="0" fill="hold" grpId="0" nodeType="afterEffect">
                                  <p:stCondLst>
                                    <p:cond delay="0"/>
                                  </p:stCondLst>
                                  <p:iterate type="lt">
                                    <p:tmPct val="10000"/>
                                  </p:iterate>
                                  <p:childTnLst>
                                    <p:set>
                                      <p:cBhvr>
                                        <p:cTn id="233" dur="1" fill="hold">
                                          <p:stCondLst>
                                            <p:cond delay="0"/>
                                          </p:stCondLst>
                                        </p:cTn>
                                        <p:tgtEl>
                                          <p:spTgt spid="113"/>
                                        </p:tgtEl>
                                        <p:attrNameLst>
                                          <p:attrName>style.visibility</p:attrName>
                                        </p:attrNameLst>
                                      </p:cBhvr>
                                      <p:to>
                                        <p:strVal val="visible"/>
                                      </p:to>
                                    </p:set>
                                    <p:anim calcmode="lin" valueType="num">
                                      <p:cBhvr>
                                        <p:cTn id="234" dur="500" fill="hold"/>
                                        <p:tgtEl>
                                          <p:spTgt spid="113"/>
                                        </p:tgtEl>
                                        <p:attrNameLst>
                                          <p:attrName>ppt_x</p:attrName>
                                        </p:attrNameLst>
                                      </p:cBhvr>
                                      <p:tavLst>
                                        <p:tav tm="0">
                                          <p:val>
                                            <p:strVal val="#ppt_x"/>
                                          </p:val>
                                        </p:tav>
                                        <p:tav tm="50000">
                                          <p:val>
                                            <p:strVal val="#ppt_x+.1"/>
                                          </p:val>
                                        </p:tav>
                                        <p:tav tm="100000">
                                          <p:val>
                                            <p:strVal val="#ppt_x"/>
                                          </p:val>
                                        </p:tav>
                                      </p:tavLst>
                                    </p:anim>
                                    <p:anim calcmode="lin" valueType="num">
                                      <p:cBhvr>
                                        <p:cTn id="235" dur="500" fill="hold"/>
                                        <p:tgtEl>
                                          <p:spTgt spid="113"/>
                                        </p:tgtEl>
                                        <p:attrNameLst>
                                          <p:attrName>ppt_y</p:attrName>
                                        </p:attrNameLst>
                                      </p:cBhvr>
                                      <p:tavLst>
                                        <p:tav tm="0">
                                          <p:val>
                                            <p:strVal val="#ppt_y"/>
                                          </p:val>
                                        </p:tav>
                                        <p:tav tm="100000">
                                          <p:val>
                                            <p:strVal val="#ppt_y"/>
                                          </p:val>
                                        </p:tav>
                                      </p:tavLst>
                                    </p:anim>
                                    <p:anim calcmode="lin" valueType="num">
                                      <p:cBhvr>
                                        <p:cTn id="236" dur="500" fill="hold"/>
                                        <p:tgtEl>
                                          <p:spTgt spid="113"/>
                                        </p:tgtEl>
                                        <p:attrNameLst>
                                          <p:attrName>ppt_h</p:attrName>
                                        </p:attrNameLst>
                                      </p:cBhvr>
                                      <p:tavLst>
                                        <p:tav tm="0">
                                          <p:val>
                                            <p:strVal val="#ppt_h/10"/>
                                          </p:val>
                                        </p:tav>
                                        <p:tav tm="50000">
                                          <p:val>
                                            <p:strVal val="#ppt_h+.01"/>
                                          </p:val>
                                        </p:tav>
                                        <p:tav tm="100000">
                                          <p:val>
                                            <p:strVal val="#ppt_h"/>
                                          </p:val>
                                        </p:tav>
                                      </p:tavLst>
                                    </p:anim>
                                    <p:anim calcmode="lin" valueType="num">
                                      <p:cBhvr>
                                        <p:cTn id="237" dur="500" fill="hold"/>
                                        <p:tgtEl>
                                          <p:spTgt spid="113"/>
                                        </p:tgtEl>
                                        <p:attrNameLst>
                                          <p:attrName>ppt_w</p:attrName>
                                        </p:attrNameLst>
                                      </p:cBhvr>
                                      <p:tavLst>
                                        <p:tav tm="0">
                                          <p:val>
                                            <p:strVal val="#ppt_w/10"/>
                                          </p:val>
                                        </p:tav>
                                        <p:tav tm="50000">
                                          <p:val>
                                            <p:strVal val="#ppt_w+.01"/>
                                          </p:val>
                                        </p:tav>
                                        <p:tav tm="100000">
                                          <p:val>
                                            <p:strVal val="#ppt_w"/>
                                          </p:val>
                                        </p:tav>
                                      </p:tavLst>
                                    </p:anim>
                                    <p:animEffect transition="in" filter="fade">
                                      <p:cBhvr>
                                        <p:cTn id="238" dur="500" tmFilter="0,0; .5, 1; 1, 1"/>
                                        <p:tgtEl>
                                          <p:spTgt spid="113"/>
                                        </p:tgtEl>
                                      </p:cBhvr>
                                    </p:animEffect>
                                  </p:childTnLst>
                                </p:cTn>
                              </p:par>
                            </p:childTnLst>
                          </p:cTn>
                        </p:par>
                        <p:par>
                          <p:cTn id="239" fill="hold">
                            <p:stCondLst>
                              <p:cond delay="4500"/>
                            </p:stCondLst>
                            <p:childTnLst>
                              <p:par>
                                <p:cTn id="240" presetID="41" presetClass="entr" presetSubtype="0" fill="hold" grpId="0" nodeType="afterEffect">
                                  <p:stCondLst>
                                    <p:cond delay="0"/>
                                  </p:stCondLst>
                                  <p:iterate type="lt">
                                    <p:tmPct val="10000"/>
                                  </p:iterate>
                                  <p:childTnLst>
                                    <p:set>
                                      <p:cBhvr>
                                        <p:cTn id="241" dur="1" fill="hold">
                                          <p:stCondLst>
                                            <p:cond delay="0"/>
                                          </p:stCondLst>
                                        </p:cTn>
                                        <p:tgtEl>
                                          <p:spTgt spid="114"/>
                                        </p:tgtEl>
                                        <p:attrNameLst>
                                          <p:attrName>style.visibility</p:attrName>
                                        </p:attrNameLst>
                                      </p:cBhvr>
                                      <p:to>
                                        <p:strVal val="visible"/>
                                      </p:to>
                                    </p:set>
                                    <p:anim calcmode="lin" valueType="num">
                                      <p:cBhvr>
                                        <p:cTn id="242"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43" dur="500" fill="hold"/>
                                        <p:tgtEl>
                                          <p:spTgt spid="114"/>
                                        </p:tgtEl>
                                        <p:attrNameLst>
                                          <p:attrName>ppt_y</p:attrName>
                                        </p:attrNameLst>
                                      </p:cBhvr>
                                      <p:tavLst>
                                        <p:tav tm="0">
                                          <p:val>
                                            <p:strVal val="#ppt_y"/>
                                          </p:val>
                                        </p:tav>
                                        <p:tav tm="100000">
                                          <p:val>
                                            <p:strVal val="#ppt_y"/>
                                          </p:val>
                                        </p:tav>
                                      </p:tavLst>
                                    </p:anim>
                                    <p:anim calcmode="lin" valueType="num">
                                      <p:cBhvr>
                                        <p:cTn id="244"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245"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246" dur="500" tmFilter="0,0; .5, 1; 1, 1"/>
                                        <p:tgtEl>
                                          <p:spTgt spid="114"/>
                                        </p:tgtEl>
                                      </p:cBhvr>
                                    </p:animEffect>
                                  </p:childTnLst>
                                </p:cTn>
                              </p:par>
                              <p:par>
                                <p:cTn id="247" presetID="31" presetClass="entr" presetSubtype="0" fill="hold" grpId="0" nodeType="withEffect">
                                  <p:stCondLst>
                                    <p:cond delay="0"/>
                                  </p:stCondLst>
                                  <p:childTnLst>
                                    <p:set>
                                      <p:cBhvr>
                                        <p:cTn id="248" dur="1" fill="hold">
                                          <p:stCondLst>
                                            <p:cond delay="0"/>
                                          </p:stCondLst>
                                        </p:cTn>
                                        <p:tgtEl>
                                          <p:spTgt spid="109"/>
                                        </p:tgtEl>
                                        <p:attrNameLst>
                                          <p:attrName>style.visibility</p:attrName>
                                        </p:attrNameLst>
                                      </p:cBhvr>
                                      <p:to>
                                        <p:strVal val="visible"/>
                                      </p:to>
                                    </p:set>
                                    <p:anim calcmode="lin" valueType="num">
                                      <p:cBhvr>
                                        <p:cTn id="249" dur="1000" fill="hold"/>
                                        <p:tgtEl>
                                          <p:spTgt spid="109"/>
                                        </p:tgtEl>
                                        <p:attrNameLst>
                                          <p:attrName>ppt_w</p:attrName>
                                        </p:attrNameLst>
                                      </p:cBhvr>
                                      <p:tavLst>
                                        <p:tav tm="0">
                                          <p:val>
                                            <p:fltVal val="0"/>
                                          </p:val>
                                        </p:tav>
                                        <p:tav tm="100000">
                                          <p:val>
                                            <p:strVal val="#ppt_w"/>
                                          </p:val>
                                        </p:tav>
                                      </p:tavLst>
                                    </p:anim>
                                    <p:anim calcmode="lin" valueType="num">
                                      <p:cBhvr>
                                        <p:cTn id="250" dur="1000" fill="hold"/>
                                        <p:tgtEl>
                                          <p:spTgt spid="109"/>
                                        </p:tgtEl>
                                        <p:attrNameLst>
                                          <p:attrName>ppt_h</p:attrName>
                                        </p:attrNameLst>
                                      </p:cBhvr>
                                      <p:tavLst>
                                        <p:tav tm="0">
                                          <p:val>
                                            <p:fltVal val="0"/>
                                          </p:val>
                                        </p:tav>
                                        <p:tav tm="100000">
                                          <p:val>
                                            <p:strVal val="#ppt_h"/>
                                          </p:val>
                                        </p:tav>
                                      </p:tavLst>
                                    </p:anim>
                                    <p:anim calcmode="lin" valueType="num">
                                      <p:cBhvr>
                                        <p:cTn id="251" dur="1000" fill="hold"/>
                                        <p:tgtEl>
                                          <p:spTgt spid="109"/>
                                        </p:tgtEl>
                                        <p:attrNameLst>
                                          <p:attrName>style.rotation</p:attrName>
                                        </p:attrNameLst>
                                      </p:cBhvr>
                                      <p:tavLst>
                                        <p:tav tm="0">
                                          <p:val>
                                            <p:fltVal val="90"/>
                                          </p:val>
                                        </p:tav>
                                        <p:tav tm="100000">
                                          <p:val>
                                            <p:fltVal val="0"/>
                                          </p:val>
                                        </p:tav>
                                      </p:tavLst>
                                    </p:anim>
                                    <p:animEffect transition="in" filter="fade">
                                      <p:cBhvr>
                                        <p:cTn id="252" dur="1000"/>
                                        <p:tgtEl>
                                          <p:spTgt spid="109"/>
                                        </p:tgtEl>
                                      </p:cBhvr>
                                    </p:animEffect>
                                  </p:childTnLst>
                                </p:cTn>
                              </p:par>
                              <p:par>
                                <p:cTn id="253" presetID="31" presetClass="entr" presetSubtype="0" fill="hold" grpId="0" nodeType="withEffect">
                                  <p:stCondLst>
                                    <p:cond delay="0"/>
                                  </p:stCondLst>
                                  <p:childTnLst>
                                    <p:set>
                                      <p:cBhvr>
                                        <p:cTn id="254" dur="1" fill="hold">
                                          <p:stCondLst>
                                            <p:cond delay="0"/>
                                          </p:stCondLst>
                                        </p:cTn>
                                        <p:tgtEl>
                                          <p:spTgt spid="110"/>
                                        </p:tgtEl>
                                        <p:attrNameLst>
                                          <p:attrName>style.visibility</p:attrName>
                                        </p:attrNameLst>
                                      </p:cBhvr>
                                      <p:to>
                                        <p:strVal val="visible"/>
                                      </p:to>
                                    </p:set>
                                    <p:anim calcmode="lin" valueType="num">
                                      <p:cBhvr>
                                        <p:cTn id="255" dur="1000" fill="hold"/>
                                        <p:tgtEl>
                                          <p:spTgt spid="110"/>
                                        </p:tgtEl>
                                        <p:attrNameLst>
                                          <p:attrName>ppt_w</p:attrName>
                                        </p:attrNameLst>
                                      </p:cBhvr>
                                      <p:tavLst>
                                        <p:tav tm="0">
                                          <p:val>
                                            <p:fltVal val="0"/>
                                          </p:val>
                                        </p:tav>
                                        <p:tav tm="100000">
                                          <p:val>
                                            <p:strVal val="#ppt_w"/>
                                          </p:val>
                                        </p:tav>
                                      </p:tavLst>
                                    </p:anim>
                                    <p:anim calcmode="lin" valueType="num">
                                      <p:cBhvr>
                                        <p:cTn id="256" dur="1000" fill="hold"/>
                                        <p:tgtEl>
                                          <p:spTgt spid="110"/>
                                        </p:tgtEl>
                                        <p:attrNameLst>
                                          <p:attrName>ppt_h</p:attrName>
                                        </p:attrNameLst>
                                      </p:cBhvr>
                                      <p:tavLst>
                                        <p:tav tm="0">
                                          <p:val>
                                            <p:fltVal val="0"/>
                                          </p:val>
                                        </p:tav>
                                        <p:tav tm="100000">
                                          <p:val>
                                            <p:strVal val="#ppt_h"/>
                                          </p:val>
                                        </p:tav>
                                      </p:tavLst>
                                    </p:anim>
                                    <p:anim calcmode="lin" valueType="num">
                                      <p:cBhvr>
                                        <p:cTn id="257" dur="1000" fill="hold"/>
                                        <p:tgtEl>
                                          <p:spTgt spid="110"/>
                                        </p:tgtEl>
                                        <p:attrNameLst>
                                          <p:attrName>style.rotation</p:attrName>
                                        </p:attrNameLst>
                                      </p:cBhvr>
                                      <p:tavLst>
                                        <p:tav tm="0">
                                          <p:val>
                                            <p:fltVal val="90"/>
                                          </p:val>
                                        </p:tav>
                                        <p:tav tm="100000">
                                          <p:val>
                                            <p:fltVal val="0"/>
                                          </p:val>
                                        </p:tav>
                                      </p:tavLst>
                                    </p:anim>
                                    <p:animEffect transition="in" filter="fade">
                                      <p:cBhvr>
                                        <p:cTn id="258" dur="1000"/>
                                        <p:tgtEl>
                                          <p:spTgt spid="110"/>
                                        </p:tgtEl>
                                      </p:cBhvr>
                                    </p:animEffect>
                                  </p:childTnLst>
                                </p:cTn>
                              </p:par>
                              <p:par>
                                <p:cTn id="259" presetID="31" presetClass="entr" presetSubtype="0" fill="hold" grpId="0" nodeType="withEffect">
                                  <p:stCondLst>
                                    <p:cond delay="0"/>
                                  </p:stCondLst>
                                  <p:childTnLst>
                                    <p:set>
                                      <p:cBhvr>
                                        <p:cTn id="260" dur="1" fill="hold">
                                          <p:stCondLst>
                                            <p:cond delay="0"/>
                                          </p:stCondLst>
                                        </p:cTn>
                                        <p:tgtEl>
                                          <p:spTgt spid="111"/>
                                        </p:tgtEl>
                                        <p:attrNameLst>
                                          <p:attrName>style.visibility</p:attrName>
                                        </p:attrNameLst>
                                      </p:cBhvr>
                                      <p:to>
                                        <p:strVal val="visible"/>
                                      </p:to>
                                    </p:set>
                                    <p:anim calcmode="lin" valueType="num">
                                      <p:cBhvr>
                                        <p:cTn id="261" dur="1000" fill="hold"/>
                                        <p:tgtEl>
                                          <p:spTgt spid="111"/>
                                        </p:tgtEl>
                                        <p:attrNameLst>
                                          <p:attrName>ppt_w</p:attrName>
                                        </p:attrNameLst>
                                      </p:cBhvr>
                                      <p:tavLst>
                                        <p:tav tm="0">
                                          <p:val>
                                            <p:fltVal val="0"/>
                                          </p:val>
                                        </p:tav>
                                        <p:tav tm="100000">
                                          <p:val>
                                            <p:strVal val="#ppt_w"/>
                                          </p:val>
                                        </p:tav>
                                      </p:tavLst>
                                    </p:anim>
                                    <p:anim calcmode="lin" valueType="num">
                                      <p:cBhvr>
                                        <p:cTn id="262" dur="1000" fill="hold"/>
                                        <p:tgtEl>
                                          <p:spTgt spid="111"/>
                                        </p:tgtEl>
                                        <p:attrNameLst>
                                          <p:attrName>ppt_h</p:attrName>
                                        </p:attrNameLst>
                                      </p:cBhvr>
                                      <p:tavLst>
                                        <p:tav tm="0">
                                          <p:val>
                                            <p:fltVal val="0"/>
                                          </p:val>
                                        </p:tav>
                                        <p:tav tm="100000">
                                          <p:val>
                                            <p:strVal val="#ppt_h"/>
                                          </p:val>
                                        </p:tav>
                                      </p:tavLst>
                                    </p:anim>
                                    <p:anim calcmode="lin" valueType="num">
                                      <p:cBhvr>
                                        <p:cTn id="263" dur="1000" fill="hold"/>
                                        <p:tgtEl>
                                          <p:spTgt spid="111"/>
                                        </p:tgtEl>
                                        <p:attrNameLst>
                                          <p:attrName>style.rotation</p:attrName>
                                        </p:attrNameLst>
                                      </p:cBhvr>
                                      <p:tavLst>
                                        <p:tav tm="0">
                                          <p:val>
                                            <p:fltVal val="90"/>
                                          </p:val>
                                        </p:tav>
                                        <p:tav tm="100000">
                                          <p:val>
                                            <p:fltVal val="0"/>
                                          </p:val>
                                        </p:tav>
                                      </p:tavLst>
                                    </p:anim>
                                    <p:animEffect transition="in" filter="fade">
                                      <p:cBhvr>
                                        <p:cTn id="264"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1" grpId="0"/>
      <p:bldP spid="102" grpId="0"/>
      <p:bldP spid="103" grpId="0"/>
      <p:bldP spid="104" grpId="0"/>
      <p:bldP spid="109" grpId="0" animBg="1"/>
      <p:bldP spid="110" grpId="0" animBg="1"/>
      <p:bldP spid="111" grpId="0" animBg="1"/>
      <p:bldP spid="112" grpId="0"/>
      <p:bldP spid="113" grpId="0"/>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2"/>
          <p:cNvSpPr/>
          <p:nvPr/>
        </p:nvSpPr>
        <p:spPr>
          <a:xfrm>
            <a:off x="5553268" y="1723705"/>
            <a:ext cx="1230880" cy="1227465"/>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4400" b="1" dirty="0">
                <a:solidFill>
                  <a:schemeClr val="bg1"/>
                </a:solidFill>
                <a:latin typeface="Arial" panose="020B0604020202020204" pitchFamily="34" charset="0"/>
                <a:ea typeface="Arial Unicode MS" panose="020B0604020202020204" pitchFamily="34" charset="-122"/>
                <a:cs typeface="Arial" panose="020B0604020202020204" pitchFamily="34" charset="0"/>
              </a:rPr>
              <a:t>01</a:t>
            </a:r>
            <a:endParaRPr lang="zh-CN" altLang="en-US" sz="4400" b="1"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4306429" y="2983125"/>
            <a:ext cx="3724558" cy="738704"/>
          </a:xfrm>
          <a:prstGeom prst="rect">
            <a:avLst/>
          </a:prstGeom>
          <a:effectLst/>
        </p:spPr>
        <p:txBody>
          <a:bodyPr wrap="square" lIns="121960" tIns="60980" rIns="121960" bIns="60980">
            <a:spAutoFit/>
          </a:bodyPr>
          <a:lstStyle/>
          <a:p>
            <a:pPr algn="ctr">
              <a:defRPr/>
            </a:pPr>
            <a:r>
              <a:rPr lang="zh-CN" altLang="en-US"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_3"/>
          <p:cNvSpPr txBox="1">
            <a:spLocks/>
          </p:cNvSpPr>
          <p:nvPr/>
        </p:nvSpPr>
        <p:spPr>
          <a:xfrm>
            <a:off x="2835774" y="3753784"/>
            <a:ext cx="6665869" cy="430887"/>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100" b="0" dirty="0">
                <a:effectLst/>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b="0" dirty="0">
              <a:effectLst/>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50" y="4649729"/>
            <a:ext cx="4996944" cy="2221718"/>
          </a:xfrm>
          <a:prstGeom prst="rect">
            <a:avLst/>
          </a:prstGeom>
        </p:spPr>
      </p:pic>
    </p:spTree>
    <p:extLst>
      <p:ext uri="{BB962C8B-B14F-4D97-AF65-F5344CB8AC3E}">
        <p14:creationId xmlns:p14="http://schemas.microsoft.com/office/powerpoint/2010/main" val="297821693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923998" y="2060848"/>
            <a:ext cx="1871233" cy="1872208"/>
            <a:chOff x="467544" y="1578560"/>
            <a:chExt cx="1872208" cy="1872208"/>
          </a:xfrm>
        </p:grpSpPr>
        <p:sp>
          <p:nvSpPr>
            <p:cNvPr id="27" name="弦形 26"/>
            <p:cNvSpPr/>
            <p:nvPr/>
          </p:nvSpPr>
          <p:spPr>
            <a:xfrm rot="19715174">
              <a:off x="537184" y="1644658"/>
              <a:ext cx="1732929" cy="1732929"/>
            </a:xfrm>
            <a:prstGeom prst="chord">
              <a:avLst>
                <a:gd name="adj1" fmla="val 2700000"/>
                <a:gd name="adj2" fmla="val 117611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467544" y="1578560"/>
              <a:ext cx="1872208" cy="1872208"/>
              <a:chOff x="467544" y="1578560"/>
              <a:chExt cx="1872208" cy="1872208"/>
            </a:xfrm>
          </p:grpSpPr>
          <p:sp>
            <p:nvSpPr>
              <p:cNvPr id="29" name="椭圆 28"/>
              <p:cNvSpPr/>
              <p:nvPr/>
            </p:nvSpPr>
            <p:spPr>
              <a:xfrm>
                <a:off x="467544" y="1578560"/>
                <a:ext cx="1872208" cy="1872208"/>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TextBox 29"/>
              <p:cNvSpPr txBox="1"/>
              <p:nvPr/>
            </p:nvSpPr>
            <p:spPr>
              <a:xfrm>
                <a:off x="951204" y="2194119"/>
                <a:ext cx="904886" cy="523220"/>
              </a:xfrm>
              <a:prstGeom prst="rect">
                <a:avLst/>
              </a:prstGeom>
              <a:noFill/>
            </p:spPr>
            <p:txBody>
              <a:bodyPr wrap="none" rtlCol="0">
                <a:spAutoFit/>
              </a:bodyPr>
              <a:lstStyle/>
              <a:p>
                <a:pPr algn="ctr"/>
                <a:r>
                  <a:rPr lang="en-US" altLang="zh-CN" sz="2800" dirty="0">
                    <a:solidFill>
                      <a:schemeClr val="tx2"/>
                    </a:solidFill>
                  </a:rPr>
                  <a:t>20%</a:t>
                </a:r>
                <a:endParaRPr lang="zh-CN" altLang="en-US" sz="2800" dirty="0">
                  <a:solidFill>
                    <a:schemeClr val="tx2"/>
                  </a:solidFill>
                </a:endParaRPr>
              </a:p>
            </p:txBody>
          </p:sp>
        </p:grpSp>
      </p:grpSp>
      <p:grpSp>
        <p:nvGrpSpPr>
          <p:cNvPr id="31" name="组合 30"/>
          <p:cNvGrpSpPr/>
          <p:nvPr/>
        </p:nvGrpSpPr>
        <p:grpSpPr>
          <a:xfrm>
            <a:off x="4059123" y="2060848"/>
            <a:ext cx="1871233" cy="1872208"/>
            <a:chOff x="2603781" y="1578560"/>
            <a:chExt cx="1872208" cy="1872208"/>
          </a:xfrm>
        </p:grpSpPr>
        <p:sp>
          <p:nvSpPr>
            <p:cNvPr id="32" name="弦形 31"/>
            <p:cNvSpPr/>
            <p:nvPr/>
          </p:nvSpPr>
          <p:spPr>
            <a:xfrm rot="18780312">
              <a:off x="2678221" y="1651667"/>
              <a:ext cx="1732929" cy="1732929"/>
            </a:xfrm>
            <a:prstGeom prst="chord">
              <a:avLst>
                <a:gd name="adj1" fmla="val 2700000"/>
                <a:gd name="adj2" fmla="val 136435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603781" y="1578560"/>
              <a:ext cx="1872208" cy="1872208"/>
              <a:chOff x="2603781" y="1578560"/>
              <a:chExt cx="1872208" cy="1872208"/>
            </a:xfrm>
          </p:grpSpPr>
          <p:sp>
            <p:nvSpPr>
              <p:cNvPr id="35" name="椭圆 34"/>
              <p:cNvSpPr/>
              <p:nvPr/>
            </p:nvSpPr>
            <p:spPr>
              <a:xfrm>
                <a:off x="2603781" y="1578560"/>
                <a:ext cx="1872208" cy="187220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TextBox 35"/>
              <p:cNvSpPr txBox="1"/>
              <p:nvPr/>
            </p:nvSpPr>
            <p:spPr>
              <a:xfrm>
                <a:off x="3092240" y="2082616"/>
                <a:ext cx="904886" cy="523220"/>
              </a:xfrm>
              <a:prstGeom prst="rect">
                <a:avLst/>
              </a:prstGeom>
              <a:noFill/>
            </p:spPr>
            <p:txBody>
              <a:bodyPr wrap="none" rtlCol="0">
                <a:spAutoFit/>
              </a:bodyPr>
              <a:lstStyle/>
              <a:p>
                <a:pPr algn="ctr"/>
                <a:r>
                  <a:rPr lang="en-US" altLang="zh-CN" sz="2800" dirty="0">
                    <a:solidFill>
                      <a:schemeClr val="accent1"/>
                    </a:solidFill>
                  </a:rPr>
                  <a:t>40%</a:t>
                </a:r>
                <a:endParaRPr lang="zh-CN" altLang="en-US" sz="2800" dirty="0">
                  <a:solidFill>
                    <a:schemeClr val="accent1"/>
                  </a:solidFill>
                </a:endParaRPr>
              </a:p>
            </p:txBody>
          </p:sp>
        </p:grpSp>
      </p:grpSp>
      <p:grpSp>
        <p:nvGrpSpPr>
          <p:cNvPr id="37" name="组合 36"/>
          <p:cNvGrpSpPr/>
          <p:nvPr/>
        </p:nvGrpSpPr>
        <p:grpSpPr>
          <a:xfrm>
            <a:off x="6194248" y="2060848"/>
            <a:ext cx="1871233" cy="1872208"/>
            <a:chOff x="4740018" y="1578560"/>
            <a:chExt cx="1872208" cy="1872208"/>
          </a:xfrm>
        </p:grpSpPr>
        <p:sp>
          <p:nvSpPr>
            <p:cNvPr id="38" name="椭圆 37"/>
            <p:cNvSpPr/>
            <p:nvPr/>
          </p:nvSpPr>
          <p:spPr>
            <a:xfrm>
              <a:off x="4740018" y="1578560"/>
              <a:ext cx="1872208" cy="18722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弦形 38"/>
            <p:cNvSpPr/>
            <p:nvPr/>
          </p:nvSpPr>
          <p:spPr>
            <a:xfrm rot="18000000">
              <a:off x="4824171" y="1651666"/>
              <a:ext cx="1732929" cy="1732929"/>
            </a:xfrm>
            <a:prstGeom prst="chord">
              <a:avLst>
                <a:gd name="adj1" fmla="val 2700000"/>
                <a:gd name="adj2" fmla="val 15272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5242564" y="2194119"/>
              <a:ext cx="904886" cy="523220"/>
            </a:xfrm>
            <a:prstGeom prst="rect">
              <a:avLst/>
            </a:prstGeom>
            <a:noFill/>
          </p:spPr>
          <p:txBody>
            <a:bodyPr wrap="none" rtlCol="0">
              <a:spAutoFit/>
            </a:bodyPr>
            <a:lstStyle/>
            <a:p>
              <a:pPr algn="ctr"/>
              <a:r>
                <a:rPr lang="en-US" altLang="zh-CN" sz="2800" dirty="0">
                  <a:solidFill>
                    <a:srgbClr val="F8F8F8"/>
                  </a:solidFill>
                </a:rPr>
                <a:t>60%</a:t>
              </a:r>
              <a:endParaRPr lang="zh-CN" altLang="en-US" sz="2800" dirty="0">
                <a:solidFill>
                  <a:srgbClr val="F8F8F8"/>
                </a:solidFill>
              </a:endParaRPr>
            </a:p>
          </p:txBody>
        </p:sp>
      </p:grpSp>
      <p:grpSp>
        <p:nvGrpSpPr>
          <p:cNvPr id="41" name="组合 40"/>
          <p:cNvGrpSpPr/>
          <p:nvPr/>
        </p:nvGrpSpPr>
        <p:grpSpPr>
          <a:xfrm>
            <a:off x="8329374" y="2060848"/>
            <a:ext cx="1871233" cy="1872208"/>
            <a:chOff x="6876256" y="1578560"/>
            <a:chExt cx="1872208" cy="1872208"/>
          </a:xfrm>
        </p:grpSpPr>
        <p:sp>
          <p:nvSpPr>
            <p:cNvPr id="63" name="椭圆 62"/>
            <p:cNvSpPr/>
            <p:nvPr/>
          </p:nvSpPr>
          <p:spPr>
            <a:xfrm>
              <a:off x="6876256" y="1578560"/>
              <a:ext cx="1872208" cy="1872208"/>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弦形 63"/>
            <p:cNvSpPr/>
            <p:nvPr/>
          </p:nvSpPr>
          <p:spPr>
            <a:xfrm rot="16358992">
              <a:off x="6960409" y="1648200"/>
              <a:ext cx="1732929" cy="1732929"/>
            </a:xfrm>
            <a:prstGeom prst="chord">
              <a:avLst>
                <a:gd name="adj1" fmla="val 2700000"/>
                <a:gd name="adj2" fmla="val 185335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TextBox 64"/>
            <p:cNvSpPr txBox="1"/>
            <p:nvPr/>
          </p:nvSpPr>
          <p:spPr>
            <a:xfrm>
              <a:off x="7381982" y="2194119"/>
              <a:ext cx="904886" cy="523220"/>
            </a:xfrm>
            <a:prstGeom prst="rect">
              <a:avLst/>
            </a:prstGeom>
            <a:noFill/>
          </p:spPr>
          <p:txBody>
            <a:bodyPr wrap="none" rtlCol="0">
              <a:spAutoFit/>
            </a:bodyPr>
            <a:lstStyle/>
            <a:p>
              <a:pPr algn="ctr"/>
              <a:r>
                <a:rPr lang="en-US" altLang="zh-CN" sz="2800" dirty="0">
                  <a:solidFill>
                    <a:srgbClr val="F8F8F8"/>
                  </a:solidFill>
                </a:rPr>
                <a:t>90%</a:t>
              </a:r>
              <a:endParaRPr lang="zh-CN" altLang="en-US" sz="2800" dirty="0">
                <a:solidFill>
                  <a:srgbClr val="F8F8F8"/>
                </a:solidFill>
              </a:endParaRPr>
            </a:p>
          </p:txBody>
        </p:sp>
      </p:grpSp>
      <p:cxnSp>
        <p:nvCxnSpPr>
          <p:cNvPr id="66" name="直接连接符 65"/>
          <p:cNvCxnSpPr/>
          <p:nvPr/>
        </p:nvCxnSpPr>
        <p:spPr>
          <a:xfrm>
            <a:off x="1852028" y="4173186"/>
            <a:ext cx="833259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708087" y="4439732"/>
            <a:ext cx="2251775" cy="1559788"/>
            <a:chOff x="251520" y="3957444"/>
            <a:chExt cx="2252948" cy="1559788"/>
          </a:xfrm>
        </p:grpSpPr>
        <p:sp>
          <p:nvSpPr>
            <p:cNvPr id="68" name="TextBox 67"/>
            <p:cNvSpPr txBox="1"/>
            <p:nvPr/>
          </p:nvSpPr>
          <p:spPr>
            <a:xfrm>
              <a:off x="323528" y="3957444"/>
              <a:ext cx="2108932"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p>
          </p:txBody>
        </p:sp>
        <p:sp>
          <p:nvSpPr>
            <p:cNvPr id="69" name="矩形 68"/>
            <p:cNvSpPr/>
            <p:nvPr/>
          </p:nvSpPr>
          <p:spPr>
            <a:xfrm>
              <a:off x="251520"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p>
          </p:txBody>
        </p:sp>
      </p:grpSp>
      <p:grpSp>
        <p:nvGrpSpPr>
          <p:cNvPr id="70" name="组合 69"/>
          <p:cNvGrpSpPr/>
          <p:nvPr/>
        </p:nvGrpSpPr>
        <p:grpSpPr>
          <a:xfrm>
            <a:off x="3827768" y="4439732"/>
            <a:ext cx="2251775" cy="1559788"/>
            <a:chOff x="2372306" y="3957444"/>
            <a:chExt cx="2252948" cy="1559788"/>
          </a:xfrm>
        </p:grpSpPr>
        <p:sp>
          <p:nvSpPr>
            <p:cNvPr id="71" name="TextBox 70"/>
            <p:cNvSpPr txBox="1"/>
            <p:nvPr/>
          </p:nvSpPr>
          <p:spPr>
            <a:xfrm>
              <a:off x="2411760" y="3957444"/>
              <a:ext cx="2160240"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p>
          </p:txBody>
        </p:sp>
        <p:sp>
          <p:nvSpPr>
            <p:cNvPr id="72" name="矩形 71"/>
            <p:cNvSpPr/>
            <p:nvPr/>
          </p:nvSpPr>
          <p:spPr>
            <a:xfrm>
              <a:off x="2372306"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p>
          </p:txBody>
        </p:sp>
      </p:grpSp>
      <p:grpSp>
        <p:nvGrpSpPr>
          <p:cNvPr id="73" name="组合 72"/>
          <p:cNvGrpSpPr/>
          <p:nvPr/>
        </p:nvGrpSpPr>
        <p:grpSpPr>
          <a:xfrm>
            <a:off x="5947450" y="4439732"/>
            <a:ext cx="2251775" cy="1559788"/>
            <a:chOff x="4493092" y="3957444"/>
            <a:chExt cx="2252948" cy="1559788"/>
          </a:xfrm>
        </p:grpSpPr>
        <p:sp>
          <p:nvSpPr>
            <p:cNvPr id="74" name="TextBox 73"/>
            <p:cNvSpPr txBox="1"/>
            <p:nvPr/>
          </p:nvSpPr>
          <p:spPr>
            <a:xfrm>
              <a:off x="4557204" y="3957444"/>
              <a:ext cx="2175036"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p>
          </p:txBody>
        </p:sp>
        <p:sp>
          <p:nvSpPr>
            <p:cNvPr id="75" name="矩形 74"/>
            <p:cNvSpPr/>
            <p:nvPr/>
          </p:nvSpPr>
          <p:spPr>
            <a:xfrm>
              <a:off x="4493092"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p>
          </p:txBody>
        </p:sp>
      </p:grpSp>
      <p:grpSp>
        <p:nvGrpSpPr>
          <p:cNvPr id="76" name="组合 75"/>
          <p:cNvGrpSpPr/>
          <p:nvPr/>
        </p:nvGrpSpPr>
        <p:grpSpPr>
          <a:xfrm>
            <a:off x="8236714" y="4439732"/>
            <a:ext cx="2251775" cy="1559788"/>
            <a:chOff x="6783548" y="3957444"/>
            <a:chExt cx="2252948" cy="1559788"/>
          </a:xfrm>
        </p:grpSpPr>
        <p:sp>
          <p:nvSpPr>
            <p:cNvPr id="77" name="TextBox 76"/>
            <p:cNvSpPr txBox="1"/>
            <p:nvPr/>
          </p:nvSpPr>
          <p:spPr>
            <a:xfrm>
              <a:off x="6921276" y="3957444"/>
              <a:ext cx="1971204" cy="369332"/>
            </a:xfrm>
            <a:prstGeom prst="rect">
              <a:avLst/>
            </a:prstGeom>
            <a:noFill/>
          </p:spPr>
          <p:txBody>
            <a:bodyPr wrap="square" rtlCol="0">
              <a:spAutoFit/>
            </a:bodyPr>
            <a:lstStyle/>
            <a:p>
              <a:pPr algn="ctr"/>
              <a:r>
                <a:rPr lang="zh-CN" altLang="en-US" b="1" dirty="0">
                  <a:solidFill>
                    <a:schemeClr val="tx1">
                      <a:lumMod val="50000"/>
                      <a:lumOff val="50000"/>
                    </a:schemeClr>
                  </a:solidFill>
                  <a:latin typeface="+mn-ea"/>
                </a:rPr>
                <a:t>单击添加文本</a:t>
              </a:r>
            </a:p>
          </p:txBody>
        </p:sp>
        <p:sp>
          <p:nvSpPr>
            <p:cNvPr id="78" name="矩形 77"/>
            <p:cNvSpPr/>
            <p:nvPr/>
          </p:nvSpPr>
          <p:spPr>
            <a:xfrm>
              <a:off x="6783548" y="4440014"/>
              <a:ext cx="2252948" cy="1077218"/>
            </a:xfrm>
            <a:prstGeom prst="rect">
              <a:avLst/>
            </a:prstGeom>
          </p:spPr>
          <p:txBody>
            <a:bodyPr wrap="square">
              <a:spAutoFit/>
            </a:bodyPr>
            <a:lstStyle/>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endParaRPr lang="en-US" altLang="zh-CN" sz="1600" dirty="0">
                <a:solidFill>
                  <a:schemeClr val="tx1">
                    <a:lumMod val="50000"/>
                    <a:lumOff val="50000"/>
                  </a:schemeClr>
                </a:solidFill>
                <a:latin typeface="+mn-ea"/>
              </a:endParaRPr>
            </a:p>
            <a:p>
              <a:pPr lvl="0" algn="ctr"/>
              <a:r>
                <a:rPr lang="zh-CN" altLang="en-US" sz="1600" dirty="0">
                  <a:solidFill>
                    <a:schemeClr val="tx1">
                      <a:lumMod val="50000"/>
                      <a:lumOff val="50000"/>
                    </a:schemeClr>
                  </a:solidFill>
                  <a:latin typeface="+mn-ea"/>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9143512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 presetClass="entr" presetSubtype="1" fill="hold" nodeType="afterEffect" p14:presetBounceEnd="48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48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000"/>
                                </p:stCondLst>
                                <p:childTnLst>
                                  <p:par>
                                    <p:cTn id="17" presetID="2" presetClass="entr" presetSubtype="1" fill="hold" nodeType="afterEffect" p14:presetBounceEnd="48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48000">
                                          <p:cBhvr additive="base">
                                            <p:cTn id="19" dur="500" fill="hold"/>
                                            <p:tgtEl>
                                              <p:spTgt spid="31"/>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1500"/>
                                </p:stCondLst>
                                <p:childTnLst>
                                  <p:par>
                                    <p:cTn id="25" presetID="2" presetClass="entr" presetSubtype="1" fill="hold" nodeType="afterEffect" p14:presetBounceEnd="48000">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14:bounceEnd="48000">
                                          <p:cBhvr additive="base">
                                            <p:cTn id="27" dur="500" fill="hold"/>
                                            <p:tgtEl>
                                              <p:spTgt spid="37"/>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p:stCondLst>
                                  <p:cond delay="2000"/>
                                </p:stCondLst>
                                <p:childTnLst>
                                  <p:par>
                                    <p:cTn id="33" presetID="2" presetClass="entr" presetSubtype="1" fill="hold" nodeType="afterEffect" p14:presetBounceEnd="48000">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14:bounceEnd="48000">
                                          <p:cBhvr additive="base">
                                            <p:cTn id="35" dur="500" fill="hold"/>
                                            <p:tgtEl>
                                              <p:spTgt spid="4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up)">
                                          <p:cBhvr>
                                            <p:cTn id="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up)">
                                          <p:cBhvr>
                                            <p:cTn id="23" dur="500"/>
                                            <p:tgtEl>
                                              <p:spTgt spid="70"/>
                                            </p:tgtEl>
                                          </p:cBhvr>
                                        </p:animEffect>
                                      </p:child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up)">
                                          <p:cBhvr>
                                            <p:cTn id="31" dur="500"/>
                                            <p:tgtEl>
                                              <p:spTgt spid="73"/>
                                            </p:tgtEl>
                                          </p:cBhvr>
                                        </p:animEffect>
                                      </p:childTnLst>
                                    </p:cTn>
                                  </p:par>
                                </p:childTnLst>
                              </p:cTn>
                            </p:par>
                            <p:par>
                              <p:cTn id="32" fill="hold">
                                <p:stCondLst>
                                  <p:cond delay="2000"/>
                                </p:stCondLst>
                                <p:childTnLst>
                                  <p:par>
                                    <p:cTn id="33" presetID="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22" presetClass="entr" presetSubtype="1"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up)">
                                          <p:cBhvr>
                                            <p:cTn id="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_2"/>
          <p:cNvSpPr/>
          <p:nvPr/>
        </p:nvSpPr>
        <p:spPr>
          <a:xfrm>
            <a:off x="5553268" y="1723705"/>
            <a:ext cx="1230880" cy="1227465"/>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4400" b="1" dirty="0">
                <a:solidFill>
                  <a:schemeClr val="bg1"/>
                </a:solidFill>
                <a:latin typeface="Arial" panose="020B0604020202020204" pitchFamily="34" charset="0"/>
                <a:ea typeface="Arial Unicode MS" panose="020B0604020202020204" pitchFamily="34" charset="-122"/>
                <a:cs typeface="Arial" panose="020B0604020202020204" pitchFamily="34" charset="0"/>
              </a:rPr>
              <a:t>05</a:t>
            </a:r>
            <a:endParaRPr lang="zh-CN" altLang="en-US" sz="4400" b="1"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 name="矩形 3"/>
          <p:cNvSpPr/>
          <p:nvPr/>
        </p:nvSpPr>
        <p:spPr>
          <a:xfrm>
            <a:off x="4306429" y="2983125"/>
            <a:ext cx="3724558" cy="738704"/>
          </a:xfrm>
          <a:prstGeom prst="rect">
            <a:avLst/>
          </a:prstGeom>
          <a:effectLst/>
        </p:spPr>
        <p:txBody>
          <a:bodyPr wrap="square" lIns="121960" tIns="60980" rIns="121960" bIns="60980">
            <a:spAutoFit/>
          </a:bodyPr>
          <a:lstStyle/>
          <a:p>
            <a:pPr algn="ctr">
              <a:defRPr/>
            </a:pPr>
            <a:r>
              <a:rPr lang="zh-CN" altLang="en-US"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4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_3"/>
          <p:cNvSpPr txBox="1">
            <a:spLocks/>
          </p:cNvSpPr>
          <p:nvPr/>
        </p:nvSpPr>
        <p:spPr>
          <a:xfrm>
            <a:off x="2835774" y="3753784"/>
            <a:ext cx="6665869" cy="430887"/>
          </a:xfrm>
          <a:prstGeom prst="rect">
            <a:avLst/>
          </a:prstGeom>
          <a:noFill/>
        </p:spPr>
        <p:txBody>
          <a:bodyPr vert="horz" wrap="square" lIns="91440" tIns="45720" rIns="91440" bIns="4572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CN" altLang="en-US" sz="1100" b="0" dirty="0">
                <a:effectLst/>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b="0" dirty="0">
              <a:effectLst/>
              <a:latin typeface="微软雅黑" pitchFamily="34" charset="-122"/>
              <a:ea typeface="微软雅黑"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950" y="4649729"/>
            <a:ext cx="4996944" cy="2221718"/>
          </a:xfrm>
          <a:prstGeom prst="rect">
            <a:avLst/>
          </a:prstGeom>
        </p:spPr>
      </p:pic>
    </p:spTree>
    <p:extLst>
      <p:ext uri="{BB962C8B-B14F-4D97-AF65-F5344CB8AC3E}">
        <p14:creationId xmlns:p14="http://schemas.microsoft.com/office/powerpoint/2010/main" val="348338255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
          <p:cNvSpPr>
            <a:spLocks noChangeArrowheads="1"/>
          </p:cNvSpPr>
          <p:nvPr/>
        </p:nvSpPr>
        <p:spPr bwMode="auto">
          <a:xfrm>
            <a:off x="4991874" y="3286396"/>
            <a:ext cx="1569834" cy="1570037"/>
          </a:xfrm>
          <a:prstGeom prst="ellipse">
            <a:avLst/>
          </a:prstGeom>
          <a:ln/>
        </p:spPr>
        <p:style>
          <a:lnRef idx="1">
            <a:schemeClr val="accent1"/>
          </a:lnRef>
          <a:fillRef idx="3">
            <a:schemeClr val="accent1"/>
          </a:fillRef>
          <a:effectRef idx="2">
            <a:schemeClr val="accent1"/>
          </a:effectRef>
          <a:fontRef idx="minor">
            <a:schemeClr val="lt1"/>
          </a:fontRef>
        </p:style>
        <p:txBody>
          <a:bodyPr lIns="90000" tIns="67932" rIns="90000" bIns="45000" anchor="ctr"/>
          <a:lstStyle>
            <a:lvl1pPr eaLnBrk="0">
              <a:tabLst>
                <a:tab pos="723900" algn="l"/>
                <a:tab pos="1447800" algn="l"/>
              </a:tabLst>
              <a:defRPr>
                <a:solidFill>
                  <a:schemeClr val="tx1"/>
                </a:solidFill>
                <a:latin typeface="Arial" pitchFamily="34" charset="0"/>
                <a:ea typeface="宋体" pitchFamily="2" charset="-122"/>
              </a:defRPr>
            </a:lvl1pPr>
            <a:lvl2pPr eaLnBrk="0">
              <a:tabLst>
                <a:tab pos="723900" algn="l"/>
                <a:tab pos="1447800" algn="l"/>
              </a:tabLst>
              <a:defRPr>
                <a:solidFill>
                  <a:schemeClr val="tx1"/>
                </a:solidFill>
                <a:latin typeface="Arial" pitchFamily="34" charset="0"/>
                <a:ea typeface="宋体" pitchFamily="2" charset="-122"/>
              </a:defRPr>
            </a:lvl2pPr>
            <a:lvl3pPr eaLnBrk="0">
              <a:tabLst>
                <a:tab pos="723900" algn="l"/>
                <a:tab pos="1447800" algn="l"/>
              </a:tabLst>
              <a:defRPr>
                <a:solidFill>
                  <a:schemeClr val="tx1"/>
                </a:solidFill>
                <a:latin typeface="Arial" pitchFamily="34" charset="0"/>
                <a:ea typeface="宋体" pitchFamily="2" charset="-122"/>
              </a:defRPr>
            </a:lvl3pPr>
            <a:lvl4pPr eaLnBrk="0">
              <a:tabLst>
                <a:tab pos="723900" algn="l"/>
                <a:tab pos="1447800" algn="l"/>
              </a:tabLst>
              <a:defRPr>
                <a:solidFill>
                  <a:schemeClr val="tx1"/>
                </a:solidFill>
                <a:latin typeface="Arial" pitchFamily="34" charset="0"/>
                <a:ea typeface="宋体" pitchFamily="2" charset="-122"/>
              </a:defRPr>
            </a:lvl4pPr>
            <a:lvl5pPr eaLnBrk="0">
              <a:tabLst>
                <a:tab pos="723900" algn="l"/>
                <a:tab pos="1447800" algn="l"/>
              </a:tabLst>
              <a:defRPr>
                <a:solidFill>
                  <a:schemeClr val="tx1"/>
                </a:solidFill>
                <a:latin typeface="Arial" pitchFamily="34" charset="0"/>
                <a:ea typeface="宋体" pitchFamily="2" charset="-122"/>
              </a:defRPr>
            </a:lvl5pPr>
            <a:lvl6pPr marL="25146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6pPr>
            <a:lvl7pPr marL="29718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7pPr>
            <a:lvl8pPr marL="34290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8pPr>
            <a:lvl9pPr marL="38862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9pPr>
          </a:lstStyle>
          <a:p>
            <a:pPr algn="ctr" eaLnBrk="1"/>
            <a:r>
              <a:rPr lang="zh-CN" altLang="en-US" sz="2400" b="1" dirty="0">
                <a:solidFill>
                  <a:srgbClr val="FFFFFF"/>
                </a:solidFill>
                <a:latin typeface="+mn-ea"/>
                <a:ea typeface="+mn-ea"/>
                <a:cs typeface="+mn-ea"/>
              </a:rPr>
              <a:t>输入</a:t>
            </a:r>
            <a:endParaRPr lang="en-US" altLang="zh-CN" sz="2400" b="1" dirty="0">
              <a:solidFill>
                <a:srgbClr val="FFFFFF"/>
              </a:solidFill>
              <a:latin typeface="+mn-ea"/>
              <a:ea typeface="+mn-ea"/>
              <a:cs typeface="+mn-ea"/>
            </a:endParaRPr>
          </a:p>
          <a:p>
            <a:pPr algn="ctr" eaLnBrk="1"/>
            <a:r>
              <a:rPr lang="zh-CN" altLang="en-US" sz="2400" b="1" dirty="0">
                <a:solidFill>
                  <a:srgbClr val="FFFFFF"/>
                </a:solidFill>
                <a:latin typeface="+mn-ea"/>
                <a:ea typeface="+mn-ea"/>
                <a:cs typeface="+mn-ea"/>
              </a:rPr>
              <a:t>内容</a:t>
            </a:r>
            <a:endParaRPr lang="en-US" altLang="zh-CN" sz="2400" b="1" dirty="0">
              <a:solidFill>
                <a:srgbClr val="FFFFFF"/>
              </a:solidFill>
              <a:latin typeface="+mn-ea"/>
              <a:ea typeface="+mn-ea"/>
              <a:cs typeface="+mn-ea"/>
            </a:endParaRPr>
          </a:p>
        </p:txBody>
      </p:sp>
      <p:sp>
        <p:nvSpPr>
          <p:cNvPr id="6" name="Oval 2"/>
          <p:cNvSpPr>
            <a:spLocks noChangeArrowheads="1"/>
          </p:cNvSpPr>
          <p:nvPr/>
        </p:nvSpPr>
        <p:spPr bwMode="auto">
          <a:xfrm>
            <a:off x="5223619" y="1779856"/>
            <a:ext cx="1136502" cy="1136650"/>
          </a:xfrm>
          <a:prstGeom prst="ellipse">
            <a:avLst/>
          </a:prstGeom>
          <a:ln/>
        </p:spPr>
        <p:style>
          <a:lnRef idx="1">
            <a:schemeClr val="accent2"/>
          </a:lnRef>
          <a:fillRef idx="3">
            <a:schemeClr val="accent2"/>
          </a:fillRef>
          <a:effectRef idx="2">
            <a:schemeClr val="accent2"/>
          </a:effectRef>
          <a:fontRef idx="minor">
            <a:schemeClr val="lt1"/>
          </a:fontRef>
        </p:style>
        <p:txBody>
          <a:bodyPr lIns="90000" tIns="64404" rIns="90000" bIns="45000" anchor="ctr"/>
          <a:lstStyle>
            <a:lvl1pPr eaLnBrk="0">
              <a:tabLst>
                <a:tab pos="723900" algn="l"/>
              </a:tabLst>
              <a:defRPr>
                <a:solidFill>
                  <a:schemeClr val="tx1"/>
                </a:solidFill>
                <a:latin typeface="Arial" pitchFamily="34" charset="0"/>
                <a:ea typeface="宋体" pitchFamily="2" charset="-122"/>
              </a:defRPr>
            </a:lvl1pPr>
            <a:lvl2pPr eaLnBrk="0">
              <a:tabLst>
                <a:tab pos="723900" algn="l"/>
              </a:tabLst>
              <a:defRPr>
                <a:solidFill>
                  <a:schemeClr val="tx1"/>
                </a:solidFill>
                <a:latin typeface="Arial" pitchFamily="34" charset="0"/>
                <a:ea typeface="宋体" pitchFamily="2" charset="-122"/>
              </a:defRPr>
            </a:lvl2pPr>
            <a:lvl3pPr eaLnBrk="0">
              <a:tabLst>
                <a:tab pos="723900" algn="l"/>
              </a:tabLst>
              <a:defRPr>
                <a:solidFill>
                  <a:schemeClr val="tx1"/>
                </a:solidFill>
                <a:latin typeface="Arial" pitchFamily="34" charset="0"/>
                <a:ea typeface="宋体" pitchFamily="2" charset="-122"/>
              </a:defRPr>
            </a:lvl3pPr>
            <a:lvl4pPr eaLnBrk="0">
              <a:tabLst>
                <a:tab pos="723900" algn="l"/>
              </a:tabLst>
              <a:defRPr>
                <a:solidFill>
                  <a:schemeClr val="tx1"/>
                </a:solidFill>
                <a:latin typeface="Arial" pitchFamily="34" charset="0"/>
                <a:ea typeface="宋体" pitchFamily="2" charset="-122"/>
              </a:defRPr>
            </a:lvl4pPr>
            <a:lvl5pPr eaLnBrk="0">
              <a:tabLst>
                <a:tab pos="723900" algn="l"/>
              </a:tabLst>
              <a:defRPr>
                <a:solidFill>
                  <a:schemeClr val="tx1"/>
                </a:solidFill>
                <a:latin typeface="Arial" pitchFamily="34" charset="0"/>
                <a:ea typeface="宋体" pitchFamily="2" charset="-122"/>
              </a:defRPr>
            </a:lvl5pPr>
            <a:lvl6pPr marL="2514600" indent="-228600" defTabSz="449263" eaLnBrk="0" fontAlgn="base" hangingPunct="0">
              <a:lnSpc>
                <a:spcPct val="93000"/>
              </a:lnSpc>
              <a:spcBef>
                <a:spcPct val="0"/>
              </a:spcBef>
              <a:spcAft>
                <a:spcPct val="0"/>
              </a:spcAft>
              <a:buSzPct val="100000"/>
              <a:buFont typeface="Times New Roman" pitchFamily="18" charset="0"/>
              <a:tabLst>
                <a:tab pos="723900" algn="l"/>
              </a:tabLst>
              <a:defRPr>
                <a:solidFill>
                  <a:schemeClr val="tx1"/>
                </a:solidFill>
                <a:latin typeface="Arial" pitchFamily="34" charset="0"/>
                <a:ea typeface="宋体" pitchFamily="2" charset="-122"/>
              </a:defRPr>
            </a:lvl6pPr>
            <a:lvl7pPr marL="2971800" indent="-228600" defTabSz="449263" eaLnBrk="0" fontAlgn="base" hangingPunct="0">
              <a:lnSpc>
                <a:spcPct val="93000"/>
              </a:lnSpc>
              <a:spcBef>
                <a:spcPct val="0"/>
              </a:spcBef>
              <a:spcAft>
                <a:spcPct val="0"/>
              </a:spcAft>
              <a:buSzPct val="100000"/>
              <a:buFont typeface="Times New Roman" pitchFamily="18" charset="0"/>
              <a:tabLst>
                <a:tab pos="723900" algn="l"/>
              </a:tabLst>
              <a:defRPr>
                <a:solidFill>
                  <a:schemeClr val="tx1"/>
                </a:solidFill>
                <a:latin typeface="Arial" pitchFamily="34" charset="0"/>
                <a:ea typeface="宋体" pitchFamily="2" charset="-122"/>
              </a:defRPr>
            </a:lvl7pPr>
            <a:lvl8pPr marL="3429000" indent="-228600" defTabSz="449263" eaLnBrk="0" fontAlgn="base" hangingPunct="0">
              <a:lnSpc>
                <a:spcPct val="93000"/>
              </a:lnSpc>
              <a:spcBef>
                <a:spcPct val="0"/>
              </a:spcBef>
              <a:spcAft>
                <a:spcPct val="0"/>
              </a:spcAft>
              <a:buSzPct val="100000"/>
              <a:buFont typeface="Times New Roman" pitchFamily="18" charset="0"/>
              <a:tabLst>
                <a:tab pos="723900" algn="l"/>
              </a:tabLst>
              <a:defRPr>
                <a:solidFill>
                  <a:schemeClr val="tx1"/>
                </a:solidFill>
                <a:latin typeface="Arial" pitchFamily="34" charset="0"/>
                <a:ea typeface="宋体" pitchFamily="2" charset="-122"/>
              </a:defRPr>
            </a:lvl8pPr>
            <a:lvl9pPr marL="3886200" indent="-228600" defTabSz="449263" eaLnBrk="0" fontAlgn="base" hangingPunct="0">
              <a:lnSpc>
                <a:spcPct val="93000"/>
              </a:lnSpc>
              <a:spcBef>
                <a:spcPct val="0"/>
              </a:spcBef>
              <a:spcAft>
                <a:spcPct val="0"/>
              </a:spcAft>
              <a:buSzPct val="100000"/>
              <a:buFont typeface="Times New Roman" pitchFamily="18" charset="0"/>
              <a:tabLst>
                <a:tab pos="723900" algn="l"/>
              </a:tabLst>
              <a:defRPr>
                <a:solidFill>
                  <a:schemeClr val="tx1"/>
                </a:solidFill>
                <a:latin typeface="Arial" pitchFamily="34" charset="0"/>
                <a:ea typeface="宋体" pitchFamily="2" charset="-122"/>
              </a:defRPr>
            </a:lvl9pPr>
          </a:lstStyle>
          <a:p>
            <a:pPr algn="ctr" eaLnBrk="1"/>
            <a:r>
              <a:rPr lang="zh-CN" altLang="en-US" sz="2000" b="1" dirty="0">
                <a:solidFill>
                  <a:srgbClr val="FFFFFF"/>
                </a:solidFill>
                <a:latin typeface="+mn-ea"/>
                <a:ea typeface="+mn-ea"/>
                <a:cs typeface="+mn-ea"/>
              </a:rPr>
              <a:t>输入内容</a:t>
            </a:r>
            <a:endParaRPr lang="en-US" altLang="zh-CN" sz="2000" b="1" dirty="0">
              <a:solidFill>
                <a:srgbClr val="FFFFFF"/>
              </a:solidFill>
              <a:latin typeface="+mn-ea"/>
              <a:ea typeface="+mn-ea"/>
              <a:cs typeface="+mn-ea"/>
            </a:endParaRPr>
          </a:p>
        </p:txBody>
      </p:sp>
      <p:sp>
        <p:nvSpPr>
          <p:cNvPr id="7" name="Oval 3"/>
          <p:cNvSpPr>
            <a:spLocks noChangeArrowheads="1"/>
          </p:cNvSpPr>
          <p:nvPr/>
        </p:nvSpPr>
        <p:spPr bwMode="auto">
          <a:xfrm>
            <a:off x="6777331" y="4561156"/>
            <a:ext cx="1136502" cy="1136650"/>
          </a:xfrm>
          <a:prstGeom prst="ellipse">
            <a:avLst/>
          </a:prstGeom>
          <a:ln/>
        </p:spPr>
        <p:style>
          <a:lnRef idx="1">
            <a:schemeClr val="accent3"/>
          </a:lnRef>
          <a:fillRef idx="3">
            <a:schemeClr val="accent3"/>
          </a:fillRef>
          <a:effectRef idx="2">
            <a:schemeClr val="accent3"/>
          </a:effectRef>
          <a:fontRef idx="minor">
            <a:schemeClr val="lt1"/>
          </a:fontRef>
        </p:style>
        <p:txBody>
          <a:bodyPr lIns="90000" tIns="64404" rIns="90000" bIns="45000" anchor="ctr"/>
          <a:lstStyle/>
          <a:p>
            <a:pPr algn="ctr">
              <a:tabLst>
                <a:tab pos="723900" algn="l"/>
              </a:tabLst>
            </a:pPr>
            <a:r>
              <a:rPr lang="zh-CN" altLang="en-US" sz="2000" b="1" dirty="0">
                <a:solidFill>
                  <a:srgbClr val="FFFFFF"/>
                </a:solidFill>
                <a:latin typeface="+mn-ea"/>
                <a:cs typeface="+mn-ea"/>
              </a:rPr>
              <a:t>输入内容</a:t>
            </a:r>
            <a:endParaRPr lang="en-US" altLang="zh-CN" sz="2000" b="1" dirty="0">
              <a:solidFill>
                <a:srgbClr val="FFFFFF"/>
              </a:solidFill>
              <a:latin typeface="+mn-ea"/>
              <a:cs typeface="+mn-ea"/>
            </a:endParaRPr>
          </a:p>
        </p:txBody>
      </p:sp>
      <p:sp>
        <p:nvSpPr>
          <p:cNvPr id="8" name="Oval 4"/>
          <p:cNvSpPr>
            <a:spLocks noChangeArrowheads="1"/>
          </p:cNvSpPr>
          <p:nvPr/>
        </p:nvSpPr>
        <p:spPr bwMode="auto">
          <a:xfrm>
            <a:off x="3629874" y="4561156"/>
            <a:ext cx="1136502" cy="1136650"/>
          </a:xfrm>
          <a:prstGeom prst="ellipse">
            <a:avLst/>
          </a:prstGeom>
          <a:ln/>
        </p:spPr>
        <p:style>
          <a:lnRef idx="1">
            <a:schemeClr val="accent6"/>
          </a:lnRef>
          <a:fillRef idx="3">
            <a:schemeClr val="accent6"/>
          </a:fillRef>
          <a:effectRef idx="2">
            <a:schemeClr val="accent6"/>
          </a:effectRef>
          <a:fontRef idx="minor">
            <a:schemeClr val="lt1"/>
          </a:fontRef>
        </p:style>
        <p:txBody>
          <a:bodyPr lIns="90000" tIns="64404" rIns="90000" bIns="45000" anchor="ctr"/>
          <a:lstStyle/>
          <a:p>
            <a:pPr algn="ctr">
              <a:tabLst>
                <a:tab pos="723900" algn="l"/>
              </a:tabLst>
            </a:pPr>
            <a:r>
              <a:rPr lang="zh-CN" altLang="en-US" sz="2000" b="1" dirty="0">
                <a:solidFill>
                  <a:srgbClr val="FFFFFF"/>
                </a:solidFill>
                <a:latin typeface="+mn-ea"/>
                <a:cs typeface="+mn-ea"/>
              </a:rPr>
              <a:t>输入内容</a:t>
            </a:r>
            <a:endParaRPr lang="en-US" altLang="zh-CN" sz="2000" b="1" dirty="0">
              <a:solidFill>
                <a:srgbClr val="FFFFFF"/>
              </a:solidFill>
              <a:latin typeface="+mn-ea"/>
              <a:cs typeface="+mn-ea"/>
            </a:endParaRPr>
          </a:p>
        </p:txBody>
      </p:sp>
      <p:cxnSp>
        <p:nvCxnSpPr>
          <p:cNvPr id="9" name="AutoShape 5"/>
          <p:cNvCxnSpPr>
            <a:cxnSpLocks noChangeShapeType="1"/>
            <a:stCxn id="8" idx="0"/>
            <a:endCxn id="6" idx="3"/>
          </p:cNvCxnSpPr>
          <p:nvPr/>
        </p:nvCxnSpPr>
        <p:spPr bwMode="auto">
          <a:xfrm flipV="1">
            <a:off x="4198125" y="2750049"/>
            <a:ext cx="1191932" cy="1811109"/>
          </a:xfrm>
          <a:prstGeom prst="straightConnector1">
            <a:avLst/>
          </a:prstGeom>
          <a:noFill/>
          <a:ln w="9525" cmpd="sng">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6"/>
          <p:cNvCxnSpPr>
            <a:cxnSpLocks noChangeShapeType="1"/>
            <a:stCxn id="6" idx="5"/>
            <a:endCxn id="7" idx="0"/>
          </p:cNvCxnSpPr>
          <p:nvPr/>
        </p:nvCxnSpPr>
        <p:spPr bwMode="auto">
          <a:xfrm>
            <a:off x="6193684" y="2750049"/>
            <a:ext cx="1151898" cy="1811109"/>
          </a:xfrm>
          <a:prstGeom prst="straightConnector1">
            <a:avLst/>
          </a:prstGeom>
          <a:noFill/>
          <a:ln w="9525" cmpd="sng">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AutoShape 7"/>
          <p:cNvCxnSpPr>
            <a:cxnSpLocks noChangeShapeType="1"/>
            <a:stCxn id="7" idx="2"/>
            <a:endCxn id="8" idx="6"/>
          </p:cNvCxnSpPr>
          <p:nvPr/>
        </p:nvCxnSpPr>
        <p:spPr bwMode="auto">
          <a:xfrm flipH="1">
            <a:off x="4766377" y="5129481"/>
            <a:ext cx="2010955" cy="0"/>
          </a:xfrm>
          <a:prstGeom prst="straightConnector1">
            <a:avLst/>
          </a:prstGeom>
          <a:noFill/>
          <a:ln w="9525" cmpd="sng">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AutoShape 8"/>
          <p:cNvSpPr>
            <a:spLocks noChangeArrowheads="1"/>
          </p:cNvSpPr>
          <p:nvPr/>
        </p:nvSpPr>
        <p:spPr bwMode="auto">
          <a:xfrm>
            <a:off x="3099955" y="1967411"/>
            <a:ext cx="1907927" cy="720725"/>
          </a:xfrm>
          <a:prstGeom prst="roundRect">
            <a:avLst>
              <a:gd name="adj" fmla="val 11741"/>
            </a:avLst>
          </a:prstGeom>
          <a:ln/>
        </p:spPr>
        <p:style>
          <a:lnRef idx="1">
            <a:schemeClr val="accent2"/>
          </a:lnRef>
          <a:fillRef idx="3">
            <a:schemeClr val="accent2"/>
          </a:fillRef>
          <a:effectRef idx="2">
            <a:schemeClr val="accent2"/>
          </a:effectRef>
          <a:fontRef idx="minor">
            <a:schemeClr val="lt1"/>
          </a:fontRef>
        </p:style>
        <p:txBody>
          <a:bodyPr lIns="90000" tIns="45000" rIns="90000" bIns="45000" anchor="ctr"/>
          <a:lstStyle>
            <a:lvl1pPr eaLnBrk="0">
              <a:tabLst>
                <a:tab pos="723900" algn="l"/>
                <a:tab pos="1447800" algn="l"/>
              </a:tabLst>
              <a:defRPr>
                <a:solidFill>
                  <a:schemeClr val="tx1"/>
                </a:solidFill>
                <a:latin typeface="Arial" pitchFamily="34" charset="0"/>
                <a:ea typeface="宋体" pitchFamily="2" charset="-122"/>
              </a:defRPr>
            </a:lvl1pPr>
            <a:lvl2pPr eaLnBrk="0">
              <a:tabLst>
                <a:tab pos="723900" algn="l"/>
                <a:tab pos="1447800" algn="l"/>
              </a:tabLst>
              <a:defRPr>
                <a:solidFill>
                  <a:schemeClr val="tx1"/>
                </a:solidFill>
                <a:latin typeface="Arial" pitchFamily="34" charset="0"/>
                <a:ea typeface="宋体" pitchFamily="2" charset="-122"/>
              </a:defRPr>
            </a:lvl2pPr>
            <a:lvl3pPr eaLnBrk="0">
              <a:tabLst>
                <a:tab pos="723900" algn="l"/>
                <a:tab pos="1447800" algn="l"/>
              </a:tabLst>
              <a:defRPr>
                <a:solidFill>
                  <a:schemeClr val="tx1"/>
                </a:solidFill>
                <a:latin typeface="Arial" pitchFamily="34" charset="0"/>
                <a:ea typeface="宋体" pitchFamily="2" charset="-122"/>
              </a:defRPr>
            </a:lvl3pPr>
            <a:lvl4pPr eaLnBrk="0">
              <a:tabLst>
                <a:tab pos="723900" algn="l"/>
                <a:tab pos="1447800" algn="l"/>
              </a:tabLst>
              <a:defRPr>
                <a:solidFill>
                  <a:schemeClr val="tx1"/>
                </a:solidFill>
                <a:latin typeface="Arial" pitchFamily="34" charset="0"/>
                <a:ea typeface="宋体" pitchFamily="2" charset="-122"/>
              </a:defRPr>
            </a:lvl4pPr>
            <a:lvl5pPr eaLnBrk="0">
              <a:tabLst>
                <a:tab pos="723900" algn="l"/>
                <a:tab pos="1447800" algn="l"/>
              </a:tabLst>
              <a:defRPr>
                <a:solidFill>
                  <a:schemeClr val="tx1"/>
                </a:solidFill>
                <a:latin typeface="Arial" pitchFamily="34" charset="0"/>
                <a:ea typeface="宋体" pitchFamily="2" charset="-122"/>
              </a:defRPr>
            </a:lvl5pPr>
            <a:lvl6pPr marL="25146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6pPr>
            <a:lvl7pPr marL="29718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7pPr>
            <a:lvl8pPr marL="34290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8pPr>
            <a:lvl9pPr marL="38862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9pPr>
          </a:lstStyle>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p:txBody>
      </p:sp>
      <p:sp>
        <p:nvSpPr>
          <p:cNvPr id="13" name="AutoShape 10"/>
          <p:cNvSpPr>
            <a:spLocks noChangeArrowheads="1"/>
          </p:cNvSpPr>
          <p:nvPr/>
        </p:nvSpPr>
        <p:spPr bwMode="auto">
          <a:xfrm>
            <a:off x="7509522" y="3778518"/>
            <a:ext cx="1907927" cy="720725"/>
          </a:xfrm>
          <a:prstGeom prst="roundRect">
            <a:avLst>
              <a:gd name="adj" fmla="val 11741"/>
            </a:avLst>
          </a:prstGeom>
          <a:ln/>
        </p:spPr>
        <p:style>
          <a:lnRef idx="1">
            <a:schemeClr val="accent3"/>
          </a:lnRef>
          <a:fillRef idx="3">
            <a:schemeClr val="accent3"/>
          </a:fillRef>
          <a:effectRef idx="2">
            <a:schemeClr val="accent3"/>
          </a:effectRef>
          <a:fontRef idx="minor">
            <a:schemeClr val="lt1"/>
          </a:fontRef>
        </p:style>
        <p:txBody>
          <a:bodyPr lIns="90000" tIns="45000" rIns="90000" bIns="45000" anchor="ctr"/>
          <a:lstStyle>
            <a:lvl1pPr eaLnBrk="0">
              <a:tabLst>
                <a:tab pos="723900" algn="l"/>
                <a:tab pos="1447800" algn="l"/>
              </a:tabLst>
              <a:defRPr>
                <a:solidFill>
                  <a:schemeClr val="tx1"/>
                </a:solidFill>
                <a:latin typeface="Arial" pitchFamily="34" charset="0"/>
                <a:ea typeface="宋体" pitchFamily="2" charset="-122"/>
              </a:defRPr>
            </a:lvl1pPr>
            <a:lvl2pPr eaLnBrk="0">
              <a:tabLst>
                <a:tab pos="723900" algn="l"/>
                <a:tab pos="1447800" algn="l"/>
              </a:tabLst>
              <a:defRPr>
                <a:solidFill>
                  <a:schemeClr val="tx1"/>
                </a:solidFill>
                <a:latin typeface="Arial" pitchFamily="34" charset="0"/>
                <a:ea typeface="宋体" pitchFamily="2" charset="-122"/>
              </a:defRPr>
            </a:lvl2pPr>
            <a:lvl3pPr eaLnBrk="0">
              <a:tabLst>
                <a:tab pos="723900" algn="l"/>
                <a:tab pos="1447800" algn="l"/>
              </a:tabLst>
              <a:defRPr>
                <a:solidFill>
                  <a:schemeClr val="tx1"/>
                </a:solidFill>
                <a:latin typeface="Arial" pitchFamily="34" charset="0"/>
                <a:ea typeface="宋体" pitchFamily="2" charset="-122"/>
              </a:defRPr>
            </a:lvl3pPr>
            <a:lvl4pPr eaLnBrk="0">
              <a:tabLst>
                <a:tab pos="723900" algn="l"/>
                <a:tab pos="1447800" algn="l"/>
              </a:tabLst>
              <a:defRPr>
                <a:solidFill>
                  <a:schemeClr val="tx1"/>
                </a:solidFill>
                <a:latin typeface="Arial" pitchFamily="34" charset="0"/>
                <a:ea typeface="宋体" pitchFamily="2" charset="-122"/>
              </a:defRPr>
            </a:lvl4pPr>
            <a:lvl5pPr eaLnBrk="0">
              <a:tabLst>
                <a:tab pos="723900" algn="l"/>
                <a:tab pos="1447800" algn="l"/>
              </a:tabLst>
              <a:defRPr>
                <a:solidFill>
                  <a:schemeClr val="tx1"/>
                </a:solidFill>
                <a:latin typeface="Arial" pitchFamily="34" charset="0"/>
                <a:ea typeface="宋体" pitchFamily="2" charset="-122"/>
              </a:defRPr>
            </a:lvl5pPr>
            <a:lvl6pPr marL="25146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6pPr>
            <a:lvl7pPr marL="29718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7pPr>
            <a:lvl8pPr marL="34290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8pPr>
            <a:lvl9pPr marL="38862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9pPr>
          </a:lstStyle>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p:txBody>
      </p:sp>
      <p:sp>
        <p:nvSpPr>
          <p:cNvPr id="14" name="AutoShape 11"/>
          <p:cNvSpPr>
            <a:spLocks noChangeArrowheads="1"/>
          </p:cNvSpPr>
          <p:nvPr/>
        </p:nvSpPr>
        <p:spPr bwMode="auto">
          <a:xfrm>
            <a:off x="2006073" y="3778520"/>
            <a:ext cx="1907927" cy="720725"/>
          </a:xfrm>
          <a:prstGeom prst="roundRect">
            <a:avLst>
              <a:gd name="adj" fmla="val 11741"/>
            </a:avLst>
          </a:prstGeom>
          <a:ln/>
        </p:spPr>
        <p:style>
          <a:lnRef idx="1">
            <a:schemeClr val="accent6"/>
          </a:lnRef>
          <a:fillRef idx="3">
            <a:schemeClr val="accent6"/>
          </a:fillRef>
          <a:effectRef idx="2">
            <a:schemeClr val="accent6"/>
          </a:effectRef>
          <a:fontRef idx="minor">
            <a:schemeClr val="lt1"/>
          </a:fontRef>
        </p:style>
        <p:txBody>
          <a:bodyPr lIns="90000" tIns="45000" rIns="90000" bIns="45000" anchor="ctr"/>
          <a:lstStyle>
            <a:lvl1pPr eaLnBrk="0">
              <a:tabLst>
                <a:tab pos="723900" algn="l"/>
                <a:tab pos="1447800" algn="l"/>
              </a:tabLst>
              <a:defRPr>
                <a:solidFill>
                  <a:schemeClr val="tx1"/>
                </a:solidFill>
                <a:latin typeface="Arial" pitchFamily="34" charset="0"/>
                <a:ea typeface="宋体" pitchFamily="2" charset="-122"/>
              </a:defRPr>
            </a:lvl1pPr>
            <a:lvl2pPr eaLnBrk="0">
              <a:tabLst>
                <a:tab pos="723900" algn="l"/>
                <a:tab pos="1447800" algn="l"/>
              </a:tabLst>
              <a:defRPr>
                <a:solidFill>
                  <a:schemeClr val="tx1"/>
                </a:solidFill>
                <a:latin typeface="Arial" pitchFamily="34" charset="0"/>
                <a:ea typeface="宋体" pitchFamily="2" charset="-122"/>
              </a:defRPr>
            </a:lvl2pPr>
            <a:lvl3pPr eaLnBrk="0">
              <a:tabLst>
                <a:tab pos="723900" algn="l"/>
                <a:tab pos="1447800" algn="l"/>
              </a:tabLst>
              <a:defRPr>
                <a:solidFill>
                  <a:schemeClr val="tx1"/>
                </a:solidFill>
                <a:latin typeface="Arial" pitchFamily="34" charset="0"/>
                <a:ea typeface="宋体" pitchFamily="2" charset="-122"/>
              </a:defRPr>
            </a:lvl3pPr>
            <a:lvl4pPr eaLnBrk="0">
              <a:tabLst>
                <a:tab pos="723900" algn="l"/>
                <a:tab pos="1447800" algn="l"/>
              </a:tabLst>
              <a:defRPr>
                <a:solidFill>
                  <a:schemeClr val="tx1"/>
                </a:solidFill>
                <a:latin typeface="Arial" pitchFamily="34" charset="0"/>
                <a:ea typeface="宋体" pitchFamily="2" charset="-122"/>
              </a:defRPr>
            </a:lvl4pPr>
            <a:lvl5pPr eaLnBrk="0">
              <a:tabLst>
                <a:tab pos="723900" algn="l"/>
                <a:tab pos="1447800" algn="l"/>
              </a:tabLst>
              <a:defRPr>
                <a:solidFill>
                  <a:schemeClr val="tx1"/>
                </a:solidFill>
                <a:latin typeface="Arial" pitchFamily="34" charset="0"/>
                <a:ea typeface="宋体" pitchFamily="2" charset="-122"/>
              </a:defRPr>
            </a:lvl5pPr>
            <a:lvl6pPr marL="25146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6pPr>
            <a:lvl7pPr marL="29718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7pPr>
            <a:lvl8pPr marL="34290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8pPr>
            <a:lvl9pPr marL="3886200" indent="-228600" defTabSz="449263" eaLnBrk="0" fontAlgn="base" hangingPunct="0">
              <a:lnSpc>
                <a:spcPct val="93000"/>
              </a:lnSpc>
              <a:spcBef>
                <a:spcPct val="0"/>
              </a:spcBef>
              <a:spcAft>
                <a:spcPct val="0"/>
              </a:spcAft>
              <a:buSzPct val="100000"/>
              <a:buFont typeface="Times New Roman" pitchFamily="18" charset="0"/>
              <a:tabLst>
                <a:tab pos="723900" algn="l"/>
                <a:tab pos="1447800" algn="l"/>
              </a:tabLst>
              <a:defRPr>
                <a:solidFill>
                  <a:schemeClr val="tx1"/>
                </a:solidFill>
                <a:latin typeface="Arial" pitchFamily="34" charset="0"/>
                <a:ea typeface="宋体" pitchFamily="2" charset="-122"/>
              </a:defRPr>
            </a:lvl9pPr>
          </a:lstStyle>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a:p>
            <a:pPr algn="ctr" eaLnBrk="1"/>
            <a:r>
              <a:rPr lang="zh-CN" altLang="en-US" b="1" dirty="0">
                <a:solidFill>
                  <a:srgbClr val="FFFFFF"/>
                </a:solidFill>
                <a:latin typeface="+mn-ea"/>
                <a:ea typeface="+mn-ea"/>
                <a:cs typeface="+mn-ea"/>
              </a:rPr>
              <a:t>输入文字内容</a:t>
            </a:r>
            <a:endParaRPr lang="en-US" altLang="zh-CN" b="1" dirty="0">
              <a:solidFill>
                <a:srgbClr val="FFFFFF"/>
              </a:solidFill>
              <a:latin typeface="+mn-ea"/>
              <a:ea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9949306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31607" y="2936670"/>
            <a:ext cx="5280111" cy="2786331"/>
            <a:chOff x="623190" y="2202501"/>
            <a:chExt cx="3960599" cy="2089748"/>
          </a:xfrm>
        </p:grpSpPr>
        <p:sp>
          <p:nvSpPr>
            <p:cNvPr id="37" name="矩形 36"/>
            <p:cNvSpPr/>
            <p:nvPr/>
          </p:nvSpPr>
          <p:spPr>
            <a:xfrm rot="18976953">
              <a:off x="623190" y="3860201"/>
              <a:ext cx="3590386"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01</a:t>
              </a:r>
              <a:endParaRPr lang="zh-CN" altLang="en-US" sz="4000" dirty="0">
                <a:latin typeface="+mn-ea"/>
                <a:cs typeface="+mn-ea"/>
              </a:endParaRPr>
            </a:p>
          </p:txBody>
        </p:sp>
        <p:sp>
          <p:nvSpPr>
            <p:cNvPr id="4" name="TextBox 3"/>
            <p:cNvSpPr txBox="1"/>
            <p:nvPr/>
          </p:nvSpPr>
          <p:spPr>
            <a:xfrm rot="19059860">
              <a:off x="3613205" y="2202501"/>
              <a:ext cx="970584" cy="530915"/>
            </a:xfrm>
            <a:prstGeom prst="rect">
              <a:avLst/>
            </a:prstGeom>
            <a:noFill/>
          </p:spPr>
          <p:txBody>
            <a:bodyPr wrap="none" rtlCol="0">
              <a:spAutoFit/>
            </a:bodyPr>
            <a:lstStyle/>
            <a:p>
              <a:r>
                <a:rPr lang="en-US" altLang="zh-CN" sz="4000" b="1" dirty="0">
                  <a:solidFill>
                    <a:schemeClr val="tx2"/>
                  </a:solidFill>
                  <a:latin typeface="+mn-ea"/>
                  <a:cs typeface="+mn-ea"/>
                </a:rPr>
                <a:t>60%</a:t>
              </a:r>
              <a:endParaRPr lang="zh-CN" altLang="en-US" sz="4000" b="1" dirty="0">
                <a:solidFill>
                  <a:schemeClr val="tx2"/>
                </a:solidFill>
                <a:latin typeface="+mn-ea"/>
                <a:cs typeface="+mn-ea"/>
              </a:endParaRPr>
            </a:p>
          </p:txBody>
        </p:sp>
      </p:grpSp>
      <p:grpSp>
        <p:nvGrpSpPr>
          <p:cNvPr id="8" name="组合 7"/>
          <p:cNvGrpSpPr/>
          <p:nvPr/>
        </p:nvGrpSpPr>
        <p:grpSpPr>
          <a:xfrm>
            <a:off x="1782056" y="3114470"/>
            <a:ext cx="5155054" cy="2691662"/>
            <a:chOff x="1336120" y="2335852"/>
            <a:chExt cx="3866794" cy="2018746"/>
          </a:xfrm>
        </p:grpSpPr>
        <p:sp>
          <p:nvSpPr>
            <p:cNvPr id="30" name="矩形 29"/>
            <p:cNvSpPr/>
            <p:nvPr/>
          </p:nvSpPr>
          <p:spPr>
            <a:xfrm rot="18976953">
              <a:off x="1336120" y="3922550"/>
              <a:ext cx="350628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02</a:t>
              </a:r>
              <a:endParaRPr lang="zh-CN" altLang="en-US" sz="4000" dirty="0">
                <a:latin typeface="+mn-ea"/>
                <a:cs typeface="+mn-ea"/>
              </a:endParaRPr>
            </a:p>
          </p:txBody>
        </p:sp>
        <p:sp>
          <p:nvSpPr>
            <p:cNvPr id="40" name="TextBox 39"/>
            <p:cNvSpPr txBox="1"/>
            <p:nvPr/>
          </p:nvSpPr>
          <p:spPr>
            <a:xfrm rot="19059860">
              <a:off x="4232330" y="2335852"/>
              <a:ext cx="970584" cy="530914"/>
            </a:xfrm>
            <a:prstGeom prst="rect">
              <a:avLst/>
            </a:prstGeom>
            <a:noFill/>
          </p:spPr>
          <p:txBody>
            <a:bodyPr wrap="none" rtlCol="0">
              <a:spAutoFit/>
            </a:bodyPr>
            <a:lstStyle/>
            <a:p>
              <a:r>
                <a:rPr lang="en-US" altLang="zh-CN" sz="4000" b="1" dirty="0">
                  <a:solidFill>
                    <a:schemeClr val="accent1"/>
                  </a:solidFill>
                  <a:latin typeface="+mn-ea"/>
                  <a:cs typeface="+mn-ea"/>
                </a:rPr>
                <a:t>62%</a:t>
              </a:r>
              <a:endParaRPr lang="zh-CN" altLang="en-US" sz="4000" b="1" dirty="0">
                <a:solidFill>
                  <a:schemeClr val="accent1"/>
                </a:solidFill>
                <a:latin typeface="+mn-ea"/>
                <a:cs typeface="+mn-ea"/>
              </a:endParaRPr>
            </a:p>
          </p:txBody>
        </p:sp>
      </p:grpSp>
      <p:grpSp>
        <p:nvGrpSpPr>
          <p:cNvPr id="25" name="组合 24"/>
          <p:cNvGrpSpPr/>
          <p:nvPr/>
        </p:nvGrpSpPr>
        <p:grpSpPr>
          <a:xfrm>
            <a:off x="2554268" y="1863998"/>
            <a:ext cx="6674200" cy="3325760"/>
            <a:chOff x="1915354" y="1397998"/>
            <a:chExt cx="5006302" cy="2494320"/>
          </a:xfrm>
        </p:grpSpPr>
        <p:sp>
          <p:nvSpPr>
            <p:cNvPr id="27" name="矩形 26"/>
            <p:cNvSpPr/>
            <p:nvPr/>
          </p:nvSpPr>
          <p:spPr>
            <a:xfrm rot="18976953">
              <a:off x="1915354" y="3460270"/>
              <a:ext cx="479619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03</a:t>
              </a:r>
              <a:endParaRPr lang="zh-CN" altLang="en-US" sz="4000" dirty="0">
                <a:latin typeface="+mn-ea"/>
                <a:cs typeface="+mn-ea"/>
              </a:endParaRPr>
            </a:p>
          </p:txBody>
        </p:sp>
        <p:sp>
          <p:nvSpPr>
            <p:cNvPr id="41" name="TextBox 40"/>
            <p:cNvSpPr txBox="1"/>
            <p:nvPr/>
          </p:nvSpPr>
          <p:spPr>
            <a:xfrm rot="19059860">
              <a:off x="5951072" y="1397998"/>
              <a:ext cx="970584" cy="530915"/>
            </a:xfrm>
            <a:prstGeom prst="rect">
              <a:avLst/>
            </a:prstGeom>
            <a:noFill/>
          </p:spPr>
          <p:txBody>
            <a:bodyPr wrap="none" rtlCol="0">
              <a:spAutoFit/>
            </a:bodyPr>
            <a:lstStyle/>
            <a:p>
              <a:r>
                <a:rPr lang="en-US" altLang="zh-CN" sz="4000" b="1" dirty="0">
                  <a:solidFill>
                    <a:schemeClr val="accent2"/>
                  </a:solidFill>
                  <a:latin typeface="+mn-ea"/>
                  <a:cs typeface="+mn-ea"/>
                </a:rPr>
                <a:t>80%</a:t>
              </a:r>
              <a:endParaRPr lang="zh-CN" altLang="en-US" sz="4000" b="1" dirty="0">
                <a:solidFill>
                  <a:schemeClr val="accent2"/>
                </a:solidFill>
                <a:latin typeface="+mn-ea"/>
                <a:cs typeface="+mn-ea"/>
              </a:endParaRPr>
            </a:p>
          </p:txBody>
        </p:sp>
      </p:grpSp>
      <p:grpSp>
        <p:nvGrpSpPr>
          <p:cNvPr id="47" name="组合 46"/>
          <p:cNvGrpSpPr/>
          <p:nvPr/>
        </p:nvGrpSpPr>
        <p:grpSpPr>
          <a:xfrm>
            <a:off x="3326101" y="924199"/>
            <a:ext cx="7921404" cy="3778596"/>
            <a:chOff x="2494305" y="693149"/>
            <a:chExt cx="5941827" cy="2833947"/>
          </a:xfrm>
        </p:grpSpPr>
        <p:sp>
          <p:nvSpPr>
            <p:cNvPr id="26" name="矩形 25"/>
            <p:cNvSpPr/>
            <p:nvPr/>
          </p:nvSpPr>
          <p:spPr>
            <a:xfrm rot="18976953">
              <a:off x="2494305" y="3095048"/>
              <a:ext cx="5899501"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04</a:t>
              </a:r>
              <a:endParaRPr lang="zh-CN" altLang="en-US" sz="4000" dirty="0">
                <a:latin typeface="+mn-ea"/>
                <a:cs typeface="+mn-ea"/>
              </a:endParaRPr>
            </a:p>
          </p:txBody>
        </p:sp>
        <p:sp>
          <p:nvSpPr>
            <p:cNvPr id="42" name="TextBox 41"/>
            <p:cNvSpPr txBox="1"/>
            <p:nvPr/>
          </p:nvSpPr>
          <p:spPr>
            <a:xfrm rot="19059860">
              <a:off x="7465548" y="693149"/>
              <a:ext cx="970584" cy="530915"/>
            </a:xfrm>
            <a:prstGeom prst="rect">
              <a:avLst/>
            </a:prstGeom>
            <a:noFill/>
          </p:spPr>
          <p:txBody>
            <a:bodyPr wrap="none" rtlCol="0">
              <a:spAutoFit/>
            </a:bodyPr>
            <a:lstStyle/>
            <a:p>
              <a:r>
                <a:rPr lang="en-US" altLang="zh-CN" sz="4000" b="1" dirty="0">
                  <a:solidFill>
                    <a:schemeClr val="tx2"/>
                  </a:solidFill>
                  <a:latin typeface="+mn-ea"/>
                  <a:cs typeface="+mn-ea"/>
                </a:rPr>
                <a:t>96%</a:t>
              </a:r>
              <a:endParaRPr lang="zh-CN" altLang="en-US" sz="4000" b="1" dirty="0">
                <a:solidFill>
                  <a:schemeClr val="tx2"/>
                </a:solidFill>
                <a:latin typeface="+mn-ea"/>
                <a:cs typeface="+mn-ea"/>
              </a:endParaRPr>
            </a:p>
          </p:txBody>
        </p:sp>
      </p:grpSp>
      <p:grpSp>
        <p:nvGrpSpPr>
          <p:cNvPr id="54" name="组合 53"/>
          <p:cNvGrpSpPr/>
          <p:nvPr/>
        </p:nvGrpSpPr>
        <p:grpSpPr>
          <a:xfrm>
            <a:off x="4888293" y="3073858"/>
            <a:ext cx="5089813" cy="2703363"/>
            <a:chOff x="3666101" y="2305392"/>
            <a:chExt cx="3817857" cy="2027522"/>
          </a:xfrm>
        </p:grpSpPr>
        <p:sp>
          <p:nvSpPr>
            <p:cNvPr id="28" name="矩形 27"/>
            <p:cNvSpPr/>
            <p:nvPr/>
          </p:nvSpPr>
          <p:spPr>
            <a:xfrm rot="18976953">
              <a:off x="3666101" y="3900866"/>
              <a:ext cx="3443525"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05</a:t>
              </a:r>
              <a:endParaRPr lang="zh-CN" altLang="en-US" sz="4000" dirty="0">
                <a:latin typeface="+mn-ea"/>
                <a:cs typeface="+mn-ea"/>
              </a:endParaRPr>
            </a:p>
          </p:txBody>
        </p:sp>
        <p:sp>
          <p:nvSpPr>
            <p:cNvPr id="43" name="TextBox 42"/>
            <p:cNvSpPr txBox="1"/>
            <p:nvPr/>
          </p:nvSpPr>
          <p:spPr>
            <a:xfrm rot="19059860">
              <a:off x="6513374" y="2305392"/>
              <a:ext cx="970584" cy="530915"/>
            </a:xfrm>
            <a:prstGeom prst="rect">
              <a:avLst/>
            </a:prstGeom>
            <a:noFill/>
          </p:spPr>
          <p:txBody>
            <a:bodyPr wrap="none" rtlCol="0">
              <a:spAutoFit/>
            </a:bodyPr>
            <a:lstStyle/>
            <a:p>
              <a:r>
                <a:rPr lang="en-US" altLang="zh-CN" sz="4000" b="1" dirty="0">
                  <a:solidFill>
                    <a:schemeClr val="accent1"/>
                  </a:solidFill>
                  <a:latin typeface="+mn-ea"/>
                  <a:cs typeface="+mn-ea"/>
                </a:rPr>
                <a:t>69%</a:t>
              </a:r>
              <a:endParaRPr lang="zh-CN" altLang="en-US" sz="4000" b="1" dirty="0">
                <a:solidFill>
                  <a:schemeClr val="accent1"/>
                </a:solidFill>
                <a:latin typeface="+mn-ea"/>
                <a:cs typeface="+mn-ea"/>
              </a:endParaRPr>
            </a:p>
          </p:txBody>
        </p:sp>
      </p:grpSp>
      <p:grpSp>
        <p:nvGrpSpPr>
          <p:cNvPr id="48" name="组合 47"/>
          <p:cNvGrpSpPr/>
          <p:nvPr/>
        </p:nvGrpSpPr>
        <p:grpSpPr>
          <a:xfrm>
            <a:off x="5789112" y="2489173"/>
            <a:ext cx="5847728" cy="2975510"/>
            <a:chOff x="4341804" y="1866879"/>
            <a:chExt cx="4386367" cy="2231632"/>
          </a:xfrm>
        </p:grpSpPr>
        <p:sp>
          <p:nvSpPr>
            <p:cNvPr id="2" name="矩形 1"/>
            <p:cNvSpPr/>
            <p:nvPr/>
          </p:nvSpPr>
          <p:spPr>
            <a:xfrm rot="18976953">
              <a:off x="4341804" y="3666463"/>
              <a:ext cx="4077819"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06</a:t>
              </a:r>
              <a:endParaRPr lang="zh-CN" altLang="en-US" sz="4000" dirty="0">
                <a:latin typeface="+mn-ea"/>
                <a:cs typeface="+mn-ea"/>
              </a:endParaRPr>
            </a:p>
          </p:txBody>
        </p:sp>
        <p:sp>
          <p:nvSpPr>
            <p:cNvPr id="44" name="TextBox 43"/>
            <p:cNvSpPr txBox="1"/>
            <p:nvPr/>
          </p:nvSpPr>
          <p:spPr>
            <a:xfrm rot="19059860">
              <a:off x="7757587" y="1866879"/>
              <a:ext cx="970584" cy="530914"/>
            </a:xfrm>
            <a:prstGeom prst="rect">
              <a:avLst/>
            </a:prstGeom>
            <a:noFill/>
          </p:spPr>
          <p:txBody>
            <a:bodyPr wrap="none" rtlCol="0">
              <a:spAutoFit/>
            </a:bodyPr>
            <a:lstStyle/>
            <a:p>
              <a:r>
                <a:rPr lang="en-US" altLang="zh-CN" sz="4000" b="1" dirty="0">
                  <a:solidFill>
                    <a:schemeClr val="accent2"/>
                  </a:solidFill>
                  <a:latin typeface="+mn-ea"/>
                  <a:cs typeface="+mn-ea"/>
                </a:rPr>
                <a:t>76%</a:t>
              </a:r>
              <a:endParaRPr lang="zh-CN" altLang="en-US" sz="4000" b="1" dirty="0">
                <a:solidFill>
                  <a:schemeClr val="accent2"/>
                </a:solidFill>
                <a:latin typeface="+mn-ea"/>
                <a:cs typeface="+mn-ea"/>
              </a:endParaRPr>
            </a:p>
          </p:txBody>
        </p:sp>
      </p:grpSp>
      <p:grpSp>
        <p:nvGrpSpPr>
          <p:cNvPr id="49" name="组合 48"/>
          <p:cNvGrpSpPr/>
          <p:nvPr/>
        </p:nvGrpSpPr>
        <p:grpSpPr>
          <a:xfrm>
            <a:off x="6944390" y="3374968"/>
            <a:ext cx="4835769" cy="2559114"/>
            <a:chOff x="5208374" y="2531225"/>
            <a:chExt cx="3627299" cy="1919335"/>
          </a:xfrm>
        </p:grpSpPr>
        <p:sp>
          <p:nvSpPr>
            <p:cNvPr id="38" name="矩形 37"/>
            <p:cNvSpPr/>
            <p:nvPr/>
          </p:nvSpPr>
          <p:spPr>
            <a:xfrm rot="18976953">
              <a:off x="5208374" y="4018512"/>
              <a:ext cx="3169889" cy="4320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07</a:t>
              </a:r>
              <a:endParaRPr lang="zh-CN" altLang="en-US" sz="4000" dirty="0">
                <a:latin typeface="+mn-ea"/>
                <a:cs typeface="+mn-ea"/>
              </a:endParaRPr>
            </a:p>
          </p:txBody>
        </p:sp>
        <p:sp>
          <p:nvSpPr>
            <p:cNvPr id="45" name="TextBox 44"/>
            <p:cNvSpPr txBox="1"/>
            <p:nvPr/>
          </p:nvSpPr>
          <p:spPr>
            <a:xfrm rot="19059860">
              <a:off x="7865089" y="2531225"/>
              <a:ext cx="970584" cy="530914"/>
            </a:xfrm>
            <a:prstGeom prst="rect">
              <a:avLst/>
            </a:prstGeom>
            <a:noFill/>
          </p:spPr>
          <p:txBody>
            <a:bodyPr wrap="none" rtlCol="0">
              <a:spAutoFit/>
            </a:bodyPr>
            <a:lstStyle/>
            <a:p>
              <a:r>
                <a:rPr lang="en-US" altLang="zh-CN" sz="4000" b="1" dirty="0">
                  <a:solidFill>
                    <a:schemeClr val="tx2"/>
                  </a:solidFill>
                  <a:latin typeface="+mn-ea"/>
                  <a:cs typeface="+mn-ea"/>
                </a:rPr>
                <a:t>72%</a:t>
              </a:r>
              <a:endParaRPr lang="zh-CN" altLang="en-US" sz="4000" b="1" dirty="0">
                <a:solidFill>
                  <a:schemeClr val="tx2"/>
                </a:solidFill>
                <a:latin typeface="+mn-ea"/>
                <a:cs typeface="+mn-ea"/>
              </a:endParaRPr>
            </a:p>
          </p:txBody>
        </p:sp>
      </p:grpSp>
      <p:grpSp>
        <p:nvGrpSpPr>
          <p:cNvPr id="50" name="组合 49"/>
          <p:cNvGrpSpPr/>
          <p:nvPr/>
        </p:nvGrpSpPr>
        <p:grpSpPr>
          <a:xfrm>
            <a:off x="8212406" y="4352912"/>
            <a:ext cx="3511533" cy="2069328"/>
            <a:chOff x="6159511" y="3264683"/>
            <a:chExt cx="2633993" cy="1551996"/>
          </a:xfrm>
        </p:grpSpPr>
        <p:sp>
          <p:nvSpPr>
            <p:cNvPr id="39" name="矩形 38"/>
            <p:cNvSpPr/>
            <p:nvPr/>
          </p:nvSpPr>
          <p:spPr>
            <a:xfrm rot="18976953">
              <a:off x="6159511" y="4384631"/>
              <a:ext cx="2065688"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000" dirty="0">
                  <a:latin typeface="+mn-ea"/>
                  <a:cs typeface="+mn-ea"/>
                </a:rPr>
                <a:t>08</a:t>
              </a:r>
              <a:endParaRPr lang="zh-CN" altLang="en-US" sz="4000" dirty="0">
                <a:latin typeface="+mn-ea"/>
                <a:cs typeface="+mn-ea"/>
              </a:endParaRPr>
            </a:p>
          </p:txBody>
        </p:sp>
        <p:sp>
          <p:nvSpPr>
            <p:cNvPr id="46" name="TextBox 45"/>
            <p:cNvSpPr txBox="1"/>
            <p:nvPr/>
          </p:nvSpPr>
          <p:spPr>
            <a:xfrm rot="19059860">
              <a:off x="7822920" y="3264683"/>
              <a:ext cx="970584" cy="530915"/>
            </a:xfrm>
            <a:prstGeom prst="rect">
              <a:avLst/>
            </a:prstGeom>
            <a:noFill/>
          </p:spPr>
          <p:txBody>
            <a:bodyPr wrap="none" rtlCol="0">
              <a:spAutoFit/>
            </a:bodyPr>
            <a:lstStyle/>
            <a:p>
              <a:r>
                <a:rPr lang="en-US" altLang="zh-CN" sz="4000" b="1" dirty="0">
                  <a:solidFill>
                    <a:schemeClr val="accent1"/>
                  </a:solidFill>
                  <a:latin typeface="+mn-ea"/>
                  <a:cs typeface="+mn-ea"/>
                </a:rPr>
                <a:t>50%</a:t>
              </a:r>
              <a:endParaRPr lang="zh-CN" altLang="en-US" sz="4000" b="1" dirty="0">
                <a:solidFill>
                  <a:schemeClr val="accent1"/>
                </a:solidFill>
                <a:latin typeface="+mn-ea"/>
                <a:cs typeface="+mn-ea"/>
              </a:endParaRPr>
            </a:p>
          </p:txBody>
        </p:sp>
      </p:grpSp>
      <p:sp>
        <p:nvSpPr>
          <p:cNvPr id="51" name="TextBox 50"/>
          <p:cNvSpPr txBox="1"/>
          <p:nvPr/>
        </p:nvSpPr>
        <p:spPr>
          <a:xfrm>
            <a:off x="720103" y="1508788"/>
            <a:ext cx="3263938" cy="1969771"/>
          </a:xfrm>
          <a:prstGeom prst="rect">
            <a:avLst/>
          </a:prstGeom>
          <a:noFill/>
        </p:spPr>
        <p:txBody>
          <a:bodyPr wrap="square" lIns="121908" tIns="60954" rIns="121908" bIns="60954" rtlCol="0">
            <a:spAutoFit/>
          </a:bodyPr>
          <a:lstStyle/>
          <a:p>
            <a:pPr>
              <a:lnSpc>
                <a:spcPct val="150000"/>
              </a:lnSpc>
            </a:pPr>
            <a:r>
              <a:rPr lang="zh-CN" altLang="en-US" sz="1600" dirty="0">
                <a:solidFill>
                  <a:schemeClr val="tx1">
                    <a:lumMod val="50000"/>
                    <a:lumOff val="50000"/>
                  </a:schemeClr>
                </a:solidFill>
                <a:latin typeface="+mn-ea"/>
                <a:cs typeface="+mn-ea"/>
              </a:rPr>
              <a:t>产品数据文字说明产品数据文字说明产品数据文字说明产品数据文字说明产品数据文字说明产品数据文字说明产品数据文字说明产品数据文字说明产品数据</a:t>
            </a:r>
          </a:p>
        </p:txBody>
      </p:sp>
      <p:sp>
        <p:nvSpPr>
          <p:cNvPr id="3" name="标题 2"/>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20083331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a:spLocks noChangeArrowheads="1"/>
          </p:cNvSpPr>
          <p:nvPr/>
        </p:nvSpPr>
        <p:spPr bwMode="auto">
          <a:xfrm>
            <a:off x="1344704" y="1796820"/>
            <a:ext cx="2334379"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lIns="121908" tIns="60954" rIns="121908" bIns="60954" anchor="ctr"/>
          <a:lstStyle/>
          <a:p>
            <a:pPr algn="ctr"/>
            <a:endParaRPr lang="zh-CN" altLang="zh-CN">
              <a:solidFill>
                <a:srgbClr val="FFFFFF"/>
              </a:solidFill>
              <a:latin typeface="+mn-ea"/>
              <a:cs typeface="+mn-ea"/>
              <a:sym typeface="宋体" pitchFamily="2" charset="-122"/>
            </a:endParaRPr>
          </a:p>
        </p:txBody>
      </p:sp>
      <p:sp>
        <p:nvSpPr>
          <p:cNvPr id="5" name="椭圆 1"/>
          <p:cNvSpPr>
            <a:spLocks noChangeArrowheads="1"/>
          </p:cNvSpPr>
          <p:nvPr/>
        </p:nvSpPr>
        <p:spPr bwMode="auto">
          <a:xfrm>
            <a:off x="3679082" y="1817987"/>
            <a:ext cx="2336496"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lIns="121908" tIns="60954" rIns="121908" bIns="60954" anchor="ctr"/>
          <a:lstStyle/>
          <a:p>
            <a:pPr algn="ctr"/>
            <a:endParaRPr lang="zh-CN" altLang="zh-CN">
              <a:solidFill>
                <a:srgbClr val="FFFFFF"/>
              </a:solidFill>
              <a:latin typeface="+mn-ea"/>
              <a:cs typeface="+mn-ea"/>
              <a:sym typeface="宋体" pitchFamily="2" charset="-122"/>
            </a:endParaRPr>
          </a:p>
        </p:txBody>
      </p:sp>
      <p:sp>
        <p:nvSpPr>
          <p:cNvPr id="6" name="TextBox 14"/>
          <p:cNvSpPr>
            <a:spLocks noChangeArrowheads="1"/>
          </p:cNvSpPr>
          <p:nvPr/>
        </p:nvSpPr>
        <p:spPr bwMode="auto">
          <a:xfrm>
            <a:off x="2159513"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01</a:t>
            </a:r>
          </a:p>
        </p:txBody>
      </p:sp>
      <p:sp>
        <p:nvSpPr>
          <p:cNvPr id="7" name="TextBox 15"/>
          <p:cNvSpPr>
            <a:spLocks noChangeArrowheads="1"/>
          </p:cNvSpPr>
          <p:nvPr/>
        </p:nvSpPr>
        <p:spPr bwMode="auto">
          <a:xfrm>
            <a:off x="4368034"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02</a:t>
            </a:r>
          </a:p>
        </p:txBody>
      </p:sp>
      <p:sp>
        <p:nvSpPr>
          <p:cNvPr id="8" name="直接连接符 18"/>
          <p:cNvSpPr>
            <a:spLocks noChangeShapeType="1"/>
          </p:cNvSpPr>
          <p:nvPr/>
        </p:nvSpPr>
        <p:spPr bwMode="auto">
          <a:xfrm>
            <a:off x="1632534" y="2590569"/>
            <a:ext cx="1714277" cy="2117"/>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9" name="直接连接符 19"/>
          <p:cNvSpPr>
            <a:spLocks noChangeShapeType="1"/>
          </p:cNvSpPr>
          <p:nvPr/>
        </p:nvSpPr>
        <p:spPr bwMode="auto">
          <a:xfrm>
            <a:off x="3990194" y="2590569"/>
            <a:ext cx="1714277" cy="2117"/>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10" name="TextBox 22"/>
          <p:cNvSpPr>
            <a:spLocks noChangeArrowheads="1"/>
          </p:cNvSpPr>
          <p:nvPr/>
        </p:nvSpPr>
        <p:spPr bwMode="auto">
          <a:xfrm>
            <a:off x="1433592" y="2747202"/>
            <a:ext cx="2330146" cy="5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itchFamily="34" charset="-122"/>
              </a:rPr>
              <a:t>点此输入标题</a:t>
            </a:r>
          </a:p>
        </p:txBody>
      </p:sp>
      <p:sp>
        <p:nvSpPr>
          <p:cNvPr id="11" name="TextBox 23"/>
          <p:cNvSpPr>
            <a:spLocks noChangeArrowheads="1"/>
          </p:cNvSpPr>
          <p:nvPr/>
        </p:nvSpPr>
        <p:spPr bwMode="auto">
          <a:xfrm>
            <a:off x="1463222" y="3208636"/>
            <a:ext cx="2330146" cy="4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itchFamily="34" charset="-122"/>
              </a:rPr>
              <a:t>点此输入文字</a:t>
            </a:r>
          </a:p>
        </p:txBody>
      </p:sp>
      <p:sp>
        <p:nvSpPr>
          <p:cNvPr id="12" name="TextBox 24"/>
          <p:cNvSpPr>
            <a:spLocks noChangeArrowheads="1"/>
          </p:cNvSpPr>
          <p:nvPr/>
        </p:nvSpPr>
        <p:spPr bwMode="auto">
          <a:xfrm>
            <a:off x="3797600" y="2747202"/>
            <a:ext cx="2328030" cy="5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itchFamily="34" charset="-122"/>
              </a:rPr>
              <a:t>点此输入标题</a:t>
            </a:r>
          </a:p>
        </p:txBody>
      </p:sp>
      <p:sp>
        <p:nvSpPr>
          <p:cNvPr id="13" name="TextBox 25"/>
          <p:cNvSpPr>
            <a:spLocks noChangeArrowheads="1"/>
          </p:cNvSpPr>
          <p:nvPr/>
        </p:nvSpPr>
        <p:spPr bwMode="auto">
          <a:xfrm>
            <a:off x="3827229" y="3208636"/>
            <a:ext cx="2328030" cy="4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itchFamily="34" charset="-122"/>
              </a:rPr>
              <a:t>点此输入文字</a:t>
            </a:r>
          </a:p>
        </p:txBody>
      </p:sp>
      <p:grpSp>
        <p:nvGrpSpPr>
          <p:cNvPr id="14" name="Group 22"/>
          <p:cNvGrpSpPr>
            <a:grpSpLocks/>
          </p:cNvGrpSpPr>
          <p:nvPr/>
        </p:nvGrpSpPr>
        <p:grpSpPr bwMode="auto">
          <a:xfrm>
            <a:off x="1437329" y="5183183"/>
            <a:ext cx="1324801" cy="503239"/>
            <a:chOff x="0" y="0"/>
            <a:chExt cx="1323127" cy="504056"/>
          </a:xfrm>
        </p:grpSpPr>
        <p:sp>
          <p:nvSpPr>
            <p:cNvPr id="15" name="矩形 46"/>
            <p:cNvSpPr>
              <a:spLocks noChangeArrowheads="1"/>
            </p:cNvSpPr>
            <p:nvPr/>
          </p:nvSpPr>
          <p:spPr bwMode="auto">
            <a:xfrm>
              <a:off x="0" y="0"/>
              <a:ext cx="1323127"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itchFamily="2" charset="-122"/>
              </a:endParaRPr>
            </a:p>
          </p:txBody>
        </p:sp>
        <p:sp>
          <p:nvSpPr>
            <p:cNvPr id="16" name="文本框 47"/>
            <p:cNvSpPr>
              <a:spLocks noChangeArrowheads="1"/>
            </p:cNvSpPr>
            <p:nvPr/>
          </p:nvSpPr>
          <p:spPr bwMode="auto">
            <a:xfrm>
              <a:off x="49322" y="36233"/>
              <a:ext cx="1271353"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n-ea"/>
                  <a:cs typeface="+mn-ea"/>
                  <a:sym typeface="方正兰亭细黑_GBK" charset="-122"/>
                </a:rPr>
                <a:t>填加标题</a:t>
              </a:r>
            </a:p>
          </p:txBody>
        </p:sp>
      </p:grpSp>
      <p:sp>
        <p:nvSpPr>
          <p:cNvPr id="17" name="矩形 60"/>
          <p:cNvSpPr>
            <a:spLocks noChangeArrowheads="1"/>
          </p:cNvSpPr>
          <p:nvPr/>
        </p:nvSpPr>
        <p:spPr bwMode="auto">
          <a:xfrm>
            <a:off x="2832063" y="5133435"/>
            <a:ext cx="8423898"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itchFamily="34" charset="-122"/>
                <a:cs typeface="+mn-ea"/>
              </a:rPr>
              <a:t>单击此处添加文本单击此处添加文本单击此处添加文本单击此处添加文本单击此处添加文本单击此处添加</a:t>
            </a:r>
            <a:endParaRPr lang="en-US" altLang="zh-CN" sz="1300" dirty="0">
              <a:solidFill>
                <a:schemeClr val="tx1">
                  <a:lumMod val="50000"/>
                  <a:lumOff val="50000"/>
                </a:schemeClr>
              </a:solidFill>
              <a:latin typeface="微软雅黑" pitchFamily="34" charset="-122"/>
              <a:cs typeface="+mn-ea"/>
            </a:endParaRPr>
          </a:p>
          <a:p>
            <a:pPr>
              <a:lnSpc>
                <a:spcPct val="130000"/>
              </a:lnSpc>
            </a:pPr>
            <a:r>
              <a:rPr lang="zh-CN" altLang="en-US" sz="1300" dirty="0">
                <a:solidFill>
                  <a:schemeClr val="tx1">
                    <a:lumMod val="50000"/>
                    <a:lumOff val="50000"/>
                  </a:schemeClr>
                </a:solidFill>
                <a:latin typeface="微软雅黑" pitchFamily="34" charset="-122"/>
                <a:cs typeface="+mn-ea"/>
              </a:rPr>
              <a:t>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itchFamily="34" charset="-122"/>
              <a:cs typeface="+mn-ea"/>
            </a:endParaRPr>
          </a:p>
        </p:txBody>
      </p:sp>
      <p:sp>
        <p:nvSpPr>
          <p:cNvPr id="18" name="椭圆 1"/>
          <p:cNvSpPr>
            <a:spLocks noChangeArrowheads="1"/>
          </p:cNvSpPr>
          <p:nvPr/>
        </p:nvSpPr>
        <p:spPr bwMode="auto">
          <a:xfrm>
            <a:off x="6015578" y="1817987"/>
            <a:ext cx="2334380"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4"/>
          </a:solidFill>
          <a:ln>
            <a:noFill/>
          </a:ln>
        </p:spPr>
        <p:txBody>
          <a:bodyPr lIns="121908" tIns="60954" rIns="121908" bIns="60954" anchor="ctr"/>
          <a:lstStyle/>
          <a:p>
            <a:pPr algn="ctr"/>
            <a:endParaRPr lang="zh-CN" altLang="zh-CN">
              <a:solidFill>
                <a:srgbClr val="FFFFFF"/>
              </a:solidFill>
              <a:latin typeface="+mn-ea"/>
              <a:cs typeface="+mn-ea"/>
              <a:sym typeface="宋体" pitchFamily="2" charset="-122"/>
            </a:endParaRPr>
          </a:p>
        </p:txBody>
      </p:sp>
      <p:sp>
        <p:nvSpPr>
          <p:cNvPr id="19" name="TextBox 16"/>
          <p:cNvSpPr>
            <a:spLocks noChangeArrowheads="1"/>
          </p:cNvSpPr>
          <p:nvPr/>
        </p:nvSpPr>
        <p:spPr bwMode="auto">
          <a:xfrm>
            <a:off x="6815574"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03</a:t>
            </a:r>
          </a:p>
        </p:txBody>
      </p:sp>
      <p:sp>
        <p:nvSpPr>
          <p:cNvPr id="20" name="直接连接符 20"/>
          <p:cNvSpPr>
            <a:spLocks noChangeShapeType="1"/>
          </p:cNvSpPr>
          <p:nvPr/>
        </p:nvSpPr>
        <p:spPr bwMode="auto">
          <a:xfrm>
            <a:off x="6324572" y="2590569"/>
            <a:ext cx="1714277" cy="2117"/>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21" name="TextBox 26"/>
          <p:cNvSpPr>
            <a:spLocks noChangeArrowheads="1"/>
          </p:cNvSpPr>
          <p:nvPr/>
        </p:nvSpPr>
        <p:spPr bwMode="auto">
          <a:xfrm>
            <a:off x="6140446" y="2747202"/>
            <a:ext cx="2330146" cy="5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itchFamily="34" charset="-122"/>
              </a:rPr>
              <a:t>点此输入标题</a:t>
            </a:r>
          </a:p>
        </p:txBody>
      </p:sp>
      <p:sp>
        <p:nvSpPr>
          <p:cNvPr id="22" name="TextBox 27"/>
          <p:cNvSpPr>
            <a:spLocks noChangeArrowheads="1"/>
          </p:cNvSpPr>
          <p:nvPr/>
        </p:nvSpPr>
        <p:spPr bwMode="auto">
          <a:xfrm>
            <a:off x="6170075" y="3208636"/>
            <a:ext cx="2328030" cy="4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itchFamily="34" charset="-122"/>
              </a:rPr>
              <a:t>点此输入文字</a:t>
            </a:r>
          </a:p>
        </p:txBody>
      </p:sp>
      <p:sp>
        <p:nvSpPr>
          <p:cNvPr id="23" name="椭圆 11"/>
          <p:cNvSpPr>
            <a:spLocks noChangeArrowheads="1"/>
          </p:cNvSpPr>
          <p:nvPr/>
        </p:nvSpPr>
        <p:spPr bwMode="auto">
          <a:xfrm>
            <a:off x="8352073" y="1817987"/>
            <a:ext cx="2497342" cy="2495549"/>
          </a:xfrm>
          <a:prstGeom prst="ellipse">
            <a:avLst/>
          </a:prstGeom>
          <a:solidFill>
            <a:schemeClr val="accent5"/>
          </a:solidFill>
          <a:ln>
            <a:noFill/>
          </a:ln>
        </p:spPr>
        <p:txBody>
          <a:bodyPr lIns="121908" tIns="60954" rIns="121908" bIns="60954" anchor="ctr"/>
          <a:lstStyle/>
          <a:p>
            <a:pPr algn="ctr"/>
            <a:endParaRPr lang="zh-CN" altLang="zh-CN">
              <a:solidFill>
                <a:srgbClr val="FFFFFF"/>
              </a:solidFill>
              <a:latin typeface="+mn-ea"/>
              <a:cs typeface="+mn-ea"/>
              <a:sym typeface="宋体" pitchFamily="2" charset="-122"/>
            </a:endParaRPr>
          </a:p>
        </p:txBody>
      </p:sp>
      <p:sp>
        <p:nvSpPr>
          <p:cNvPr id="24" name="TextBox 17"/>
          <p:cNvSpPr>
            <a:spLocks noChangeArrowheads="1"/>
          </p:cNvSpPr>
          <p:nvPr/>
        </p:nvSpPr>
        <p:spPr bwMode="auto">
          <a:xfrm>
            <a:off x="9071944" y="1811635"/>
            <a:ext cx="9215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04</a:t>
            </a:r>
          </a:p>
        </p:txBody>
      </p:sp>
      <p:sp>
        <p:nvSpPr>
          <p:cNvPr id="25" name="直接连接符 21"/>
          <p:cNvSpPr>
            <a:spLocks noChangeShapeType="1"/>
          </p:cNvSpPr>
          <p:nvPr/>
        </p:nvSpPr>
        <p:spPr bwMode="auto">
          <a:xfrm>
            <a:off x="8671649" y="2590569"/>
            <a:ext cx="1913218" cy="2117"/>
          </a:xfrm>
          <a:prstGeom prst="line">
            <a:avLst/>
          </a:prstGeom>
          <a:noFill/>
          <a:ln w="9525" cap="flat" cmpd="sng">
            <a:solidFill>
              <a:schemeClr val="bg1"/>
            </a:solidFill>
            <a:prstDash val="dash"/>
            <a:bevel/>
            <a:headEnd/>
            <a:tailEnd/>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26" name="TextBox 28"/>
          <p:cNvSpPr>
            <a:spLocks noChangeArrowheads="1"/>
          </p:cNvSpPr>
          <p:nvPr/>
        </p:nvSpPr>
        <p:spPr bwMode="auto">
          <a:xfrm>
            <a:off x="8542549" y="2785302"/>
            <a:ext cx="2328030" cy="5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itchFamily="34" charset="-122"/>
              </a:rPr>
              <a:t>点此输入标题</a:t>
            </a:r>
          </a:p>
        </p:txBody>
      </p:sp>
      <p:sp>
        <p:nvSpPr>
          <p:cNvPr id="27" name="TextBox 29"/>
          <p:cNvSpPr>
            <a:spLocks noChangeArrowheads="1"/>
          </p:cNvSpPr>
          <p:nvPr/>
        </p:nvSpPr>
        <p:spPr bwMode="auto">
          <a:xfrm>
            <a:off x="8572178" y="3246736"/>
            <a:ext cx="2328030" cy="4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itchFamily="34" charset="-122"/>
              </a:rPr>
              <a:t>点此输入文字</a:t>
            </a:r>
          </a:p>
        </p:txBody>
      </p:sp>
      <p:cxnSp>
        <p:nvCxnSpPr>
          <p:cNvPr id="28" name="Straight Connector 42"/>
          <p:cNvCxnSpPr/>
          <p:nvPr/>
        </p:nvCxnSpPr>
        <p:spPr>
          <a:xfrm>
            <a:off x="1200096" y="4869160"/>
            <a:ext cx="9988109"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2280672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ppt_w"/>
                                          </p:val>
                                        </p:tav>
                                        <p:tav tm="100000">
                                          <p:val>
                                            <p:strVal val="#ppt_w"/>
                                          </p:val>
                                        </p:tav>
                                      </p:tavLst>
                                    </p:anim>
                                    <p:anim calcmode="lin" valueType="num">
                                      <p:cBhvr>
                                        <p:cTn id="8" dur="250" fill="hold"/>
                                        <p:tgtEl>
                                          <p:spTgt spid="4"/>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strVal val="4*#ppt_w"/>
                                          </p:val>
                                        </p:tav>
                                        <p:tav tm="100000">
                                          <p:val>
                                            <p:strVal val="#ppt_w"/>
                                          </p:val>
                                        </p:tav>
                                      </p:tavLst>
                                    </p:anim>
                                    <p:anim calcmode="lin" valueType="num">
                                      <p:cBhvr>
                                        <p:cTn id="12" dur="250" fill="hold"/>
                                        <p:tgtEl>
                                          <p:spTgt spid="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ppt_w</p:attrName>
                                        </p:attrNameLst>
                                      </p:cBhvr>
                                      <p:tavLst>
                                        <p:tav tm="0">
                                          <p:val>
                                            <p:strVal val="4*#ppt_w"/>
                                          </p:val>
                                        </p:tav>
                                        <p:tav tm="100000">
                                          <p:val>
                                            <p:strVal val="#ppt_w"/>
                                          </p:val>
                                        </p:tav>
                                      </p:tavLst>
                                    </p:anim>
                                    <p:anim calcmode="lin" valueType="num">
                                      <p:cBhvr>
                                        <p:cTn id="16" dur="250" fill="hold"/>
                                        <p:tgtEl>
                                          <p:spTgt spid="1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20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11"/>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10"/>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13"/>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2"/>
                                        </p:tgtEl>
                                        <p:attrNameLst>
                                          <p:attrName>ppt_y</p:attrName>
                                        </p:attrNameLst>
                                      </p:cBhvr>
                                      <p:tavLst>
                                        <p:tav tm="0">
                                          <p:val>
                                            <p:strVal val="#ppt_y"/>
                                          </p:val>
                                        </p:tav>
                                        <p:tav tm="100000">
                                          <p:val>
                                            <p:strVal val="#ppt_y"/>
                                          </p:val>
                                        </p:tav>
                                      </p:tavLst>
                                    </p:anim>
                                    <p:anim calcmode="lin" valueType="num">
                                      <p:cBhvr>
                                        <p:cTn id="7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12"/>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2"/>
                                        </p:tgtEl>
                                        <p:attrNameLst>
                                          <p:attrName>ppt_y</p:attrName>
                                        </p:attrNameLst>
                                      </p:cBhvr>
                                      <p:tavLst>
                                        <p:tav tm="0">
                                          <p:val>
                                            <p:strVal val="#ppt_y"/>
                                          </p:val>
                                        </p:tav>
                                        <p:tav tm="100000">
                                          <p:val>
                                            <p:strVal val="#ppt_y"/>
                                          </p:val>
                                        </p:tav>
                                      </p:tavLst>
                                    </p:anim>
                                    <p:anim calcmode="lin" valueType="num">
                                      <p:cBhvr>
                                        <p:cTn id="8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2"/>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1"/>
                                        </p:tgtEl>
                                        <p:attrNameLst>
                                          <p:attrName>ppt_y</p:attrName>
                                        </p:attrNameLst>
                                      </p:cBhvr>
                                      <p:tavLst>
                                        <p:tav tm="0">
                                          <p:val>
                                            <p:strVal val="#ppt_y"/>
                                          </p:val>
                                        </p:tav>
                                        <p:tav tm="100000">
                                          <p:val>
                                            <p:strVal val="#ppt_y"/>
                                          </p:val>
                                        </p:tav>
                                      </p:tavLst>
                                    </p:anim>
                                    <p:anim calcmode="lin" valueType="num">
                                      <p:cBhvr>
                                        <p:cTn id="8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21"/>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7"/>
                                        </p:tgtEl>
                                        <p:attrNameLst>
                                          <p:attrName>ppt_y</p:attrName>
                                        </p:attrNameLst>
                                      </p:cBhvr>
                                      <p:tavLst>
                                        <p:tav tm="0">
                                          <p:val>
                                            <p:strVal val="#ppt_y"/>
                                          </p:val>
                                        </p:tav>
                                        <p:tav tm="100000">
                                          <p:val>
                                            <p:strVal val="#ppt_y"/>
                                          </p:val>
                                        </p:tav>
                                      </p:tavLst>
                                    </p:anim>
                                    <p:anim calcmode="lin" valueType="num">
                                      <p:cBhvr>
                                        <p:cTn id="9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7"/>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6"/>
                                        </p:tgtEl>
                                        <p:attrNameLst>
                                          <p:attrName>ppt_y</p:attrName>
                                        </p:attrNameLst>
                                      </p:cBhvr>
                                      <p:tavLst>
                                        <p:tav tm="0">
                                          <p:val>
                                            <p:strVal val="#ppt_y"/>
                                          </p:val>
                                        </p:tav>
                                        <p:tav tm="100000">
                                          <p:val>
                                            <p:strVal val="#ppt_y"/>
                                          </p:val>
                                        </p:tav>
                                      </p:tavLst>
                                    </p:anim>
                                    <p:anim calcmode="lin" valueType="num">
                                      <p:cBhvr>
                                        <p:cTn id="10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26"/>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ppt_x"/>
                                          </p:val>
                                        </p:tav>
                                        <p:tav tm="100000">
                                          <p:val>
                                            <p:strVal val="#ppt_x"/>
                                          </p:val>
                                        </p:tav>
                                      </p:tavLst>
                                    </p:anim>
                                    <p:anim calcmode="lin" valueType="num">
                                      <p:cBhvr additive="base">
                                        <p:cTn id="111" dur="500" fill="hold"/>
                                        <p:tgtEl>
                                          <p:spTgt spid="28"/>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5" grpId="0" bldLvl="0" animBg="1" autoUpdateAnimBg="0"/>
      <p:bldP spid="6" grpId="0" bldLvl="0" autoUpdateAnimBg="0"/>
      <p:bldP spid="7" grpId="0" bldLvl="0" autoUpdateAnimBg="0"/>
      <p:bldP spid="8" grpId="0" animBg="1"/>
      <p:bldP spid="9" grpId="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animBg="1"/>
      <p:bldP spid="21" grpId="0" bldLvl="0" autoUpdateAnimBg="0"/>
      <p:bldP spid="22" grpId="0" bldLvl="0" autoUpdateAnimBg="0"/>
      <p:bldP spid="23" grpId="0" bldLvl="0" animBg="1" autoUpdateAnimBg="0"/>
      <p:bldP spid="24" grpId="0" bldLvl="0" autoUpdateAnimBg="0"/>
      <p:bldP spid="25" grpId="0" animBg="1"/>
      <p:bldP spid="26" grpId="0" bldLvl="0" autoUpdateAnimBg="0"/>
      <p:bldP spid="27"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04111" y="4591259"/>
            <a:ext cx="4607807" cy="1526040"/>
            <a:chOff x="4355976" y="3299428"/>
            <a:chExt cx="3456305" cy="1144530"/>
          </a:xfrm>
        </p:grpSpPr>
        <p:grpSp>
          <p:nvGrpSpPr>
            <p:cNvPr id="5" name="Group 27"/>
            <p:cNvGrpSpPr>
              <a:grpSpLocks/>
            </p:cNvGrpSpPr>
            <p:nvPr/>
          </p:nvGrpSpPr>
          <p:grpSpPr bwMode="auto">
            <a:xfrm>
              <a:off x="6930203" y="3299428"/>
              <a:ext cx="882078" cy="1144530"/>
              <a:chOff x="3600" y="3001"/>
              <a:chExt cx="779" cy="1007"/>
            </a:xfrm>
            <a:solidFill>
              <a:schemeClr val="accent5"/>
            </a:solidFill>
          </p:grpSpPr>
          <p:sp>
            <p:nvSpPr>
              <p:cNvPr id="15" name="Freeform 7"/>
              <p:cNvSpPr>
                <a:spLocks/>
              </p:cNvSpPr>
              <p:nvPr/>
            </p:nvSpPr>
            <p:spPr bwMode="auto">
              <a:xfrm>
                <a:off x="3600" y="3072"/>
                <a:ext cx="779" cy="936"/>
              </a:xfrm>
              <a:custGeom>
                <a:avLst/>
                <a:gdLst/>
                <a:ahLst/>
                <a:cxnLst>
                  <a:cxn ang="0">
                    <a:pos x="3" y="159"/>
                  </a:cxn>
                  <a:cxn ang="0">
                    <a:pos x="90" y="130"/>
                  </a:cxn>
                  <a:cxn ang="0">
                    <a:pos x="360" y="128"/>
                  </a:cxn>
                  <a:cxn ang="0">
                    <a:pos x="451" y="116"/>
                  </a:cxn>
                  <a:cxn ang="0">
                    <a:pos x="602" y="40"/>
                  </a:cxn>
                  <a:cxn ang="0">
                    <a:pos x="693" y="26"/>
                  </a:cxn>
                  <a:cxn ang="0">
                    <a:pos x="648" y="98"/>
                  </a:cxn>
                  <a:cxn ang="0">
                    <a:pos x="586" y="139"/>
                  </a:cxn>
                  <a:cxn ang="0">
                    <a:pos x="483" y="221"/>
                  </a:cxn>
                  <a:cxn ang="0">
                    <a:pos x="465" y="306"/>
                  </a:cxn>
                  <a:cxn ang="0">
                    <a:pos x="571" y="786"/>
                  </a:cxn>
                  <a:cxn ang="0">
                    <a:pos x="541" y="843"/>
                  </a:cxn>
                  <a:cxn ang="0">
                    <a:pos x="483" y="816"/>
                  </a:cxn>
                  <a:cxn ang="0">
                    <a:pos x="389" y="557"/>
                  </a:cxn>
                  <a:cxn ang="0">
                    <a:pos x="366" y="518"/>
                  </a:cxn>
                  <a:cxn ang="0">
                    <a:pos x="355" y="518"/>
                  </a:cxn>
                  <a:cxn ang="0">
                    <a:pos x="334" y="557"/>
                  </a:cxn>
                  <a:cxn ang="0">
                    <a:pos x="239" y="816"/>
                  </a:cxn>
                  <a:cxn ang="0">
                    <a:pos x="182" y="843"/>
                  </a:cxn>
                  <a:cxn ang="0">
                    <a:pos x="152" y="786"/>
                  </a:cxn>
                  <a:cxn ang="0">
                    <a:pos x="257" y="306"/>
                  </a:cxn>
                  <a:cxn ang="0">
                    <a:pos x="241" y="235"/>
                  </a:cxn>
                  <a:cxn ang="0">
                    <a:pos x="165" y="211"/>
                  </a:cxn>
                  <a:cxn ang="0">
                    <a:pos x="75" y="203"/>
                  </a:cxn>
                  <a:cxn ang="0">
                    <a:pos x="3" y="159"/>
                  </a:cxn>
                </a:cxnLst>
                <a:rect l="0" t="0" r="r" b="b"/>
                <a:pathLst>
                  <a:path w="709" h="852">
                    <a:moveTo>
                      <a:pt x="3" y="159"/>
                    </a:moveTo>
                    <a:cubicBezTo>
                      <a:pt x="6" y="128"/>
                      <a:pt x="51" y="130"/>
                      <a:pt x="90" y="130"/>
                    </a:cubicBezTo>
                    <a:cubicBezTo>
                      <a:pt x="126" y="130"/>
                      <a:pt x="312" y="128"/>
                      <a:pt x="360" y="128"/>
                    </a:cubicBezTo>
                    <a:cubicBezTo>
                      <a:pt x="409" y="128"/>
                      <a:pt x="450" y="116"/>
                      <a:pt x="451" y="116"/>
                    </a:cubicBezTo>
                    <a:cubicBezTo>
                      <a:pt x="478" y="111"/>
                      <a:pt x="569" y="57"/>
                      <a:pt x="602" y="40"/>
                    </a:cubicBezTo>
                    <a:cubicBezTo>
                      <a:pt x="637" y="23"/>
                      <a:pt x="676" y="0"/>
                      <a:pt x="693" y="26"/>
                    </a:cubicBezTo>
                    <a:cubicBezTo>
                      <a:pt x="709" y="52"/>
                      <a:pt x="687" y="73"/>
                      <a:pt x="648" y="98"/>
                    </a:cubicBezTo>
                    <a:cubicBezTo>
                      <a:pt x="605" y="125"/>
                      <a:pt x="611" y="123"/>
                      <a:pt x="586" y="139"/>
                    </a:cubicBezTo>
                    <a:cubicBezTo>
                      <a:pt x="558" y="156"/>
                      <a:pt x="497" y="200"/>
                      <a:pt x="483" y="221"/>
                    </a:cubicBezTo>
                    <a:cubicBezTo>
                      <a:pt x="470" y="241"/>
                      <a:pt x="469" y="272"/>
                      <a:pt x="465" y="306"/>
                    </a:cubicBezTo>
                    <a:cubicBezTo>
                      <a:pt x="454" y="436"/>
                      <a:pt x="564" y="761"/>
                      <a:pt x="571" y="786"/>
                    </a:cubicBezTo>
                    <a:cubicBezTo>
                      <a:pt x="577" y="807"/>
                      <a:pt x="573" y="833"/>
                      <a:pt x="541" y="843"/>
                    </a:cubicBezTo>
                    <a:cubicBezTo>
                      <a:pt x="509" y="852"/>
                      <a:pt x="490" y="837"/>
                      <a:pt x="483" y="816"/>
                    </a:cubicBezTo>
                    <a:cubicBezTo>
                      <a:pt x="472" y="778"/>
                      <a:pt x="408" y="606"/>
                      <a:pt x="389" y="557"/>
                    </a:cubicBezTo>
                    <a:cubicBezTo>
                      <a:pt x="381" y="537"/>
                      <a:pt x="373" y="522"/>
                      <a:pt x="366" y="518"/>
                    </a:cubicBezTo>
                    <a:cubicBezTo>
                      <a:pt x="363" y="517"/>
                      <a:pt x="357" y="518"/>
                      <a:pt x="355" y="518"/>
                    </a:cubicBezTo>
                    <a:cubicBezTo>
                      <a:pt x="348" y="521"/>
                      <a:pt x="341" y="537"/>
                      <a:pt x="334" y="557"/>
                    </a:cubicBezTo>
                    <a:cubicBezTo>
                      <a:pt x="315" y="606"/>
                      <a:pt x="251" y="778"/>
                      <a:pt x="239" y="816"/>
                    </a:cubicBezTo>
                    <a:cubicBezTo>
                      <a:pt x="233" y="837"/>
                      <a:pt x="214" y="852"/>
                      <a:pt x="182" y="843"/>
                    </a:cubicBezTo>
                    <a:cubicBezTo>
                      <a:pt x="150" y="833"/>
                      <a:pt x="145" y="807"/>
                      <a:pt x="152" y="786"/>
                    </a:cubicBezTo>
                    <a:cubicBezTo>
                      <a:pt x="159" y="761"/>
                      <a:pt x="269" y="436"/>
                      <a:pt x="257" y="306"/>
                    </a:cubicBezTo>
                    <a:cubicBezTo>
                      <a:pt x="254" y="272"/>
                      <a:pt x="254" y="255"/>
                      <a:pt x="241" y="235"/>
                    </a:cubicBezTo>
                    <a:cubicBezTo>
                      <a:pt x="227" y="215"/>
                      <a:pt x="197" y="214"/>
                      <a:pt x="165" y="211"/>
                    </a:cubicBezTo>
                    <a:cubicBezTo>
                      <a:pt x="136" y="208"/>
                      <a:pt x="125" y="207"/>
                      <a:pt x="75" y="203"/>
                    </a:cubicBezTo>
                    <a:cubicBezTo>
                      <a:pt x="29" y="198"/>
                      <a:pt x="0" y="189"/>
                      <a:pt x="3" y="159"/>
                    </a:cubicBezTo>
                    <a:close/>
                  </a:path>
                </a:pathLst>
              </a:custGeom>
              <a:grpFill/>
              <a:ln w="9525">
                <a:noFill/>
                <a:round/>
                <a:headEnd/>
                <a:tailEnd/>
              </a:ln>
            </p:spPr>
            <p:txBody>
              <a:bodyPr/>
              <a:lstStyle/>
              <a:p>
                <a:endParaRPr lang="zh-CN" altLang="zh-CN">
                  <a:cs typeface="+mn-ea"/>
                </a:endParaRPr>
              </a:p>
            </p:txBody>
          </p:sp>
          <p:sp>
            <p:nvSpPr>
              <p:cNvPr id="16" name="Oval 8"/>
              <p:cNvSpPr>
                <a:spLocks noChangeArrowheads="1"/>
              </p:cNvSpPr>
              <p:nvPr/>
            </p:nvSpPr>
            <p:spPr bwMode="auto">
              <a:xfrm>
                <a:off x="3899" y="3001"/>
                <a:ext cx="188" cy="189"/>
              </a:xfrm>
              <a:prstGeom prst="ellipse">
                <a:avLst/>
              </a:prstGeom>
              <a:grpFill/>
              <a:ln w="9525">
                <a:noFill/>
                <a:round/>
                <a:headEnd/>
                <a:tailEnd/>
              </a:ln>
            </p:spPr>
            <p:txBody>
              <a:bodyPr/>
              <a:lstStyle/>
              <a:p>
                <a:endParaRPr lang="zh-CN" altLang="zh-CN">
                  <a:cs typeface="+mn-ea"/>
                </a:endParaRPr>
              </a:p>
            </p:txBody>
          </p:sp>
        </p:grpSp>
        <p:grpSp>
          <p:nvGrpSpPr>
            <p:cNvPr id="6" name="Group 29"/>
            <p:cNvGrpSpPr>
              <a:grpSpLocks/>
            </p:cNvGrpSpPr>
            <p:nvPr/>
          </p:nvGrpSpPr>
          <p:grpSpPr bwMode="auto">
            <a:xfrm>
              <a:off x="5215552" y="3299428"/>
              <a:ext cx="891079" cy="1144530"/>
              <a:chOff x="2086" y="3001"/>
              <a:chExt cx="787" cy="1007"/>
            </a:xfrm>
            <a:solidFill>
              <a:schemeClr val="accent5"/>
            </a:solidFill>
          </p:grpSpPr>
          <p:sp>
            <p:nvSpPr>
              <p:cNvPr id="13" name="Freeform 9"/>
              <p:cNvSpPr>
                <a:spLocks/>
              </p:cNvSpPr>
              <p:nvPr/>
            </p:nvSpPr>
            <p:spPr bwMode="auto">
              <a:xfrm>
                <a:off x="2086" y="3213"/>
                <a:ext cx="787" cy="795"/>
              </a:xfrm>
              <a:custGeom>
                <a:avLst/>
                <a:gdLst/>
                <a:ahLst/>
                <a:cxnLst>
                  <a:cxn ang="0">
                    <a:pos x="713" y="31"/>
                  </a:cxn>
                  <a:cxn ang="0">
                    <a:pos x="625" y="2"/>
                  </a:cxn>
                  <a:cxn ang="0">
                    <a:pos x="358" y="0"/>
                  </a:cxn>
                  <a:cxn ang="0">
                    <a:pos x="91" y="2"/>
                  </a:cxn>
                  <a:cxn ang="0">
                    <a:pos x="3" y="31"/>
                  </a:cxn>
                  <a:cxn ang="0">
                    <a:pos x="76" y="75"/>
                  </a:cxn>
                  <a:cxn ang="0">
                    <a:pos x="166" y="83"/>
                  </a:cxn>
                  <a:cxn ang="0">
                    <a:pos x="241" y="107"/>
                  </a:cxn>
                  <a:cxn ang="0">
                    <a:pos x="258" y="178"/>
                  </a:cxn>
                  <a:cxn ang="0">
                    <a:pos x="152" y="658"/>
                  </a:cxn>
                  <a:cxn ang="0">
                    <a:pos x="183" y="715"/>
                  </a:cxn>
                  <a:cxn ang="0">
                    <a:pos x="240" y="688"/>
                  </a:cxn>
                  <a:cxn ang="0">
                    <a:pos x="334" y="429"/>
                  </a:cxn>
                  <a:cxn ang="0">
                    <a:pos x="356"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6" h="724">
                    <a:moveTo>
                      <a:pt x="713" y="31"/>
                    </a:moveTo>
                    <a:cubicBezTo>
                      <a:pt x="710" y="0"/>
                      <a:pt x="664" y="2"/>
                      <a:pt x="625" y="2"/>
                    </a:cubicBezTo>
                    <a:cubicBezTo>
                      <a:pt x="591" y="2"/>
                      <a:pt x="410" y="0"/>
                      <a:pt x="358" y="0"/>
                    </a:cubicBezTo>
                    <a:cubicBezTo>
                      <a:pt x="306" y="0"/>
                      <a:pt x="125" y="2"/>
                      <a:pt x="91"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5" y="144"/>
                      <a:pt x="258" y="178"/>
                    </a:cubicBezTo>
                    <a:cubicBezTo>
                      <a:pt x="269" y="308"/>
                      <a:pt x="159" y="633"/>
                      <a:pt x="152" y="658"/>
                    </a:cubicBezTo>
                    <a:cubicBezTo>
                      <a:pt x="146" y="679"/>
                      <a:pt x="150" y="705"/>
                      <a:pt x="183" y="715"/>
                    </a:cubicBezTo>
                    <a:cubicBezTo>
                      <a:pt x="215" y="724"/>
                      <a:pt x="234" y="709"/>
                      <a:pt x="240" y="688"/>
                    </a:cubicBezTo>
                    <a:cubicBezTo>
                      <a:pt x="251" y="650"/>
                      <a:pt x="315" y="478"/>
                      <a:pt x="334" y="429"/>
                    </a:cubicBezTo>
                    <a:cubicBezTo>
                      <a:pt x="342" y="409"/>
                      <a:pt x="348" y="393"/>
                      <a:pt x="356" y="390"/>
                    </a:cubicBezTo>
                    <a:cubicBezTo>
                      <a:pt x="360" y="390"/>
                      <a:pt x="360" y="390"/>
                      <a:pt x="360" y="390"/>
                    </a:cubicBezTo>
                    <a:cubicBezTo>
                      <a:pt x="368" y="393"/>
                      <a:pt x="374" y="409"/>
                      <a:pt x="382" y="429"/>
                    </a:cubicBezTo>
                    <a:cubicBezTo>
                      <a:pt x="401" y="478"/>
                      <a:pt x="465" y="650"/>
                      <a:pt x="476" y="688"/>
                    </a:cubicBezTo>
                    <a:cubicBezTo>
                      <a:pt x="482" y="709"/>
                      <a:pt x="501" y="724"/>
                      <a:pt x="533" y="715"/>
                    </a:cubicBezTo>
                    <a:cubicBezTo>
                      <a:pt x="566" y="705"/>
                      <a:pt x="570" y="679"/>
                      <a:pt x="564" y="658"/>
                    </a:cubicBezTo>
                    <a:cubicBezTo>
                      <a:pt x="556" y="633"/>
                      <a:pt x="447" y="308"/>
                      <a:pt x="458" y="178"/>
                    </a:cubicBezTo>
                    <a:cubicBezTo>
                      <a:pt x="461" y="144"/>
                      <a:pt x="462" y="127"/>
                      <a:pt x="475" y="107"/>
                    </a:cubicBezTo>
                    <a:cubicBezTo>
                      <a:pt x="488" y="87"/>
                      <a:pt x="518" y="86"/>
                      <a:pt x="550" y="83"/>
                    </a:cubicBezTo>
                    <a:cubicBezTo>
                      <a:pt x="580" y="80"/>
                      <a:pt x="590" y="79"/>
                      <a:pt x="640" y="75"/>
                    </a:cubicBezTo>
                    <a:cubicBezTo>
                      <a:pt x="687" y="70"/>
                      <a:pt x="716" y="61"/>
                      <a:pt x="713" y="31"/>
                    </a:cubicBezTo>
                    <a:close/>
                  </a:path>
                </a:pathLst>
              </a:custGeom>
              <a:grpFill/>
              <a:ln w="9525">
                <a:noFill/>
                <a:round/>
                <a:headEnd/>
                <a:tailEnd/>
              </a:ln>
            </p:spPr>
            <p:txBody>
              <a:bodyPr/>
              <a:lstStyle/>
              <a:p>
                <a:endParaRPr lang="zh-CN" altLang="zh-CN">
                  <a:cs typeface="+mn-ea"/>
                </a:endParaRPr>
              </a:p>
            </p:txBody>
          </p:sp>
          <p:sp>
            <p:nvSpPr>
              <p:cNvPr id="14" name="Oval 10"/>
              <p:cNvSpPr>
                <a:spLocks noChangeArrowheads="1"/>
              </p:cNvSpPr>
              <p:nvPr/>
            </p:nvSpPr>
            <p:spPr bwMode="auto">
              <a:xfrm>
                <a:off x="2384" y="3001"/>
                <a:ext cx="189" cy="189"/>
              </a:xfrm>
              <a:prstGeom prst="ellipse">
                <a:avLst/>
              </a:prstGeom>
              <a:grpFill/>
              <a:ln w="9525">
                <a:noFill/>
                <a:round/>
                <a:headEnd/>
                <a:tailEnd/>
              </a:ln>
            </p:spPr>
            <p:txBody>
              <a:bodyPr/>
              <a:lstStyle/>
              <a:p>
                <a:endParaRPr lang="zh-CN" altLang="zh-CN">
                  <a:cs typeface="+mn-ea"/>
                </a:endParaRPr>
              </a:p>
            </p:txBody>
          </p:sp>
        </p:grpSp>
        <p:grpSp>
          <p:nvGrpSpPr>
            <p:cNvPr id="7" name="Group 30"/>
            <p:cNvGrpSpPr>
              <a:grpSpLocks/>
            </p:cNvGrpSpPr>
            <p:nvPr/>
          </p:nvGrpSpPr>
          <p:grpSpPr bwMode="auto">
            <a:xfrm>
              <a:off x="4355976" y="3299428"/>
              <a:ext cx="883578" cy="1144530"/>
              <a:chOff x="1327" y="3001"/>
              <a:chExt cx="780" cy="1007"/>
            </a:xfrm>
            <a:solidFill>
              <a:schemeClr val="accent5"/>
            </a:solidFill>
          </p:grpSpPr>
          <p:sp>
            <p:nvSpPr>
              <p:cNvPr id="11" name="Freeform 11"/>
              <p:cNvSpPr>
                <a:spLocks/>
              </p:cNvSpPr>
              <p:nvPr/>
            </p:nvSpPr>
            <p:spPr bwMode="auto">
              <a:xfrm>
                <a:off x="1327" y="3072"/>
                <a:ext cx="780" cy="936"/>
              </a:xfrm>
              <a:custGeom>
                <a:avLst/>
                <a:gdLst/>
                <a:ahLst/>
                <a:cxnLst>
                  <a:cxn ang="0">
                    <a:pos x="706" y="159"/>
                  </a:cxn>
                  <a:cxn ang="0">
                    <a:pos x="618" y="130"/>
                  </a:cxn>
                  <a:cxn ang="0">
                    <a:pos x="348" y="128"/>
                  </a:cxn>
                  <a:cxn ang="0">
                    <a:pos x="258" y="116"/>
                  </a:cxn>
                  <a:cxn ang="0">
                    <a:pos x="107" y="40"/>
                  </a:cxn>
                  <a:cxn ang="0">
                    <a:pos x="16" y="26"/>
                  </a:cxn>
                  <a:cxn ang="0">
                    <a:pos x="61" y="98"/>
                  </a:cxn>
                  <a:cxn ang="0">
                    <a:pos x="123" y="139"/>
                  </a:cxn>
                  <a:cxn ang="0">
                    <a:pos x="225" y="221"/>
                  </a:cxn>
                  <a:cxn ang="0">
                    <a:pos x="243" y="306"/>
                  </a:cxn>
                  <a:cxn ang="0">
                    <a:pos x="138" y="786"/>
                  </a:cxn>
                  <a:cxn ang="0">
                    <a:pos x="168" y="843"/>
                  </a:cxn>
                  <a:cxn ang="0">
                    <a:pos x="225" y="816"/>
                  </a:cxn>
                  <a:cxn ang="0">
                    <a:pos x="319" y="557"/>
                  </a:cxn>
                  <a:cxn ang="0">
                    <a:pos x="343" y="518"/>
                  </a:cxn>
                  <a:cxn ang="0">
                    <a:pos x="354" y="518"/>
                  </a:cxn>
                  <a:cxn ang="0">
                    <a:pos x="375" y="557"/>
                  </a:cxn>
                  <a:cxn ang="0">
                    <a:pos x="469" y="816"/>
                  </a:cxn>
                  <a:cxn ang="0">
                    <a:pos x="527" y="843"/>
                  </a:cxn>
                  <a:cxn ang="0">
                    <a:pos x="557" y="786"/>
                  </a:cxn>
                  <a:cxn ang="0">
                    <a:pos x="451" y="306"/>
                  </a:cxn>
                  <a:cxn ang="0">
                    <a:pos x="468" y="235"/>
                  </a:cxn>
                  <a:cxn ang="0">
                    <a:pos x="543" y="211"/>
                  </a:cxn>
                  <a:cxn ang="0">
                    <a:pos x="633" y="203"/>
                  </a:cxn>
                  <a:cxn ang="0">
                    <a:pos x="706" y="159"/>
                  </a:cxn>
                </a:cxnLst>
                <a:rect l="0" t="0" r="r" b="b"/>
                <a:pathLst>
                  <a:path w="709" h="852">
                    <a:moveTo>
                      <a:pt x="706" y="159"/>
                    </a:moveTo>
                    <a:cubicBezTo>
                      <a:pt x="703" y="128"/>
                      <a:pt x="658" y="130"/>
                      <a:pt x="618" y="130"/>
                    </a:cubicBezTo>
                    <a:cubicBezTo>
                      <a:pt x="583" y="130"/>
                      <a:pt x="397" y="128"/>
                      <a:pt x="348" y="128"/>
                    </a:cubicBezTo>
                    <a:cubicBezTo>
                      <a:pt x="300" y="128"/>
                      <a:pt x="258"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5" y="221"/>
                    </a:cubicBezTo>
                    <a:cubicBezTo>
                      <a:pt x="238" y="241"/>
                      <a:pt x="240" y="272"/>
                      <a:pt x="243" y="306"/>
                    </a:cubicBezTo>
                    <a:cubicBezTo>
                      <a:pt x="255" y="436"/>
                      <a:pt x="145" y="761"/>
                      <a:pt x="138" y="786"/>
                    </a:cubicBezTo>
                    <a:cubicBezTo>
                      <a:pt x="131" y="807"/>
                      <a:pt x="136" y="833"/>
                      <a:pt x="168" y="843"/>
                    </a:cubicBezTo>
                    <a:cubicBezTo>
                      <a:pt x="200" y="852"/>
                      <a:pt x="219" y="837"/>
                      <a:pt x="225" y="816"/>
                    </a:cubicBezTo>
                    <a:cubicBezTo>
                      <a:pt x="237" y="778"/>
                      <a:pt x="300" y="606"/>
                      <a:pt x="319" y="557"/>
                    </a:cubicBezTo>
                    <a:cubicBezTo>
                      <a:pt x="327" y="537"/>
                      <a:pt x="335" y="522"/>
                      <a:pt x="343" y="518"/>
                    </a:cubicBezTo>
                    <a:cubicBezTo>
                      <a:pt x="346" y="517"/>
                      <a:pt x="352" y="518"/>
                      <a:pt x="354" y="518"/>
                    </a:cubicBezTo>
                    <a:cubicBezTo>
                      <a:pt x="361" y="521"/>
                      <a:pt x="367" y="537"/>
                      <a:pt x="375" y="557"/>
                    </a:cubicBezTo>
                    <a:cubicBezTo>
                      <a:pt x="394" y="606"/>
                      <a:pt x="458" y="778"/>
                      <a:pt x="469" y="816"/>
                    </a:cubicBezTo>
                    <a:cubicBezTo>
                      <a:pt x="476" y="837"/>
                      <a:pt x="495" y="852"/>
                      <a:pt x="527" y="843"/>
                    </a:cubicBezTo>
                    <a:cubicBezTo>
                      <a:pt x="559" y="833"/>
                      <a:pt x="563" y="807"/>
                      <a:pt x="557" y="786"/>
                    </a:cubicBezTo>
                    <a:cubicBezTo>
                      <a:pt x="550" y="761"/>
                      <a:pt x="440" y="436"/>
                      <a:pt x="451" y="306"/>
                    </a:cubicBezTo>
                    <a:cubicBezTo>
                      <a:pt x="454" y="272"/>
                      <a:pt x="455" y="255"/>
                      <a:pt x="468" y="235"/>
                    </a:cubicBezTo>
                    <a:cubicBezTo>
                      <a:pt x="481" y="215"/>
                      <a:pt x="511" y="214"/>
                      <a:pt x="543" y="211"/>
                    </a:cubicBezTo>
                    <a:cubicBezTo>
                      <a:pt x="573" y="208"/>
                      <a:pt x="583" y="207"/>
                      <a:pt x="633" y="203"/>
                    </a:cubicBezTo>
                    <a:cubicBezTo>
                      <a:pt x="680" y="198"/>
                      <a:pt x="709" y="189"/>
                      <a:pt x="706" y="159"/>
                    </a:cubicBezTo>
                    <a:close/>
                  </a:path>
                </a:pathLst>
              </a:custGeom>
              <a:grpFill/>
              <a:ln w="9525">
                <a:noFill/>
                <a:round/>
                <a:headEnd/>
                <a:tailEnd/>
              </a:ln>
            </p:spPr>
            <p:txBody>
              <a:bodyPr/>
              <a:lstStyle/>
              <a:p>
                <a:endParaRPr lang="zh-CN" altLang="zh-CN">
                  <a:cs typeface="+mn-ea"/>
                </a:endParaRPr>
              </a:p>
            </p:txBody>
          </p:sp>
          <p:sp>
            <p:nvSpPr>
              <p:cNvPr id="12" name="Oval 12"/>
              <p:cNvSpPr>
                <a:spLocks noChangeArrowheads="1"/>
              </p:cNvSpPr>
              <p:nvPr/>
            </p:nvSpPr>
            <p:spPr bwMode="auto">
              <a:xfrm>
                <a:off x="1617" y="3001"/>
                <a:ext cx="189" cy="189"/>
              </a:xfrm>
              <a:prstGeom prst="ellipse">
                <a:avLst/>
              </a:prstGeom>
              <a:grpFill/>
              <a:ln w="9525">
                <a:noFill/>
                <a:round/>
                <a:headEnd/>
                <a:tailEnd/>
              </a:ln>
            </p:spPr>
            <p:txBody>
              <a:bodyPr/>
              <a:lstStyle/>
              <a:p>
                <a:endParaRPr lang="zh-CN" altLang="zh-CN">
                  <a:cs typeface="+mn-ea"/>
                </a:endParaRPr>
              </a:p>
            </p:txBody>
          </p:sp>
        </p:grpSp>
        <p:grpSp>
          <p:nvGrpSpPr>
            <p:cNvPr id="8" name="Group 28"/>
            <p:cNvGrpSpPr>
              <a:grpSpLocks/>
            </p:cNvGrpSpPr>
            <p:nvPr/>
          </p:nvGrpSpPr>
          <p:grpSpPr bwMode="auto">
            <a:xfrm>
              <a:off x="6061627" y="3299428"/>
              <a:ext cx="889578" cy="1144530"/>
              <a:chOff x="2833" y="3001"/>
              <a:chExt cx="786" cy="1007"/>
            </a:xfrm>
            <a:solidFill>
              <a:schemeClr val="accent5"/>
            </a:solidFill>
          </p:grpSpPr>
          <p:sp>
            <p:nvSpPr>
              <p:cNvPr id="9" name="Freeform 13"/>
              <p:cNvSpPr>
                <a:spLocks/>
              </p:cNvSpPr>
              <p:nvPr/>
            </p:nvSpPr>
            <p:spPr bwMode="auto">
              <a:xfrm>
                <a:off x="2833" y="3213"/>
                <a:ext cx="786" cy="795"/>
              </a:xfrm>
              <a:custGeom>
                <a:avLst/>
                <a:gdLst/>
                <a:ahLst/>
                <a:cxnLst>
                  <a:cxn ang="0">
                    <a:pos x="713" y="31"/>
                  </a:cxn>
                  <a:cxn ang="0">
                    <a:pos x="625" y="2"/>
                  </a:cxn>
                  <a:cxn ang="0">
                    <a:pos x="358" y="0"/>
                  </a:cxn>
                  <a:cxn ang="0">
                    <a:pos x="90" y="2"/>
                  </a:cxn>
                  <a:cxn ang="0">
                    <a:pos x="3" y="31"/>
                  </a:cxn>
                  <a:cxn ang="0">
                    <a:pos x="76" y="75"/>
                  </a:cxn>
                  <a:cxn ang="0">
                    <a:pos x="166" y="83"/>
                  </a:cxn>
                  <a:cxn ang="0">
                    <a:pos x="241" y="107"/>
                  </a:cxn>
                  <a:cxn ang="0">
                    <a:pos x="258" y="178"/>
                  </a:cxn>
                  <a:cxn ang="0">
                    <a:pos x="152" y="658"/>
                  </a:cxn>
                  <a:cxn ang="0">
                    <a:pos x="182" y="715"/>
                  </a:cxn>
                  <a:cxn ang="0">
                    <a:pos x="240" y="688"/>
                  </a:cxn>
                  <a:cxn ang="0">
                    <a:pos x="334" y="429"/>
                  </a:cxn>
                  <a:cxn ang="0">
                    <a:pos x="355" y="390"/>
                  </a:cxn>
                  <a:cxn ang="0">
                    <a:pos x="360" y="390"/>
                  </a:cxn>
                  <a:cxn ang="0">
                    <a:pos x="382" y="429"/>
                  </a:cxn>
                  <a:cxn ang="0">
                    <a:pos x="476" y="688"/>
                  </a:cxn>
                  <a:cxn ang="0">
                    <a:pos x="533" y="715"/>
                  </a:cxn>
                  <a:cxn ang="0">
                    <a:pos x="564" y="658"/>
                  </a:cxn>
                  <a:cxn ang="0">
                    <a:pos x="458" y="178"/>
                  </a:cxn>
                  <a:cxn ang="0">
                    <a:pos x="475" y="107"/>
                  </a:cxn>
                  <a:cxn ang="0">
                    <a:pos x="550" y="83"/>
                  </a:cxn>
                  <a:cxn ang="0">
                    <a:pos x="640" y="75"/>
                  </a:cxn>
                  <a:cxn ang="0">
                    <a:pos x="713" y="31"/>
                  </a:cxn>
                </a:cxnLst>
                <a:rect l="0" t="0" r="r" b="b"/>
                <a:pathLst>
                  <a:path w="715" h="724">
                    <a:moveTo>
                      <a:pt x="713" y="31"/>
                    </a:moveTo>
                    <a:cubicBezTo>
                      <a:pt x="710" y="0"/>
                      <a:pt x="664" y="2"/>
                      <a:pt x="625" y="2"/>
                    </a:cubicBezTo>
                    <a:cubicBezTo>
                      <a:pt x="590" y="2"/>
                      <a:pt x="410" y="0"/>
                      <a:pt x="358" y="0"/>
                    </a:cubicBezTo>
                    <a:cubicBezTo>
                      <a:pt x="306" y="0"/>
                      <a:pt x="125" y="2"/>
                      <a:pt x="90" y="2"/>
                    </a:cubicBezTo>
                    <a:cubicBezTo>
                      <a:pt x="51" y="2"/>
                      <a:pt x="6" y="0"/>
                      <a:pt x="3" y="31"/>
                    </a:cubicBezTo>
                    <a:cubicBezTo>
                      <a:pt x="0" y="61"/>
                      <a:pt x="29" y="70"/>
                      <a:pt x="76" y="75"/>
                    </a:cubicBezTo>
                    <a:cubicBezTo>
                      <a:pt x="126" y="79"/>
                      <a:pt x="136" y="80"/>
                      <a:pt x="166" y="83"/>
                    </a:cubicBezTo>
                    <a:cubicBezTo>
                      <a:pt x="198" y="86"/>
                      <a:pt x="228" y="87"/>
                      <a:pt x="241" y="107"/>
                    </a:cubicBezTo>
                    <a:cubicBezTo>
                      <a:pt x="254" y="127"/>
                      <a:pt x="254" y="144"/>
                      <a:pt x="258" y="178"/>
                    </a:cubicBezTo>
                    <a:cubicBezTo>
                      <a:pt x="269" y="308"/>
                      <a:pt x="159" y="633"/>
                      <a:pt x="152" y="658"/>
                    </a:cubicBezTo>
                    <a:cubicBezTo>
                      <a:pt x="146" y="679"/>
                      <a:pt x="150" y="705"/>
                      <a:pt x="182" y="715"/>
                    </a:cubicBezTo>
                    <a:cubicBezTo>
                      <a:pt x="214" y="724"/>
                      <a:pt x="233" y="709"/>
                      <a:pt x="240" y="688"/>
                    </a:cubicBezTo>
                    <a:cubicBezTo>
                      <a:pt x="251" y="650"/>
                      <a:pt x="315" y="478"/>
                      <a:pt x="334" y="429"/>
                    </a:cubicBezTo>
                    <a:cubicBezTo>
                      <a:pt x="342" y="409"/>
                      <a:pt x="348" y="393"/>
                      <a:pt x="355" y="390"/>
                    </a:cubicBezTo>
                    <a:cubicBezTo>
                      <a:pt x="360" y="390"/>
                      <a:pt x="360" y="390"/>
                      <a:pt x="360" y="390"/>
                    </a:cubicBezTo>
                    <a:cubicBezTo>
                      <a:pt x="368" y="393"/>
                      <a:pt x="374" y="409"/>
                      <a:pt x="382" y="429"/>
                    </a:cubicBezTo>
                    <a:cubicBezTo>
                      <a:pt x="401" y="478"/>
                      <a:pt x="464" y="650"/>
                      <a:pt x="476" y="688"/>
                    </a:cubicBezTo>
                    <a:cubicBezTo>
                      <a:pt x="482" y="709"/>
                      <a:pt x="501" y="724"/>
                      <a:pt x="533" y="715"/>
                    </a:cubicBezTo>
                    <a:cubicBezTo>
                      <a:pt x="565" y="705"/>
                      <a:pt x="570" y="679"/>
                      <a:pt x="564" y="658"/>
                    </a:cubicBezTo>
                    <a:cubicBezTo>
                      <a:pt x="556" y="633"/>
                      <a:pt x="446" y="308"/>
                      <a:pt x="458" y="178"/>
                    </a:cubicBezTo>
                    <a:cubicBezTo>
                      <a:pt x="461" y="144"/>
                      <a:pt x="462" y="127"/>
                      <a:pt x="475" y="107"/>
                    </a:cubicBezTo>
                    <a:cubicBezTo>
                      <a:pt x="488" y="87"/>
                      <a:pt x="518" y="86"/>
                      <a:pt x="550" y="83"/>
                    </a:cubicBezTo>
                    <a:cubicBezTo>
                      <a:pt x="580" y="80"/>
                      <a:pt x="590" y="79"/>
                      <a:pt x="640" y="75"/>
                    </a:cubicBezTo>
                    <a:cubicBezTo>
                      <a:pt x="687" y="70"/>
                      <a:pt x="715" y="61"/>
                      <a:pt x="713" y="31"/>
                    </a:cubicBezTo>
                    <a:close/>
                  </a:path>
                </a:pathLst>
              </a:custGeom>
              <a:grpFill/>
              <a:ln w="9525">
                <a:noFill/>
                <a:round/>
                <a:headEnd/>
                <a:tailEnd/>
              </a:ln>
            </p:spPr>
            <p:txBody>
              <a:bodyPr/>
              <a:lstStyle/>
              <a:p>
                <a:endParaRPr lang="zh-CN" altLang="zh-CN">
                  <a:cs typeface="+mn-ea"/>
                </a:endParaRPr>
              </a:p>
            </p:txBody>
          </p:sp>
          <p:sp>
            <p:nvSpPr>
              <p:cNvPr id="10" name="Oval 14"/>
              <p:cNvSpPr>
                <a:spLocks noChangeArrowheads="1"/>
              </p:cNvSpPr>
              <p:nvPr/>
            </p:nvSpPr>
            <p:spPr bwMode="auto">
              <a:xfrm>
                <a:off x="3131" y="3001"/>
                <a:ext cx="188" cy="189"/>
              </a:xfrm>
              <a:prstGeom prst="ellipse">
                <a:avLst/>
              </a:prstGeom>
              <a:grpFill/>
              <a:ln w="9525">
                <a:noFill/>
                <a:round/>
                <a:headEnd/>
                <a:tailEnd/>
              </a:ln>
            </p:spPr>
            <p:txBody>
              <a:bodyPr/>
              <a:lstStyle/>
              <a:p>
                <a:endParaRPr lang="zh-CN" altLang="zh-CN">
                  <a:cs typeface="+mn-ea"/>
                </a:endParaRPr>
              </a:p>
            </p:txBody>
          </p:sp>
        </p:grpSp>
      </p:grpSp>
      <p:grpSp>
        <p:nvGrpSpPr>
          <p:cNvPr id="17" name="组合 16"/>
          <p:cNvGrpSpPr/>
          <p:nvPr/>
        </p:nvGrpSpPr>
        <p:grpSpPr>
          <a:xfrm>
            <a:off x="6482086" y="3401229"/>
            <a:ext cx="3469856" cy="1524041"/>
            <a:chOff x="4789514" y="2406904"/>
            <a:chExt cx="2602731" cy="1143031"/>
          </a:xfrm>
        </p:grpSpPr>
        <p:grpSp>
          <p:nvGrpSpPr>
            <p:cNvPr id="18" name="Group 34"/>
            <p:cNvGrpSpPr>
              <a:grpSpLocks/>
            </p:cNvGrpSpPr>
            <p:nvPr/>
          </p:nvGrpSpPr>
          <p:grpSpPr bwMode="auto">
            <a:xfrm>
              <a:off x="6508667" y="2406904"/>
              <a:ext cx="883578" cy="1143031"/>
              <a:chOff x="3228" y="2215"/>
              <a:chExt cx="780" cy="1006"/>
            </a:xfrm>
            <a:solidFill>
              <a:schemeClr val="accent3"/>
            </a:solidFill>
          </p:grpSpPr>
          <p:sp>
            <p:nvSpPr>
              <p:cNvPr id="25" name="Freeform 15"/>
              <p:cNvSpPr>
                <a:spLocks/>
              </p:cNvSpPr>
              <p:nvPr/>
            </p:nvSpPr>
            <p:spPr bwMode="auto">
              <a:xfrm>
                <a:off x="3228" y="2286"/>
                <a:ext cx="780" cy="935"/>
              </a:xfrm>
              <a:custGeom>
                <a:avLst/>
                <a:gdLst/>
                <a:ahLst/>
                <a:cxnLst>
                  <a:cxn ang="0">
                    <a:pos x="3" y="159"/>
                  </a:cxn>
                  <a:cxn ang="0">
                    <a:pos x="90" y="130"/>
                  </a:cxn>
                  <a:cxn ang="0">
                    <a:pos x="360" y="128"/>
                  </a:cxn>
                  <a:cxn ang="0">
                    <a:pos x="451" y="116"/>
                  </a:cxn>
                  <a:cxn ang="0">
                    <a:pos x="602" y="40"/>
                  </a:cxn>
                  <a:cxn ang="0">
                    <a:pos x="692" y="26"/>
                  </a:cxn>
                  <a:cxn ang="0">
                    <a:pos x="648" y="98"/>
                  </a:cxn>
                  <a:cxn ang="0">
                    <a:pos x="586" y="139"/>
                  </a:cxn>
                  <a:cxn ang="0">
                    <a:pos x="483" y="221"/>
                  </a:cxn>
                  <a:cxn ang="0">
                    <a:pos x="465" y="306"/>
                  </a:cxn>
                  <a:cxn ang="0">
                    <a:pos x="571" y="785"/>
                  </a:cxn>
                  <a:cxn ang="0">
                    <a:pos x="541" y="842"/>
                  </a:cxn>
                  <a:cxn ang="0">
                    <a:pos x="483" y="816"/>
                  </a:cxn>
                  <a:cxn ang="0">
                    <a:pos x="389" y="557"/>
                  </a:cxn>
                  <a:cxn ang="0">
                    <a:pos x="366" y="518"/>
                  </a:cxn>
                  <a:cxn ang="0">
                    <a:pos x="355" y="518"/>
                  </a:cxn>
                  <a:cxn ang="0">
                    <a:pos x="333" y="557"/>
                  </a:cxn>
                  <a:cxn ang="0">
                    <a:pos x="239" y="816"/>
                  </a:cxn>
                  <a:cxn ang="0">
                    <a:pos x="182" y="842"/>
                  </a:cxn>
                  <a:cxn ang="0">
                    <a:pos x="151" y="785"/>
                  </a:cxn>
                  <a:cxn ang="0">
                    <a:pos x="257" y="306"/>
                  </a:cxn>
                  <a:cxn ang="0">
                    <a:pos x="241" y="235"/>
                  </a:cxn>
                  <a:cxn ang="0">
                    <a:pos x="165" y="211"/>
                  </a:cxn>
                  <a:cxn ang="0">
                    <a:pos x="75" y="202"/>
                  </a:cxn>
                  <a:cxn ang="0">
                    <a:pos x="3" y="159"/>
                  </a:cxn>
                </a:cxnLst>
                <a:rect l="0" t="0" r="r" b="b"/>
                <a:pathLst>
                  <a:path w="709" h="852">
                    <a:moveTo>
                      <a:pt x="3" y="159"/>
                    </a:moveTo>
                    <a:cubicBezTo>
                      <a:pt x="6" y="128"/>
                      <a:pt x="51" y="130"/>
                      <a:pt x="90" y="130"/>
                    </a:cubicBezTo>
                    <a:cubicBezTo>
                      <a:pt x="125" y="130"/>
                      <a:pt x="312" y="128"/>
                      <a:pt x="360" y="128"/>
                    </a:cubicBezTo>
                    <a:cubicBezTo>
                      <a:pt x="408" y="128"/>
                      <a:pt x="450" y="116"/>
                      <a:pt x="451" y="116"/>
                    </a:cubicBezTo>
                    <a:cubicBezTo>
                      <a:pt x="478" y="111"/>
                      <a:pt x="569" y="57"/>
                      <a:pt x="602" y="40"/>
                    </a:cubicBezTo>
                    <a:cubicBezTo>
                      <a:pt x="637" y="23"/>
                      <a:pt x="676" y="0"/>
                      <a:pt x="692" y="26"/>
                    </a:cubicBezTo>
                    <a:cubicBezTo>
                      <a:pt x="709" y="52"/>
                      <a:pt x="687" y="73"/>
                      <a:pt x="648" y="98"/>
                    </a:cubicBezTo>
                    <a:cubicBezTo>
                      <a:pt x="605" y="125"/>
                      <a:pt x="611" y="123"/>
                      <a:pt x="586" y="139"/>
                    </a:cubicBezTo>
                    <a:cubicBezTo>
                      <a:pt x="558" y="156"/>
                      <a:pt x="496" y="200"/>
                      <a:pt x="483" y="221"/>
                    </a:cubicBezTo>
                    <a:cubicBezTo>
                      <a:pt x="470" y="241"/>
                      <a:pt x="468" y="272"/>
                      <a:pt x="465" y="306"/>
                    </a:cubicBezTo>
                    <a:cubicBezTo>
                      <a:pt x="454" y="436"/>
                      <a:pt x="564" y="760"/>
                      <a:pt x="571" y="785"/>
                    </a:cubicBezTo>
                    <a:cubicBezTo>
                      <a:pt x="577" y="807"/>
                      <a:pt x="573" y="833"/>
                      <a:pt x="541" y="842"/>
                    </a:cubicBezTo>
                    <a:cubicBezTo>
                      <a:pt x="508" y="852"/>
                      <a:pt x="489" y="837"/>
                      <a:pt x="483" y="816"/>
                    </a:cubicBezTo>
                    <a:cubicBezTo>
                      <a:pt x="472" y="777"/>
                      <a:pt x="408" y="606"/>
                      <a:pt x="389" y="557"/>
                    </a:cubicBezTo>
                    <a:cubicBezTo>
                      <a:pt x="381" y="537"/>
                      <a:pt x="373" y="522"/>
                      <a:pt x="366" y="518"/>
                    </a:cubicBezTo>
                    <a:cubicBezTo>
                      <a:pt x="363" y="517"/>
                      <a:pt x="357" y="517"/>
                      <a:pt x="355" y="518"/>
                    </a:cubicBezTo>
                    <a:cubicBezTo>
                      <a:pt x="347" y="521"/>
                      <a:pt x="341" y="537"/>
                      <a:pt x="333" y="557"/>
                    </a:cubicBezTo>
                    <a:cubicBezTo>
                      <a:pt x="314" y="606"/>
                      <a:pt x="251" y="777"/>
                      <a:pt x="239" y="816"/>
                    </a:cubicBezTo>
                    <a:cubicBezTo>
                      <a:pt x="233" y="837"/>
                      <a:pt x="214" y="852"/>
                      <a:pt x="182" y="842"/>
                    </a:cubicBezTo>
                    <a:cubicBezTo>
                      <a:pt x="150" y="833"/>
                      <a:pt x="145" y="807"/>
                      <a:pt x="151" y="785"/>
                    </a:cubicBezTo>
                    <a:cubicBezTo>
                      <a:pt x="159" y="760"/>
                      <a:pt x="269" y="436"/>
                      <a:pt x="257" y="306"/>
                    </a:cubicBezTo>
                    <a:cubicBezTo>
                      <a:pt x="254" y="272"/>
                      <a:pt x="254" y="255"/>
                      <a:pt x="241" y="235"/>
                    </a:cubicBezTo>
                    <a:cubicBezTo>
                      <a:pt x="227" y="214"/>
                      <a:pt x="197" y="214"/>
                      <a:pt x="165" y="211"/>
                    </a:cubicBezTo>
                    <a:cubicBezTo>
                      <a:pt x="136" y="208"/>
                      <a:pt x="125" y="207"/>
                      <a:pt x="75" y="202"/>
                    </a:cubicBezTo>
                    <a:cubicBezTo>
                      <a:pt x="29" y="198"/>
                      <a:pt x="0" y="189"/>
                      <a:pt x="3" y="159"/>
                    </a:cubicBezTo>
                    <a:close/>
                  </a:path>
                </a:pathLst>
              </a:custGeom>
              <a:grpFill/>
              <a:ln w="9525">
                <a:noFill/>
                <a:round/>
                <a:headEnd/>
                <a:tailEnd/>
              </a:ln>
            </p:spPr>
            <p:txBody>
              <a:bodyPr/>
              <a:lstStyle/>
              <a:p>
                <a:endParaRPr lang="zh-CN" altLang="zh-CN">
                  <a:cs typeface="+mn-ea"/>
                </a:endParaRPr>
              </a:p>
            </p:txBody>
          </p:sp>
          <p:sp>
            <p:nvSpPr>
              <p:cNvPr id="26" name="Oval 16"/>
              <p:cNvSpPr>
                <a:spLocks noChangeArrowheads="1"/>
              </p:cNvSpPr>
              <p:nvPr/>
            </p:nvSpPr>
            <p:spPr bwMode="auto">
              <a:xfrm>
                <a:off x="3527" y="2215"/>
                <a:ext cx="189" cy="187"/>
              </a:xfrm>
              <a:prstGeom prst="ellipse">
                <a:avLst/>
              </a:prstGeom>
              <a:grpFill/>
              <a:ln w="9525">
                <a:noFill/>
                <a:round/>
                <a:headEnd/>
                <a:tailEnd/>
              </a:ln>
            </p:spPr>
            <p:txBody>
              <a:bodyPr/>
              <a:lstStyle/>
              <a:p>
                <a:endParaRPr lang="zh-CN" altLang="zh-CN">
                  <a:cs typeface="+mn-ea"/>
                </a:endParaRPr>
              </a:p>
            </p:txBody>
          </p:sp>
        </p:grpSp>
        <p:grpSp>
          <p:nvGrpSpPr>
            <p:cNvPr id="19" name="Group 33"/>
            <p:cNvGrpSpPr>
              <a:grpSpLocks/>
            </p:cNvGrpSpPr>
            <p:nvPr/>
          </p:nvGrpSpPr>
          <p:grpSpPr bwMode="auto">
            <a:xfrm>
              <a:off x="5647590" y="2406904"/>
              <a:ext cx="892578" cy="1143031"/>
              <a:chOff x="2468" y="2215"/>
              <a:chExt cx="788" cy="1006"/>
            </a:xfrm>
            <a:solidFill>
              <a:schemeClr val="accent3"/>
            </a:solidFill>
          </p:grpSpPr>
          <p:sp>
            <p:nvSpPr>
              <p:cNvPr id="23" name="Freeform 17"/>
              <p:cNvSpPr>
                <a:spLocks/>
              </p:cNvSpPr>
              <p:nvPr/>
            </p:nvSpPr>
            <p:spPr bwMode="auto">
              <a:xfrm>
                <a:off x="2468" y="2426"/>
                <a:ext cx="788" cy="795"/>
              </a:xfrm>
              <a:custGeom>
                <a:avLst/>
                <a:gdLst/>
                <a:ahLst/>
                <a:cxnLst>
                  <a:cxn ang="0">
                    <a:pos x="713" y="31"/>
                  </a:cxn>
                  <a:cxn ang="0">
                    <a:pos x="625" y="2"/>
                  </a:cxn>
                  <a:cxn ang="0">
                    <a:pos x="358" y="0"/>
                  </a:cxn>
                  <a:cxn ang="0">
                    <a:pos x="91" y="2"/>
                  </a:cxn>
                  <a:cxn ang="0">
                    <a:pos x="3" y="31"/>
                  </a:cxn>
                  <a:cxn ang="0">
                    <a:pos x="76" y="74"/>
                  </a:cxn>
                  <a:cxn ang="0">
                    <a:pos x="166" y="83"/>
                  </a:cxn>
                  <a:cxn ang="0">
                    <a:pos x="241" y="107"/>
                  </a:cxn>
                  <a:cxn ang="0">
                    <a:pos x="258" y="178"/>
                  </a:cxn>
                  <a:cxn ang="0">
                    <a:pos x="152" y="657"/>
                  </a:cxn>
                  <a:cxn ang="0">
                    <a:pos x="183" y="714"/>
                  </a:cxn>
                  <a:cxn ang="0">
                    <a:pos x="240" y="688"/>
                  </a:cxn>
                  <a:cxn ang="0">
                    <a:pos x="334" y="429"/>
                  </a:cxn>
                  <a:cxn ang="0">
                    <a:pos x="356" y="390"/>
                  </a:cxn>
                  <a:cxn ang="0">
                    <a:pos x="360" y="390"/>
                  </a:cxn>
                  <a:cxn ang="0">
                    <a:pos x="382" y="429"/>
                  </a:cxn>
                  <a:cxn ang="0">
                    <a:pos x="476" y="688"/>
                  </a:cxn>
                  <a:cxn ang="0">
                    <a:pos x="533" y="714"/>
                  </a:cxn>
                  <a:cxn ang="0">
                    <a:pos x="564" y="657"/>
                  </a:cxn>
                  <a:cxn ang="0">
                    <a:pos x="458" y="178"/>
                  </a:cxn>
                  <a:cxn ang="0">
                    <a:pos x="475" y="107"/>
                  </a:cxn>
                  <a:cxn ang="0">
                    <a:pos x="550" y="83"/>
                  </a:cxn>
                  <a:cxn ang="0">
                    <a:pos x="640" y="74"/>
                  </a:cxn>
                  <a:cxn ang="0">
                    <a:pos x="713" y="31"/>
                  </a:cxn>
                </a:cxnLst>
                <a:rect l="0" t="0" r="r" b="b"/>
                <a:pathLst>
                  <a:path w="716" h="724">
                    <a:moveTo>
                      <a:pt x="713" y="31"/>
                    </a:moveTo>
                    <a:cubicBezTo>
                      <a:pt x="710" y="0"/>
                      <a:pt x="665" y="2"/>
                      <a:pt x="625" y="2"/>
                    </a:cubicBezTo>
                    <a:cubicBezTo>
                      <a:pt x="591" y="2"/>
                      <a:pt x="410" y="0"/>
                      <a:pt x="358" y="0"/>
                    </a:cubicBezTo>
                    <a:cubicBezTo>
                      <a:pt x="306" y="0"/>
                      <a:pt x="125" y="2"/>
                      <a:pt x="91" y="2"/>
                    </a:cubicBezTo>
                    <a:cubicBezTo>
                      <a:pt x="52" y="2"/>
                      <a:pt x="6" y="0"/>
                      <a:pt x="3" y="31"/>
                    </a:cubicBezTo>
                    <a:cubicBezTo>
                      <a:pt x="0" y="61"/>
                      <a:pt x="29" y="70"/>
                      <a:pt x="76" y="74"/>
                    </a:cubicBezTo>
                    <a:cubicBezTo>
                      <a:pt x="126" y="79"/>
                      <a:pt x="136" y="80"/>
                      <a:pt x="166" y="83"/>
                    </a:cubicBezTo>
                    <a:cubicBezTo>
                      <a:pt x="198" y="86"/>
                      <a:pt x="228" y="86"/>
                      <a:pt x="241" y="107"/>
                    </a:cubicBezTo>
                    <a:cubicBezTo>
                      <a:pt x="254" y="127"/>
                      <a:pt x="255" y="144"/>
                      <a:pt x="258" y="178"/>
                    </a:cubicBezTo>
                    <a:cubicBezTo>
                      <a:pt x="269" y="308"/>
                      <a:pt x="160" y="632"/>
                      <a:pt x="152" y="657"/>
                    </a:cubicBezTo>
                    <a:cubicBezTo>
                      <a:pt x="146" y="679"/>
                      <a:pt x="150" y="705"/>
                      <a:pt x="183" y="714"/>
                    </a:cubicBezTo>
                    <a:cubicBezTo>
                      <a:pt x="215" y="724"/>
                      <a:pt x="234" y="709"/>
                      <a:pt x="240" y="688"/>
                    </a:cubicBezTo>
                    <a:cubicBezTo>
                      <a:pt x="251" y="649"/>
                      <a:pt x="315" y="478"/>
                      <a:pt x="334" y="429"/>
                    </a:cubicBezTo>
                    <a:cubicBezTo>
                      <a:pt x="342" y="409"/>
                      <a:pt x="348" y="393"/>
                      <a:pt x="356" y="390"/>
                    </a:cubicBezTo>
                    <a:cubicBezTo>
                      <a:pt x="360" y="390"/>
                      <a:pt x="360" y="390"/>
                      <a:pt x="360" y="390"/>
                    </a:cubicBezTo>
                    <a:cubicBezTo>
                      <a:pt x="368" y="393"/>
                      <a:pt x="374" y="409"/>
                      <a:pt x="382" y="429"/>
                    </a:cubicBezTo>
                    <a:cubicBezTo>
                      <a:pt x="401" y="478"/>
                      <a:pt x="465" y="649"/>
                      <a:pt x="476" y="688"/>
                    </a:cubicBezTo>
                    <a:cubicBezTo>
                      <a:pt x="482" y="709"/>
                      <a:pt x="501" y="724"/>
                      <a:pt x="533" y="714"/>
                    </a:cubicBezTo>
                    <a:cubicBezTo>
                      <a:pt x="566" y="705"/>
                      <a:pt x="570" y="679"/>
                      <a:pt x="564" y="657"/>
                    </a:cubicBezTo>
                    <a:cubicBezTo>
                      <a:pt x="557" y="632"/>
                      <a:pt x="447" y="308"/>
                      <a:pt x="458" y="178"/>
                    </a:cubicBezTo>
                    <a:cubicBezTo>
                      <a:pt x="461" y="144"/>
                      <a:pt x="462" y="127"/>
                      <a:pt x="475" y="107"/>
                    </a:cubicBezTo>
                    <a:cubicBezTo>
                      <a:pt x="488" y="86"/>
                      <a:pt x="518" y="86"/>
                      <a:pt x="550" y="83"/>
                    </a:cubicBezTo>
                    <a:cubicBezTo>
                      <a:pt x="580" y="80"/>
                      <a:pt x="590" y="79"/>
                      <a:pt x="640" y="74"/>
                    </a:cubicBezTo>
                    <a:cubicBezTo>
                      <a:pt x="687" y="70"/>
                      <a:pt x="716" y="61"/>
                      <a:pt x="713" y="31"/>
                    </a:cubicBezTo>
                    <a:close/>
                  </a:path>
                </a:pathLst>
              </a:custGeom>
              <a:grpFill/>
              <a:ln w="9525">
                <a:noFill/>
                <a:round/>
                <a:headEnd/>
                <a:tailEnd/>
              </a:ln>
            </p:spPr>
            <p:txBody>
              <a:bodyPr/>
              <a:lstStyle/>
              <a:p>
                <a:endParaRPr lang="zh-CN" altLang="zh-CN">
                  <a:cs typeface="+mn-ea"/>
                </a:endParaRPr>
              </a:p>
            </p:txBody>
          </p:sp>
          <p:sp>
            <p:nvSpPr>
              <p:cNvPr id="24" name="Oval 18"/>
              <p:cNvSpPr>
                <a:spLocks noChangeArrowheads="1"/>
              </p:cNvSpPr>
              <p:nvPr/>
            </p:nvSpPr>
            <p:spPr bwMode="auto">
              <a:xfrm>
                <a:off x="2766" y="2215"/>
                <a:ext cx="189" cy="187"/>
              </a:xfrm>
              <a:prstGeom prst="ellipse">
                <a:avLst/>
              </a:prstGeom>
              <a:grpFill/>
              <a:ln w="9525">
                <a:noFill/>
                <a:round/>
                <a:headEnd/>
                <a:tailEnd/>
              </a:ln>
            </p:spPr>
            <p:txBody>
              <a:bodyPr/>
              <a:lstStyle/>
              <a:p>
                <a:endParaRPr lang="zh-CN" altLang="zh-CN">
                  <a:cs typeface="+mn-ea"/>
                </a:endParaRPr>
              </a:p>
            </p:txBody>
          </p:sp>
        </p:grpSp>
        <p:grpSp>
          <p:nvGrpSpPr>
            <p:cNvPr id="20" name="Group 32"/>
            <p:cNvGrpSpPr>
              <a:grpSpLocks/>
            </p:cNvGrpSpPr>
            <p:nvPr/>
          </p:nvGrpSpPr>
          <p:grpSpPr bwMode="auto">
            <a:xfrm>
              <a:off x="4789514" y="2406904"/>
              <a:ext cx="882078" cy="1143031"/>
              <a:chOff x="1710" y="2215"/>
              <a:chExt cx="779" cy="1006"/>
            </a:xfrm>
            <a:solidFill>
              <a:schemeClr val="accent3"/>
            </a:solidFill>
          </p:grpSpPr>
          <p:sp>
            <p:nvSpPr>
              <p:cNvPr id="21" name="Freeform 19"/>
              <p:cNvSpPr>
                <a:spLocks/>
              </p:cNvSpPr>
              <p:nvPr/>
            </p:nvSpPr>
            <p:spPr bwMode="auto">
              <a:xfrm>
                <a:off x="1710" y="2286"/>
                <a:ext cx="779" cy="935"/>
              </a:xfrm>
              <a:custGeom>
                <a:avLst/>
                <a:gdLst/>
                <a:ahLst/>
                <a:cxnLst>
                  <a:cxn ang="0">
                    <a:pos x="706" y="159"/>
                  </a:cxn>
                  <a:cxn ang="0">
                    <a:pos x="619" y="130"/>
                  </a:cxn>
                  <a:cxn ang="0">
                    <a:pos x="348" y="128"/>
                  </a:cxn>
                  <a:cxn ang="0">
                    <a:pos x="258" y="116"/>
                  </a:cxn>
                  <a:cxn ang="0">
                    <a:pos x="107" y="40"/>
                  </a:cxn>
                  <a:cxn ang="0">
                    <a:pos x="16" y="26"/>
                  </a:cxn>
                  <a:cxn ang="0">
                    <a:pos x="61" y="98"/>
                  </a:cxn>
                  <a:cxn ang="0">
                    <a:pos x="123" y="139"/>
                  </a:cxn>
                  <a:cxn ang="0">
                    <a:pos x="226" y="221"/>
                  </a:cxn>
                  <a:cxn ang="0">
                    <a:pos x="243" y="306"/>
                  </a:cxn>
                  <a:cxn ang="0">
                    <a:pos x="138" y="785"/>
                  </a:cxn>
                  <a:cxn ang="0">
                    <a:pos x="168" y="842"/>
                  </a:cxn>
                  <a:cxn ang="0">
                    <a:pos x="225" y="816"/>
                  </a:cxn>
                  <a:cxn ang="0">
                    <a:pos x="320" y="557"/>
                  </a:cxn>
                  <a:cxn ang="0">
                    <a:pos x="343" y="518"/>
                  </a:cxn>
                  <a:cxn ang="0">
                    <a:pos x="354" y="518"/>
                  </a:cxn>
                  <a:cxn ang="0">
                    <a:pos x="375" y="557"/>
                  </a:cxn>
                  <a:cxn ang="0">
                    <a:pos x="469" y="816"/>
                  </a:cxn>
                  <a:cxn ang="0">
                    <a:pos x="527" y="842"/>
                  </a:cxn>
                  <a:cxn ang="0">
                    <a:pos x="557" y="785"/>
                  </a:cxn>
                  <a:cxn ang="0">
                    <a:pos x="451" y="306"/>
                  </a:cxn>
                  <a:cxn ang="0">
                    <a:pos x="468" y="235"/>
                  </a:cxn>
                  <a:cxn ang="0">
                    <a:pos x="543" y="211"/>
                  </a:cxn>
                  <a:cxn ang="0">
                    <a:pos x="633" y="202"/>
                  </a:cxn>
                  <a:cxn ang="0">
                    <a:pos x="706" y="159"/>
                  </a:cxn>
                </a:cxnLst>
                <a:rect l="0" t="0" r="r" b="b"/>
                <a:pathLst>
                  <a:path w="709" h="852">
                    <a:moveTo>
                      <a:pt x="706" y="159"/>
                    </a:moveTo>
                    <a:cubicBezTo>
                      <a:pt x="703" y="128"/>
                      <a:pt x="658" y="130"/>
                      <a:pt x="619" y="130"/>
                    </a:cubicBezTo>
                    <a:cubicBezTo>
                      <a:pt x="583" y="130"/>
                      <a:pt x="397" y="128"/>
                      <a:pt x="348" y="128"/>
                    </a:cubicBezTo>
                    <a:cubicBezTo>
                      <a:pt x="300" y="128"/>
                      <a:pt x="259" y="116"/>
                      <a:pt x="258" y="116"/>
                    </a:cubicBezTo>
                    <a:cubicBezTo>
                      <a:pt x="230" y="111"/>
                      <a:pt x="140" y="57"/>
                      <a:pt x="107" y="40"/>
                    </a:cubicBezTo>
                    <a:cubicBezTo>
                      <a:pt x="72" y="23"/>
                      <a:pt x="33" y="0"/>
                      <a:pt x="16" y="26"/>
                    </a:cubicBezTo>
                    <a:cubicBezTo>
                      <a:pt x="0" y="52"/>
                      <a:pt x="21" y="73"/>
                      <a:pt x="61" y="98"/>
                    </a:cubicBezTo>
                    <a:cubicBezTo>
                      <a:pt x="103" y="125"/>
                      <a:pt x="98" y="123"/>
                      <a:pt x="123" y="139"/>
                    </a:cubicBezTo>
                    <a:cubicBezTo>
                      <a:pt x="150" y="156"/>
                      <a:pt x="212" y="200"/>
                      <a:pt x="226" y="221"/>
                    </a:cubicBezTo>
                    <a:cubicBezTo>
                      <a:pt x="238" y="241"/>
                      <a:pt x="240" y="272"/>
                      <a:pt x="243" y="306"/>
                    </a:cubicBezTo>
                    <a:cubicBezTo>
                      <a:pt x="255" y="436"/>
                      <a:pt x="145" y="760"/>
                      <a:pt x="138" y="785"/>
                    </a:cubicBezTo>
                    <a:cubicBezTo>
                      <a:pt x="131" y="807"/>
                      <a:pt x="136" y="833"/>
                      <a:pt x="168" y="842"/>
                    </a:cubicBezTo>
                    <a:cubicBezTo>
                      <a:pt x="200" y="852"/>
                      <a:pt x="219" y="837"/>
                      <a:pt x="225" y="816"/>
                    </a:cubicBezTo>
                    <a:cubicBezTo>
                      <a:pt x="237" y="777"/>
                      <a:pt x="301" y="606"/>
                      <a:pt x="320" y="557"/>
                    </a:cubicBezTo>
                    <a:cubicBezTo>
                      <a:pt x="327" y="537"/>
                      <a:pt x="335" y="522"/>
                      <a:pt x="343" y="518"/>
                    </a:cubicBezTo>
                    <a:cubicBezTo>
                      <a:pt x="346" y="517"/>
                      <a:pt x="352" y="517"/>
                      <a:pt x="354" y="518"/>
                    </a:cubicBezTo>
                    <a:cubicBezTo>
                      <a:pt x="361" y="521"/>
                      <a:pt x="367" y="537"/>
                      <a:pt x="375" y="557"/>
                    </a:cubicBezTo>
                    <a:cubicBezTo>
                      <a:pt x="394" y="606"/>
                      <a:pt x="458" y="777"/>
                      <a:pt x="469" y="816"/>
                    </a:cubicBezTo>
                    <a:cubicBezTo>
                      <a:pt x="476" y="837"/>
                      <a:pt x="495" y="852"/>
                      <a:pt x="527" y="842"/>
                    </a:cubicBezTo>
                    <a:cubicBezTo>
                      <a:pt x="559" y="833"/>
                      <a:pt x="563" y="807"/>
                      <a:pt x="557" y="785"/>
                    </a:cubicBezTo>
                    <a:cubicBezTo>
                      <a:pt x="550" y="760"/>
                      <a:pt x="440" y="436"/>
                      <a:pt x="451" y="306"/>
                    </a:cubicBezTo>
                    <a:cubicBezTo>
                      <a:pt x="455" y="272"/>
                      <a:pt x="455" y="255"/>
                      <a:pt x="468" y="235"/>
                    </a:cubicBezTo>
                    <a:cubicBezTo>
                      <a:pt x="481" y="214"/>
                      <a:pt x="511" y="214"/>
                      <a:pt x="543" y="211"/>
                    </a:cubicBezTo>
                    <a:cubicBezTo>
                      <a:pt x="573" y="208"/>
                      <a:pt x="583" y="207"/>
                      <a:pt x="633" y="202"/>
                    </a:cubicBezTo>
                    <a:cubicBezTo>
                      <a:pt x="680" y="198"/>
                      <a:pt x="709" y="189"/>
                      <a:pt x="706" y="159"/>
                    </a:cubicBezTo>
                    <a:close/>
                  </a:path>
                </a:pathLst>
              </a:custGeom>
              <a:grpFill/>
              <a:ln w="9525">
                <a:noFill/>
                <a:round/>
                <a:headEnd/>
                <a:tailEnd/>
              </a:ln>
            </p:spPr>
            <p:txBody>
              <a:bodyPr/>
              <a:lstStyle/>
              <a:p>
                <a:endParaRPr lang="zh-CN" altLang="zh-CN">
                  <a:cs typeface="+mn-ea"/>
                </a:endParaRPr>
              </a:p>
            </p:txBody>
          </p:sp>
          <p:sp>
            <p:nvSpPr>
              <p:cNvPr id="22" name="Oval 20"/>
              <p:cNvSpPr>
                <a:spLocks noChangeArrowheads="1"/>
              </p:cNvSpPr>
              <p:nvPr/>
            </p:nvSpPr>
            <p:spPr bwMode="auto">
              <a:xfrm>
                <a:off x="2001" y="2215"/>
                <a:ext cx="188" cy="187"/>
              </a:xfrm>
              <a:prstGeom prst="ellipse">
                <a:avLst/>
              </a:prstGeom>
              <a:grpFill/>
              <a:ln w="9525">
                <a:noFill/>
                <a:round/>
                <a:headEnd/>
                <a:tailEnd/>
              </a:ln>
            </p:spPr>
            <p:txBody>
              <a:bodyPr/>
              <a:lstStyle/>
              <a:p>
                <a:endParaRPr lang="zh-CN" altLang="zh-CN">
                  <a:cs typeface="+mn-ea"/>
                </a:endParaRPr>
              </a:p>
            </p:txBody>
          </p:sp>
        </p:grpSp>
      </p:grpSp>
      <p:grpSp>
        <p:nvGrpSpPr>
          <p:cNvPr id="27" name="组合 26"/>
          <p:cNvGrpSpPr/>
          <p:nvPr/>
        </p:nvGrpSpPr>
        <p:grpSpPr>
          <a:xfrm>
            <a:off x="7066063" y="2207195"/>
            <a:ext cx="2311903" cy="1526040"/>
            <a:chOff x="5227553" y="1511380"/>
            <a:chExt cx="1734153" cy="1144530"/>
          </a:xfrm>
        </p:grpSpPr>
        <p:grpSp>
          <p:nvGrpSpPr>
            <p:cNvPr id="28" name="Group 35"/>
            <p:cNvGrpSpPr>
              <a:grpSpLocks/>
            </p:cNvGrpSpPr>
            <p:nvPr/>
          </p:nvGrpSpPr>
          <p:grpSpPr bwMode="auto">
            <a:xfrm>
              <a:off x="6079628" y="1511380"/>
              <a:ext cx="882078" cy="1144530"/>
              <a:chOff x="2849" y="1428"/>
              <a:chExt cx="779" cy="1007"/>
            </a:xfrm>
            <a:solidFill>
              <a:schemeClr val="accent2"/>
            </a:solidFill>
          </p:grpSpPr>
          <p:sp>
            <p:nvSpPr>
              <p:cNvPr id="32" name="Freeform 21"/>
              <p:cNvSpPr>
                <a:spLocks/>
              </p:cNvSpPr>
              <p:nvPr/>
            </p:nvSpPr>
            <p:spPr bwMode="auto">
              <a:xfrm>
                <a:off x="2849" y="1501"/>
                <a:ext cx="779" cy="934"/>
              </a:xfrm>
              <a:custGeom>
                <a:avLst/>
                <a:gdLst/>
                <a:ahLst/>
                <a:cxnLst>
                  <a:cxn ang="0">
                    <a:pos x="3" y="158"/>
                  </a:cxn>
                  <a:cxn ang="0">
                    <a:pos x="91" y="130"/>
                  </a:cxn>
                  <a:cxn ang="0">
                    <a:pos x="361" y="128"/>
                  </a:cxn>
                  <a:cxn ang="0">
                    <a:pos x="451" y="116"/>
                  </a:cxn>
                  <a:cxn ang="0">
                    <a:pos x="602" y="40"/>
                  </a:cxn>
                  <a:cxn ang="0">
                    <a:pos x="693" y="26"/>
                  </a:cxn>
                  <a:cxn ang="0">
                    <a:pos x="648" y="98"/>
                  </a:cxn>
                  <a:cxn ang="0">
                    <a:pos x="586" y="139"/>
                  </a:cxn>
                  <a:cxn ang="0">
                    <a:pos x="484" y="221"/>
                  </a:cxn>
                  <a:cxn ang="0">
                    <a:pos x="466" y="306"/>
                  </a:cxn>
                  <a:cxn ang="0">
                    <a:pos x="572" y="785"/>
                  </a:cxn>
                  <a:cxn ang="0">
                    <a:pos x="541" y="842"/>
                  </a:cxn>
                  <a:cxn ang="0">
                    <a:pos x="484" y="816"/>
                  </a:cxn>
                  <a:cxn ang="0">
                    <a:pos x="390" y="556"/>
                  </a:cxn>
                  <a:cxn ang="0">
                    <a:pos x="366" y="518"/>
                  </a:cxn>
                  <a:cxn ang="0">
                    <a:pos x="356" y="518"/>
                  </a:cxn>
                  <a:cxn ang="0">
                    <a:pos x="334" y="556"/>
                  </a:cxn>
                  <a:cxn ang="0">
                    <a:pos x="240" y="816"/>
                  </a:cxn>
                  <a:cxn ang="0">
                    <a:pos x="183" y="842"/>
                  </a:cxn>
                  <a:cxn ang="0">
                    <a:pos x="152" y="785"/>
                  </a:cxn>
                  <a:cxn ang="0">
                    <a:pos x="258" y="306"/>
                  </a:cxn>
                  <a:cxn ang="0">
                    <a:pos x="241" y="235"/>
                  </a:cxn>
                  <a:cxn ang="0">
                    <a:pos x="166" y="211"/>
                  </a:cxn>
                  <a:cxn ang="0">
                    <a:pos x="76" y="202"/>
                  </a:cxn>
                  <a:cxn ang="0">
                    <a:pos x="3" y="158"/>
                  </a:cxn>
                </a:cxnLst>
                <a:rect l="0" t="0" r="r" b="b"/>
                <a:pathLst>
                  <a:path w="709" h="852">
                    <a:moveTo>
                      <a:pt x="3" y="158"/>
                    </a:moveTo>
                    <a:cubicBezTo>
                      <a:pt x="6" y="128"/>
                      <a:pt x="52" y="130"/>
                      <a:pt x="91" y="130"/>
                    </a:cubicBezTo>
                    <a:cubicBezTo>
                      <a:pt x="126" y="130"/>
                      <a:pt x="312" y="128"/>
                      <a:pt x="361" y="128"/>
                    </a:cubicBezTo>
                    <a:cubicBezTo>
                      <a:pt x="409" y="128"/>
                      <a:pt x="451" y="116"/>
                      <a:pt x="451" y="116"/>
                    </a:cubicBezTo>
                    <a:cubicBezTo>
                      <a:pt x="479" y="111"/>
                      <a:pt x="569" y="57"/>
                      <a:pt x="602" y="40"/>
                    </a:cubicBezTo>
                    <a:cubicBezTo>
                      <a:pt x="637" y="22"/>
                      <a:pt x="677" y="0"/>
                      <a:pt x="693" y="26"/>
                    </a:cubicBezTo>
                    <a:cubicBezTo>
                      <a:pt x="709" y="51"/>
                      <a:pt x="688" y="73"/>
                      <a:pt x="648" y="98"/>
                    </a:cubicBezTo>
                    <a:cubicBezTo>
                      <a:pt x="606" y="125"/>
                      <a:pt x="611" y="123"/>
                      <a:pt x="586" y="139"/>
                    </a:cubicBezTo>
                    <a:cubicBezTo>
                      <a:pt x="559" y="156"/>
                      <a:pt x="497" y="200"/>
                      <a:pt x="484" y="221"/>
                    </a:cubicBezTo>
                    <a:cubicBezTo>
                      <a:pt x="471" y="241"/>
                      <a:pt x="469" y="272"/>
                      <a:pt x="466" y="306"/>
                    </a:cubicBezTo>
                    <a:cubicBezTo>
                      <a:pt x="454" y="436"/>
                      <a:pt x="564" y="760"/>
                      <a:pt x="572" y="785"/>
                    </a:cubicBezTo>
                    <a:cubicBezTo>
                      <a:pt x="578" y="807"/>
                      <a:pt x="573" y="833"/>
                      <a:pt x="541" y="842"/>
                    </a:cubicBezTo>
                    <a:cubicBezTo>
                      <a:pt x="509" y="852"/>
                      <a:pt x="490" y="837"/>
                      <a:pt x="484" y="816"/>
                    </a:cubicBezTo>
                    <a:cubicBezTo>
                      <a:pt x="472" y="777"/>
                      <a:pt x="409" y="606"/>
                      <a:pt x="390" y="556"/>
                    </a:cubicBezTo>
                    <a:cubicBezTo>
                      <a:pt x="382" y="536"/>
                      <a:pt x="374" y="521"/>
                      <a:pt x="366" y="518"/>
                    </a:cubicBezTo>
                    <a:cubicBezTo>
                      <a:pt x="363" y="517"/>
                      <a:pt x="358" y="517"/>
                      <a:pt x="356" y="518"/>
                    </a:cubicBezTo>
                    <a:cubicBezTo>
                      <a:pt x="348" y="521"/>
                      <a:pt x="342" y="536"/>
                      <a:pt x="334" y="556"/>
                    </a:cubicBezTo>
                    <a:cubicBezTo>
                      <a:pt x="315" y="606"/>
                      <a:pt x="251" y="777"/>
                      <a:pt x="240" y="816"/>
                    </a:cubicBezTo>
                    <a:cubicBezTo>
                      <a:pt x="234" y="837"/>
                      <a:pt x="215" y="852"/>
                      <a:pt x="183" y="842"/>
                    </a:cubicBezTo>
                    <a:cubicBezTo>
                      <a:pt x="150" y="833"/>
                      <a:pt x="146" y="807"/>
                      <a:pt x="152" y="785"/>
                    </a:cubicBezTo>
                    <a:cubicBezTo>
                      <a:pt x="160" y="760"/>
                      <a:pt x="269" y="436"/>
                      <a:pt x="258" y="306"/>
                    </a:cubicBezTo>
                    <a:cubicBezTo>
                      <a:pt x="255" y="272"/>
                      <a:pt x="254" y="255"/>
                      <a:pt x="241" y="235"/>
                    </a:cubicBezTo>
                    <a:cubicBezTo>
                      <a:pt x="228" y="214"/>
                      <a:pt x="198" y="214"/>
                      <a:pt x="166" y="211"/>
                    </a:cubicBezTo>
                    <a:cubicBezTo>
                      <a:pt x="136" y="208"/>
                      <a:pt x="126" y="207"/>
                      <a:pt x="76" y="202"/>
                    </a:cubicBezTo>
                    <a:cubicBezTo>
                      <a:pt x="29" y="198"/>
                      <a:pt x="0" y="189"/>
                      <a:pt x="3" y="158"/>
                    </a:cubicBezTo>
                    <a:close/>
                  </a:path>
                </a:pathLst>
              </a:custGeom>
              <a:grpFill/>
              <a:ln w="9525">
                <a:noFill/>
                <a:round/>
                <a:headEnd/>
                <a:tailEnd/>
              </a:ln>
            </p:spPr>
            <p:txBody>
              <a:bodyPr/>
              <a:lstStyle/>
              <a:p>
                <a:endParaRPr lang="zh-CN" altLang="zh-CN">
                  <a:cs typeface="+mn-ea"/>
                </a:endParaRPr>
              </a:p>
            </p:txBody>
          </p:sp>
          <p:sp>
            <p:nvSpPr>
              <p:cNvPr id="33" name="Oval 22"/>
              <p:cNvSpPr>
                <a:spLocks noChangeArrowheads="1"/>
              </p:cNvSpPr>
              <p:nvPr/>
            </p:nvSpPr>
            <p:spPr bwMode="auto">
              <a:xfrm>
                <a:off x="3148" y="1428"/>
                <a:ext cx="189" cy="187"/>
              </a:xfrm>
              <a:prstGeom prst="ellipse">
                <a:avLst/>
              </a:prstGeom>
              <a:grpFill/>
              <a:ln w="9525">
                <a:noFill/>
                <a:round/>
                <a:headEnd/>
                <a:tailEnd/>
              </a:ln>
            </p:spPr>
            <p:txBody>
              <a:bodyPr/>
              <a:lstStyle/>
              <a:p>
                <a:endParaRPr lang="zh-CN" altLang="zh-CN">
                  <a:cs typeface="+mn-ea"/>
                </a:endParaRPr>
              </a:p>
            </p:txBody>
          </p:sp>
        </p:grpSp>
        <p:grpSp>
          <p:nvGrpSpPr>
            <p:cNvPr id="29" name="Group 36"/>
            <p:cNvGrpSpPr>
              <a:grpSpLocks/>
            </p:cNvGrpSpPr>
            <p:nvPr/>
          </p:nvGrpSpPr>
          <p:grpSpPr bwMode="auto">
            <a:xfrm>
              <a:off x="5227553" y="1511380"/>
              <a:ext cx="882078" cy="1144530"/>
              <a:chOff x="2097" y="1428"/>
              <a:chExt cx="779" cy="1007"/>
            </a:xfrm>
            <a:solidFill>
              <a:schemeClr val="accent2"/>
            </a:solidFill>
          </p:grpSpPr>
          <p:sp>
            <p:nvSpPr>
              <p:cNvPr id="30" name="Freeform 23"/>
              <p:cNvSpPr>
                <a:spLocks/>
              </p:cNvSpPr>
              <p:nvPr/>
            </p:nvSpPr>
            <p:spPr bwMode="auto">
              <a:xfrm>
                <a:off x="2097" y="1501"/>
                <a:ext cx="779" cy="934"/>
              </a:xfrm>
              <a:custGeom>
                <a:avLst/>
                <a:gdLst/>
                <a:ahLst/>
                <a:cxnLst>
                  <a:cxn ang="0">
                    <a:pos x="706" y="158"/>
                  </a:cxn>
                  <a:cxn ang="0">
                    <a:pos x="619" y="130"/>
                  </a:cxn>
                  <a:cxn ang="0">
                    <a:pos x="349" y="128"/>
                  </a:cxn>
                  <a:cxn ang="0">
                    <a:pos x="259" y="116"/>
                  </a:cxn>
                  <a:cxn ang="0">
                    <a:pos x="107" y="40"/>
                  </a:cxn>
                  <a:cxn ang="0">
                    <a:pos x="17" y="26"/>
                  </a:cxn>
                  <a:cxn ang="0">
                    <a:pos x="61" y="98"/>
                  </a:cxn>
                  <a:cxn ang="0">
                    <a:pos x="124" y="139"/>
                  </a:cxn>
                  <a:cxn ang="0">
                    <a:pos x="226" y="221"/>
                  </a:cxn>
                  <a:cxn ang="0">
                    <a:pos x="244" y="306"/>
                  </a:cxn>
                  <a:cxn ang="0">
                    <a:pos x="138" y="785"/>
                  </a:cxn>
                  <a:cxn ang="0">
                    <a:pos x="169" y="842"/>
                  </a:cxn>
                  <a:cxn ang="0">
                    <a:pos x="226" y="816"/>
                  </a:cxn>
                  <a:cxn ang="0">
                    <a:pos x="320" y="556"/>
                  </a:cxn>
                  <a:cxn ang="0">
                    <a:pos x="344" y="518"/>
                  </a:cxn>
                  <a:cxn ang="0">
                    <a:pos x="354" y="518"/>
                  </a:cxn>
                  <a:cxn ang="0">
                    <a:pos x="376" y="556"/>
                  </a:cxn>
                  <a:cxn ang="0">
                    <a:pos x="470" y="816"/>
                  </a:cxn>
                  <a:cxn ang="0">
                    <a:pos x="527" y="842"/>
                  </a:cxn>
                  <a:cxn ang="0">
                    <a:pos x="558" y="785"/>
                  </a:cxn>
                  <a:cxn ang="0">
                    <a:pos x="452" y="306"/>
                  </a:cxn>
                  <a:cxn ang="0">
                    <a:pos x="468" y="235"/>
                  </a:cxn>
                  <a:cxn ang="0">
                    <a:pos x="544" y="211"/>
                  </a:cxn>
                  <a:cxn ang="0">
                    <a:pos x="634" y="202"/>
                  </a:cxn>
                  <a:cxn ang="0">
                    <a:pos x="706" y="158"/>
                  </a:cxn>
                </a:cxnLst>
                <a:rect l="0" t="0" r="r" b="b"/>
                <a:pathLst>
                  <a:path w="709" h="852">
                    <a:moveTo>
                      <a:pt x="706" y="158"/>
                    </a:moveTo>
                    <a:cubicBezTo>
                      <a:pt x="703" y="128"/>
                      <a:pt x="658" y="130"/>
                      <a:pt x="619" y="130"/>
                    </a:cubicBezTo>
                    <a:cubicBezTo>
                      <a:pt x="584" y="130"/>
                      <a:pt x="397" y="128"/>
                      <a:pt x="349" y="128"/>
                    </a:cubicBezTo>
                    <a:cubicBezTo>
                      <a:pt x="301" y="128"/>
                      <a:pt x="259" y="116"/>
                      <a:pt x="259" y="116"/>
                    </a:cubicBezTo>
                    <a:cubicBezTo>
                      <a:pt x="231" y="111"/>
                      <a:pt x="140" y="57"/>
                      <a:pt x="107" y="40"/>
                    </a:cubicBezTo>
                    <a:cubicBezTo>
                      <a:pt x="72" y="22"/>
                      <a:pt x="33" y="0"/>
                      <a:pt x="17" y="26"/>
                    </a:cubicBezTo>
                    <a:cubicBezTo>
                      <a:pt x="0" y="51"/>
                      <a:pt x="22" y="73"/>
                      <a:pt x="61" y="98"/>
                    </a:cubicBezTo>
                    <a:cubicBezTo>
                      <a:pt x="104" y="125"/>
                      <a:pt x="98" y="123"/>
                      <a:pt x="124" y="139"/>
                    </a:cubicBezTo>
                    <a:cubicBezTo>
                      <a:pt x="151" y="156"/>
                      <a:pt x="213" y="200"/>
                      <a:pt x="226" y="221"/>
                    </a:cubicBezTo>
                    <a:cubicBezTo>
                      <a:pt x="239" y="241"/>
                      <a:pt x="241" y="272"/>
                      <a:pt x="244" y="306"/>
                    </a:cubicBezTo>
                    <a:cubicBezTo>
                      <a:pt x="255" y="436"/>
                      <a:pt x="146" y="760"/>
                      <a:pt x="138" y="785"/>
                    </a:cubicBezTo>
                    <a:cubicBezTo>
                      <a:pt x="132" y="807"/>
                      <a:pt x="136" y="833"/>
                      <a:pt x="169" y="842"/>
                    </a:cubicBezTo>
                    <a:cubicBezTo>
                      <a:pt x="201" y="852"/>
                      <a:pt x="220" y="837"/>
                      <a:pt x="226" y="816"/>
                    </a:cubicBezTo>
                    <a:cubicBezTo>
                      <a:pt x="237" y="777"/>
                      <a:pt x="301" y="606"/>
                      <a:pt x="320" y="556"/>
                    </a:cubicBezTo>
                    <a:cubicBezTo>
                      <a:pt x="328" y="536"/>
                      <a:pt x="336" y="521"/>
                      <a:pt x="344" y="518"/>
                    </a:cubicBezTo>
                    <a:cubicBezTo>
                      <a:pt x="346" y="517"/>
                      <a:pt x="352" y="517"/>
                      <a:pt x="354" y="518"/>
                    </a:cubicBezTo>
                    <a:cubicBezTo>
                      <a:pt x="362" y="521"/>
                      <a:pt x="368" y="536"/>
                      <a:pt x="376" y="556"/>
                    </a:cubicBezTo>
                    <a:cubicBezTo>
                      <a:pt x="395" y="606"/>
                      <a:pt x="458" y="777"/>
                      <a:pt x="470" y="816"/>
                    </a:cubicBezTo>
                    <a:cubicBezTo>
                      <a:pt x="476" y="837"/>
                      <a:pt x="495" y="852"/>
                      <a:pt x="527" y="842"/>
                    </a:cubicBezTo>
                    <a:cubicBezTo>
                      <a:pt x="559" y="833"/>
                      <a:pt x="564" y="807"/>
                      <a:pt x="558" y="785"/>
                    </a:cubicBezTo>
                    <a:cubicBezTo>
                      <a:pt x="550" y="760"/>
                      <a:pt x="440" y="436"/>
                      <a:pt x="452" y="306"/>
                    </a:cubicBezTo>
                    <a:cubicBezTo>
                      <a:pt x="455" y="272"/>
                      <a:pt x="456" y="255"/>
                      <a:pt x="468" y="235"/>
                    </a:cubicBezTo>
                    <a:cubicBezTo>
                      <a:pt x="482" y="214"/>
                      <a:pt x="512" y="214"/>
                      <a:pt x="544" y="211"/>
                    </a:cubicBezTo>
                    <a:cubicBezTo>
                      <a:pt x="574" y="208"/>
                      <a:pt x="584" y="207"/>
                      <a:pt x="634" y="202"/>
                    </a:cubicBezTo>
                    <a:cubicBezTo>
                      <a:pt x="681" y="198"/>
                      <a:pt x="709" y="189"/>
                      <a:pt x="706" y="158"/>
                    </a:cubicBezTo>
                    <a:close/>
                  </a:path>
                </a:pathLst>
              </a:custGeom>
              <a:grpFill/>
              <a:ln w="9525">
                <a:noFill/>
                <a:round/>
                <a:headEnd/>
                <a:tailEnd/>
              </a:ln>
            </p:spPr>
            <p:txBody>
              <a:bodyPr/>
              <a:lstStyle/>
              <a:p>
                <a:endParaRPr lang="zh-CN" altLang="zh-CN">
                  <a:cs typeface="+mn-ea"/>
                </a:endParaRPr>
              </a:p>
            </p:txBody>
          </p:sp>
          <p:sp>
            <p:nvSpPr>
              <p:cNvPr id="31" name="Oval 24"/>
              <p:cNvSpPr>
                <a:spLocks noChangeArrowheads="1"/>
              </p:cNvSpPr>
              <p:nvPr/>
            </p:nvSpPr>
            <p:spPr bwMode="auto">
              <a:xfrm>
                <a:off x="2388" y="1428"/>
                <a:ext cx="188" cy="187"/>
              </a:xfrm>
              <a:prstGeom prst="ellipse">
                <a:avLst/>
              </a:prstGeom>
              <a:grpFill/>
              <a:ln w="9525">
                <a:noFill/>
                <a:round/>
                <a:headEnd/>
                <a:tailEnd/>
              </a:ln>
            </p:spPr>
            <p:txBody>
              <a:bodyPr/>
              <a:lstStyle/>
              <a:p>
                <a:endParaRPr lang="zh-CN" altLang="zh-CN">
                  <a:cs typeface="+mn-ea"/>
                </a:endParaRPr>
              </a:p>
            </p:txBody>
          </p:sp>
        </p:grpSp>
      </p:grpSp>
      <p:grpSp>
        <p:nvGrpSpPr>
          <p:cNvPr id="34" name="Group 31"/>
          <p:cNvGrpSpPr>
            <a:grpSpLocks/>
          </p:cNvGrpSpPr>
          <p:nvPr/>
        </p:nvGrpSpPr>
        <p:grpSpPr bwMode="auto">
          <a:xfrm>
            <a:off x="7666037" y="1017165"/>
            <a:ext cx="1153951" cy="1526041"/>
            <a:chOff x="2494" y="642"/>
            <a:chExt cx="765" cy="1007"/>
          </a:xfrm>
          <a:solidFill>
            <a:schemeClr val="accent1"/>
          </a:solidFill>
        </p:grpSpPr>
        <p:sp>
          <p:nvSpPr>
            <p:cNvPr id="37" name="Freeform 25"/>
            <p:cNvSpPr>
              <a:spLocks/>
            </p:cNvSpPr>
            <p:nvPr/>
          </p:nvSpPr>
          <p:spPr bwMode="auto">
            <a:xfrm>
              <a:off x="2494" y="715"/>
              <a:ext cx="765" cy="934"/>
            </a:xfrm>
            <a:custGeom>
              <a:avLst/>
              <a:gdLst/>
              <a:ahLst/>
              <a:cxnLst>
                <a:cxn ang="0">
                  <a:pos x="680" y="26"/>
                </a:cxn>
                <a:cxn ang="0">
                  <a:pos x="589" y="40"/>
                </a:cxn>
                <a:cxn ang="0">
                  <a:pos x="440" y="115"/>
                </a:cxn>
                <a:cxn ang="0">
                  <a:pos x="348" y="128"/>
                </a:cxn>
                <a:cxn ang="0">
                  <a:pos x="258" y="116"/>
                </a:cxn>
                <a:cxn ang="0">
                  <a:pos x="107" y="40"/>
                </a:cxn>
                <a:cxn ang="0">
                  <a:pos x="16" y="26"/>
                </a:cxn>
                <a:cxn ang="0">
                  <a:pos x="61" y="98"/>
                </a:cxn>
                <a:cxn ang="0">
                  <a:pos x="123" y="139"/>
                </a:cxn>
                <a:cxn ang="0">
                  <a:pos x="225" y="221"/>
                </a:cxn>
                <a:cxn ang="0">
                  <a:pos x="243" y="306"/>
                </a:cxn>
                <a:cxn ang="0">
                  <a:pos x="137" y="785"/>
                </a:cxn>
                <a:cxn ang="0">
                  <a:pos x="168" y="842"/>
                </a:cxn>
                <a:cxn ang="0">
                  <a:pos x="225" y="816"/>
                </a:cxn>
                <a:cxn ang="0">
                  <a:pos x="319" y="556"/>
                </a:cxn>
                <a:cxn ang="0">
                  <a:pos x="343" y="518"/>
                </a:cxn>
                <a:cxn ang="0">
                  <a:pos x="354" y="518"/>
                </a:cxn>
                <a:cxn ang="0">
                  <a:pos x="375" y="556"/>
                </a:cxn>
                <a:cxn ang="0">
                  <a:pos x="469" y="816"/>
                </a:cxn>
                <a:cxn ang="0">
                  <a:pos x="527" y="842"/>
                </a:cxn>
                <a:cxn ang="0">
                  <a:pos x="557" y="785"/>
                </a:cxn>
                <a:cxn ang="0">
                  <a:pos x="451" y="306"/>
                </a:cxn>
                <a:cxn ang="0">
                  <a:pos x="469" y="221"/>
                </a:cxn>
                <a:cxn ang="0">
                  <a:pos x="573" y="139"/>
                </a:cxn>
                <a:cxn ang="0">
                  <a:pos x="635" y="98"/>
                </a:cxn>
                <a:cxn ang="0">
                  <a:pos x="680" y="26"/>
                </a:cxn>
              </a:cxnLst>
              <a:rect l="0" t="0" r="r" b="b"/>
              <a:pathLst>
                <a:path w="696" h="852">
                  <a:moveTo>
                    <a:pt x="680" y="26"/>
                  </a:moveTo>
                  <a:cubicBezTo>
                    <a:pt x="663" y="0"/>
                    <a:pt x="624" y="22"/>
                    <a:pt x="589" y="40"/>
                  </a:cubicBezTo>
                  <a:cubicBezTo>
                    <a:pt x="557" y="56"/>
                    <a:pt x="471" y="107"/>
                    <a:pt x="440" y="115"/>
                  </a:cubicBezTo>
                  <a:cubicBezTo>
                    <a:pt x="439" y="115"/>
                    <a:pt x="397" y="128"/>
                    <a:pt x="348" y="128"/>
                  </a:cubicBezTo>
                  <a:cubicBezTo>
                    <a:pt x="300" y="128"/>
                    <a:pt x="258" y="116"/>
                    <a:pt x="258" y="116"/>
                  </a:cubicBezTo>
                  <a:cubicBezTo>
                    <a:pt x="230" y="111"/>
                    <a:pt x="140" y="57"/>
                    <a:pt x="107" y="40"/>
                  </a:cubicBezTo>
                  <a:cubicBezTo>
                    <a:pt x="72" y="22"/>
                    <a:pt x="33" y="0"/>
                    <a:pt x="16" y="26"/>
                  </a:cubicBezTo>
                  <a:cubicBezTo>
                    <a:pt x="0" y="51"/>
                    <a:pt x="21" y="73"/>
                    <a:pt x="61" y="98"/>
                  </a:cubicBezTo>
                  <a:cubicBezTo>
                    <a:pt x="103" y="125"/>
                    <a:pt x="98" y="123"/>
                    <a:pt x="123" y="139"/>
                  </a:cubicBezTo>
                  <a:cubicBezTo>
                    <a:pt x="150" y="156"/>
                    <a:pt x="212" y="200"/>
                    <a:pt x="225" y="221"/>
                  </a:cubicBezTo>
                  <a:cubicBezTo>
                    <a:pt x="238" y="241"/>
                    <a:pt x="240" y="272"/>
                    <a:pt x="243" y="306"/>
                  </a:cubicBezTo>
                  <a:cubicBezTo>
                    <a:pt x="255" y="436"/>
                    <a:pt x="145" y="760"/>
                    <a:pt x="137" y="785"/>
                  </a:cubicBezTo>
                  <a:cubicBezTo>
                    <a:pt x="131" y="807"/>
                    <a:pt x="136" y="833"/>
                    <a:pt x="168" y="842"/>
                  </a:cubicBezTo>
                  <a:cubicBezTo>
                    <a:pt x="200" y="852"/>
                    <a:pt x="219" y="837"/>
                    <a:pt x="225" y="816"/>
                  </a:cubicBezTo>
                  <a:cubicBezTo>
                    <a:pt x="237" y="777"/>
                    <a:pt x="300" y="606"/>
                    <a:pt x="319" y="556"/>
                  </a:cubicBezTo>
                  <a:cubicBezTo>
                    <a:pt x="327" y="536"/>
                    <a:pt x="335" y="521"/>
                    <a:pt x="343" y="518"/>
                  </a:cubicBezTo>
                  <a:cubicBezTo>
                    <a:pt x="346" y="517"/>
                    <a:pt x="351" y="517"/>
                    <a:pt x="354" y="518"/>
                  </a:cubicBezTo>
                  <a:cubicBezTo>
                    <a:pt x="361" y="521"/>
                    <a:pt x="367" y="536"/>
                    <a:pt x="375" y="556"/>
                  </a:cubicBezTo>
                  <a:cubicBezTo>
                    <a:pt x="394" y="606"/>
                    <a:pt x="458" y="777"/>
                    <a:pt x="469" y="816"/>
                  </a:cubicBezTo>
                  <a:cubicBezTo>
                    <a:pt x="476" y="837"/>
                    <a:pt x="494" y="852"/>
                    <a:pt x="527" y="842"/>
                  </a:cubicBezTo>
                  <a:cubicBezTo>
                    <a:pt x="559" y="833"/>
                    <a:pt x="563" y="807"/>
                    <a:pt x="557" y="785"/>
                  </a:cubicBezTo>
                  <a:cubicBezTo>
                    <a:pt x="550" y="760"/>
                    <a:pt x="440" y="436"/>
                    <a:pt x="451" y="306"/>
                  </a:cubicBezTo>
                  <a:cubicBezTo>
                    <a:pt x="454" y="272"/>
                    <a:pt x="456" y="241"/>
                    <a:pt x="469" y="221"/>
                  </a:cubicBezTo>
                  <a:cubicBezTo>
                    <a:pt x="482" y="200"/>
                    <a:pt x="545" y="156"/>
                    <a:pt x="573" y="139"/>
                  </a:cubicBezTo>
                  <a:cubicBezTo>
                    <a:pt x="598" y="123"/>
                    <a:pt x="592" y="125"/>
                    <a:pt x="635" y="98"/>
                  </a:cubicBezTo>
                  <a:cubicBezTo>
                    <a:pt x="674" y="73"/>
                    <a:pt x="696" y="51"/>
                    <a:pt x="680" y="26"/>
                  </a:cubicBezTo>
                  <a:close/>
                </a:path>
              </a:pathLst>
            </a:custGeom>
            <a:grpFill/>
            <a:ln w="9525">
              <a:noFill/>
              <a:round/>
              <a:headEnd/>
              <a:tailEnd/>
            </a:ln>
          </p:spPr>
          <p:txBody>
            <a:bodyPr/>
            <a:lstStyle/>
            <a:p>
              <a:endParaRPr lang="zh-CN" altLang="zh-CN">
                <a:cs typeface="+mn-ea"/>
              </a:endParaRPr>
            </a:p>
          </p:txBody>
        </p:sp>
        <p:sp>
          <p:nvSpPr>
            <p:cNvPr id="38" name="Oval 26"/>
            <p:cNvSpPr>
              <a:spLocks noChangeArrowheads="1"/>
            </p:cNvSpPr>
            <p:nvPr/>
          </p:nvSpPr>
          <p:spPr bwMode="auto">
            <a:xfrm>
              <a:off x="2784" y="642"/>
              <a:ext cx="188" cy="187"/>
            </a:xfrm>
            <a:prstGeom prst="ellipse">
              <a:avLst/>
            </a:prstGeom>
            <a:grpFill/>
            <a:ln w="9525">
              <a:noFill/>
              <a:round/>
              <a:headEnd/>
              <a:tailEnd/>
            </a:ln>
          </p:spPr>
          <p:txBody>
            <a:bodyPr/>
            <a:lstStyle/>
            <a:p>
              <a:endParaRPr lang="zh-CN" altLang="zh-CN">
                <a:cs typeface="+mn-ea"/>
              </a:endParaRPr>
            </a:p>
          </p:txBody>
        </p:sp>
      </p:grpSp>
      <p:grpSp>
        <p:nvGrpSpPr>
          <p:cNvPr id="43" name="组合 42"/>
          <p:cNvGrpSpPr/>
          <p:nvPr/>
        </p:nvGrpSpPr>
        <p:grpSpPr>
          <a:xfrm>
            <a:off x="1680085" y="2276872"/>
            <a:ext cx="3504136" cy="728256"/>
            <a:chOff x="5285584" y="1367721"/>
            <a:chExt cx="2628444" cy="546192"/>
          </a:xfrm>
          <a:solidFill>
            <a:schemeClr val="accent1"/>
          </a:solidFill>
        </p:grpSpPr>
        <p:sp>
          <p:nvSpPr>
            <p:cNvPr id="44"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cs typeface="+mn-ea"/>
              </a:endParaRPr>
            </a:p>
          </p:txBody>
        </p:sp>
        <p:sp>
          <p:nvSpPr>
            <p:cNvPr id="45" name="Text Box 66"/>
            <p:cNvSpPr txBox="1">
              <a:spLocks noChangeArrowheads="1"/>
            </p:cNvSpPr>
            <p:nvPr/>
          </p:nvSpPr>
          <p:spPr bwMode="auto">
            <a:xfrm>
              <a:off x="5924423" y="1471539"/>
              <a:ext cx="1177398" cy="27699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mn-ea"/>
                  <a:cs typeface="+mn-ea"/>
                </a:rPr>
                <a:t>单击填加文字</a:t>
              </a:r>
              <a:endParaRPr lang="en-US" altLang="ko-KR" b="1" dirty="0">
                <a:solidFill>
                  <a:schemeClr val="bg1"/>
                </a:solidFill>
                <a:latin typeface="+mn-ea"/>
                <a:cs typeface="+mn-ea"/>
              </a:endParaRPr>
            </a:p>
          </p:txBody>
        </p:sp>
      </p:grpSp>
      <p:grpSp>
        <p:nvGrpSpPr>
          <p:cNvPr id="46" name="组合 45"/>
          <p:cNvGrpSpPr/>
          <p:nvPr/>
        </p:nvGrpSpPr>
        <p:grpSpPr>
          <a:xfrm>
            <a:off x="1680085" y="3286004"/>
            <a:ext cx="3504136" cy="728256"/>
            <a:chOff x="5285584" y="1367721"/>
            <a:chExt cx="2628444" cy="546192"/>
          </a:xfrm>
          <a:solidFill>
            <a:schemeClr val="accent2"/>
          </a:solidFill>
        </p:grpSpPr>
        <p:sp>
          <p:nvSpPr>
            <p:cNvPr id="47"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cs typeface="+mn-ea"/>
              </a:endParaRPr>
            </a:p>
          </p:txBody>
        </p:sp>
        <p:sp>
          <p:nvSpPr>
            <p:cNvPr id="48" name="Text Box 66"/>
            <p:cNvSpPr txBox="1">
              <a:spLocks noChangeArrowheads="1"/>
            </p:cNvSpPr>
            <p:nvPr/>
          </p:nvSpPr>
          <p:spPr bwMode="auto">
            <a:xfrm>
              <a:off x="5924423" y="1471539"/>
              <a:ext cx="1177398" cy="27699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mn-ea"/>
                  <a:cs typeface="+mn-ea"/>
                </a:rPr>
                <a:t>单击填加文字</a:t>
              </a:r>
              <a:endParaRPr lang="en-US" altLang="ko-KR" b="1" dirty="0">
                <a:solidFill>
                  <a:schemeClr val="bg1"/>
                </a:solidFill>
                <a:latin typeface="+mn-ea"/>
                <a:cs typeface="+mn-ea"/>
              </a:endParaRPr>
            </a:p>
          </p:txBody>
        </p:sp>
      </p:grpSp>
      <p:grpSp>
        <p:nvGrpSpPr>
          <p:cNvPr id="49" name="组合 48"/>
          <p:cNvGrpSpPr/>
          <p:nvPr/>
        </p:nvGrpSpPr>
        <p:grpSpPr>
          <a:xfrm>
            <a:off x="1680085" y="4276409"/>
            <a:ext cx="3504136" cy="728256"/>
            <a:chOff x="5285584" y="1367721"/>
            <a:chExt cx="2628444" cy="546192"/>
          </a:xfrm>
          <a:solidFill>
            <a:schemeClr val="accent3"/>
          </a:solidFill>
        </p:grpSpPr>
        <p:sp>
          <p:nvSpPr>
            <p:cNvPr id="50"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cs typeface="+mn-ea"/>
              </a:endParaRPr>
            </a:p>
          </p:txBody>
        </p:sp>
        <p:sp>
          <p:nvSpPr>
            <p:cNvPr id="51" name="Text Box 66"/>
            <p:cNvSpPr txBox="1">
              <a:spLocks noChangeArrowheads="1"/>
            </p:cNvSpPr>
            <p:nvPr/>
          </p:nvSpPr>
          <p:spPr bwMode="auto">
            <a:xfrm>
              <a:off x="5924423" y="1471539"/>
              <a:ext cx="1177398" cy="27699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mn-ea"/>
                  <a:cs typeface="+mn-ea"/>
                </a:rPr>
                <a:t>单击填加文字</a:t>
              </a:r>
              <a:endParaRPr lang="en-US" altLang="ko-KR" b="1" dirty="0">
                <a:solidFill>
                  <a:schemeClr val="bg1"/>
                </a:solidFill>
                <a:latin typeface="+mn-ea"/>
                <a:cs typeface="+mn-ea"/>
              </a:endParaRPr>
            </a:p>
          </p:txBody>
        </p:sp>
      </p:grpSp>
      <p:grpSp>
        <p:nvGrpSpPr>
          <p:cNvPr id="52" name="组合 51"/>
          <p:cNvGrpSpPr/>
          <p:nvPr/>
        </p:nvGrpSpPr>
        <p:grpSpPr>
          <a:xfrm>
            <a:off x="1680085" y="5262399"/>
            <a:ext cx="3504136" cy="728256"/>
            <a:chOff x="5285584" y="1367721"/>
            <a:chExt cx="2628444" cy="546192"/>
          </a:xfrm>
          <a:solidFill>
            <a:schemeClr val="accent5"/>
          </a:solidFill>
        </p:grpSpPr>
        <p:sp>
          <p:nvSpPr>
            <p:cNvPr id="53" name="AutoShape 65"/>
            <p:cNvSpPr>
              <a:spLocks noChangeArrowheads="1"/>
            </p:cNvSpPr>
            <p:nvPr/>
          </p:nvSpPr>
          <p:spPr bwMode="auto">
            <a:xfrm>
              <a:off x="5285584" y="1367721"/>
              <a:ext cx="2628444" cy="546192"/>
            </a:xfrm>
            <a:prstGeom prst="homePlate">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cs typeface="+mn-ea"/>
              </a:endParaRPr>
            </a:p>
          </p:txBody>
        </p:sp>
        <p:sp>
          <p:nvSpPr>
            <p:cNvPr id="54" name="Text Box 66"/>
            <p:cNvSpPr txBox="1">
              <a:spLocks noChangeArrowheads="1"/>
            </p:cNvSpPr>
            <p:nvPr/>
          </p:nvSpPr>
          <p:spPr bwMode="auto">
            <a:xfrm>
              <a:off x="5924423" y="1471539"/>
              <a:ext cx="1177398" cy="276999"/>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b="1" dirty="0">
                  <a:solidFill>
                    <a:schemeClr val="bg1"/>
                  </a:solidFill>
                  <a:latin typeface="+mn-ea"/>
                  <a:cs typeface="+mn-ea"/>
                </a:rPr>
                <a:t>单击填加文字</a:t>
              </a:r>
              <a:endParaRPr lang="en-US" altLang="ko-KR" b="1" dirty="0">
                <a:solidFill>
                  <a:schemeClr val="bg1"/>
                </a:solidFill>
                <a:latin typeface="+mn-ea"/>
                <a:cs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365868093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0-#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0-#ppt_w/2"/>
                                          </p:val>
                                        </p:tav>
                                        <p:tav tm="100000">
                                          <p:val>
                                            <p:strVal val="#ppt_x"/>
                                          </p:val>
                                        </p:tav>
                                      </p:tavLst>
                                    </p:anim>
                                    <p:anim calcmode="lin" valueType="num">
                                      <p:cBhvr additive="base">
                                        <p:cTn id="12" dur="750" fill="hold"/>
                                        <p:tgtEl>
                                          <p:spTgt spid="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750" fill="hold"/>
                                        <p:tgtEl>
                                          <p:spTgt spid="52"/>
                                        </p:tgtEl>
                                        <p:attrNameLst>
                                          <p:attrName>ppt_x</p:attrName>
                                        </p:attrNameLst>
                                      </p:cBhvr>
                                      <p:tavLst>
                                        <p:tav tm="0">
                                          <p:val>
                                            <p:strVal val="0-#ppt_w/2"/>
                                          </p:val>
                                        </p:tav>
                                        <p:tav tm="100000">
                                          <p:val>
                                            <p:strVal val="#ppt_x"/>
                                          </p:val>
                                        </p:tav>
                                      </p:tavLst>
                                    </p:anim>
                                    <p:anim calcmode="lin" valueType="num">
                                      <p:cBhvr additive="base">
                                        <p:cTn id="20" dur="750" fill="hold"/>
                                        <p:tgtEl>
                                          <p:spTgt spid="5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71"/>
          <p:cNvSpPr>
            <a:spLocks/>
          </p:cNvSpPr>
          <p:nvPr/>
        </p:nvSpPr>
        <p:spPr bwMode="auto">
          <a:xfrm rot="1215897">
            <a:off x="2382227" y="4451449"/>
            <a:ext cx="1504891" cy="1185333"/>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chemeClr val="accent4"/>
          </a:solidFill>
          <a:ln>
            <a:noFill/>
          </a:ln>
        </p:spPr>
        <p:txBody>
          <a:bodyPr lIns="115122" tIns="57561" rIns="115122" bIns="57561"/>
          <a:lstStyle/>
          <a:p>
            <a:pPr>
              <a:defRPr/>
            </a:pPr>
            <a:endParaRPr lang="zh-CN" altLang="zh-CN" kern="0">
              <a:solidFill>
                <a:schemeClr val="accent1">
                  <a:lumMod val="25000"/>
                </a:schemeClr>
              </a:solidFill>
              <a:latin typeface="+mn-ea"/>
              <a:cs typeface="+mn-ea"/>
            </a:endParaRPr>
          </a:p>
        </p:txBody>
      </p:sp>
      <p:grpSp>
        <p:nvGrpSpPr>
          <p:cNvPr id="5" name="组合 4"/>
          <p:cNvGrpSpPr/>
          <p:nvPr/>
        </p:nvGrpSpPr>
        <p:grpSpPr>
          <a:xfrm>
            <a:off x="2008989" y="1316766"/>
            <a:ext cx="8694925" cy="4775604"/>
            <a:chOff x="1497187" y="785788"/>
            <a:chExt cx="6934200" cy="3760788"/>
          </a:xfrm>
        </p:grpSpPr>
        <p:grpSp>
          <p:nvGrpSpPr>
            <p:cNvPr id="6" name="Group 193"/>
            <p:cNvGrpSpPr>
              <a:grpSpLocks/>
            </p:cNvGrpSpPr>
            <p:nvPr/>
          </p:nvGrpSpPr>
          <p:grpSpPr bwMode="auto">
            <a:xfrm>
              <a:off x="2900537" y="1047726"/>
              <a:ext cx="4716462" cy="3221037"/>
              <a:chOff x="1655" y="1509"/>
              <a:chExt cx="2971" cy="2029"/>
            </a:xfrm>
          </p:grpSpPr>
          <p:sp>
            <p:nvSpPr>
              <p:cNvPr id="219" name="Line 41"/>
              <p:cNvSpPr>
                <a:spLocks noChangeShapeType="1"/>
              </p:cNvSpPr>
              <p:nvPr/>
            </p:nvSpPr>
            <p:spPr bwMode="auto">
              <a:xfrm flipV="1">
                <a:off x="1655" y="3504"/>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0" name="Line 42"/>
              <p:cNvSpPr>
                <a:spLocks noChangeShapeType="1"/>
              </p:cNvSpPr>
              <p:nvPr/>
            </p:nvSpPr>
            <p:spPr bwMode="auto">
              <a:xfrm flipV="1">
                <a:off x="1655" y="343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1" name="Line 43"/>
              <p:cNvSpPr>
                <a:spLocks noChangeShapeType="1"/>
              </p:cNvSpPr>
              <p:nvPr/>
            </p:nvSpPr>
            <p:spPr bwMode="auto">
              <a:xfrm flipV="1">
                <a:off x="1655" y="336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2" name="Line 44"/>
              <p:cNvSpPr>
                <a:spLocks noChangeShapeType="1"/>
              </p:cNvSpPr>
              <p:nvPr/>
            </p:nvSpPr>
            <p:spPr bwMode="auto">
              <a:xfrm flipV="1">
                <a:off x="1655" y="329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3" name="Line 45"/>
              <p:cNvSpPr>
                <a:spLocks noChangeShapeType="1"/>
              </p:cNvSpPr>
              <p:nvPr/>
            </p:nvSpPr>
            <p:spPr bwMode="auto">
              <a:xfrm flipV="1">
                <a:off x="1655" y="322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4" name="Line 46"/>
              <p:cNvSpPr>
                <a:spLocks noChangeShapeType="1"/>
              </p:cNvSpPr>
              <p:nvPr/>
            </p:nvSpPr>
            <p:spPr bwMode="auto">
              <a:xfrm flipV="1">
                <a:off x="1655" y="3160"/>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5" name="Line 47"/>
              <p:cNvSpPr>
                <a:spLocks noChangeShapeType="1"/>
              </p:cNvSpPr>
              <p:nvPr/>
            </p:nvSpPr>
            <p:spPr bwMode="auto">
              <a:xfrm flipV="1">
                <a:off x="1655" y="309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6" name="Line 48"/>
              <p:cNvSpPr>
                <a:spLocks noChangeShapeType="1"/>
              </p:cNvSpPr>
              <p:nvPr/>
            </p:nvSpPr>
            <p:spPr bwMode="auto">
              <a:xfrm flipV="1">
                <a:off x="1655" y="302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7" name="Line 49"/>
              <p:cNvSpPr>
                <a:spLocks noChangeShapeType="1"/>
              </p:cNvSpPr>
              <p:nvPr/>
            </p:nvSpPr>
            <p:spPr bwMode="auto">
              <a:xfrm flipV="1">
                <a:off x="1655" y="295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8" name="Line 50"/>
              <p:cNvSpPr>
                <a:spLocks noChangeShapeType="1"/>
              </p:cNvSpPr>
              <p:nvPr/>
            </p:nvSpPr>
            <p:spPr bwMode="auto">
              <a:xfrm flipV="1">
                <a:off x="1655" y="288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9" name="Line 51"/>
              <p:cNvSpPr>
                <a:spLocks noChangeShapeType="1"/>
              </p:cNvSpPr>
              <p:nvPr/>
            </p:nvSpPr>
            <p:spPr bwMode="auto">
              <a:xfrm flipV="1">
                <a:off x="1655" y="281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0" name="Line 52"/>
              <p:cNvSpPr>
                <a:spLocks noChangeShapeType="1"/>
              </p:cNvSpPr>
              <p:nvPr/>
            </p:nvSpPr>
            <p:spPr bwMode="auto">
              <a:xfrm flipV="1">
                <a:off x="1655" y="274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1" name="Line 53"/>
              <p:cNvSpPr>
                <a:spLocks noChangeShapeType="1"/>
              </p:cNvSpPr>
              <p:nvPr/>
            </p:nvSpPr>
            <p:spPr bwMode="auto">
              <a:xfrm flipV="1">
                <a:off x="1655" y="267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2" name="Line 54"/>
              <p:cNvSpPr>
                <a:spLocks noChangeShapeType="1"/>
              </p:cNvSpPr>
              <p:nvPr/>
            </p:nvSpPr>
            <p:spPr bwMode="auto">
              <a:xfrm flipV="1">
                <a:off x="1655" y="2610"/>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3" name="Line 55"/>
              <p:cNvSpPr>
                <a:spLocks noChangeShapeType="1"/>
              </p:cNvSpPr>
              <p:nvPr/>
            </p:nvSpPr>
            <p:spPr bwMode="auto">
              <a:xfrm flipV="1">
                <a:off x="1655" y="254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4" name="Line 56"/>
              <p:cNvSpPr>
                <a:spLocks noChangeShapeType="1"/>
              </p:cNvSpPr>
              <p:nvPr/>
            </p:nvSpPr>
            <p:spPr bwMode="auto">
              <a:xfrm flipV="1">
                <a:off x="1655" y="247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5" name="Line 57"/>
              <p:cNvSpPr>
                <a:spLocks noChangeShapeType="1"/>
              </p:cNvSpPr>
              <p:nvPr/>
            </p:nvSpPr>
            <p:spPr bwMode="auto">
              <a:xfrm flipV="1">
                <a:off x="1655" y="2403"/>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6" name="Line 58"/>
              <p:cNvSpPr>
                <a:spLocks noChangeShapeType="1"/>
              </p:cNvSpPr>
              <p:nvPr/>
            </p:nvSpPr>
            <p:spPr bwMode="auto">
              <a:xfrm flipV="1">
                <a:off x="1655" y="233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7" name="Line 59"/>
              <p:cNvSpPr>
                <a:spLocks noChangeShapeType="1"/>
              </p:cNvSpPr>
              <p:nvPr/>
            </p:nvSpPr>
            <p:spPr bwMode="auto">
              <a:xfrm flipV="1">
                <a:off x="1655" y="226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8" name="Line 60"/>
              <p:cNvSpPr>
                <a:spLocks noChangeShapeType="1"/>
              </p:cNvSpPr>
              <p:nvPr/>
            </p:nvSpPr>
            <p:spPr bwMode="auto">
              <a:xfrm flipV="1">
                <a:off x="1655" y="2196"/>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9" name="Line 61"/>
              <p:cNvSpPr>
                <a:spLocks noChangeShapeType="1"/>
              </p:cNvSpPr>
              <p:nvPr/>
            </p:nvSpPr>
            <p:spPr bwMode="auto">
              <a:xfrm flipV="1">
                <a:off x="1655" y="212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0" name="Line 62"/>
              <p:cNvSpPr>
                <a:spLocks noChangeShapeType="1"/>
              </p:cNvSpPr>
              <p:nvPr/>
            </p:nvSpPr>
            <p:spPr bwMode="auto">
              <a:xfrm flipV="1">
                <a:off x="1655" y="2059"/>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1" name="Line 63"/>
              <p:cNvSpPr>
                <a:spLocks noChangeShapeType="1"/>
              </p:cNvSpPr>
              <p:nvPr/>
            </p:nvSpPr>
            <p:spPr bwMode="auto">
              <a:xfrm flipV="1">
                <a:off x="1655" y="199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2" name="Line 64"/>
              <p:cNvSpPr>
                <a:spLocks noChangeShapeType="1"/>
              </p:cNvSpPr>
              <p:nvPr/>
            </p:nvSpPr>
            <p:spPr bwMode="auto">
              <a:xfrm flipV="1">
                <a:off x="1655" y="192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3" name="Line 65"/>
              <p:cNvSpPr>
                <a:spLocks noChangeShapeType="1"/>
              </p:cNvSpPr>
              <p:nvPr/>
            </p:nvSpPr>
            <p:spPr bwMode="auto">
              <a:xfrm flipV="1">
                <a:off x="1655" y="185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4" name="Line 66"/>
              <p:cNvSpPr>
                <a:spLocks noChangeShapeType="1"/>
              </p:cNvSpPr>
              <p:nvPr/>
            </p:nvSpPr>
            <p:spPr bwMode="auto">
              <a:xfrm flipV="1">
                <a:off x="1655" y="178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5" name="Line 67"/>
              <p:cNvSpPr>
                <a:spLocks noChangeShapeType="1"/>
              </p:cNvSpPr>
              <p:nvPr/>
            </p:nvSpPr>
            <p:spPr bwMode="auto">
              <a:xfrm flipV="1">
                <a:off x="1655" y="171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6" name="Line 68"/>
              <p:cNvSpPr>
                <a:spLocks noChangeShapeType="1"/>
              </p:cNvSpPr>
              <p:nvPr/>
            </p:nvSpPr>
            <p:spPr bwMode="auto">
              <a:xfrm flipV="1">
                <a:off x="1655" y="164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7" name="Line 69"/>
              <p:cNvSpPr>
                <a:spLocks noChangeShapeType="1"/>
              </p:cNvSpPr>
              <p:nvPr/>
            </p:nvSpPr>
            <p:spPr bwMode="auto">
              <a:xfrm flipV="1">
                <a:off x="1655" y="1577"/>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8" name="Line 70"/>
              <p:cNvSpPr>
                <a:spLocks noChangeShapeType="1"/>
              </p:cNvSpPr>
              <p:nvPr/>
            </p:nvSpPr>
            <p:spPr bwMode="auto">
              <a:xfrm flipV="1">
                <a:off x="1655" y="150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9" name="Line 71"/>
              <p:cNvSpPr>
                <a:spLocks noChangeShapeType="1"/>
              </p:cNvSpPr>
              <p:nvPr/>
            </p:nvSpPr>
            <p:spPr bwMode="auto">
              <a:xfrm flipV="1">
                <a:off x="2399" y="3504"/>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0" name="Line 72"/>
              <p:cNvSpPr>
                <a:spLocks noChangeShapeType="1"/>
              </p:cNvSpPr>
              <p:nvPr/>
            </p:nvSpPr>
            <p:spPr bwMode="auto">
              <a:xfrm flipV="1">
                <a:off x="2399" y="343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1" name="Line 73"/>
              <p:cNvSpPr>
                <a:spLocks noChangeShapeType="1"/>
              </p:cNvSpPr>
              <p:nvPr/>
            </p:nvSpPr>
            <p:spPr bwMode="auto">
              <a:xfrm flipV="1">
                <a:off x="2399" y="336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2" name="Line 74"/>
              <p:cNvSpPr>
                <a:spLocks noChangeShapeType="1"/>
              </p:cNvSpPr>
              <p:nvPr/>
            </p:nvSpPr>
            <p:spPr bwMode="auto">
              <a:xfrm flipV="1">
                <a:off x="2399" y="329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3" name="Line 75"/>
              <p:cNvSpPr>
                <a:spLocks noChangeShapeType="1"/>
              </p:cNvSpPr>
              <p:nvPr/>
            </p:nvSpPr>
            <p:spPr bwMode="auto">
              <a:xfrm flipV="1">
                <a:off x="2399" y="322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4" name="Line 76"/>
              <p:cNvSpPr>
                <a:spLocks noChangeShapeType="1"/>
              </p:cNvSpPr>
              <p:nvPr/>
            </p:nvSpPr>
            <p:spPr bwMode="auto">
              <a:xfrm flipV="1">
                <a:off x="2399" y="3160"/>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5" name="Line 77"/>
              <p:cNvSpPr>
                <a:spLocks noChangeShapeType="1"/>
              </p:cNvSpPr>
              <p:nvPr/>
            </p:nvSpPr>
            <p:spPr bwMode="auto">
              <a:xfrm flipV="1">
                <a:off x="2399" y="309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6" name="Line 78"/>
              <p:cNvSpPr>
                <a:spLocks noChangeShapeType="1"/>
              </p:cNvSpPr>
              <p:nvPr/>
            </p:nvSpPr>
            <p:spPr bwMode="auto">
              <a:xfrm flipV="1">
                <a:off x="2399" y="302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7" name="Line 79"/>
              <p:cNvSpPr>
                <a:spLocks noChangeShapeType="1"/>
              </p:cNvSpPr>
              <p:nvPr/>
            </p:nvSpPr>
            <p:spPr bwMode="auto">
              <a:xfrm flipV="1">
                <a:off x="2399" y="295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8" name="Line 80"/>
              <p:cNvSpPr>
                <a:spLocks noChangeShapeType="1"/>
              </p:cNvSpPr>
              <p:nvPr/>
            </p:nvSpPr>
            <p:spPr bwMode="auto">
              <a:xfrm flipV="1">
                <a:off x="2399" y="288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9" name="Line 81"/>
              <p:cNvSpPr>
                <a:spLocks noChangeShapeType="1"/>
              </p:cNvSpPr>
              <p:nvPr/>
            </p:nvSpPr>
            <p:spPr bwMode="auto">
              <a:xfrm flipV="1">
                <a:off x="2399" y="281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0" name="Line 82"/>
              <p:cNvSpPr>
                <a:spLocks noChangeShapeType="1"/>
              </p:cNvSpPr>
              <p:nvPr/>
            </p:nvSpPr>
            <p:spPr bwMode="auto">
              <a:xfrm flipV="1">
                <a:off x="2399" y="274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1" name="Line 83"/>
              <p:cNvSpPr>
                <a:spLocks noChangeShapeType="1"/>
              </p:cNvSpPr>
              <p:nvPr/>
            </p:nvSpPr>
            <p:spPr bwMode="auto">
              <a:xfrm flipV="1">
                <a:off x="2399" y="267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2" name="Line 84"/>
              <p:cNvSpPr>
                <a:spLocks noChangeShapeType="1"/>
              </p:cNvSpPr>
              <p:nvPr/>
            </p:nvSpPr>
            <p:spPr bwMode="auto">
              <a:xfrm flipV="1">
                <a:off x="2399" y="2610"/>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3" name="Line 85"/>
              <p:cNvSpPr>
                <a:spLocks noChangeShapeType="1"/>
              </p:cNvSpPr>
              <p:nvPr/>
            </p:nvSpPr>
            <p:spPr bwMode="auto">
              <a:xfrm flipV="1">
                <a:off x="2399" y="254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4" name="Line 86"/>
              <p:cNvSpPr>
                <a:spLocks noChangeShapeType="1"/>
              </p:cNvSpPr>
              <p:nvPr/>
            </p:nvSpPr>
            <p:spPr bwMode="auto">
              <a:xfrm flipV="1">
                <a:off x="2399" y="247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5" name="Line 87"/>
              <p:cNvSpPr>
                <a:spLocks noChangeShapeType="1"/>
              </p:cNvSpPr>
              <p:nvPr/>
            </p:nvSpPr>
            <p:spPr bwMode="auto">
              <a:xfrm flipV="1">
                <a:off x="2399" y="2403"/>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6" name="Line 88"/>
              <p:cNvSpPr>
                <a:spLocks noChangeShapeType="1"/>
              </p:cNvSpPr>
              <p:nvPr/>
            </p:nvSpPr>
            <p:spPr bwMode="auto">
              <a:xfrm flipV="1">
                <a:off x="2399" y="233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7" name="Line 89"/>
              <p:cNvSpPr>
                <a:spLocks noChangeShapeType="1"/>
              </p:cNvSpPr>
              <p:nvPr/>
            </p:nvSpPr>
            <p:spPr bwMode="auto">
              <a:xfrm flipV="1">
                <a:off x="2399" y="226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8" name="Line 90"/>
              <p:cNvSpPr>
                <a:spLocks noChangeShapeType="1"/>
              </p:cNvSpPr>
              <p:nvPr/>
            </p:nvSpPr>
            <p:spPr bwMode="auto">
              <a:xfrm flipV="1">
                <a:off x="2399" y="2196"/>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9" name="Line 91"/>
              <p:cNvSpPr>
                <a:spLocks noChangeShapeType="1"/>
              </p:cNvSpPr>
              <p:nvPr/>
            </p:nvSpPr>
            <p:spPr bwMode="auto">
              <a:xfrm flipV="1">
                <a:off x="2399" y="212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0" name="Line 92"/>
              <p:cNvSpPr>
                <a:spLocks noChangeShapeType="1"/>
              </p:cNvSpPr>
              <p:nvPr/>
            </p:nvSpPr>
            <p:spPr bwMode="auto">
              <a:xfrm flipV="1">
                <a:off x="2399" y="2059"/>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1" name="Line 93"/>
              <p:cNvSpPr>
                <a:spLocks noChangeShapeType="1"/>
              </p:cNvSpPr>
              <p:nvPr/>
            </p:nvSpPr>
            <p:spPr bwMode="auto">
              <a:xfrm flipV="1">
                <a:off x="2399" y="199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2" name="Line 94"/>
              <p:cNvSpPr>
                <a:spLocks noChangeShapeType="1"/>
              </p:cNvSpPr>
              <p:nvPr/>
            </p:nvSpPr>
            <p:spPr bwMode="auto">
              <a:xfrm flipV="1">
                <a:off x="2399" y="192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3" name="Line 95"/>
              <p:cNvSpPr>
                <a:spLocks noChangeShapeType="1"/>
              </p:cNvSpPr>
              <p:nvPr/>
            </p:nvSpPr>
            <p:spPr bwMode="auto">
              <a:xfrm flipV="1">
                <a:off x="2399" y="185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4" name="Line 96"/>
              <p:cNvSpPr>
                <a:spLocks noChangeShapeType="1"/>
              </p:cNvSpPr>
              <p:nvPr/>
            </p:nvSpPr>
            <p:spPr bwMode="auto">
              <a:xfrm flipV="1">
                <a:off x="2399" y="178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5" name="Line 97"/>
              <p:cNvSpPr>
                <a:spLocks noChangeShapeType="1"/>
              </p:cNvSpPr>
              <p:nvPr/>
            </p:nvSpPr>
            <p:spPr bwMode="auto">
              <a:xfrm flipV="1">
                <a:off x="2399" y="171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6" name="Line 98"/>
              <p:cNvSpPr>
                <a:spLocks noChangeShapeType="1"/>
              </p:cNvSpPr>
              <p:nvPr/>
            </p:nvSpPr>
            <p:spPr bwMode="auto">
              <a:xfrm flipV="1">
                <a:off x="2399" y="164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7" name="Line 99"/>
              <p:cNvSpPr>
                <a:spLocks noChangeShapeType="1"/>
              </p:cNvSpPr>
              <p:nvPr/>
            </p:nvSpPr>
            <p:spPr bwMode="auto">
              <a:xfrm flipV="1">
                <a:off x="2399" y="1577"/>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8" name="Line 100"/>
              <p:cNvSpPr>
                <a:spLocks noChangeShapeType="1"/>
              </p:cNvSpPr>
              <p:nvPr/>
            </p:nvSpPr>
            <p:spPr bwMode="auto">
              <a:xfrm flipV="1">
                <a:off x="2399" y="150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9" name="Line 101"/>
              <p:cNvSpPr>
                <a:spLocks noChangeShapeType="1"/>
              </p:cNvSpPr>
              <p:nvPr/>
            </p:nvSpPr>
            <p:spPr bwMode="auto">
              <a:xfrm flipV="1">
                <a:off x="3137" y="3504"/>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0" name="Line 102"/>
              <p:cNvSpPr>
                <a:spLocks noChangeShapeType="1"/>
              </p:cNvSpPr>
              <p:nvPr/>
            </p:nvSpPr>
            <p:spPr bwMode="auto">
              <a:xfrm flipV="1">
                <a:off x="3137" y="343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1" name="Line 103"/>
              <p:cNvSpPr>
                <a:spLocks noChangeShapeType="1"/>
              </p:cNvSpPr>
              <p:nvPr/>
            </p:nvSpPr>
            <p:spPr bwMode="auto">
              <a:xfrm flipV="1">
                <a:off x="3137" y="336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2" name="Line 104"/>
              <p:cNvSpPr>
                <a:spLocks noChangeShapeType="1"/>
              </p:cNvSpPr>
              <p:nvPr/>
            </p:nvSpPr>
            <p:spPr bwMode="auto">
              <a:xfrm flipV="1">
                <a:off x="3137" y="329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3" name="Line 105"/>
              <p:cNvSpPr>
                <a:spLocks noChangeShapeType="1"/>
              </p:cNvSpPr>
              <p:nvPr/>
            </p:nvSpPr>
            <p:spPr bwMode="auto">
              <a:xfrm flipV="1">
                <a:off x="3137" y="322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4" name="Line 106"/>
              <p:cNvSpPr>
                <a:spLocks noChangeShapeType="1"/>
              </p:cNvSpPr>
              <p:nvPr/>
            </p:nvSpPr>
            <p:spPr bwMode="auto">
              <a:xfrm flipV="1">
                <a:off x="3137" y="3160"/>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5" name="Line 107"/>
              <p:cNvSpPr>
                <a:spLocks noChangeShapeType="1"/>
              </p:cNvSpPr>
              <p:nvPr/>
            </p:nvSpPr>
            <p:spPr bwMode="auto">
              <a:xfrm flipV="1">
                <a:off x="3137" y="309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6" name="Line 108"/>
              <p:cNvSpPr>
                <a:spLocks noChangeShapeType="1"/>
              </p:cNvSpPr>
              <p:nvPr/>
            </p:nvSpPr>
            <p:spPr bwMode="auto">
              <a:xfrm flipV="1">
                <a:off x="3137" y="302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7" name="Line 109"/>
              <p:cNvSpPr>
                <a:spLocks noChangeShapeType="1"/>
              </p:cNvSpPr>
              <p:nvPr/>
            </p:nvSpPr>
            <p:spPr bwMode="auto">
              <a:xfrm flipV="1">
                <a:off x="3137" y="295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8" name="Line 110"/>
              <p:cNvSpPr>
                <a:spLocks noChangeShapeType="1"/>
              </p:cNvSpPr>
              <p:nvPr/>
            </p:nvSpPr>
            <p:spPr bwMode="auto">
              <a:xfrm flipV="1">
                <a:off x="3137" y="288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9" name="Line 111"/>
              <p:cNvSpPr>
                <a:spLocks noChangeShapeType="1"/>
              </p:cNvSpPr>
              <p:nvPr/>
            </p:nvSpPr>
            <p:spPr bwMode="auto">
              <a:xfrm flipV="1">
                <a:off x="3137" y="281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0" name="Line 112"/>
              <p:cNvSpPr>
                <a:spLocks noChangeShapeType="1"/>
              </p:cNvSpPr>
              <p:nvPr/>
            </p:nvSpPr>
            <p:spPr bwMode="auto">
              <a:xfrm flipV="1">
                <a:off x="3137" y="274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1" name="Line 113"/>
              <p:cNvSpPr>
                <a:spLocks noChangeShapeType="1"/>
              </p:cNvSpPr>
              <p:nvPr/>
            </p:nvSpPr>
            <p:spPr bwMode="auto">
              <a:xfrm flipV="1">
                <a:off x="3137" y="267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2" name="Line 114"/>
              <p:cNvSpPr>
                <a:spLocks noChangeShapeType="1"/>
              </p:cNvSpPr>
              <p:nvPr/>
            </p:nvSpPr>
            <p:spPr bwMode="auto">
              <a:xfrm flipV="1">
                <a:off x="3137" y="2610"/>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3" name="Line 115"/>
              <p:cNvSpPr>
                <a:spLocks noChangeShapeType="1"/>
              </p:cNvSpPr>
              <p:nvPr/>
            </p:nvSpPr>
            <p:spPr bwMode="auto">
              <a:xfrm flipV="1">
                <a:off x="3137" y="254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4" name="Line 116"/>
              <p:cNvSpPr>
                <a:spLocks noChangeShapeType="1"/>
              </p:cNvSpPr>
              <p:nvPr/>
            </p:nvSpPr>
            <p:spPr bwMode="auto">
              <a:xfrm flipV="1">
                <a:off x="3137" y="247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5" name="Line 117"/>
              <p:cNvSpPr>
                <a:spLocks noChangeShapeType="1"/>
              </p:cNvSpPr>
              <p:nvPr/>
            </p:nvSpPr>
            <p:spPr bwMode="auto">
              <a:xfrm flipV="1">
                <a:off x="3137" y="2403"/>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6" name="Line 118"/>
              <p:cNvSpPr>
                <a:spLocks noChangeShapeType="1"/>
              </p:cNvSpPr>
              <p:nvPr/>
            </p:nvSpPr>
            <p:spPr bwMode="auto">
              <a:xfrm flipV="1">
                <a:off x="3137" y="233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7" name="Line 119"/>
              <p:cNvSpPr>
                <a:spLocks noChangeShapeType="1"/>
              </p:cNvSpPr>
              <p:nvPr/>
            </p:nvSpPr>
            <p:spPr bwMode="auto">
              <a:xfrm flipV="1">
                <a:off x="3137" y="226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8" name="Line 120"/>
              <p:cNvSpPr>
                <a:spLocks noChangeShapeType="1"/>
              </p:cNvSpPr>
              <p:nvPr/>
            </p:nvSpPr>
            <p:spPr bwMode="auto">
              <a:xfrm flipV="1">
                <a:off x="3137" y="2196"/>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9" name="Line 121"/>
              <p:cNvSpPr>
                <a:spLocks noChangeShapeType="1"/>
              </p:cNvSpPr>
              <p:nvPr/>
            </p:nvSpPr>
            <p:spPr bwMode="auto">
              <a:xfrm flipV="1">
                <a:off x="3137" y="212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0" name="Line 122"/>
              <p:cNvSpPr>
                <a:spLocks noChangeShapeType="1"/>
              </p:cNvSpPr>
              <p:nvPr/>
            </p:nvSpPr>
            <p:spPr bwMode="auto">
              <a:xfrm flipV="1">
                <a:off x="3137" y="2059"/>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1" name="Line 123"/>
              <p:cNvSpPr>
                <a:spLocks noChangeShapeType="1"/>
              </p:cNvSpPr>
              <p:nvPr/>
            </p:nvSpPr>
            <p:spPr bwMode="auto">
              <a:xfrm flipV="1">
                <a:off x="3137" y="199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2" name="Line 124"/>
              <p:cNvSpPr>
                <a:spLocks noChangeShapeType="1"/>
              </p:cNvSpPr>
              <p:nvPr/>
            </p:nvSpPr>
            <p:spPr bwMode="auto">
              <a:xfrm flipV="1">
                <a:off x="3137" y="192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3" name="Line 125"/>
              <p:cNvSpPr>
                <a:spLocks noChangeShapeType="1"/>
              </p:cNvSpPr>
              <p:nvPr/>
            </p:nvSpPr>
            <p:spPr bwMode="auto">
              <a:xfrm flipV="1">
                <a:off x="3137" y="185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4" name="Line 126"/>
              <p:cNvSpPr>
                <a:spLocks noChangeShapeType="1"/>
              </p:cNvSpPr>
              <p:nvPr/>
            </p:nvSpPr>
            <p:spPr bwMode="auto">
              <a:xfrm flipV="1">
                <a:off x="3137" y="178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5" name="Line 127"/>
              <p:cNvSpPr>
                <a:spLocks noChangeShapeType="1"/>
              </p:cNvSpPr>
              <p:nvPr/>
            </p:nvSpPr>
            <p:spPr bwMode="auto">
              <a:xfrm flipV="1">
                <a:off x="3137" y="171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6" name="Line 128"/>
              <p:cNvSpPr>
                <a:spLocks noChangeShapeType="1"/>
              </p:cNvSpPr>
              <p:nvPr/>
            </p:nvSpPr>
            <p:spPr bwMode="auto">
              <a:xfrm flipV="1">
                <a:off x="3137" y="164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7" name="Line 129"/>
              <p:cNvSpPr>
                <a:spLocks noChangeShapeType="1"/>
              </p:cNvSpPr>
              <p:nvPr/>
            </p:nvSpPr>
            <p:spPr bwMode="auto">
              <a:xfrm flipV="1">
                <a:off x="3137" y="1577"/>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8" name="Line 130"/>
              <p:cNvSpPr>
                <a:spLocks noChangeShapeType="1"/>
              </p:cNvSpPr>
              <p:nvPr/>
            </p:nvSpPr>
            <p:spPr bwMode="auto">
              <a:xfrm flipV="1">
                <a:off x="3137" y="150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9" name="Line 131"/>
              <p:cNvSpPr>
                <a:spLocks noChangeShapeType="1"/>
              </p:cNvSpPr>
              <p:nvPr/>
            </p:nvSpPr>
            <p:spPr bwMode="auto">
              <a:xfrm flipV="1">
                <a:off x="3887" y="3504"/>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0" name="Line 132"/>
              <p:cNvSpPr>
                <a:spLocks noChangeShapeType="1"/>
              </p:cNvSpPr>
              <p:nvPr/>
            </p:nvSpPr>
            <p:spPr bwMode="auto">
              <a:xfrm flipV="1">
                <a:off x="3887" y="343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1" name="Line 133"/>
              <p:cNvSpPr>
                <a:spLocks noChangeShapeType="1"/>
              </p:cNvSpPr>
              <p:nvPr/>
            </p:nvSpPr>
            <p:spPr bwMode="auto">
              <a:xfrm flipV="1">
                <a:off x="3887" y="336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2" name="Line 134"/>
              <p:cNvSpPr>
                <a:spLocks noChangeShapeType="1"/>
              </p:cNvSpPr>
              <p:nvPr/>
            </p:nvSpPr>
            <p:spPr bwMode="auto">
              <a:xfrm flipV="1">
                <a:off x="3887" y="329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3" name="Line 135"/>
              <p:cNvSpPr>
                <a:spLocks noChangeShapeType="1"/>
              </p:cNvSpPr>
              <p:nvPr/>
            </p:nvSpPr>
            <p:spPr bwMode="auto">
              <a:xfrm flipV="1">
                <a:off x="3887" y="322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4" name="Line 136"/>
              <p:cNvSpPr>
                <a:spLocks noChangeShapeType="1"/>
              </p:cNvSpPr>
              <p:nvPr/>
            </p:nvSpPr>
            <p:spPr bwMode="auto">
              <a:xfrm flipV="1">
                <a:off x="3887" y="3160"/>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5" name="Line 137"/>
              <p:cNvSpPr>
                <a:spLocks noChangeShapeType="1"/>
              </p:cNvSpPr>
              <p:nvPr/>
            </p:nvSpPr>
            <p:spPr bwMode="auto">
              <a:xfrm flipV="1">
                <a:off x="3887" y="309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6" name="Line 138"/>
              <p:cNvSpPr>
                <a:spLocks noChangeShapeType="1"/>
              </p:cNvSpPr>
              <p:nvPr/>
            </p:nvSpPr>
            <p:spPr bwMode="auto">
              <a:xfrm flipV="1">
                <a:off x="3887" y="302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7" name="Line 139"/>
              <p:cNvSpPr>
                <a:spLocks noChangeShapeType="1"/>
              </p:cNvSpPr>
              <p:nvPr/>
            </p:nvSpPr>
            <p:spPr bwMode="auto">
              <a:xfrm flipV="1">
                <a:off x="3887" y="295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8" name="Line 140"/>
              <p:cNvSpPr>
                <a:spLocks noChangeShapeType="1"/>
              </p:cNvSpPr>
              <p:nvPr/>
            </p:nvSpPr>
            <p:spPr bwMode="auto">
              <a:xfrm flipV="1">
                <a:off x="3887" y="288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9" name="Line 141"/>
              <p:cNvSpPr>
                <a:spLocks noChangeShapeType="1"/>
              </p:cNvSpPr>
              <p:nvPr/>
            </p:nvSpPr>
            <p:spPr bwMode="auto">
              <a:xfrm flipV="1">
                <a:off x="3887" y="281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0" name="Line 142"/>
              <p:cNvSpPr>
                <a:spLocks noChangeShapeType="1"/>
              </p:cNvSpPr>
              <p:nvPr/>
            </p:nvSpPr>
            <p:spPr bwMode="auto">
              <a:xfrm flipV="1">
                <a:off x="3887" y="274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1" name="Line 143"/>
              <p:cNvSpPr>
                <a:spLocks noChangeShapeType="1"/>
              </p:cNvSpPr>
              <p:nvPr/>
            </p:nvSpPr>
            <p:spPr bwMode="auto">
              <a:xfrm flipV="1">
                <a:off x="3887" y="267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2" name="Line 144"/>
              <p:cNvSpPr>
                <a:spLocks noChangeShapeType="1"/>
              </p:cNvSpPr>
              <p:nvPr/>
            </p:nvSpPr>
            <p:spPr bwMode="auto">
              <a:xfrm flipV="1">
                <a:off x="3887" y="2610"/>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3" name="Line 145"/>
              <p:cNvSpPr>
                <a:spLocks noChangeShapeType="1"/>
              </p:cNvSpPr>
              <p:nvPr/>
            </p:nvSpPr>
            <p:spPr bwMode="auto">
              <a:xfrm flipV="1">
                <a:off x="3887" y="254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4" name="Line 146"/>
              <p:cNvSpPr>
                <a:spLocks noChangeShapeType="1"/>
              </p:cNvSpPr>
              <p:nvPr/>
            </p:nvSpPr>
            <p:spPr bwMode="auto">
              <a:xfrm flipV="1">
                <a:off x="3887" y="247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5" name="Line 147"/>
              <p:cNvSpPr>
                <a:spLocks noChangeShapeType="1"/>
              </p:cNvSpPr>
              <p:nvPr/>
            </p:nvSpPr>
            <p:spPr bwMode="auto">
              <a:xfrm flipV="1">
                <a:off x="3887" y="2403"/>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6" name="Line 148"/>
              <p:cNvSpPr>
                <a:spLocks noChangeShapeType="1"/>
              </p:cNvSpPr>
              <p:nvPr/>
            </p:nvSpPr>
            <p:spPr bwMode="auto">
              <a:xfrm flipV="1">
                <a:off x="3887" y="233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7" name="Line 149"/>
              <p:cNvSpPr>
                <a:spLocks noChangeShapeType="1"/>
              </p:cNvSpPr>
              <p:nvPr/>
            </p:nvSpPr>
            <p:spPr bwMode="auto">
              <a:xfrm flipV="1">
                <a:off x="3887" y="226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8" name="Line 150"/>
              <p:cNvSpPr>
                <a:spLocks noChangeShapeType="1"/>
              </p:cNvSpPr>
              <p:nvPr/>
            </p:nvSpPr>
            <p:spPr bwMode="auto">
              <a:xfrm flipV="1">
                <a:off x="3887" y="2196"/>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9" name="Line 151"/>
              <p:cNvSpPr>
                <a:spLocks noChangeShapeType="1"/>
              </p:cNvSpPr>
              <p:nvPr/>
            </p:nvSpPr>
            <p:spPr bwMode="auto">
              <a:xfrm flipV="1">
                <a:off x="3887" y="212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0" name="Line 152"/>
              <p:cNvSpPr>
                <a:spLocks noChangeShapeType="1"/>
              </p:cNvSpPr>
              <p:nvPr/>
            </p:nvSpPr>
            <p:spPr bwMode="auto">
              <a:xfrm flipV="1">
                <a:off x="3887" y="2059"/>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1" name="Line 153"/>
              <p:cNvSpPr>
                <a:spLocks noChangeShapeType="1"/>
              </p:cNvSpPr>
              <p:nvPr/>
            </p:nvSpPr>
            <p:spPr bwMode="auto">
              <a:xfrm flipV="1">
                <a:off x="3887" y="199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2" name="Line 154"/>
              <p:cNvSpPr>
                <a:spLocks noChangeShapeType="1"/>
              </p:cNvSpPr>
              <p:nvPr/>
            </p:nvSpPr>
            <p:spPr bwMode="auto">
              <a:xfrm flipV="1">
                <a:off x="3887" y="192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3" name="Line 155"/>
              <p:cNvSpPr>
                <a:spLocks noChangeShapeType="1"/>
              </p:cNvSpPr>
              <p:nvPr/>
            </p:nvSpPr>
            <p:spPr bwMode="auto">
              <a:xfrm flipV="1">
                <a:off x="3887" y="185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4" name="Line 156"/>
              <p:cNvSpPr>
                <a:spLocks noChangeShapeType="1"/>
              </p:cNvSpPr>
              <p:nvPr/>
            </p:nvSpPr>
            <p:spPr bwMode="auto">
              <a:xfrm flipV="1">
                <a:off x="3887" y="178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5" name="Line 157"/>
              <p:cNvSpPr>
                <a:spLocks noChangeShapeType="1"/>
              </p:cNvSpPr>
              <p:nvPr/>
            </p:nvSpPr>
            <p:spPr bwMode="auto">
              <a:xfrm flipV="1">
                <a:off x="3887" y="171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6" name="Line 158"/>
              <p:cNvSpPr>
                <a:spLocks noChangeShapeType="1"/>
              </p:cNvSpPr>
              <p:nvPr/>
            </p:nvSpPr>
            <p:spPr bwMode="auto">
              <a:xfrm flipV="1">
                <a:off x="3887" y="164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7" name="Line 159"/>
              <p:cNvSpPr>
                <a:spLocks noChangeShapeType="1"/>
              </p:cNvSpPr>
              <p:nvPr/>
            </p:nvSpPr>
            <p:spPr bwMode="auto">
              <a:xfrm flipV="1">
                <a:off x="3887" y="1577"/>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8" name="Line 160"/>
              <p:cNvSpPr>
                <a:spLocks noChangeShapeType="1"/>
              </p:cNvSpPr>
              <p:nvPr/>
            </p:nvSpPr>
            <p:spPr bwMode="auto">
              <a:xfrm flipV="1">
                <a:off x="3887" y="150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9" name="Line 161"/>
              <p:cNvSpPr>
                <a:spLocks noChangeShapeType="1"/>
              </p:cNvSpPr>
              <p:nvPr/>
            </p:nvSpPr>
            <p:spPr bwMode="auto">
              <a:xfrm flipV="1">
                <a:off x="4625" y="3504"/>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0" name="Line 162"/>
              <p:cNvSpPr>
                <a:spLocks noChangeShapeType="1"/>
              </p:cNvSpPr>
              <p:nvPr/>
            </p:nvSpPr>
            <p:spPr bwMode="auto">
              <a:xfrm flipV="1">
                <a:off x="4625" y="343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1" name="Line 163"/>
              <p:cNvSpPr>
                <a:spLocks noChangeShapeType="1"/>
              </p:cNvSpPr>
              <p:nvPr/>
            </p:nvSpPr>
            <p:spPr bwMode="auto">
              <a:xfrm flipV="1">
                <a:off x="4625" y="336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2" name="Line 164"/>
              <p:cNvSpPr>
                <a:spLocks noChangeShapeType="1"/>
              </p:cNvSpPr>
              <p:nvPr/>
            </p:nvSpPr>
            <p:spPr bwMode="auto">
              <a:xfrm flipV="1">
                <a:off x="4625" y="329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3" name="Line 165"/>
              <p:cNvSpPr>
                <a:spLocks noChangeShapeType="1"/>
              </p:cNvSpPr>
              <p:nvPr/>
            </p:nvSpPr>
            <p:spPr bwMode="auto">
              <a:xfrm flipV="1">
                <a:off x="4625" y="322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4" name="Line 166"/>
              <p:cNvSpPr>
                <a:spLocks noChangeShapeType="1"/>
              </p:cNvSpPr>
              <p:nvPr/>
            </p:nvSpPr>
            <p:spPr bwMode="auto">
              <a:xfrm flipV="1">
                <a:off x="4625" y="3160"/>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5" name="Line 167"/>
              <p:cNvSpPr>
                <a:spLocks noChangeShapeType="1"/>
              </p:cNvSpPr>
              <p:nvPr/>
            </p:nvSpPr>
            <p:spPr bwMode="auto">
              <a:xfrm flipV="1">
                <a:off x="4625" y="309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6" name="Line 168"/>
              <p:cNvSpPr>
                <a:spLocks noChangeShapeType="1"/>
              </p:cNvSpPr>
              <p:nvPr/>
            </p:nvSpPr>
            <p:spPr bwMode="auto">
              <a:xfrm flipV="1">
                <a:off x="4625" y="302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7" name="Line 169"/>
              <p:cNvSpPr>
                <a:spLocks noChangeShapeType="1"/>
              </p:cNvSpPr>
              <p:nvPr/>
            </p:nvSpPr>
            <p:spPr bwMode="auto">
              <a:xfrm flipV="1">
                <a:off x="4625" y="295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8" name="Line 170"/>
              <p:cNvSpPr>
                <a:spLocks noChangeShapeType="1"/>
              </p:cNvSpPr>
              <p:nvPr/>
            </p:nvSpPr>
            <p:spPr bwMode="auto">
              <a:xfrm flipV="1">
                <a:off x="4625" y="288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9" name="Line 171"/>
              <p:cNvSpPr>
                <a:spLocks noChangeShapeType="1"/>
              </p:cNvSpPr>
              <p:nvPr/>
            </p:nvSpPr>
            <p:spPr bwMode="auto">
              <a:xfrm flipV="1">
                <a:off x="4625" y="281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0" name="Line 172"/>
              <p:cNvSpPr>
                <a:spLocks noChangeShapeType="1"/>
              </p:cNvSpPr>
              <p:nvPr/>
            </p:nvSpPr>
            <p:spPr bwMode="auto">
              <a:xfrm flipV="1">
                <a:off x="4625" y="2748"/>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1" name="Line 173"/>
              <p:cNvSpPr>
                <a:spLocks noChangeShapeType="1"/>
              </p:cNvSpPr>
              <p:nvPr/>
            </p:nvSpPr>
            <p:spPr bwMode="auto">
              <a:xfrm flipV="1">
                <a:off x="4625" y="267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2" name="Line 174"/>
              <p:cNvSpPr>
                <a:spLocks noChangeShapeType="1"/>
              </p:cNvSpPr>
              <p:nvPr/>
            </p:nvSpPr>
            <p:spPr bwMode="auto">
              <a:xfrm flipV="1">
                <a:off x="4625" y="2610"/>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3" name="Line 175"/>
              <p:cNvSpPr>
                <a:spLocks noChangeShapeType="1"/>
              </p:cNvSpPr>
              <p:nvPr/>
            </p:nvSpPr>
            <p:spPr bwMode="auto">
              <a:xfrm flipV="1">
                <a:off x="4625" y="254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4" name="Line 176"/>
              <p:cNvSpPr>
                <a:spLocks noChangeShapeType="1"/>
              </p:cNvSpPr>
              <p:nvPr/>
            </p:nvSpPr>
            <p:spPr bwMode="auto">
              <a:xfrm flipV="1">
                <a:off x="4625" y="2473"/>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5" name="Line 177"/>
              <p:cNvSpPr>
                <a:spLocks noChangeShapeType="1"/>
              </p:cNvSpPr>
              <p:nvPr/>
            </p:nvSpPr>
            <p:spPr bwMode="auto">
              <a:xfrm flipV="1">
                <a:off x="4625" y="2403"/>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6" name="Line 178"/>
              <p:cNvSpPr>
                <a:spLocks noChangeShapeType="1"/>
              </p:cNvSpPr>
              <p:nvPr/>
            </p:nvSpPr>
            <p:spPr bwMode="auto">
              <a:xfrm flipV="1">
                <a:off x="4625" y="233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7" name="Line 179"/>
              <p:cNvSpPr>
                <a:spLocks noChangeShapeType="1"/>
              </p:cNvSpPr>
              <p:nvPr/>
            </p:nvSpPr>
            <p:spPr bwMode="auto">
              <a:xfrm flipV="1">
                <a:off x="4625" y="2266"/>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8" name="Line 180"/>
              <p:cNvSpPr>
                <a:spLocks noChangeShapeType="1"/>
              </p:cNvSpPr>
              <p:nvPr/>
            </p:nvSpPr>
            <p:spPr bwMode="auto">
              <a:xfrm flipV="1">
                <a:off x="4625" y="2196"/>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59" name="Line 181"/>
              <p:cNvSpPr>
                <a:spLocks noChangeShapeType="1"/>
              </p:cNvSpPr>
              <p:nvPr/>
            </p:nvSpPr>
            <p:spPr bwMode="auto">
              <a:xfrm flipV="1">
                <a:off x="4625" y="2128"/>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0" name="Line 182"/>
              <p:cNvSpPr>
                <a:spLocks noChangeShapeType="1"/>
              </p:cNvSpPr>
              <p:nvPr/>
            </p:nvSpPr>
            <p:spPr bwMode="auto">
              <a:xfrm flipV="1">
                <a:off x="4625" y="2059"/>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1" name="Line 183"/>
              <p:cNvSpPr>
                <a:spLocks noChangeShapeType="1"/>
              </p:cNvSpPr>
              <p:nvPr/>
            </p:nvSpPr>
            <p:spPr bwMode="auto">
              <a:xfrm flipV="1">
                <a:off x="4625" y="1991"/>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2" name="Line 184"/>
              <p:cNvSpPr>
                <a:spLocks noChangeShapeType="1"/>
              </p:cNvSpPr>
              <p:nvPr/>
            </p:nvSpPr>
            <p:spPr bwMode="auto">
              <a:xfrm flipV="1">
                <a:off x="4625" y="1922"/>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3" name="Line 185"/>
              <p:cNvSpPr>
                <a:spLocks noChangeShapeType="1"/>
              </p:cNvSpPr>
              <p:nvPr/>
            </p:nvSpPr>
            <p:spPr bwMode="auto">
              <a:xfrm flipV="1">
                <a:off x="4625" y="185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4" name="Line 186"/>
              <p:cNvSpPr>
                <a:spLocks noChangeShapeType="1"/>
              </p:cNvSpPr>
              <p:nvPr/>
            </p:nvSpPr>
            <p:spPr bwMode="auto">
              <a:xfrm flipV="1">
                <a:off x="4625" y="1784"/>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5" name="Line 187"/>
              <p:cNvSpPr>
                <a:spLocks noChangeShapeType="1"/>
              </p:cNvSpPr>
              <p:nvPr/>
            </p:nvSpPr>
            <p:spPr bwMode="auto">
              <a:xfrm flipV="1">
                <a:off x="4625" y="1715"/>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6" name="Line 188"/>
              <p:cNvSpPr>
                <a:spLocks noChangeShapeType="1"/>
              </p:cNvSpPr>
              <p:nvPr/>
            </p:nvSpPr>
            <p:spPr bwMode="auto">
              <a:xfrm flipV="1">
                <a:off x="4625" y="1647"/>
                <a:ext cx="1" cy="33"/>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7" name="Line 189"/>
              <p:cNvSpPr>
                <a:spLocks noChangeShapeType="1"/>
              </p:cNvSpPr>
              <p:nvPr/>
            </p:nvSpPr>
            <p:spPr bwMode="auto">
              <a:xfrm flipV="1">
                <a:off x="4625" y="1577"/>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68" name="Line 190"/>
              <p:cNvSpPr>
                <a:spLocks noChangeShapeType="1"/>
              </p:cNvSpPr>
              <p:nvPr/>
            </p:nvSpPr>
            <p:spPr bwMode="auto">
              <a:xfrm flipV="1">
                <a:off x="4625" y="1509"/>
                <a:ext cx="1" cy="34"/>
              </a:xfrm>
              <a:prstGeom prst="line">
                <a:avLst/>
              </a:prstGeom>
              <a:noFill/>
              <a:ln w="9525"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grpSp>
        <p:grpSp>
          <p:nvGrpSpPr>
            <p:cNvPr id="7" name="Group 436"/>
            <p:cNvGrpSpPr>
              <a:grpSpLocks/>
            </p:cNvGrpSpPr>
            <p:nvPr/>
          </p:nvGrpSpPr>
          <p:grpSpPr bwMode="auto">
            <a:xfrm>
              <a:off x="1798812" y="1025501"/>
              <a:ext cx="5827712" cy="2589212"/>
              <a:chOff x="961" y="1495"/>
              <a:chExt cx="3671" cy="1631"/>
            </a:xfrm>
          </p:grpSpPr>
          <p:sp>
            <p:nvSpPr>
              <p:cNvPr id="9" name="Line 197"/>
              <p:cNvSpPr>
                <a:spLocks noChangeShapeType="1"/>
              </p:cNvSpPr>
              <p:nvPr/>
            </p:nvSpPr>
            <p:spPr bwMode="auto">
              <a:xfrm>
                <a:off x="961"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 name="Line 198"/>
              <p:cNvSpPr>
                <a:spLocks noChangeShapeType="1"/>
              </p:cNvSpPr>
              <p:nvPr/>
            </p:nvSpPr>
            <p:spPr bwMode="auto">
              <a:xfrm>
                <a:off x="1033"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 name="Line 199"/>
              <p:cNvSpPr>
                <a:spLocks noChangeShapeType="1"/>
              </p:cNvSpPr>
              <p:nvPr/>
            </p:nvSpPr>
            <p:spPr bwMode="auto">
              <a:xfrm>
                <a:off x="1104"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 name="Line 200"/>
              <p:cNvSpPr>
                <a:spLocks noChangeShapeType="1"/>
              </p:cNvSpPr>
              <p:nvPr/>
            </p:nvSpPr>
            <p:spPr bwMode="auto">
              <a:xfrm>
                <a:off x="1175"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 name="Line 201"/>
              <p:cNvSpPr>
                <a:spLocks noChangeShapeType="1"/>
              </p:cNvSpPr>
              <p:nvPr/>
            </p:nvSpPr>
            <p:spPr bwMode="auto">
              <a:xfrm>
                <a:off x="1246"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 name="Line 202"/>
              <p:cNvSpPr>
                <a:spLocks noChangeShapeType="1"/>
              </p:cNvSpPr>
              <p:nvPr/>
            </p:nvSpPr>
            <p:spPr bwMode="auto">
              <a:xfrm>
                <a:off x="1319"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 name="Line 203"/>
              <p:cNvSpPr>
                <a:spLocks noChangeShapeType="1"/>
              </p:cNvSpPr>
              <p:nvPr/>
            </p:nvSpPr>
            <p:spPr bwMode="auto">
              <a:xfrm>
                <a:off x="1390"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 name="Line 204"/>
              <p:cNvSpPr>
                <a:spLocks noChangeShapeType="1"/>
              </p:cNvSpPr>
              <p:nvPr/>
            </p:nvSpPr>
            <p:spPr bwMode="auto">
              <a:xfrm>
                <a:off x="1461"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 name="Line 205"/>
              <p:cNvSpPr>
                <a:spLocks noChangeShapeType="1"/>
              </p:cNvSpPr>
              <p:nvPr/>
            </p:nvSpPr>
            <p:spPr bwMode="auto">
              <a:xfrm>
                <a:off x="1532"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 name="Line 206"/>
              <p:cNvSpPr>
                <a:spLocks noChangeShapeType="1"/>
              </p:cNvSpPr>
              <p:nvPr/>
            </p:nvSpPr>
            <p:spPr bwMode="auto">
              <a:xfrm>
                <a:off x="1602"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 name="Line 207"/>
              <p:cNvSpPr>
                <a:spLocks noChangeShapeType="1"/>
              </p:cNvSpPr>
              <p:nvPr/>
            </p:nvSpPr>
            <p:spPr bwMode="auto">
              <a:xfrm>
                <a:off x="1675"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 name="Line 208"/>
              <p:cNvSpPr>
                <a:spLocks noChangeShapeType="1"/>
              </p:cNvSpPr>
              <p:nvPr/>
            </p:nvSpPr>
            <p:spPr bwMode="auto">
              <a:xfrm>
                <a:off x="1746"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 name="Line 209"/>
              <p:cNvSpPr>
                <a:spLocks noChangeShapeType="1"/>
              </p:cNvSpPr>
              <p:nvPr/>
            </p:nvSpPr>
            <p:spPr bwMode="auto">
              <a:xfrm>
                <a:off x="1817"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2" name="Line 210"/>
              <p:cNvSpPr>
                <a:spLocks noChangeShapeType="1"/>
              </p:cNvSpPr>
              <p:nvPr/>
            </p:nvSpPr>
            <p:spPr bwMode="auto">
              <a:xfrm>
                <a:off x="1888"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3" name="Line 211"/>
              <p:cNvSpPr>
                <a:spLocks noChangeShapeType="1"/>
              </p:cNvSpPr>
              <p:nvPr/>
            </p:nvSpPr>
            <p:spPr bwMode="auto">
              <a:xfrm>
                <a:off x="1960"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4" name="Line 212"/>
              <p:cNvSpPr>
                <a:spLocks noChangeShapeType="1"/>
              </p:cNvSpPr>
              <p:nvPr/>
            </p:nvSpPr>
            <p:spPr bwMode="auto">
              <a:xfrm>
                <a:off x="2031"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5" name="Line 213"/>
              <p:cNvSpPr>
                <a:spLocks noChangeShapeType="1"/>
              </p:cNvSpPr>
              <p:nvPr/>
            </p:nvSpPr>
            <p:spPr bwMode="auto">
              <a:xfrm>
                <a:off x="2102"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6" name="Line 214"/>
              <p:cNvSpPr>
                <a:spLocks noChangeShapeType="1"/>
              </p:cNvSpPr>
              <p:nvPr/>
            </p:nvSpPr>
            <p:spPr bwMode="auto">
              <a:xfrm>
                <a:off x="2173"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7" name="Line 215"/>
              <p:cNvSpPr>
                <a:spLocks noChangeShapeType="1"/>
              </p:cNvSpPr>
              <p:nvPr/>
            </p:nvSpPr>
            <p:spPr bwMode="auto">
              <a:xfrm>
                <a:off x="2244"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8" name="Line 216"/>
              <p:cNvSpPr>
                <a:spLocks noChangeShapeType="1"/>
              </p:cNvSpPr>
              <p:nvPr/>
            </p:nvSpPr>
            <p:spPr bwMode="auto">
              <a:xfrm>
                <a:off x="2316"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9" name="Line 217"/>
              <p:cNvSpPr>
                <a:spLocks noChangeShapeType="1"/>
              </p:cNvSpPr>
              <p:nvPr/>
            </p:nvSpPr>
            <p:spPr bwMode="auto">
              <a:xfrm>
                <a:off x="2387"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0" name="Line 218"/>
              <p:cNvSpPr>
                <a:spLocks noChangeShapeType="1"/>
              </p:cNvSpPr>
              <p:nvPr/>
            </p:nvSpPr>
            <p:spPr bwMode="auto">
              <a:xfrm>
                <a:off x="2458"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1" name="Line 219"/>
              <p:cNvSpPr>
                <a:spLocks noChangeShapeType="1"/>
              </p:cNvSpPr>
              <p:nvPr/>
            </p:nvSpPr>
            <p:spPr bwMode="auto">
              <a:xfrm>
                <a:off x="2529"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2" name="Line 220"/>
              <p:cNvSpPr>
                <a:spLocks noChangeShapeType="1"/>
              </p:cNvSpPr>
              <p:nvPr/>
            </p:nvSpPr>
            <p:spPr bwMode="auto">
              <a:xfrm>
                <a:off x="2602"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3" name="Line 221"/>
              <p:cNvSpPr>
                <a:spLocks noChangeShapeType="1"/>
              </p:cNvSpPr>
              <p:nvPr/>
            </p:nvSpPr>
            <p:spPr bwMode="auto">
              <a:xfrm>
                <a:off x="2673"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4" name="Line 222"/>
              <p:cNvSpPr>
                <a:spLocks noChangeShapeType="1"/>
              </p:cNvSpPr>
              <p:nvPr/>
            </p:nvSpPr>
            <p:spPr bwMode="auto">
              <a:xfrm>
                <a:off x="2744"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7" name="Line 223"/>
              <p:cNvSpPr>
                <a:spLocks noChangeShapeType="1"/>
              </p:cNvSpPr>
              <p:nvPr/>
            </p:nvSpPr>
            <p:spPr bwMode="auto">
              <a:xfrm>
                <a:off x="2814"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8" name="Line 224"/>
              <p:cNvSpPr>
                <a:spLocks noChangeShapeType="1"/>
              </p:cNvSpPr>
              <p:nvPr/>
            </p:nvSpPr>
            <p:spPr bwMode="auto">
              <a:xfrm>
                <a:off x="2887"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39" name="Line 225"/>
              <p:cNvSpPr>
                <a:spLocks noChangeShapeType="1"/>
              </p:cNvSpPr>
              <p:nvPr/>
            </p:nvSpPr>
            <p:spPr bwMode="auto">
              <a:xfrm>
                <a:off x="2958"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0" name="Line 226"/>
              <p:cNvSpPr>
                <a:spLocks noChangeShapeType="1"/>
              </p:cNvSpPr>
              <p:nvPr/>
            </p:nvSpPr>
            <p:spPr bwMode="auto">
              <a:xfrm>
                <a:off x="3029"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1" name="Line 227"/>
              <p:cNvSpPr>
                <a:spLocks noChangeShapeType="1"/>
              </p:cNvSpPr>
              <p:nvPr/>
            </p:nvSpPr>
            <p:spPr bwMode="auto">
              <a:xfrm>
                <a:off x="3100"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2" name="Line 228"/>
              <p:cNvSpPr>
                <a:spLocks noChangeShapeType="1"/>
              </p:cNvSpPr>
              <p:nvPr/>
            </p:nvSpPr>
            <p:spPr bwMode="auto">
              <a:xfrm>
                <a:off x="3171"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3" name="Line 229"/>
              <p:cNvSpPr>
                <a:spLocks noChangeShapeType="1"/>
              </p:cNvSpPr>
              <p:nvPr/>
            </p:nvSpPr>
            <p:spPr bwMode="auto">
              <a:xfrm>
                <a:off x="3243"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4" name="Line 230"/>
              <p:cNvSpPr>
                <a:spLocks noChangeShapeType="1"/>
              </p:cNvSpPr>
              <p:nvPr/>
            </p:nvSpPr>
            <p:spPr bwMode="auto">
              <a:xfrm>
                <a:off x="3314"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5" name="Line 231"/>
              <p:cNvSpPr>
                <a:spLocks noChangeShapeType="1"/>
              </p:cNvSpPr>
              <p:nvPr/>
            </p:nvSpPr>
            <p:spPr bwMode="auto">
              <a:xfrm>
                <a:off x="3385"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6" name="Line 232"/>
              <p:cNvSpPr>
                <a:spLocks noChangeShapeType="1"/>
              </p:cNvSpPr>
              <p:nvPr/>
            </p:nvSpPr>
            <p:spPr bwMode="auto">
              <a:xfrm>
                <a:off x="3456"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7" name="Line 233"/>
              <p:cNvSpPr>
                <a:spLocks noChangeShapeType="1"/>
              </p:cNvSpPr>
              <p:nvPr/>
            </p:nvSpPr>
            <p:spPr bwMode="auto">
              <a:xfrm>
                <a:off x="3528"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8" name="Line 234"/>
              <p:cNvSpPr>
                <a:spLocks noChangeShapeType="1"/>
              </p:cNvSpPr>
              <p:nvPr/>
            </p:nvSpPr>
            <p:spPr bwMode="auto">
              <a:xfrm>
                <a:off x="3599"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49" name="Line 235"/>
              <p:cNvSpPr>
                <a:spLocks noChangeShapeType="1"/>
              </p:cNvSpPr>
              <p:nvPr/>
            </p:nvSpPr>
            <p:spPr bwMode="auto">
              <a:xfrm>
                <a:off x="3670"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0" name="Line 236"/>
              <p:cNvSpPr>
                <a:spLocks noChangeShapeType="1"/>
              </p:cNvSpPr>
              <p:nvPr/>
            </p:nvSpPr>
            <p:spPr bwMode="auto">
              <a:xfrm>
                <a:off x="3741"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1" name="Line 237"/>
              <p:cNvSpPr>
                <a:spLocks noChangeShapeType="1"/>
              </p:cNvSpPr>
              <p:nvPr/>
            </p:nvSpPr>
            <p:spPr bwMode="auto">
              <a:xfrm>
                <a:off x="3812"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2" name="Line 238"/>
              <p:cNvSpPr>
                <a:spLocks noChangeShapeType="1"/>
              </p:cNvSpPr>
              <p:nvPr/>
            </p:nvSpPr>
            <p:spPr bwMode="auto">
              <a:xfrm>
                <a:off x="3885"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3" name="Line 239"/>
              <p:cNvSpPr>
                <a:spLocks noChangeShapeType="1"/>
              </p:cNvSpPr>
              <p:nvPr/>
            </p:nvSpPr>
            <p:spPr bwMode="auto">
              <a:xfrm>
                <a:off x="3955"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4" name="Line 240"/>
              <p:cNvSpPr>
                <a:spLocks noChangeShapeType="1"/>
              </p:cNvSpPr>
              <p:nvPr/>
            </p:nvSpPr>
            <p:spPr bwMode="auto">
              <a:xfrm>
                <a:off x="4026"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5" name="Line 241"/>
              <p:cNvSpPr>
                <a:spLocks noChangeShapeType="1"/>
              </p:cNvSpPr>
              <p:nvPr/>
            </p:nvSpPr>
            <p:spPr bwMode="auto">
              <a:xfrm>
                <a:off x="4097"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6" name="Line 242"/>
              <p:cNvSpPr>
                <a:spLocks noChangeShapeType="1"/>
              </p:cNvSpPr>
              <p:nvPr/>
            </p:nvSpPr>
            <p:spPr bwMode="auto">
              <a:xfrm>
                <a:off x="4170"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7" name="Line 243"/>
              <p:cNvSpPr>
                <a:spLocks noChangeShapeType="1"/>
              </p:cNvSpPr>
              <p:nvPr/>
            </p:nvSpPr>
            <p:spPr bwMode="auto">
              <a:xfrm>
                <a:off x="4241"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8" name="Line 244"/>
              <p:cNvSpPr>
                <a:spLocks noChangeShapeType="1"/>
              </p:cNvSpPr>
              <p:nvPr/>
            </p:nvSpPr>
            <p:spPr bwMode="auto">
              <a:xfrm>
                <a:off x="4312"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59" name="Line 245"/>
              <p:cNvSpPr>
                <a:spLocks noChangeShapeType="1"/>
              </p:cNvSpPr>
              <p:nvPr/>
            </p:nvSpPr>
            <p:spPr bwMode="auto">
              <a:xfrm>
                <a:off x="4383"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0" name="Line 246"/>
              <p:cNvSpPr>
                <a:spLocks noChangeShapeType="1"/>
              </p:cNvSpPr>
              <p:nvPr/>
            </p:nvSpPr>
            <p:spPr bwMode="auto">
              <a:xfrm>
                <a:off x="4455" y="149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1" name="Line 247"/>
              <p:cNvSpPr>
                <a:spLocks noChangeShapeType="1"/>
              </p:cNvSpPr>
              <p:nvPr/>
            </p:nvSpPr>
            <p:spPr bwMode="auto">
              <a:xfrm>
                <a:off x="4526"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2" name="Line 248"/>
              <p:cNvSpPr>
                <a:spLocks noChangeShapeType="1"/>
              </p:cNvSpPr>
              <p:nvPr/>
            </p:nvSpPr>
            <p:spPr bwMode="auto">
              <a:xfrm>
                <a:off x="4597" y="149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3" name="Line 256"/>
              <p:cNvSpPr>
                <a:spLocks noChangeShapeType="1"/>
              </p:cNvSpPr>
              <p:nvPr/>
            </p:nvSpPr>
            <p:spPr bwMode="auto">
              <a:xfrm>
                <a:off x="961"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4" name="Line 257"/>
              <p:cNvSpPr>
                <a:spLocks noChangeShapeType="1"/>
              </p:cNvSpPr>
              <p:nvPr/>
            </p:nvSpPr>
            <p:spPr bwMode="auto">
              <a:xfrm>
                <a:off x="1033"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5" name="Line 258"/>
              <p:cNvSpPr>
                <a:spLocks noChangeShapeType="1"/>
              </p:cNvSpPr>
              <p:nvPr/>
            </p:nvSpPr>
            <p:spPr bwMode="auto">
              <a:xfrm>
                <a:off x="1104"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6" name="Line 259"/>
              <p:cNvSpPr>
                <a:spLocks noChangeShapeType="1"/>
              </p:cNvSpPr>
              <p:nvPr/>
            </p:nvSpPr>
            <p:spPr bwMode="auto">
              <a:xfrm>
                <a:off x="1175"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7" name="Line 260"/>
              <p:cNvSpPr>
                <a:spLocks noChangeShapeType="1"/>
              </p:cNvSpPr>
              <p:nvPr/>
            </p:nvSpPr>
            <p:spPr bwMode="auto">
              <a:xfrm>
                <a:off x="1246"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8" name="Line 261"/>
              <p:cNvSpPr>
                <a:spLocks noChangeShapeType="1"/>
              </p:cNvSpPr>
              <p:nvPr/>
            </p:nvSpPr>
            <p:spPr bwMode="auto">
              <a:xfrm>
                <a:off x="1319"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69" name="Line 262"/>
              <p:cNvSpPr>
                <a:spLocks noChangeShapeType="1"/>
              </p:cNvSpPr>
              <p:nvPr/>
            </p:nvSpPr>
            <p:spPr bwMode="auto">
              <a:xfrm>
                <a:off x="1390"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0" name="Line 263"/>
              <p:cNvSpPr>
                <a:spLocks noChangeShapeType="1"/>
              </p:cNvSpPr>
              <p:nvPr/>
            </p:nvSpPr>
            <p:spPr bwMode="auto">
              <a:xfrm>
                <a:off x="1461"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1" name="Line 264"/>
              <p:cNvSpPr>
                <a:spLocks noChangeShapeType="1"/>
              </p:cNvSpPr>
              <p:nvPr/>
            </p:nvSpPr>
            <p:spPr bwMode="auto">
              <a:xfrm>
                <a:off x="1532"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2" name="Line 265"/>
              <p:cNvSpPr>
                <a:spLocks noChangeShapeType="1"/>
              </p:cNvSpPr>
              <p:nvPr/>
            </p:nvSpPr>
            <p:spPr bwMode="auto">
              <a:xfrm>
                <a:off x="1602"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3" name="Line 266"/>
              <p:cNvSpPr>
                <a:spLocks noChangeShapeType="1"/>
              </p:cNvSpPr>
              <p:nvPr/>
            </p:nvSpPr>
            <p:spPr bwMode="auto">
              <a:xfrm>
                <a:off x="1675"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4" name="Line 267"/>
              <p:cNvSpPr>
                <a:spLocks noChangeShapeType="1"/>
              </p:cNvSpPr>
              <p:nvPr/>
            </p:nvSpPr>
            <p:spPr bwMode="auto">
              <a:xfrm>
                <a:off x="1746"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5" name="Line 268"/>
              <p:cNvSpPr>
                <a:spLocks noChangeShapeType="1"/>
              </p:cNvSpPr>
              <p:nvPr/>
            </p:nvSpPr>
            <p:spPr bwMode="auto">
              <a:xfrm>
                <a:off x="1817"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6" name="Line 269"/>
              <p:cNvSpPr>
                <a:spLocks noChangeShapeType="1"/>
              </p:cNvSpPr>
              <p:nvPr/>
            </p:nvSpPr>
            <p:spPr bwMode="auto">
              <a:xfrm>
                <a:off x="1888"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7" name="Line 270"/>
              <p:cNvSpPr>
                <a:spLocks noChangeShapeType="1"/>
              </p:cNvSpPr>
              <p:nvPr/>
            </p:nvSpPr>
            <p:spPr bwMode="auto">
              <a:xfrm>
                <a:off x="1960"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8" name="Line 271"/>
              <p:cNvSpPr>
                <a:spLocks noChangeShapeType="1"/>
              </p:cNvSpPr>
              <p:nvPr/>
            </p:nvSpPr>
            <p:spPr bwMode="auto">
              <a:xfrm>
                <a:off x="2031"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79" name="Line 272"/>
              <p:cNvSpPr>
                <a:spLocks noChangeShapeType="1"/>
              </p:cNvSpPr>
              <p:nvPr/>
            </p:nvSpPr>
            <p:spPr bwMode="auto">
              <a:xfrm>
                <a:off x="2102"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0" name="Line 273"/>
              <p:cNvSpPr>
                <a:spLocks noChangeShapeType="1"/>
              </p:cNvSpPr>
              <p:nvPr/>
            </p:nvSpPr>
            <p:spPr bwMode="auto">
              <a:xfrm>
                <a:off x="2173"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1" name="Line 274"/>
              <p:cNvSpPr>
                <a:spLocks noChangeShapeType="1"/>
              </p:cNvSpPr>
              <p:nvPr/>
            </p:nvSpPr>
            <p:spPr bwMode="auto">
              <a:xfrm>
                <a:off x="2244"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2" name="Line 275"/>
              <p:cNvSpPr>
                <a:spLocks noChangeShapeType="1"/>
              </p:cNvSpPr>
              <p:nvPr/>
            </p:nvSpPr>
            <p:spPr bwMode="auto">
              <a:xfrm>
                <a:off x="2316"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3" name="Line 276"/>
              <p:cNvSpPr>
                <a:spLocks noChangeShapeType="1"/>
              </p:cNvSpPr>
              <p:nvPr/>
            </p:nvSpPr>
            <p:spPr bwMode="auto">
              <a:xfrm>
                <a:off x="2387"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4" name="Line 277"/>
              <p:cNvSpPr>
                <a:spLocks noChangeShapeType="1"/>
              </p:cNvSpPr>
              <p:nvPr/>
            </p:nvSpPr>
            <p:spPr bwMode="auto">
              <a:xfrm>
                <a:off x="2458"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5" name="Line 278"/>
              <p:cNvSpPr>
                <a:spLocks noChangeShapeType="1"/>
              </p:cNvSpPr>
              <p:nvPr/>
            </p:nvSpPr>
            <p:spPr bwMode="auto">
              <a:xfrm>
                <a:off x="2529"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6" name="Line 279"/>
              <p:cNvSpPr>
                <a:spLocks noChangeShapeType="1"/>
              </p:cNvSpPr>
              <p:nvPr/>
            </p:nvSpPr>
            <p:spPr bwMode="auto">
              <a:xfrm>
                <a:off x="2602"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7" name="Line 280"/>
              <p:cNvSpPr>
                <a:spLocks noChangeShapeType="1"/>
              </p:cNvSpPr>
              <p:nvPr/>
            </p:nvSpPr>
            <p:spPr bwMode="auto">
              <a:xfrm>
                <a:off x="2673"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8" name="Line 281"/>
              <p:cNvSpPr>
                <a:spLocks noChangeShapeType="1"/>
              </p:cNvSpPr>
              <p:nvPr/>
            </p:nvSpPr>
            <p:spPr bwMode="auto">
              <a:xfrm>
                <a:off x="2744"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89" name="Line 282"/>
              <p:cNvSpPr>
                <a:spLocks noChangeShapeType="1"/>
              </p:cNvSpPr>
              <p:nvPr/>
            </p:nvSpPr>
            <p:spPr bwMode="auto">
              <a:xfrm>
                <a:off x="2814"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0" name="Line 283"/>
              <p:cNvSpPr>
                <a:spLocks noChangeShapeType="1"/>
              </p:cNvSpPr>
              <p:nvPr/>
            </p:nvSpPr>
            <p:spPr bwMode="auto">
              <a:xfrm>
                <a:off x="2887"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1" name="Line 284"/>
              <p:cNvSpPr>
                <a:spLocks noChangeShapeType="1"/>
              </p:cNvSpPr>
              <p:nvPr/>
            </p:nvSpPr>
            <p:spPr bwMode="auto">
              <a:xfrm>
                <a:off x="2958"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2" name="Line 285"/>
              <p:cNvSpPr>
                <a:spLocks noChangeShapeType="1"/>
              </p:cNvSpPr>
              <p:nvPr/>
            </p:nvSpPr>
            <p:spPr bwMode="auto">
              <a:xfrm>
                <a:off x="3029"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3" name="Line 286"/>
              <p:cNvSpPr>
                <a:spLocks noChangeShapeType="1"/>
              </p:cNvSpPr>
              <p:nvPr/>
            </p:nvSpPr>
            <p:spPr bwMode="auto">
              <a:xfrm>
                <a:off x="3100"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4" name="Line 287"/>
              <p:cNvSpPr>
                <a:spLocks noChangeShapeType="1"/>
              </p:cNvSpPr>
              <p:nvPr/>
            </p:nvSpPr>
            <p:spPr bwMode="auto">
              <a:xfrm>
                <a:off x="3171"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5" name="Line 288"/>
              <p:cNvSpPr>
                <a:spLocks noChangeShapeType="1"/>
              </p:cNvSpPr>
              <p:nvPr/>
            </p:nvSpPr>
            <p:spPr bwMode="auto">
              <a:xfrm>
                <a:off x="3243"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6" name="Line 289"/>
              <p:cNvSpPr>
                <a:spLocks noChangeShapeType="1"/>
              </p:cNvSpPr>
              <p:nvPr/>
            </p:nvSpPr>
            <p:spPr bwMode="auto">
              <a:xfrm>
                <a:off x="3314"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7" name="Line 290"/>
              <p:cNvSpPr>
                <a:spLocks noChangeShapeType="1"/>
              </p:cNvSpPr>
              <p:nvPr/>
            </p:nvSpPr>
            <p:spPr bwMode="auto">
              <a:xfrm>
                <a:off x="3385"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8" name="Line 291"/>
              <p:cNvSpPr>
                <a:spLocks noChangeShapeType="1"/>
              </p:cNvSpPr>
              <p:nvPr/>
            </p:nvSpPr>
            <p:spPr bwMode="auto">
              <a:xfrm>
                <a:off x="3456"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99" name="Line 292"/>
              <p:cNvSpPr>
                <a:spLocks noChangeShapeType="1"/>
              </p:cNvSpPr>
              <p:nvPr/>
            </p:nvSpPr>
            <p:spPr bwMode="auto">
              <a:xfrm>
                <a:off x="3528"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0" name="Line 293"/>
              <p:cNvSpPr>
                <a:spLocks noChangeShapeType="1"/>
              </p:cNvSpPr>
              <p:nvPr/>
            </p:nvSpPr>
            <p:spPr bwMode="auto">
              <a:xfrm>
                <a:off x="3599"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1" name="Line 294"/>
              <p:cNvSpPr>
                <a:spLocks noChangeShapeType="1"/>
              </p:cNvSpPr>
              <p:nvPr/>
            </p:nvSpPr>
            <p:spPr bwMode="auto">
              <a:xfrm>
                <a:off x="3670"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2" name="Line 295"/>
              <p:cNvSpPr>
                <a:spLocks noChangeShapeType="1"/>
              </p:cNvSpPr>
              <p:nvPr/>
            </p:nvSpPr>
            <p:spPr bwMode="auto">
              <a:xfrm>
                <a:off x="3741"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3" name="Line 296"/>
              <p:cNvSpPr>
                <a:spLocks noChangeShapeType="1"/>
              </p:cNvSpPr>
              <p:nvPr/>
            </p:nvSpPr>
            <p:spPr bwMode="auto">
              <a:xfrm>
                <a:off x="3812"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4" name="Line 297"/>
              <p:cNvSpPr>
                <a:spLocks noChangeShapeType="1"/>
              </p:cNvSpPr>
              <p:nvPr/>
            </p:nvSpPr>
            <p:spPr bwMode="auto">
              <a:xfrm>
                <a:off x="3885"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5" name="Line 298"/>
              <p:cNvSpPr>
                <a:spLocks noChangeShapeType="1"/>
              </p:cNvSpPr>
              <p:nvPr/>
            </p:nvSpPr>
            <p:spPr bwMode="auto">
              <a:xfrm>
                <a:off x="3955"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6" name="Line 299"/>
              <p:cNvSpPr>
                <a:spLocks noChangeShapeType="1"/>
              </p:cNvSpPr>
              <p:nvPr/>
            </p:nvSpPr>
            <p:spPr bwMode="auto">
              <a:xfrm>
                <a:off x="4026"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7" name="Line 300"/>
              <p:cNvSpPr>
                <a:spLocks noChangeShapeType="1"/>
              </p:cNvSpPr>
              <p:nvPr/>
            </p:nvSpPr>
            <p:spPr bwMode="auto">
              <a:xfrm>
                <a:off x="4097"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8" name="Line 301"/>
              <p:cNvSpPr>
                <a:spLocks noChangeShapeType="1"/>
              </p:cNvSpPr>
              <p:nvPr/>
            </p:nvSpPr>
            <p:spPr bwMode="auto">
              <a:xfrm>
                <a:off x="4170"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09" name="Line 302"/>
              <p:cNvSpPr>
                <a:spLocks noChangeShapeType="1"/>
              </p:cNvSpPr>
              <p:nvPr/>
            </p:nvSpPr>
            <p:spPr bwMode="auto">
              <a:xfrm>
                <a:off x="4241"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0" name="Line 303"/>
              <p:cNvSpPr>
                <a:spLocks noChangeShapeType="1"/>
              </p:cNvSpPr>
              <p:nvPr/>
            </p:nvSpPr>
            <p:spPr bwMode="auto">
              <a:xfrm>
                <a:off x="4312"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1" name="Line 304"/>
              <p:cNvSpPr>
                <a:spLocks noChangeShapeType="1"/>
              </p:cNvSpPr>
              <p:nvPr/>
            </p:nvSpPr>
            <p:spPr bwMode="auto">
              <a:xfrm>
                <a:off x="4383"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2" name="Line 305"/>
              <p:cNvSpPr>
                <a:spLocks noChangeShapeType="1"/>
              </p:cNvSpPr>
              <p:nvPr/>
            </p:nvSpPr>
            <p:spPr bwMode="auto">
              <a:xfrm>
                <a:off x="4455" y="2039"/>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3" name="Line 306"/>
              <p:cNvSpPr>
                <a:spLocks noChangeShapeType="1"/>
              </p:cNvSpPr>
              <p:nvPr/>
            </p:nvSpPr>
            <p:spPr bwMode="auto">
              <a:xfrm>
                <a:off x="4526"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4" name="Line 307"/>
              <p:cNvSpPr>
                <a:spLocks noChangeShapeType="1"/>
              </p:cNvSpPr>
              <p:nvPr/>
            </p:nvSpPr>
            <p:spPr bwMode="auto">
              <a:xfrm>
                <a:off x="4597" y="2039"/>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5" name="Line 315"/>
              <p:cNvSpPr>
                <a:spLocks noChangeShapeType="1"/>
              </p:cNvSpPr>
              <p:nvPr/>
            </p:nvSpPr>
            <p:spPr bwMode="auto">
              <a:xfrm>
                <a:off x="961"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6" name="Line 316"/>
              <p:cNvSpPr>
                <a:spLocks noChangeShapeType="1"/>
              </p:cNvSpPr>
              <p:nvPr/>
            </p:nvSpPr>
            <p:spPr bwMode="auto">
              <a:xfrm>
                <a:off x="1033"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7" name="Line 317"/>
              <p:cNvSpPr>
                <a:spLocks noChangeShapeType="1"/>
              </p:cNvSpPr>
              <p:nvPr/>
            </p:nvSpPr>
            <p:spPr bwMode="auto">
              <a:xfrm>
                <a:off x="1104"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8" name="Line 318"/>
              <p:cNvSpPr>
                <a:spLocks noChangeShapeType="1"/>
              </p:cNvSpPr>
              <p:nvPr/>
            </p:nvSpPr>
            <p:spPr bwMode="auto">
              <a:xfrm>
                <a:off x="1175"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19" name="Line 319"/>
              <p:cNvSpPr>
                <a:spLocks noChangeShapeType="1"/>
              </p:cNvSpPr>
              <p:nvPr/>
            </p:nvSpPr>
            <p:spPr bwMode="auto">
              <a:xfrm>
                <a:off x="1246"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0" name="Line 320"/>
              <p:cNvSpPr>
                <a:spLocks noChangeShapeType="1"/>
              </p:cNvSpPr>
              <p:nvPr/>
            </p:nvSpPr>
            <p:spPr bwMode="auto">
              <a:xfrm>
                <a:off x="1319"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1" name="Line 321"/>
              <p:cNvSpPr>
                <a:spLocks noChangeShapeType="1"/>
              </p:cNvSpPr>
              <p:nvPr/>
            </p:nvSpPr>
            <p:spPr bwMode="auto">
              <a:xfrm>
                <a:off x="1390"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2" name="Line 322"/>
              <p:cNvSpPr>
                <a:spLocks noChangeShapeType="1"/>
              </p:cNvSpPr>
              <p:nvPr/>
            </p:nvSpPr>
            <p:spPr bwMode="auto">
              <a:xfrm>
                <a:off x="1461"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3" name="Line 323"/>
              <p:cNvSpPr>
                <a:spLocks noChangeShapeType="1"/>
              </p:cNvSpPr>
              <p:nvPr/>
            </p:nvSpPr>
            <p:spPr bwMode="auto">
              <a:xfrm>
                <a:off x="1532"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4" name="Line 324"/>
              <p:cNvSpPr>
                <a:spLocks noChangeShapeType="1"/>
              </p:cNvSpPr>
              <p:nvPr/>
            </p:nvSpPr>
            <p:spPr bwMode="auto">
              <a:xfrm>
                <a:off x="1602"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5" name="Line 325"/>
              <p:cNvSpPr>
                <a:spLocks noChangeShapeType="1"/>
              </p:cNvSpPr>
              <p:nvPr/>
            </p:nvSpPr>
            <p:spPr bwMode="auto">
              <a:xfrm>
                <a:off x="1675"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6" name="Line 326"/>
              <p:cNvSpPr>
                <a:spLocks noChangeShapeType="1"/>
              </p:cNvSpPr>
              <p:nvPr/>
            </p:nvSpPr>
            <p:spPr bwMode="auto">
              <a:xfrm>
                <a:off x="1746"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7" name="Line 327"/>
              <p:cNvSpPr>
                <a:spLocks noChangeShapeType="1"/>
              </p:cNvSpPr>
              <p:nvPr/>
            </p:nvSpPr>
            <p:spPr bwMode="auto">
              <a:xfrm>
                <a:off x="1817"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8" name="Line 328"/>
              <p:cNvSpPr>
                <a:spLocks noChangeShapeType="1"/>
              </p:cNvSpPr>
              <p:nvPr/>
            </p:nvSpPr>
            <p:spPr bwMode="auto">
              <a:xfrm>
                <a:off x="1888"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29" name="Line 329"/>
              <p:cNvSpPr>
                <a:spLocks noChangeShapeType="1"/>
              </p:cNvSpPr>
              <p:nvPr/>
            </p:nvSpPr>
            <p:spPr bwMode="auto">
              <a:xfrm>
                <a:off x="1960"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0" name="Line 330"/>
              <p:cNvSpPr>
                <a:spLocks noChangeShapeType="1"/>
              </p:cNvSpPr>
              <p:nvPr/>
            </p:nvSpPr>
            <p:spPr bwMode="auto">
              <a:xfrm>
                <a:off x="2031"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1" name="Line 331"/>
              <p:cNvSpPr>
                <a:spLocks noChangeShapeType="1"/>
              </p:cNvSpPr>
              <p:nvPr/>
            </p:nvSpPr>
            <p:spPr bwMode="auto">
              <a:xfrm>
                <a:off x="2102"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2" name="Line 332"/>
              <p:cNvSpPr>
                <a:spLocks noChangeShapeType="1"/>
              </p:cNvSpPr>
              <p:nvPr/>
            </p:nvSpPr>
            <p:spPr bwMode="auto">
              <a:xfrm>
                <a:off x="2173"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3" name="Line 333"/>
              <p:cNvSpPr>
                <a:spLocks noChangeShapeType="1"/>
              </p:cNvSpPr>
              <p:nvPr/>
            </p:nvSpPr>
            <p:spPr bwMode="auto">
              <a:xfrm>
                <a:off x="2244"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4" name="Line 334"/>
              <p:cNvSpPr>
                <a:spLocks noChangeShapeType="1"/>
              </p:cNvSpPr>
              <p:nvPr/>
            </p:nvSpPr>
            <p:spPr bwMode="auto">
              <a:xfrm>
                <a:off x="2316"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5" name="Line 335"/>
              <p:cNvSpPr>
                <a:spLocks noChangeShapeType="1"/>
              </p:cNvSpPr>
              <p:nvPr/>
            </p:nvSpPr>
            <p:spPr bwMode="auto">
              <a:xfrm>
                <a:off x="2387"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6" name="Line 336"/>
              <p:cNvSpPr>
                <a:spLocks noChangeShapeType="1"/>
              </p:cNvSpPr>
              <p:nvPr/>
            </p:nvSpPr>
            <p:spPr bwMode="auto">
              <a:xfrm>
                <a:off x="2458"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7" name="Line 337"/>
              <p:cNvSpPr>
                <a:spLocks noChangeShapeType="1"/>
              </p:cNvSpPr>
              <p:nvPr/>
            </p:nvSpPr>
            <p:spPr bwMode="auto">
              <a:xfrm>
                <a:off x="2529"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8" name="Line 338"/>
              <p:cNvSpPr>
                <a:spLocks noChangeShapeType="1"/>
              </p:cNvSpPr>
              <p:nvPr/>
            </p:nvSpPr>
            <p:spPr bwMode="auto">
              <a:xfrm>
                <a:off x="2602"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39" name="Line 339"/>
              <p:cNvSpPr>
                <a:spLocks noChangeShapeType="1"/>
              </p:cNvSpPr>
              <p:nvPr/>
            </p:nvSpPr>
            <p:spPr bwMode="auto">
              <a:xfrm>
                <a:off x="2673"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0" name="Line 340"/>
              <p:cNvSpPr>
                <a:spLocks noChangeShapeType="1"/>
              </p:cNvSpPr>
              <p:nvPr/>
            </p:nvSpPr>
            <p:spPr bwMode="auto">
              <a:xfrm>
                <a:off x="2744"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1" name="Line 341"/>
              <p:cNvSpPr>
                <a:spLocks noChangeShapeType="1"/>
              </p:cNvSpPr>
              <p:nvPr/>
            </p:nvSpPr>
            <p:spPr bwMode="auto">
              <a:xfrm>
                <a:off x="2814"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2" name="Line 342"/>
              <p:cNvSpPr>
                <a:spLocks noChangeShapeType="1"/>
              </p:cNvSpPr>
              <p:nvPr/>
            </p:nvSpPr>
            <p:spPr bwMode="auto">
              <a:xfrm>
                <a:off x="2887"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3" name="Line 343"/>
              <p:cNvSpPr>
                <a:spLocks noChangeShapeType="1"/>
              </p:cNvSpPr>
              <p:nvPr/>
            </p:nvSpPr>
            <p:spPr bwMode="auto">
              <a:xfrm>
                <a:off x="2958"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4" name="Line 344"/>
              <p:cNvSpPr>
                <a:spLocks noChangeShapeType="1"/>
              </p:cNvSpPr>
              <p:nvPr/>
            </p:nvSpPr>
            <p:spPr bwMode="auto">
              <a:xfrm>
                <a:off x="3029"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5" name="Line 345"/>
              <p:cNvSpPr>
                <a:spLocks noChangeShapeType="1"/>
              </p:cNvSpPr>
              <p:nvPr/>
            </p:nvSpPr>
            <p:spPr bwMode="auto">
              <a:xfrm>
                <a:off x="3100"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6" name="Line 346"/>
              <p:cNvSpPr>
                <a:spLocks noChangeShapeType="1"/>
              </p:cNvSpPr>
              <p:nvPr/>
            </p:nvSpPr>
            <p:spPr bwMode="auto">
              <a:xfrm>
                <a:off x="3171"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7" name="Line 347"/>
              <p:cNvSpPr>
                <a:spLocks noChangeShapeType="1"/>
              </p:cNvSpPr>
              <p:nvPr/>
            </p:nvSpPr>
            <p:spPr bwMode="auto">
              <a:xfrm>
                <a:off x="3243"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8" name="Line 348"/>
              <p:cNvSpPr>
                <a:spLocks noChangeShapeType="1"/>
              </p:cNvSpPr>
              <p:nvPr/>
            </p:nvSpPr>
            <p:spPr bwMode="auto">
              <a:xfrm>
                <a:off x="3314"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49" name="Line 349"/>
              <p:cNvSpPr>
                <a:spLocks noChangeShapeType="1"/>
              </p:cNvSpPr>
              <p:nvPr/>
            </p:nvSpPr>
            <p:spPr bwMode="auto">
              <a:xfrm>
                <a:off x="3385"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0" name="Line 350"/>
              <p:cNvSpPr>
                <a:spLocks noChangeShapeType="1"/>
              </p:cNvSpPr>
              <p:nvPr/>
            </p:nvSpPr>
            <p:spPr bwMode="auto">
              <a:xfrm>
                <a:off x="3456"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1" name="Line 351"/>
              <p:cNvSpPr>
                <a:spLocks noChangeShapeType="1"/>
              </p:cNvSpPr>
              <p:nvPr/>
            </p:nvSpPr>
            <p:spPr bwMode="auto">
              <a:xfrm>
                <a:off x="3528"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2" name="Line 352"/>
              <p:cNvSpPr>
                <a:spLocks noChangeShapeType="1"/>
              </p:cNvSpPr>
              <p:nvPr/>
            </p:nvSpPr>
            <p:spPr bwMode="auto">
              <a:xfrm>
                <a:off x="3599"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3" name="Line 353"/>
              <p:cNvSpPr>
                <a:spLocks noChangeShapeType="1"/>
              </p:cNvSpPr>
              <p:nvPr/>
            </p:nvSpPr>
            <p:spPr bwMode="auto">
              <a:xfrm>
                <a:off x="3670"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4" name="Line 354"/>
              <p:cNvSpPr>
                <a:spLocks noChangeShapeType="1"/>
              </p:cNvSpPr>
              <p:nvPr/>
            </p:nvSpPr>
            <p:spPr bwMode="auto">
              <a:xfrm>
                <a:off x="3741"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5" name="Line 355"/>
              <p:cNvSpPr>
                <a:spLocks noChangeShapeType="1"/>
              </p:cNvSpPr>
              <p:nvPr/>
            </p:nvSpPr>
            <p:spPr bwMode="auto">
              <a:xfrm>
                <a:off x="3812"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6" name="Line 356"/>
              <p:cNvSpPr>
                <a:spLocks noChangeShapeType="1"/>
              </p:cNvSpPr>
              <p:nvPr/>
            </p:nvSpPr>
            <p:spPr bwMode="auto">
              <a:xfrm>
                <a:off x="3885"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7" name="Line 357"/>
              <p:cNvSpPr>
                <a:spLocks noChangeShapeType="1"/>
              </p:cNvSpPr>
              <p:nvPr/>
            </p:nvSpPr>
            <p:spPr bwMode="auto">
              <a:xfrm>
                <a:off x="3955"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8" name="Line 358"/>
              <p:cNvSpPr>
                <a:spLocks noChangeShapeType="1"/>
              </p:cNvSpPr>
              <p:nvPr/>
            </p:nvSpPr>
            <p:spPr bwMode="auto">
              <a:xfrm>
                <a:off x="4026"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59" name="Line 359"/>
              <p:cNvSpPr>
                <a:spLocks noChangeShapeType="1"/>
              </p:cNvSpPr>
              <p:nvPr/>
            </p:nvSpPr>
            <p:spPr bwMode="auto">
              <a:xfrm>
                <a:off x="4097"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0" name="Line 360"/>
              <p:cNvSpPr>
                <a:spLocks noChangeShapeType="1"/>
              </p:cNvSpPr>
              <p:nvPr/>
            </p:nvSpPr>
            <p:spPr bwMode="auto">
              <a:xfrm>
                <a:off x="4170"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1" name="Line 361"/>
              <p:cNvSpPr>
                <a:spLocks noChangeShapeType="1"/>
              </p:cNvSpPr>
              <p:nvPr/>
            </p:nvSpPr>
            <p:spPr bwMode="auto">
              <a:xfrm>
                <a:off x="4241"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2" name="Line 362"/>
              <p:cNvSpPr>
                <a:spLocks noChangeShapeType="1"/>
              </p:cNvSpPr>
              <p:nvPr/>
            </p:nvSpPr>
            <p:spPr bwMode="auto">
              <a:xfrm>
                <a:off x="4312"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3" name="Line 363"/>
              <p:cNvSpPr>
                <a:spLocks noChangeShapeType="1"/>
              </p:cNvSpPr>
              <p:nvPr/>
            </p:nvSpPr>
            <p:spPr bwMode="auto">
              <a:xfrm>
                <a:off x="4383"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4" name="Line 364"/>
              <p:cNvSpPr>
                <a:spLocks noChangeShapeType="1"/>
              </p:cNvSpPr>
              <p:nvPr/>
            </p:nvSpPr>
            <p:spPr bwMode="auto">
              <a:xfrm>
                <a:off x="4455" y="2578"/>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5" name="Line 365"/>
              <p:cNvSpPr>
                <a:spLocks noChangeShapeType="1"/>
              </p:cNvSpPr>
              <p:nvPr/>
            </p:nvSpPr>
            <p:spPr bwMode="auto">
              <a:xfrm>
                <a:off x="4526"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6" name="Line 366"/>
              <p:cNvSpPr>
                <a:spLocks noChangeShapeType="1"/>
              </p:cNvSpPr>
              <p:nvPr/>
            </p:nvSpPr>
            <p:spPr bwMode="auto">
              <a:xfrm>
                <a:off x="4597" y="2578"/>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7" name="Line 374"/>
              <p:cNvSpPr>
                <a:spLocks noChangeShapeType="1"/>
              </p:cNvSpPr>
              <p:nvPr/>
            </p:nvSpPr>
            <p:spPr bwMode="auto">
              <a:xfrm>
                <a:off x="961"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8" name="Line 375"/>
              <p:cNvSpPr>
                <a:spLocks noChangeShapeType="1"/>
              </p:cNvSpPr>
              <p:nvPr/>
            </p:nvSpPr>
            <p:spPr bwMode="auto">
              <a:xfrm>
                <a:off x="1033"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69" name="Line 376"/>
              <p:cNvSpPr>
                <a:spLocks noChangeShapeType="1"/>
              </p:cNvSpPr>
              <p:nvPr/>
            </p:nvSpPr>
            <p:spPr bwMode="auto">
              <a:xfrm>
                <a:off x="1104"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0" name="Line 377"/>
              <p:cNvSpPr>
                <a:spLocks noChangeShapeType="1"/>
              </p:cNvSpPr>
              <p:nvPr/>
            </p:nvSpPr>
            <p:spPr bwMode="auto">
              <a:xfrm>
                <a:off x="1175"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1" name="Line 378"/>
              <p:cNvSpPr>
                <a:spLocks noChangeShapeType="1"/>
              </p:cNvSpPr>
              <p:nvPr/>
            </p:nvSpPr>
            <p:spPr bwMode="auto">
              <a:xfrm>
                <a:off x="1246"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2" name="Line 379"/>
              <p:cNvSpPr>
                <a:spLocks noChangeShapeType="1"/>
              </p:cNvSpPr>
              <p:nvPr/>
            </p:nvSpPr>
            <p:spPr bwMode="auto">
              <a:xfrm>
                <a:off x="1319"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3" name="Line 380"/>
              <p:cNvSpPr>
                <a:spLocks noChangeShapeType="1"/>
              </p:cNvSpPr>
              <p:nvPr/>
            </p:nvSpPr>
            <p:spPr bwMode="auto">
              <a:xfrm>
                <a:off x="1390"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4" name="Line 381"/>
              <p:cNvSpPr>
                <a:spLocks noChangeShapeType="1"/>
              </p:cNvSpPr>
              <p:nvPr/>
            </p:nvSpPr>
            <p:spPr bwMode="auto">
              <a:xfrm>
                <a:off x="1461"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5" name="Line 382"/>
              <p:cNvSpPr>
                <a:spLocks noChangeShapeType="1"/>
              </p:cNvSpPr>
              <p:nvPr/>
            </p:nvSpPr>
            <p:spPr bwMode="auto">
              <a:xfrm>
                <a:off x="1532"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6" name="Line 383"/>
              <p:cNvSpPr>
                <a:spLocks noChangeShapeType="1"/>
              </p:cNvSpPr>
              <p:nvPr/>
            </p:nvSpPr>
            <p:spPr bwMode="auto">
              <a:xfrm>
                <a:off x="1602"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7" name="Line 384"/>
              <p:cNvSpPr>
                <a:spLocks noChangeShapeType="1"/>
              </p:cNvSpPr>
              <p:nvPr/>
            </p:nvSpPr>
            <p:spPr bwMode="auto">
              <a:xfrm>
                <a:off x="1675"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8" name="Line 385"/>
              <p:cNvSpPr>
                <a:spLocks noChangeShapeType="1"/>
              </p:cNvSpPr>
              <p:nvPr/>
            </p:nvSpPr>
            <p:spPr bwMode="auto">
              <a:xfrm>
                <a:off x="1746"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79" name="Line 386"/>
              <p:cNvSpPr>
                <a:spLocks noChangeShapeType="1"/>
              </p:cNvSpPr>
              <p:nvPr/>
            </p:nvSpPr>
            <p:spPr bwMode="auto">
              <a:xfrm>
                <a:off x="1817"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0" name="Line 387"/>
              <p:cNvSpPr>
                <a:spLocks noChangeShapeType="1"/>
              </p:cNvSpPr>
              <p:nvPr/>
            </p:nvSpPr>
            <p:spPr bwMode="auto">
              <a:xfrm>
                <a:off x="1888"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1" name="Line 388"/>
              <p:cNvSpPr>
                <a:spLocks noChangeShapeType="1"/>
              </p:cNvSpPr>
              <p:nvPr/>
            </p:nvSpPr>
            <p:spPr bwMode="auto">
              <a:xfrm>
                <a:off x="1960"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2" name="Line 389"/>
              <p:cNvSpPr>
                <a:spLocks noChangeShapeType="1"/>
              </p:cNvSpPr>
              <p:nvPr/>
            </p:nvSpPr>
            <p:spPr bwMode="auto">
              <a:xfrm>
                <a:off x="2031"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3" name="Line 390"/>
              <p:cNvSpPr>
                <a:spLocks noChangeShapeType="1"/>
              </p:cNvSpPr>
              <p:nvPr/>
            </p:nvSpPr>
            <p:spPr bwMode="auto">
              <a:xfrm>
                <a:off x="2102"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4" name="Line 391"/>
              <p:cNvSpPr>
                <a:spLocks noChangeShapeType="1"/>
              </p:cNvSpPr>
              <p:nvPr/>
            </p:nvSpPr>
            <p:spPr bwMode="auto">
              <a:xfrm>
                <a:off x="2173"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5" name="Line 392"/>
              <p:cNvSpPr>
                <a:spLocks noChangeShapeType="1"/>
              </p:cNvSpPr>
              <p:nvPr/>
            </p:nvSpPr>
            <p:spPr bwMode="auto">
              <a:xfrm>
                <a:off x="2244" y="3125"/>
                <a:ext cx="35"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6" name="Line 393"/>
              <p:cNvSpPr>
                <a:spLocks noChangeShapeType="1"/>
              </p:cNvSpPr>
              <p:nvPr/>
            </p:nvSpPr>
            <p:spPr bwMode="auto">
              <a:xfrm>
                <a:off x="2316"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7" name="Line 394"/>
              <p:cNvSpPr>
                <a:spLocks noChangeShapeType="1"/>
              </p:cNvSpPr>
              <p:nvPr/>
            </p:nvSpPr>
            <p:spPr bwMode="auto">
              <a:xfrm>
                <a:off x="2387"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8" name="Line 395"/>
              <p:cNvSpPr>
                <a:spLocks noChangeShapeType="1"/>
              </p:cNvSpPr>
              <p:nvPr/>
            </p:nvSpPr>
            <p:spPr bwMode="auto">
              <a:xfrm>
                <a:off x="2458"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89" name="Line 396"/>
              <p:cNvSpPr>
                <a:spLocks noChangeShapeType="1"/>
              </p:cNvSpPr>
              <p:nvPr/>
            </p:nvSpPr>
            <p:spPr bwMode="auto">
              <a:xfrm>
                <a:off x="2529" y="3125"/>
                <a:ext cx="36" cy="1"/>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0" name="Line 398"/>
              <p:cNvSpPr>
                <a:spLocks noChangeShapeType="1"/>
              </p:cNvSpPr>
              <p:nvPr/>
            </p:nvSpPr>
            <p:spPr bwMode="auto">
              <a:xfrm>
                <a:off x="2602"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1" name="Line 399"/>
              <p:cNvSpPr>
                <a:spLocks noChangeShapeType="1"/>
              </p:cNvSpPr>
              <p:nvPr/>
            </p:nvSpPr>
            <p:spPr bwMode="auto">
              <a:xfrm>
                <a:off x="2673"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2" name="Line 400"/>
              <p:cNvSpPr>
                <a:spLocks noChangeShapeType="1"/>
              </p:cNvSpPr>
              <p:nvPr/>
            </p:nvSpPr>
            <p:spPr bwMode="auto">
              <a:xfrm>
                <a:off x="2744"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3" name="Line 401"/>
              <p:cNvSpPr>
                <a:spLocks noChangeShapeType="1"/>
              </p:cNvSpPr>
              <p:nvPr/>
            </p:nvSpPr>
            <p:spPr bwMode="auto">
              <a:xfrm>
                <a:off x="2815"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4" name="Line 402"/>
              <p:cNvSpPr>
                <a:spLocks noChangeShapeType="1"/>
              </p:cNvSpPr>
              <p:nvPr/>
            </p:nvSpPr>
            <p:spPr bwMode="auto">
              <a:xfrm>
                <a:off x="2887"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5" name="Line 403"/>
              <p:cNvSpPr>
                <a:spLocks noChangeShapeType="1"/>
              </p:cNvSpPr>
              <p:nvPr/>
            </p:nvSpPr>
            <p:spPr bwMode="auto">
              <a:xfrm>
                <a:off x="2958"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6" name="Line 404"/>
              <p:cNvSpPr>
                <a:spLocks noChangeShapeType="1"/>
              </p:cNvSpPr>
              <p:nvPr/>
            </p:nvSpPr>
            <p:spPr bwMode="auto">
              <a:xfrm>
                <a:off x="3029"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7" name="Line 405"/>
              <p:cNvSpPr>
                <a:spLocks noChangeShapeType="1"/>
              </p:cNvSpPr>
              <p:nvPr/>
            </p:nvSpPr>
            <p:spPr bwMode="auto">
              <a:xfrm>
                <a:off x="3100"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8" name="Line 406"/>
              <p:cNvSpPr>
                <a:spLocks noChangeShapeType="1"/>
              </p:cNvSpPr>
              <p:nvPr/>
            </p:nvSpPr>
            <p:spPr bwMode="auto">
              <a:xfrm>
                <a:off x="3171"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199" name="Line 407"/>
              <p:cNvSpPr>
                <a:spLocks noChangeShapeType="1"/>
              </p:cNvSpPr>
              <p:nvPr/>
            </p:nvSpPr>
            <p:spPr bwMode="auto">
              <a:xfrm>
                <a:off x="3243"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0" name="Line 408"/>
              <p:cNvSpPr>
                <a:spLocks noChangeShapeType="1"/>
              </p:cNvSpPr>
              <p:nvPr/>
            </p:nvSpPr>
            <p:spPr bwMode="auto">
              <a:xfrm>
                <a:off x="3314"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1" name="Line 409"/>
              <p:cNvSpPr>
                <a:spLocks noChangeShapeType="1"/>
              </p:cNvSpPr>
              <p:nvPr/>
            </p:nvSpPr>
            <p:spPr bwMode="auto">
              <a:xfrm>
                <a:off x="3385"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2" name="Line 410"/>
              <p:cNvSpPr>
                <a:spLocks noChangeShapeType="1"/>
              </p:cNvSpPr>
              <p:nvPr/>
            </p:nvSpPr>
            <p:spPr bwMode="auto">
              <a:xfrm>
                <a:off x="3456"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3" name="Line 411"/>
              <p:cNvSpPr>
                <a:spLocks noChangeShapeType="1"/>
              </p:cNvSpPr>
              <p:nvPr/>
            </p:nvSpPr>
            <p:spPr bwMode="auto">
              <a:xfrm>
                <a:off x="3528"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4" name="Line 412"/>
              <p:cNvSpPr>
                <a:spLocks noChangeShapeType="1"/>
              </p:cNvSpPr>
              <p:nvPr/>
            </p:nvSpPr>
            <p:spPr bwMode="auto">
              <a:xfrm>
                <a:off x="3599"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5" name="Line 413"/>
              <p:cNvSpPr>
                <a:spLocks noChangeShapeType="1"/>
              </p:cNvSpPr>
              <p:nvPr/>
            </p:nvSpPr>
            <p:spPr bwMode="auto">
              <a:xfrm>
                <a:off x="3670"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6" name="Line 414"/>
              <p:cNvSpPr>
                <a:spLocks noChangeShapeType="1"/>
              </p:cNvSpPr>
              <p:nvPr/>
            </p:nvSpPr>
            <p:spPr bwMode="auto">
              <a:xfrm>
                <a:off x="3741"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7" name="Line 415"/>
              <p:cNvSpPr>
                <a:spLocks noChangeShapeType="1"/>
              </p:cNvSpPr>
              <p:nvPr/>
            </p:nvSpPr>
            <p:spPr bwMode="auto">
              <a:xfrm>
                <a:off x="3812"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8" name="Line 416"/>
              <p:cNvSpPr>
                <a:spLocks noChangeShapeType="1"/>
              </p:cNvSpPr>
              <p:nvPr/>
            </p:nvSpPr>
            <p:spPr bwMode="auto">
              <a:xfrm>
                <a:off x="3884"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09" name="Line 417"/>
              <p:cNvSpPr>
                <a:spLocks noChangeShapeType="1"/>
              </p:cNvSpPr>
              <p:nvPr/>
            </p:nvSpPr>
            <p:spPr bwMode="auto">
              <a:xfrm>
                <a:off x="3955"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0" name="Line 418"/>
              <p:cNvSpPr>
                <a:spLocks noChangeShapeType="1"/>
              </p:cNvSpPr>
              <p:nvPr/>
            </p:nvSpPr>
            <p:spPr bwMode="auto">
              <a:xfrm>
                <a:off x="4026"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1" name="Line 419"/>
              <p:cNvSpPr>
                <a:spLocks noChangeShapeType="1"/>
              </p:cNvSpPr>
              <p:nvPr/>
            </p:nvSpPr>
            <p:spPr bwMode="auto">
              <a:xfrm>
                <a:off x="4097"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2" name="Line 420"/>
              <p:cNvSpPr>
                <a:spLocks noChangeShapeType="1"/>
              </p:cNvSpPr>
              <p:nvPr/>
            </p:nvSpPr>
            <p:spPr bwMode="auto">
              <a:xfrm>
                <a:off x="4170"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3" name="Line 421"/>
              <p:cNvSpPr>
                <a:spLocks noChangeShapeType="1"/>
              </p:cNvSpPr>
              <p:nvPr/>
            </p:nvSpPr>
            <p:spPr bwMode="auto">
              <a:xfrm>
                <a:off x="4241"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4" name="Line 422"/>
              <p:cNvSpPr>
                <a:spLocks noChangeShapeType="1"/>
              </p:cNvSpPr>
              <p:nvPr/>
            </p:nvSpPr>
            <p:spPr bwMode="auto">
              <a:xfrm>
                <a:off x="4311"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5" name="Line 423"/>
              <p:cNvSpPr>
                <a:spLocks noChangeShapeType="1"/>
              </p:cNvSpPr>
              <p:nvPr/>
            </p:nvSpPr>
            <p:spPr bwMode="auto">
              <a:xfrm>
                <a:off x="4382" y="3126"/>
                <a:ext cx="36"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6" name="Line 424"/>
              <p:cNvSpPr>
                <a:spLocks noChangeShapeType="1"/>
              </p:cNvSpPr>
              <p:nvPr/>
            </p:nvSpPr>
            <p:spPr bwMode="auto">
              <a:xfrm>
                <a:off x="4455"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7" name="Line 425"/>
              <p:cNvSpPr>
                <a:spLocks noChangeShapeType="1"/>
              </p:cNvSpPr>
              <p:nvPr/>
            </p:nvSpPr>
            <p:spPr bwMode="auto">
              <a:xfrm>
                <a:off x="4526"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sp>
            <p:nvSpPr>
              <p:cNvPr id="218" name="Line 426"/>
              <p:cNvSpPr>
                <a:spLocks noChangeShapeType="1"/>
              </p:cNvSpPr>
              <p:nvPr/>
            </p:nvSpPr>
            <p:spPr bwMode="auto">
              <a:xfrm>
                <a:off x="4597" y="3126"/>
                <a:ext cx="35" cy="0"/>
              </a:xfrm>
              <a:prstGeom prst="line">
                <a:avLst/>
              </a:prstGeom>
              <a:noFill/>
              <a:ln w="12700" cap="rnd">
                <a:solidFill>
                  <a:schemeClr val="bg1">
                    <a:lumMod val="85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accent2">
                      <a:lumMod val="50000"/>
                    </a:schemeClr>
                  </a:solidFill>
                  <a:latin typeface="+mn-ea"/>
                  <a:cs typeface="+mn-ea"/>
                </a:endParaRPr>
              </a:p>
            </p:txBody>
          </p:sp>
        </p:grpSp>
        <p:sp>
          <p:nvSpPr>
            <p:cNvPr id="8" name="Freeform 192"/>
            <p:cNvSpPr>
              <a:spLocks/>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chemeClr val="accent2"/>
            </a:solidFill>
            <a:ln>
              <a:solidFill>
                <a:schemeClr val="bg1">
                  <a:lumMod val="85000"/>
                </a:schemeClr>
              </a:solidFill>
            </a:ln>
          </p:spPr>
          <p:txBody>
            <a:bodyPr/>
            <a:lstStyle/>
            <a:p>
              <a:pPr>
                <a:defRPr/>
              </a:pPr>
              <a:endParaRPr lang="zh-CN" altLang="zh-CN" kern="0">
                <a:solidFill>
                  <a:schemeClr val="accent2">
                    <a:lumMod val="50000"/>
                  </a:schemeClr>
                </a:solidFill>
                <a:latin typeface="+mn-ea"/>
                <a:cs typeface="+mn-ea"/>
              </a:endParaRPr>
            </a:p>
          </p:txBody>
        </p:sp>
      </p:grpSp>
      <p:sp>
        <p:nvSpPr>
          <p:cNvPr id="369" name="Freeform 472"/>
          <p:cNvSpPr>
            <a:spLocks/>
          </p:cNvSpPr>
          <p:nvPr/>
        </p:nvSpPr>
        <p:spPr bwMode="auto">
          <a:xfrm>
            <a:off x="3758722" y="3677353"/>
            <a:ext cx="1506882" cy="1183317"/>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chemeClr val="accent4"/>
          </a:solidFill>
          <a:ln>
            <a:noFill/>
          </a:ln>
        </p:spPr>
        <p:txBody>
          <a:bodyPr lIns="115122" tIns="57561" rIns="115122" bIns="57561"/>
          <a:lstStyle/>
          <a:p>
            <a:pPr>
              <a:defRPr/>
            </a:pPr>
            <a:endParaRPr lang="zh-CN" altLang="zh-CN" kern="0">
              <a:solidFill>
                <a:schemeClr val="accent1">
                  <a:lumMod val="25000"/>
                </a:schemeClr>
              </a:solidFill>
              <a:latin typeface="+mn-ea"/>
              <a:cs typeface="+mn-ea"/>
            </a:endParaRPr>
          </a:p>
        </p:txBody>
      </p:sp>
      <p:sp>
        <p:nvSpPr>
          <p:cNvPr id="370" name="Freeform 473"/>
          <p:cNvSpPr>
            <a:spLocks/>
          </p:cNvSpPr>
          <p:nvPr/>
        </p:nvSpPr>
        <p:spPr bwMode="auto">
          <a:xfrm>
            <a:off x="5217831" y="2707723"/>
            <a:ext cx="2882383" cy="1076476"/>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chemeClr val="accent4"/>
          </a:solidFill>
          <a:ln>
            <a:noFill/>
          </a:ln>
        </p:spPr>
        <p:txBody>
          <a:bodyPr lIns="115122" tIns="57561" rIns="115122" bIns="57561"/>
          <a:lstStyle/>
          <a:p>
            <a:pPr>
              <a:defRPr/>
            </a:pPr>
            <a:endParaRPr lang="zh-CN" altLang="zh-CN" kern="0">
              <a:solidFill>
                <a:schemeClr val="accent1">
                  <a:lumMod val="25000"/>
                </a:schemeClr>
              </a:solidFill>
              <a:latin typeface="+mn-ea"/>
              <a:cs typeface="+mn-ea"/>
            </a:endParaRPr>
          </a:p>
        </p:txBody>
      </p:sp>
      <p:sp>
        <p:nvSpPr>
          <p:cNvPr id="371" name="Text Box 437"/>
          <p:cNvSpPr txBox="1">
            <a:spLocks noChangeArrowheads="1"/>
          </p:cNvSpPr>
          <p:nvPr/>
        </p:nvSpPr>
        <p:spPr bwMode="auto">
          <a:xfrm rot="16200000">
            <a:off x="-298472" y="3686318"/>
            <a:ext cx="3880555" cy="47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lIns="115122" tIns="57561" rIns="115122" bIns="57561">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zh-CN" altLang="en-US" sz="3500" kern="0" dirty="0">
                <a:solidFill>
                  <a:schemeClr val="bg1">
                    <a:lumMod val="50000"/>
                  </a:schemeClr>
                </a:solidFill>
                <a:latin typeface="+mn-ea"/>
                <a:cs typeface="+mn-ea"/>
              </a:rPr>
              <a:t>单击此处添加文本</a:t>
            </a:r>
            <a:endParaRPr lang="en-US" altLang="ko-KR" sz="3500" kern="0" dirty="0">
              <a:solidFill>
                <a:schemeClr val="bg1">
                  <a:lumMod val="50000"/>
                </a:schemeClr>
              </a:solidFill>
              <a:latin typeface="+mn-ea"/>
              <a:cs typeface="+mn-ea"/>
            </a:endParaRPr>
          </a:p>
        </p:txBody>
      </p:sp>
      <p:grpSp>
        <p:nvGrpSpPr>
          <p:cNvPr id="372" name="Group 456"/>
          <p:cNvGrpSpPr>
            <a:grpSpLocks/>
          </p:cNvGrpSpPr>
          <p:nvPr/>
        </p:nvGrpSpPr>
        <p:grpSpPr bwMode="auto">
          <a:xfrm>
            <a:off x="3448195" y="4582485"/>
            <a:ext cx="561348" cy="568476"/>
            <a:chOff x="2561" y="1793"/>
            <a:chExt cx="406" cy="406"/>
          </a:xfrm>
          <a:solidFill>
            <a:schemeClr val="accent2"/>
          </a:solidFill>
        </p:grpSpPr>
        <p:sp>
          <p:nvSpPr>
            <p:cNvPr id="373"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sp>
          <p:nvSpPr>
            <p:cNvPr id="374"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grpSp>
      <p:grpSp>
        <p:nvGrpSpPr>
          <p:cNvPr id="375" name="组合 374"/>
          <p:cNvGrpSpPr/>
          <p:nvPr/>
        </p:nvGrpSpPr>
        <p:grpSpPr>
          <a:xfrm>
            <a:off x="1874398" y="6098865"/>
            <a:ext cx="8300789" cy="400110"/>
            <a:chOff x="1349549" y="4398938"/>
            <a:chExt cx="6619875" cy="315087"/>
          </a:xfrm>
        </p:grpSpPr>
        <p:sp>
          <p:nvSpPr>
            <p:cNvPr id="376" name="Text Box 438"/>
            <p:cNvSpPr txBox="1">
              <a:spLocks noChangeArrowheads="1"/>
            </p:cNvSpPr>
            <p:nvPr/>
          </p:nvSpPr>
          <p:spPr bwMode="auto">
            <a:xfrm>
              <a:off x="1349549"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20</a:t>
              </a:r>
              <a:r>
                <a:rPr lang="en-US" altLang="ko-KR" sz="2000" kern="0" baseline="0" dirty="0">
                  <a:solidFill>
                    <a:schemeClr val="tx1">
                      <a:lumMod val="65000"/>
                      <a:lumOff val="35000"/>
                    </a:schemeClr>
                  </a:solidFill>
                  <a:latin typeface="+mn-ea"/>
                  <a:cs typeface="+mn-ea"/>
                </a:rPr>
                <a:t>10</a:t>
              </a:r>
              <a:endParaRPr lang="en-US" altLang="ko-KR" sz="1300" b="0" kern="0" dirty="0">
                <a:solidFill>
                  <a:schemeClr val="tx1">
                    <a:lumMod val="65000"/>
                    <a:lumOff val="35000"/>
                  </a:schemeClr>
                </a:solidFill>
                <a:latin typeface="+mn-ea"/>
                <a:cs typeface="+mn-ea"/>
              </a:endParaRPr>
            </a:p>
          </p:txBody>
        </p:sp>
        <p:sp>
          <p:nvSpPr>
            <p:cNvPr id="377" name="Text Box 439"/>
            <p:cNvSpPr txBox="1">
              <a:spLocks noChangeArrowheads="1"/>
            </p:cNvSpPr>
            <p:nvPr/>
          </p:nvSpPr>
          <p:spPr bwMode="auto">
            <a:xfrm>
              <a:off x="2549700"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20</a:t>
              </a:r>
              <a:r>
                <a:rPr lang="en-US" altLang="ko-KR" sz="2000" kern="0" baseline="0" dirty="0">
                  <a:solidFill>
                    <a:schemeClr val="tx1">
                      <a:lumMod val="65000"/>
                      <a:lumOff val="35000"/>
                    </a:schemeClr>
                  </a:solidFill>
                  <a:latin typeface="+mn-ea"/>
                  <a:cs typeface="+mn-ea"/>
                </a:rPr>
                <a:t>11</a:t>
              </a:r>
              <a:endParaRPr lang="en-US" altLang="ko-KR" sz="1300" b="0" kern="0" dirty="0">
                <a:solidFill>
                  <a:schemeClr val="tx1">
                    <a:lumMod val="65000"/>
                    <a:lumOff val="35000"/>
                  </a:schemeClr>
                </a:solidFill>
                <a:latin typeface="+mn-ea"/>
                <a:cs typeface="+mn-ea"/>
              </a:endParaRPr>
            </a:p>
          </p:txBody>
        </p:sp>
        <p:sp>
          <p:nvSpPr>
            <p:cNvPr id="378" name="Text Box 440"/>
            <p:cNvSpPr txBox="1">
              <a:spLocks noChangeArrowheads="1"/>
            </p:cNvSpPr>
            <p:nvPr/>
          </p:nvSpPr>
          <p:spPr bwMode="auto">
            <a:xfrm>
              <a:off x="3711750"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a:t>
              </a:r>
              <a:r>
                <a:rPr lang="en-US" altLang="ko-KR" sz="2000" kern="0" baseline="0" dirty="0">
                  <a:solidFill>
                    <a:schemeClr val="tx1">
                      <a:lumMod val="65000"/>
                      <a:lumOff val="35000"/>
                    </a:schemeClr>
                  </a:solidFill>
                  <a:latin typeface="+mn-ea"/>
                  <a:cs typeface="+mn-ea"/>
                </a:rPr>
                <a:t>012</a:t>
              </a:r>
              <a:endParaRPr lang="en-US" altLang="ko-KR" sz="1300" b="0" kern="0" dirty="0">
                <a:solidFill>
                  <a:schemeClr val="tx1">
                    <a:lumMod val="65000"/>
                    <a:lumOff val="35000"/>
                  </a:schemeClr>
                </a:solidFill>
                <a:latin typeface="+mn-ea"/>
                <a:cs typeface="+mn-ea"/>
              </a:endParaRPr>
            </a:p>
          </p:txBody>
        </p:sp>
        <p:sp>
          <p:nvSpPr>
            <p:cNvPr id="379" name="Text Box 441"/>
            <p:cNvSpPr txBox="1">
              <a:spLocks noChangeArrowheads="1"/>
            </p:cNvSpPr>
            <p:nvPr/>
          </p:nvSpPr>
          <p:spPr bwMode="auto">
            <a:xfrm>
              <a:off x="4911899"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20</a:t>
              </a:r>
              <a:r>
                <a:rPr lang="en-US" altLang="ko-KR" sz="2000" kern="0" baseline="0" dirty="0">
                  <a:solidFill>
                    <a:schemeClr val="tx1">
                      <a:lumMod val="65000"/>
                      <a:lumOff val="35000"/>
                    </a:schemeClr>
                  </a:solidFill>
                  <a:latin typeface="+mn-ea"/>
                  <a:cs typeface="+mn-ea"/>
                </a:rPr>
                <a:t>13</a:t>
              </a:r>
              <a:endParaRPr lang="en-US" altLang="ko-KR" sz="1300" b="0" kern="0" dirty="0">
                <a:solidFill>
                  <a:schemeClr val="tx1">
                    <a:lumMod val="65000"/>
                    <a:lumOff val="35000"/>
                  </a:schemeClr>
                </a:solidFill>
                <a:latin typeface="+mn-ea"/>
                <a:cs typeface="+mn-ea"/>
              </a:endParaRPr>
            </a:p>
          </p:txBody>
        </p:sp>
        <p:sp>
          <p:nvSpPr>
            <p:cNvPr id="380" name="Text Box 442"/>
            <p:cNvSpPr txBox="1">
              <a:spLocks noChangeArrowheads="1"/>
            </p:cNvSpPr>
            <p:nvPr/>
          </p:nvSpPr>
          <p:spPr bwMode="auto">
            <a:xfrm>
              <a:off x="6092999"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201</a:t>
              </a:r>
              <a:r>
                <a:rPr lang="en-US" altLang="ko-KR" sz="2000" kern="0" baseline="0" dirty="0">
                  <a:solidFill>
                    <a:schemeClr val="tx1">
                      <a:lumMod val="65000"/>
                      <a:lumOff val="35000"/>
                    </a:schemeClr>
                  </a:solidFill>
                  <a:latin typeface="+mn-ea"/>
                  <a:cs typeface="+mn-ea"/>
                </a:rPr>
                <a:t>4</a:t>
              </a:r>
              <a:endParaRPr lang="en-US" altLang="ko-KR" sz="1300" b="0" kern="0" dirty="0">
                <a:solidFill>
                  <a:schemeClr val="tx1">
                    <a:lumMod val="65000"/>
                    <a:lumOff val="35000"/>
                  </a:schemeClr>
                </a:solidFill>
                <a:latin typeface="+mn-ea"/>
                <a:cs typeface="+mn-ea"/>
              </a:endParaRPr>
            </a:p>
          </p:txBody>
        </p:sp>
        <p:sp>
          <p:nvSpPr>
            <p:cNvPr id="381" name="Text Box 457"/>
            <p:cNvSpPr txBox="1">
              <a:spLocks noChangeArrowheads="1"/>
            </p:cNvSpPr>
            <p:nvPr/>
          </p:nvSpPr>
          <p:spPr bwMode="auto">
            <a:xfrm>
              <a:off x="7207423" y="4398938"/>
              <a:ext cx="762001" cy="3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000" kern="0" baseline="0" dirty="0">
                  <a:solidFill>
                    <a:schemeClr val="tx1">
                      <a:lumMod val="65000"/>
                      <a:lumOff val="35000"/>
                    </a:schemeClr>
                  </a:solidFill>
                  <a:latin typeface="+mn-ea"/>
                  <a:cs typeface="+mn-ea"/>
                </a:rPr>
                <a:t>201</a:t>
              </a:r>
              <a:r>
                <a:rPr lang="en-US" altLang="ko-KR" sz="2000" kern="0" baseline="0" dirty="0">
                  <a:solidFill>
                    <a:schemeClr val="tx1">
                      <a:lumMod val="65000"/>
                      <a:lumOff val="35000"/>
                    </a:schemeClr>
                  </a:solidFill>
                  <a:latin typeface="+mn-ea"/>
                  <a:cs typeface="+mn-ea"/>
                </a:rPr>
                <a:t>5</a:t>
              </a:r>
              <a:endParaRPr lang="en-US" altLang="ko-KR" sz="1300" b="0" kern="0" dirty="0">
                <a:solidFill>
                  <a:schemeClr val="tx1">
                    <a:lumMod val="65000"/>
                    <a:lumOff val="35000"/>
                  </a:schemeClr>
                </a:solidFill>
                <a:latin typeface="+mn-ea"/>
                <a:cs typeface="+mn-ea"/>
              </a:endParaRPr>
            </a:p>
          </p:txBody>
        </p:sp>
      </p:grpSp>
      <p:grpSp>
        <p:nvGrpSpPr>
          <p:cNvPr id="382" name="Group 458"/>
          <p:cNvGrpSpPr>
            <a:grpSpLocks/>
          </p:cNvGrpSpPr>
          <p:nvPr/>
        </p:nvGrpSpPr>
        <p:grpSpPr bwMode="auto">
          <a:xfrm>
            <a:off x="4976972" y="3493913"/>
            <a:ext cx="561348" cy="568476"/>
            <a:chOff x="2561" y="1793"/>
            <a:chExt cx="406" cy="406"/>
          </a:xfrm>
          <a:solidFill>
            <a:schemeClr val="accent3"/>
          </a:solidFill>
        </p:grpSpPr>
        <p:sp>
          <p:nvSpPr>
            <p:cNvPr id="383"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sp>
          <p:nvSpPr>
            <p:cNvPr id="384"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grpSp>
      <p:grpSp>
        <p:nvGrpSpPr>
          <p:cNvPr id="385" name="Group 479"/>
          <p:cNvGrpSpPr>
            <a:grpSpLocks/>
          </p:cNvGrpSpPr>
          <p:nvPr/>
        </p:nvGrpSpPr>
        <p:grpSpPr bwMode="auto">
          <a:xfrm>
            <a:off x="8000686" y="1627211"/>
            <a:ext cx="2028417" cy="1257905"/>
            <a:chOff x="3781" y="1498"/>
            <a:chExt cx="1019" cy="624"/>
          </a:xfrm>
          <a:solidFill>
            <a:schemeClr val="accent4"/>
          </a:solidFill>
        </p:grpSpPr>
        <p:sp>
          <p:nvSpPr>
            <p:cNvPr id="386" name="Freeform 474"/>
            <p:cNvSpPr>
              <a:spLocks/>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sp>
          <p:nvSpPr>
            <p:cNvPr id="387"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defRPr/>
              </a:pPr>
              <a:endParaRPr lang="zh-CN" altLang="zh-CN" kern="0">
                <a:solidFill>
                  <a:schemeClr val="accent1">
                    <a:lumMod val="25000"/>
                  </a:schemeClr>
                </a:solidFill>
                <a:latin typeface="+mn-ea"/>
                <a:cs typeface="+mn-ea"/>
              </a:endParaRPr>
            </a:p>
          </p:txBody>
        </p:sp>
      </p:grpSp>
      <p:grpSp>
        <p:nvGrpSpPr>
          <p:cNvPr id="388" name="组合 387"/>
          <p:cNvGrpSpPr/>
          <p:nvPr/>
        </p:nvGrpSpPr>
        <p:grpSpPr>
          <a:xfrm>
            <a:off x="7688161" y="2139243"/>
            <a:ext cx="1242124" cy="1064381"/>
            <a:chOff x="6026324" y="1433488"/>
            <a:chExt cx="990593" cy="838200"/>
          </a:xfrm>
        </p:grpSpPr>
        <p:sp>
          <p:nvSpPr>
            <p:cNvPr id="389" name="Oval 462"/>
            <p:cNvSpPr>
              <a:spLocks noChangeArrowheads="1"/>
            </p:cNvSpPr>
            <p:nvPr/>
          </p:nvSpPr>
          <p:spPr bwMode="auto">
            <a:xfrm>
              <a:off x="6026324" y="1433488"/>
              <a:ext cx="838200" cy="8382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zh-CN" kern="0">
                <a:solidFill>
                  <a:schemeClr val="accent1">
                    <a:lumMod val="25000"/>
                  </a:schemeClr>
                </a:solidFill>
                <a:latin typeface="+mn-ea"/>
                <a:cs typeface="+mn-ea"/>
              </a:endParaRPr>
            </a:p>
          </p:txBody>
        </p:sp>
        <p:sp>
          <p:nvSpPr>
            <p:cNvPr id="390" name="Text Box 476"/>
            <p:cNvSpPr txBox="1">
              <a:spLocks noChangeArrowheads="1"/>
            </p:cNvSpPr>
            <p:nvPr/>
          </p:nvSpPr>
          <p:spPr bwMode="auto">
            <a:xfrm>
              <a:off x="6058069" y="1662088"/>
              <a:ext cx="958848" cy="39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charset="0"/>
                </a:defRPr>
              </a:lvl1pPr>
              <a:lvl2pPr marL="742950" indent="-285750" eaLnBrk="0" hangingPunct="0">
                <a:defRPr b="1" baseline="-25000">
                  <a:solidFill>
                    <a:schemeClr val="tx1"/>
                  </a:solidFill>
                  <a:latin typeface="Arial" charset="0"/>
                </a:defRPr>
              </a:lvl2pPr>
              <a:lvl3pPr marL="1143000" indent="-228600" eaLnBrk="0" hangingPunct="0">
                <a:defRPr b="1" baseline="-25000">
                  <a:solidFill>
                    <a:schemeClr val="tx1"/>
                  </a:solidFill>
                  <a:latin typeface="Arial" charset="0"/>
                </a:defRPr>
              </a:lvl3pPr>
              <a:lvl4pPr marL="1600200" indent="-228600" eaLnBrk="0" hangingPunct="0">
                <a:defRPr b="1" baseline="-25000">
                  <a:solidFill>
                    <a:schemeClr val="tx1"/>
                  </a:solidFill>
                  <a:latin typeface="Arial" charset="0"/>
                </a:defRPr>
              </a:lvl4pPr>
              <a:lvl5pPr marL="2057400" indent="-228600" eaLnBrk="0" hangingPunct="0">
                <a:defRPr b="1" baseline="-25000">
                  <a:solidFill>
                    <a:schemeClr val="tx1"/>
                  </a:solidFill>
                  <a:latin typeface="Arial" charset="0"/>
                </a:defRPr>
              </a:lvl5pPr>
              <a:lvl6pPr marL="2514600" indent="-228600" algn="ctr" eaLnBrk="0" fontAlgn="base" hangingPunct="0">
                <a:spcBef>
                  <a:spcPct val="0"/>
                </a:spcBef>
                <a:spcAft>
                  <a:spcPct val="0"/>
                </a:spcAft>
                <a:defRPr b="1" baseline="-25000">
                  <a:solidFill>
                    <a:schemeClr val="tx1"/>
                  </a:solidFill>
                  <a:latin typeface="Arial" charset="0"/>
                </a:defRPr>
              </a:lvl6pPr>
              <a:lvl7pPr marL="2971800" indent="-228600" algn="ctr" eaLnBrk="0" fontAlgn="base" hangingPunct="0">
                <a:spcBef>
                  <a:spcPct val="0"/>
                </a:spcBef>
                <a:spcAft>
                  <a:spcPct val="0"/>
                </a:spcAft>
                <a:defRPr b="1" baseline="-25000">
                  <a:solidFill>
                    <a:schemeClr val="tx1"/>
                  </a:solidFill>
                  <a:latin typeface="Arial" charset="0"/>
                </a:defRPr>
              </a:lvl7pPr>
              <a:lvl8pPr marL="3429000" indent="-228600" algn="ctr" eaLnBrk="0" fontAlgn="base" hangingPunct="0">
                <a:spcBef>
                  <a:spcPct val="0"/>
                </a:spcBef>
                <a:spcAft>
                  <a:spcPct val="0"/>
                </a:spcAft>
                <a:defRPr b="1" baseline="-25000">
                  <a:solidFill>
                    <a:schemeClr val="tx1"/>
                  </a:solidFill>
                  <a:latin typeface="Arial" charset="0"/>
                </a:defRPr>
              </a:lvl8pPr>
              <a:lvl9pPr marL="3886200" indent="-228600" algn="ctr" eaLnBrk="0" fontAlgn="base" hangingPunct="0">
                <a:spcBef>
                  <a:spcPct val="0"/>
                </a:spcBef>
                <a:spcAft>
                  <a:spcPct val="0"/>
                </a:spcAft>
                <a:defRPr b="1" baseline="-25000">
                  <a:solidFill>
                    <a:schemeClr val="tx1"/>
                  </a:solidFill>
                  <a:latin typeface="Arial" charset="0"/>
                </a:defRPr>
              </a:lvl9pPr>
            </a:lstStyle>
            <a:p>
              <a:pPr>
                <a:defRPr/>
              </a:pPr>
              <a:r>
                <a:rPr lang="uk-UA" altLang="ko-KR" sz="2700" kern="0" baseline="0" dirty="0">
                  <a:solidFill>
                    <a:schemeClr val="bg1"/>
                  </a:solidFill>
                  <a:latin typeface="+mn-ea"/>
                  <a:cs typeface="+mn-ea"/>
                </a:rPr>
                <a:t>98%</a:t>
              </a:r>
              <a:endParaRPr lang="en-US" altLang="ko-KR" sz="2000" kern="0" dirty="0">
                <a:solidFill>
                  <a:schemeClr val="bg1"/>
                </a:solidFill>
                <a:latin typeface="+mn-ea"/>
                <a:cs typeface="+mn-ea"/>
              </a:endParaRPr>
            </a:p>
          </p:txBody>
        </p:sp>
      </p:grpSp>
      <p:grpSp>
        <p:nvGrpSpPr>
          <p:cNvPr id="391" name="组合 390"/>
          <p:cNvGrpSpPr/>
          <p:nvPr/>
        </p:nvGrpSpPr>
        <p:grpSpPr>
          <a:xfrm>
            <a:off x="4203593" y="4741292"/>
            <a:ext cx="2441494" cy="607923"/>
            <a:chOff x="3196010" y="3268872"/>
            <a:chExt cx="2089039" cy="520095"/>
          </a:xfrm>
        </p:grpSpPr>
        <p:sp>
          <p:nvSpPr>
            <p:cNvPr id="392" name="矩形标注 391"/>
            <p:cNvSpPr/>
            <p:nvPr/>
          </p:nvSpPr>
          <p:spPr>
            <a:xfrm>
              <a:off x="3303877" y="3268872"/>
              <a:ext cx="1836996" cy="520095"/>
            </a:xfrm>
            <a:prstGeom prst="wedgeRectCallout">
              <a:avLst>
                <a:gd name="adj1" fmla="val -63228"/>
                <a:gd name="adj2" fmla="val -193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endParaRPr>
            </a:p>
          </p:txBody>
        </p:sp>
        <p:sp>
          <p:nvSpPr>
            <p:cNvPr id="393" name="矩形​​ 16"/>
            <p:cNvSpPr>
              <a:spLocks noChangeArrowheads="1"/>
            </p:cNvSpPr>
            <p:nvPr/>
          </p:nvSpPr>
          <p:spPr bwMode="auto">
            <a:xfrm>
              <a:off x="3196010" y="3297617"/>
              <a:ext cx="2089039" cy="38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151590" fontAlgn="base">
                <a:spcBef>
                  <a:spcPct val="0"/>
                </a:spcBef>
                <a:spcAft>
                  <a:spcPct val="0"/>
                </a:spcAft>
                <a:defRPr/>
              </a:pPr>
              <a:r>
                <a:rPr lang="zh-CN" altLang="en-US" sz="2300" b="1" kern="0" dirty="0">
                  <a:solidFill>
                    <a:schemeClr val="bg1"/>
                  </a:solidFill>
                  <a:latin typeface="+mn-ea"/>
                  <a:cs typeface="+mn-ea"/>
                </a:rPr>
                <a:t>点击填加文字</a:t>
              </a:r>
            </a:p>
          </p:txBody>
        </p:sp>
      </p:grpSp>
      <p:grpSp>
        <p:nvGrpSpPr>
          <p:cNvPr id="394" name="组合 393"/>
          <p:cNvGrpSpPr/>
          <p:nvPr/>
        </p:nvGrpSpPr>
        <p:grpSpPr>
          <a:xfrm>
            <a:off x="3819671" y="2310099"/>
            <a:ext cx="2415515" cy="638848"/>
            <a:chOff x="2644833" y="1448745"/>
            <a:chExt cx="2066808" cy="546552"/>
          </a:xfrm>
        </p:grpSpPr>
        <p:sp>
          <p:nvSpPr>
            <p:cNvPr id="395" name="矩形标注 394"/>
            <p:cNvSpPr/>
            <p:nvPr/>
          </p:nvSpPr>
          <p:spPr>
            <a:xfrm>
              <a:off x="2805771" y="1448745"/>
              <a:ext cx="1796812" cy="546552"/>
            </a:xfrm>
            <a:prstGeom prst="wedgeRectCallout">
              <a:avLst>
                <a:gd name="adj1" fmla="val -3257"/>
                <a:gd name="adj2" fmla="val 107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endParaRPr>
            </a:p>
          </p:txBody>
        </p:sp>
        <p:sp>
          <p:nvSpPr>
            <p:cNvPr id="396" name="矩形​​ 16"/>
            <p:cNvSpPr>
              <a:spLocks noChangeArrowheads="1"/>
            </p:cNvSpPr>
            <p:nvPr/>
          </p:nvSpPr>
          <p:spPr bwMode="auto">
            <a:xfrm>
              <a:off x="2644833" y="1506941"/>
              <a:ext cx="2066808" cy="3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151590" fontAlgn="base">
                <a:spcBef>
                  <a:spcPct val="0"/>
                </a:spcBef>
                <a:spcAft>
                  <a:spcPct val="0"/>
                </a:spcAft>
                <a:defRPr/>
              </a:pPr>
              <a:r>
                <a:rPr lang="zh-CN" altLang="en-US" sz="2300" b="1" kern="0" dirty="0">
                  <a:solidFill>
                    <a:schemeClr val="bg1"/>
                  </a:solidFill>
                  <a:latin typeface="+mn-ea"/>
                  <a:cs typeface="+mn-ea"/>
                </a:rPr>
                <a:t>点击填加文字</a:t>
              </a:r>
            </a:p>
          </p:txBody>
        </p:sp>
      </p:grpSp>
      <p:grpSp>
        <p:nvGrpSpPr>
          <p:cNvPr id="397" name="组合 396"/>
          <p:cNvGrpSpPr/>
          <p:nvPr/>
        </p:nvGrpSpPr>
        <p:grpSpPr>
          <a:xfrm>
            <a:off x="7991265" y="3705670"/>
            <a:ext cx="2415514" cy="578463"/>
            <a:chOff x="5765264" y="2491219"/>
            <a:chExt cx="2066808" cy="494891"/>
          </a:xfrm>
        </p:grpSpPr>
        <p:sp>
          <p:nvSpPr>
            <p:cNvPr id="398" name="矩形标注 397"/>
            <p:cNvSpPr/>
            <p:nvPr/>
          </p:nvSpPr>
          <p:spPr>
            <a:xfrm>
              <a:off x="5878571" y="2491219"/>
              <a:ext cx="1809510" cy="494891"/>
            </a:xfrm>
            <a:prstGeom prst="wedgeRectCallout">
              <a:avLst>
                <a:gd name="adj1" fmla="val -33387"/>
                <a:gd name="adj2" fmla="val -1087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endParaRPr>
            </a:p>
          </p:txBody>
        </p:sp>
        <p:sp>
          <p:nvSpPr>
            <p:cNvPr id="399" name="矩形​​ 16"/>
            <p:cNvSpPr>
              <a:spLocks noChangeArrowheads="1"/>
            </p:cNvSpPr>
            <p:nvPr/>
          </p:nvSpPr>
          <p:spPr bwMode="auto">
            <a:xfrm>
              <a:off x="5765264" y="2536791"/>
              <a:ext cx="2066808" cy="3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151590" fontAlgn="base">
                <a:spcBef>
                  <a:spcPct val="0"/>
                </a:spcBef>
                <a:spcAft>
                  <a:spcPct val="0"/>
                </a:spcAft>
                <a:defRPr/>
              </a:pPr>
              <a:r>
                <a:rPr lang="zh-CN" altLang="en-US" sz="2300" b="1" kern="0" dirty="0">
                  <a:solidFill>
                    <a:schemeClr val="bg1"/>
                  </a:solidFill>
                  <a:latin typeface="+mn-ea"/>
                  <a:cs typeface="+mn-ea"/>
                </a:rPr>
                <a:t>点击填加文字</a:t>
              </a:r>
            </a:p>
          </p:txBody>
        </p:sp>
      </p:gr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284854515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5"/>
                                        </p:tgtEl>
                                        <p:attrNameLst>
                                          <p:attrName>style.visibility</p:attrName>
                                        </p:attrNameLst>
                                      </p:cBhvr>
                                      <p:to>
                                        <p:strVal val="visible"/>
                                      </p:to>
                                    </p:set>
                                    <p:animEffect transition="in" filter="fade">
                                      <p:cBhvr>
                                        <p:cTn id="11" dur="500"/>
                                        <p:tgtEl>
                                          <p:spTgt spid="375"/>
                                        </p:tgtEl>
                                      </p:cBhvr>
                                    </p:animEffect>
                                    <p:anim calcmode="lin" valueType="num">
                                      <p:cBhvr>
                                        <p:cTn id="12" dur="500" fill="hold"/>
                                        <p:tgtEl>
                                          <p:spTgt spid="375"/>
                                        </p:tgtEl>
                                        <p:attrNameLst>
                                          <p:attrName>ppt_x</p:attrName>
                                        </p:attrNameLst>
                                      </p:cBhvr>
                                      <p:tavLst>
                                        <p:tav tm="0">
                                          <p:val>
                                            <p:strVal val="#ppt_x"/>
                                          </p:val>
                                        </p:tav>
                                        <p:tav tm="100000">
                                          <p:val>
                                            <p:strVal val="#ppt_x"/>
                                          </p:val>
                                        </p:tav>
                                      </p:tavLst>
                                    </p:anim>
                                    <p:anim calcmode="lin" valueType="num">
                                      <p:cBhvr>
                                        <p:cTn id="13" dur="500" fill="hold"/>
                                        <p:tgtEl>
                                          <p:spTgt spid="375"/>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1"/>
                                        </p:tgtEl>
                                        <p:attrNameLst>
                                          <p:attrName>style.visibility</p:attrName>
                                        </p:attrNameLst>
                                      </p:cBhvr>
                                      <p:to>
                                        <p:strVal val="visible"/>
                                      </p:to>
                                    </p:set>
                                    <p:anim calcmode="lin" valueType="num">
                                      <p:cBhvr additive="base">
                                        <p:cTn id="16" dur="500" fill="hold"/>
                                        <p:tgtEl>
                                          <p:spTgt spid="371"/>
                                        </p:tgtEl>
                                        <p:attrNameLst>
                                          <p:attrName>ppt_x</p:attrName>
                                        </p:attrNameLst>
                                      </p:cBhvr>
                                      <p:tavLst>
                                        <p:tav tm="0">
                                          <p:val>
                                            <p:strVal val="0-#ppt_w/2"/>
                                          </p:val>
                                        </p:tav>
                                        <p:tav tm="100000">
                                          <p:val>
                                            <p:strVal val="#ppt_x"/>
                                          </p:val>
                                        </p:tav>
                                      </p:tavLst>
                                    </p:anim>
                                    <p:anim calcmode="lin" valueType="num">
                                      <p:cBhvr additive="base">
                                        <p:cTn id="17" dur="500" fill="hold"/>
                                        <p:tgtEl>
                                          <p:spTgt spid="37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300"/>
                                        <p:tgtEl>
                                          <p:spTgt spid="4"/>
                                        </p:tgtEl>
                                      </p:cBhvr>
                                    </p:animEffect>
                                  </p:childTnLst>
                                </p:cTn>
                              </p:par>
                            </p:childTnLst>
                          </p:cTn>
                        </p:par>
                        <p:par>
                          <p:cTn id="22" fill="hold">
                            <p:stCondLst>
                              <p:cond delay="1300"/>
                            </p:stCondLst>
                            <p:childTnLst>
                              <p:par>
                                <p:cTn id="23" presetID="10" presetClass="entr" presetSubtype="0" fill="hold" nodeType="afterEffect">
                                  <p:stCondLst>
                                    <p:cond delay="0"/>
                                  </p:stCondLst>
                                  <p:childTnLst>
                                    <p:set>
                                      <p:cBhvr>
                                        <p:cTn id="24" dur="1" fill="hold">
                                          <p:stCondLst>
                                            <p:cond delay="0"/>
                                          </p:stCondLst>
                                        </p:cTn>
                                        <p:tgtEl>
                                          <p:spTgt spid="372"/>
                                        </p:tgtEl>
                                        <p:attrNameLst>
                                          <p:attrName>style.visibility</p:attrName>
                                        </p:attrNameLst>
                                      </p:cBhvr>
                                      <p:to>
                                        <p:strVal val="visible"/>
                                      </p:to>
                                    </p:set>
                                    <p:animEffect transition="in" filter="fade">
                                      <p:cBhvr>
                                        <p:cTn id="25" dur="300"/>
                                        <p:tgtEl>
                                          <p:spTgt spid="37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9"/>
                                        </p:tgtEl>
                                        <p:attrNameLst>
                                          <p:attrName>style.visibility</p:attrName>
                                        </p:attrNameLst>
                                      </p:cBhvr>
                                      <p:to>
                                        <p:strVal val="visible"/>
                                      </p:to>
                                    </p:set>
                                    <p:animEffect transition="in" filter="wipe(left)">
                                      <p:cBhvr>
                                        <p:cTn id="28" dur="300"/>
                                        <p:tgtEl>
                                          <p:spTgt spid="369"/>
                                        </p:tgtEl>
                                      </p:cBhvr>
                                    </p:animEffect>
                                  </p:childTnLst>
                                </p:cTn>
                              </p:par>
                            </p:childTnLst>
                          </p:cTn>
                        </p:par>
                        <p:par>
                          <p:cTn id="29" fill="hold">
                            <p:stCondLst>
                              <p:cond delay="1600"/>
                            </p:stCondLst>
                            <p:childTnLst>
                              <p:par>
                                <p:cTn id="30" presetID="10" presetClass="entr" presetSubtype="0" fill="hold" nodeType="afterEffect">
                                  <p:stCondLst>
                                    <p:cond delay="0"/>
                                  </p:stCondLst>
                                  <p:childTnLst>
                                    <p:set>
                                      <p:cBhvr>
                                        <p:cTn id="31" dur="1" fill="hold">
                                          <p:stCondLst>
                                            <p:cond delay="0"/>
                                          </p:stCondLst>
                                        </p:cTn>
                                        <p:tgtEl>
                                          <p:spTgt spid="382"/>
                                        </p:tgtEl>
                                        <p:attrNameLst>
                                          <p:attrName>style.visibility</p:attrName>
                                        </p:attrNameLst>
                                      </p:cBhvr>
                                      <p:to>
                                        <p:strVal val="visible"/>
                                      </p:to>
                                    </p:set>
                                    <p:animEffect transition="in" filter="fade">
                                      <p:cBhvr>
                                        <p:cTn id="32" dur="300"/>
                                        <p:tgtEl>
                                          <p:spTgt spid="38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70"/>
                                        </p:tgtEl>
                                        <p:attrNameLst>
                                          <p:attrName>style.visibility</p:attrName>
                                        </p:attrNameLst>
                                      </p:cBhvr>
                                      <p:to>
                                        <p:strVal val="visible"/>
                                      </p:to>
                                    </p:set>
                                    <p:animEffect transition="in" filter="wipe(left)">
                                      <p:cBhvr>
                                        <p:cTn id="35" dur="300"/>
                                        <p:tgtEl>
                                          <p:spTgt spid="370"/>
                                        </p:tgtEl>
                                      </p:cBhvr>
                                    </p:animEffect>
                                  </p:childTnLst>
                                </p:cTn>
                              </p:par>
                            </p:childTnLst>
                          </p:cTn>
                        </p:par>
                        <p:par>
                          <p:cTn id="36" fill="hold">
                            <p:stCondLst>
                              <p:cond delay="1900"/>
                            </p:stCondLst>
                            <p:childTnLst>
                              <p:par>
                                <p:cTn id="37" presetID="10" presetClass="entr" presetSubtype="0" fill="hold" nodeType="afterEffect">
                                  <p:stCondLst>
                                    <p:cond delay="0"/>
                                  </p:stCondLst>
                                  <p:childTnLst>
                                    <p:set>
                                      <p:cBhvr>
                                        <p:cTn id="38" dur="1" fill="hold">
                                          <p:stCondLst>
                                            <p:cond delay="0"/>
                                          </p:stCondLst>
                                        </p:cTn>
                                        <p:tgtEl>
                                          <p:spTgt spid="388"/>
                                        </p:tgtEl>
                                        <p:attrNameLst>
                                          <p:attrName>style.visibility</p:attrName>
                                        </p:attrNameLst>
                                      </p:cBhvr>
                                      <p:to>
                                        <p:strVal val="visible"/>
                                      </p:to>
                                    </p:set>
                                    <p:animEffect transition="in" filter="fade">
                                      <p:cBhvr>
                                        <p:cTn id="39" dur="300"/>
                                        <p:tgtEl>
                                          <p:spTgt spid="388"/>
                                        </p:tgtEl>
                                      </p:cBhvr>
                                    </p:animEffect>
                                  </p:childTnLst>
                                </p:cTn>
                              </p:par>
                              <p:par>
                                <p:cTn id="40" presetID="22" presetClass="entr" presetSubtype="8" fill="hold" nodeType="withEffect">
                                  <p:stCondLst>
                                    <p:cond delay="0"/>
                                  </p:stCondLst>
                                  <p:childTnLst>
                                    <p:set>
                                      <p:cBhvr>
                                        <p:cTn id="41" dur="1" fill="hold">
                                          <p:stCondLst>
                                            <p:cond delay="0"/>
                                          </p:stCondLst>
                                        </p:cTn>
                                        <p:tgtEl>
                                          <p:spTgt spid="385"/>
                                        </p:tgtEl>
                                        <p:attrNameLst>
                                          <p:attrName>style.visibility</p:attrName>
                                        </p:attrNameLst>
                                      </p:cBhvr>
                                      <p:to>
                                        <p:strVal val="visible"/>
                                      </p:to>
                                    </p:set>
                                    <p:animEffect transition="in" filter="wipe(left)">
                                      <p:cBhvr>
                                        <p:cTn id="42" dur="300"/>
                                        <p:tgtEl>
                                          <p:spTgt spid="385"/>
                                        </p:tgtEl>
                                      </p:cBhvr>
                                    </p:animEffect>
                                  </p:childTnLst>
                                </p:cTn>
                              </p:par>
                            </p:childTnLst>
                          </p:cTn>
                        </p:par>
                        <p:par>
                          <p:cTn id="43" fill="hold">
                            <p:stCondLst>
                              <p:cond delay="2200"/>
                            </p:stCondLst>
                            <p:childTnLst>
                              <p:par>
                                <p:cTn id="44" presetID="10" presetClass="entr" presetSubtype="0" fill="hold" nodeType="afterEffect">
                                  <p:stCondLst>
                                    <p:cond delay="0"/>
                                  </p:stCondLst>
                                  <p:childTnLst>
                                    <p:set>
                                      <p:cBhvr>
                                        <p:cTn id="45" dur="1" fill="hold">
                                          <p:stCondLst>
                                            <p:cond delay="0"/>
                                          </p:stCondLst>
                                        </p:cTn>
                                        <p:tgtEl>
                                          <p:spTgt spid="391"/>
                                        </p:tgtEl>
                                        <p:attrNameLst>
                                          <p:attrName>style.visibility</p:attrName>
                                        </p:attrNameLst>
                                      </p:cBhvr>
                                      <p:to>
                                        <p:strVal val="visible"/>
                                      </p:to>
                                    </p:set>
                                    <p:animEffect transition="in" filter="fade">
                                      <p:cBhvr>
                                        <p:cTn id="46" dur="500"/>
                                        <p:tgtEl>
                                          <p:spTgt spid="391"/>
                                        </p:tgtEl>
                                      </p:cBhvr>
                                    </p:animEffect>
                                  </p:childTnLst>
                                </p:cTn>
                              </p:par>
                            </p:childTnLst>
                          </p:cTn>
                        </p:par>
                        <p:par>
                          <p:cTn id="47" fill="hold">
                            <p:stCondLst>
                              <p:cond delay="2700"/>
                            </p:stCondLst>
                            <p:childTnLst>
                              <p:par>
                                <p:cTn id="48" presetID="10" presetClass="entr" presetSubtype="0" fill="hold" nodeType="afterEffect">
                                  <p:stCondLst>
                                    <p:cond delay="0"/>
                                  </p:stCondLst>
                                  <p:childTnLst>
                                    <p:set>
                                      <p:cBhvr>
                                        <p:cTn id="49" dur="1" fill="hold">
                                          <p:stCondLst>
                                            <p:cond delay="0"/>
                                          </p:stCondLst>
                                        </p:cTn>
                                        <p:tgtEl>
                                          <p:spTgt spid="394"/>
                                        </p:tgtEl>
                                        <p:attrNameLst>
                                          <p:attrName>style.visibility</p:attrName>
                                        </p:attrNameLst>
                                      </p:cBhvr>
                                      <p:to>
                                        <p:strVal val="visible"/>
                                      </p:to>
                                    </p:set>
                                    <p:animEffect transition="in" filter="fade">
                                      <p:cBhvr>
                                        <p:cTn id="50" dur="500"/>
                                        <p:tgtEl>
                                          <p:spTgt spid="394"/>
                                        </p:tgtEl>
                                      </p:cBhvr>
                                    </p:animEffect>
                                  </p:childTnLst>
                                </p:cTn>
                              </p:par>
                            </p:childTnLst>
                          </p:cTn>
                        </p:par>
                        <p:par>
                          <p:cTn id="51" fill="hold">
                            <p:stCondLst>
                              <p:cond delay="3200"/>
                            </p:stCondLst>
                            <p:childTnLst>
                              <p:par>
                                <p:cTn id="52" presetID="10" presetClass="entr" presetSubtype="0" fill="hold" nodeType="afterEffect">
                                  <p:stCondLst>
                                    <p:cond delay="0"/>
                                  </p:stCondLst>
                                  <p:childTnLst>
                                    <p:set>
                                      <p:cBhvr>
                                        <p:cTn id="53" dur="1" fill="hold">
                                          <p:stCondLst>
                                            <p:cond delay="0"/>
                                          </p:stCondLst>
                                        </p:cTn>
                                        <p:tgtEl>
                                          <p:spTgt spid="397"/>
                                        </p:tgtEl>
                                        <p:attrNameLst>
                                          <p:attrName>style.visibility</p:attrName>
                                        </p:attrNameLst>
                                      </p:cBhvr>
                                      <p:to>
                                        <p:strVal val="visible"/>
                                      </p:to>
                                    </p:set>
                                    <p:animEffect transition="in" filter="fade">
                                      <p:cBhvr>
                                        <p:cTn id="54"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9" grpId="0" animBg="1"/>
      <p:bldP spid="370" grpId="0" animBg="1"/>
      <p:bldP spid="3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754644" y="3241030"/>
            <a:ext cx="2001017" cy="284977"/>
          </a:xfrm>
          <a:prstGeom prst="rect">
            <a:avLst/>
          </a:prstGeom>
        </p:spPr>
        <p:txBody>
          <a:bodyPr lIns="104488" tIns="52244" rIns="104488" bIns="52244"/>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2100" b="1" dirty="0">
                <a:solidFill>
                  <a:schemeClr val="tx1">
                    <a:lumMod val="65000"/>
                    <a:lumOff val="35000"/>
                  </a:schemeClr>
                </a:solidFill>
                <a:latin typeface="+mn-ea"/>
                <a:ea typeface="+mn-ea"/>
                <a:cs typeface="+mn-ea"/>
              </a:rPr>
              <a:t>单击填加标题</a:t>
            </a:r>
            <a:endParaRPr lang="en-US" sz="2100" b="1" dirty="0">
              <a:solidFill>
                <a:schemeClr val="tx1">
                  <a:lumMod val="65000"/>
                  <a:lumOff val="35000"/>
                </a:schemeClr>
              </a:solidFill>
              <a:latin typeface="+mn-ea"/>
              <a:ea typeface="+mn-ea"/>
              <a:cs typeface="+mn-ea"/>
            </a:endParaRPr>
          </a:p>
        </p:txBody>
      </p:sp>
      <p:grpSp>
        <p:nvGrpSpPr>
          <p:cNvPr id="5" name="Group 36"/>
          <p:cNvGrpSpPr/>
          <p:nvPr/>
        </p:nvGrpSpPr>
        <p:grpSpPr>
          <a:xfrm>
            <a:off x="5208034" y="1527303"/>
            <a:ext cx="1625991" cy="1519756"/>
            <a:chOff x="5665775" y="2466267"/>
            <a:chExt cx="1896557" cy="1772642"/>
          </a:xfrm>
        </p:grpSpPr>
        <p:sp>
          <p:nvSpPr>
            <p:cNvPr id="6" name="Rectangle 16"/>
            <p:cNvSpPr/>
            <p:nvPr/>
          </p:nvSpPr>
          <p:spPr bwMode="auto">
            <a:xfrm>
              <a:off x="5665775" y="2466267"/>
              <a:ext cx="1896557" cy="177264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7" name="Picture 2" descr="C:\Users\Jonahs\Dropbox\Projects SCOTT\MEET Windows Azure\source\Background\tile-icon-stor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
          <p:cNvGrpSpPr/>
          <p:nvPr/>
        </p:nvGrpSpPr>
        <p:grpSpPr>
          <a:xfrm>
            <a:off x="1832926" y="1527303"/>
            <a:ext cx="1625991" cy="1519756"/>
            <a:chOff x="1685919" y="596839"/>
            <a:chExt cx="1896557" cy="1772642"/>
          </a:xfrm>
        </p:grpSpPr>
        <p:sp>
          <p:nvSpPr>
            <p:cNvPr id="9" name="Rectangle 7"/>
            <p:cNvSpPr/>
            <p:nvPr/>
          </p:nvSpPr>
          <p:spPr bwMode="auto">
            <a:xfrm>
              <a:off x="1685919" y="596839"/>
              <a:ext cx="1896557" cy="177264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10" name="Picture 3"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35"/>
          <p:cNvGrpSpPr/>
          <p:nvPr/>
        </p:nvGrpSpPr>
        <p:grpSpPr>
          <a:xfrm>
            <a:off x="5207670" y="3109306"/>
            <a:ext cx="1625991" cy="1519756"/>
            <a:chOff x="3671322" y="4341709"/>
            <a:chExt cx="1896557" cy="1772642"/>
          </a:xfrm>
        </p:grpSpPr>
        <p:sp>
          <p:nvSpPr>
            <p:cNvPr id="12" name="Rectangle 25"/>
            <p:cNvSpPr/>
            <p:nvPr/>
          </p:nvSpPr>
          <p:spPr bwMode="auto">
            <a:xfrm>
              <a:off x="3671322" y="4341709"/>
              <a:ext cx="1896557" cy="17726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13" name="Picture 4" descr="C:\Users\Jonahs\Dropbox\Projects SCOTT\MEET Windows Azure\source\Background\tile-icon-cac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37"/>
          <p:cNvGrpSpPr/>
          <p:nvPr/>
        </p:nvGrpSpPr>
        <p:grpSpPr>
          <a:xfrm>
            <a:off x="5207670" y="4693554"/>
            <a:ext cx="1625991" cy="1519756"/>
            <a:chOff x="5656726" y="4341709"/>
            <a:chExt cx="1896557" cy="1772642"/>
          </a:xfrm>
        </p:grpSpPr>
        <p:sp>
          <p:nvSpPr>
            <p:cNvPr id="15" name="Rectangle 28"/>
            <p:cNvSpPr/>
            <p:nvPr/>
          </p:nvSpPr>
          <p:spPr bwMode="auto">
            <a:xfrm>
              <a:off x="5656726" y="4341709"/>
              <a:ext cx="1896557" cy="177264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16" name="Picture 5" descr="C:\Users\Jonahs\Dropbox\Projects SCOTT\MEET Windows Azure\source\Background\tile-icon-CD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2"/>
          <p:cNvGrpSpPr/>
          <p:nvPr/>
        </p:nvGrpSpPr>
        <p:grpSpPr>
          <a:xfrm>
            <a:off x="3520298" y="1527303"/>
            <a:ext cx="1625991" cy="1519756"/>
            <a:chOff x="3671323" y="596839"/>
            <a:chExt cx="1896557" cy="1772642"/>
          </a:xfrm>
        </p:grpSpPr>
        <p:sp>
          <p:nvSpPr>
            <p:cNvPr id="18" name="Rectangle 10"/>
            <p:cNvSpPr/>
            <p:nvPr/>
          </p:nvSpPr>
          <p:spPr bwMode="auto">
            <a:xfrm>
              <a:off x="3671323" y="596839"/>
              <a:ext cx="1896557" cy="17726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19" name="Picture 6" descr="C:\Users\Jonahs\Dropbox\Projects SCOTT\MEET Windows Azure\source\Background\tile-icon-databa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5"/>
          <p:cNvGrpSpPr/>
          <p:nvPr/>
        </p:nvGrpSpPr>
        <p:grpSpPr>
          <a:xfrm>
            <a:off x="8597932" y="3109306"/>
            <a:ext cx="1625991" cy="1519756"/>
            <a:chOff x="9645631" y="2476591"/>
            <a:chExt cx="1896557" cy="1772642"/>
          </a:xfrm>
        </p:grpSpPr>
        <p:sp>
          <p:nvSpPr>
            <p:cNvPr id="21" name="Rectangle 22"/>
            <p:cNvSpPr/>
            <p:nvPr/>
          </p:nvSpPr>
          <p:spPr bwMode="auto">
            <a:xfrm>
              <a:off x="9645631" y="2476591"/>
              <a:ext cx="1896557" cy="17726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22" name="Picture 7" descr="C:\Users\Jonahs\Dropbox\Projects SCOTT\MEET Windows Azure\source\Background\tile-icon-ident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4"/>
          <p:cNvGrpSpPr/>
          <p:nvPr/>
        </p:nvGrpSpPr>
        <p:grpSpPr>
          <a:xfrm>
            <a:off x="3520298" y="4693554"/>
            <a:ext cx="1625991" cy="1519756"/>
            <a:chOff x="5665775" y="596839"/>
            <a:chExt cx="1896557" cy="1772642"/>
          </a:xfrm>
        </p:grpSpPr>
        <p:sp>
          <p:nvSpPr>
            <p:cNvPr id="24" name="Rectangle 13"/>
            <p:cNvSpPr/>
            <p:nvPr/>
          </p:nvSpPr>
          <p:spPr bwMode="auto">
            <a:xfrm>
              <a:off x="5665775" y="596839"/>
              <a:ext cx="1896557" cy="177264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25" name="Picture 8" descr="C:\Users\Jonahs\Dropbox\Projects SCOTT\MEET Windows Azure\source\Background\tile-icon-medi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34"/>
          <p:cNvGrpSpPr/>
          <p:nvPr/>
        </p:nvGrpSpPr>
        <p:grpSpPr>
          <a:xfrm>
            <a:off x="6902802" y="3107851"/>
            <a:ext cx="1625991" cy="1519756"/>
            <a:chOff x="7651179" y="2466267"/>
            <a:chExt cx="1896557" cy="1772642"/>
          </a:xfrm>
        </p:grpSpPr>
        <p:sp>
          <p:nvSpPr>
            <p:cNvPr id="27" name="Rectangle 19"/>
            <p:cNvSpPr/>
            <p:nvPr/>
          </p:nvSpPr>
          <p:spPr bwMode="auto">
            <a:xfrm>
              <a:off x="7651179" y="2466267"/>
              <a:ext cx="1896557" cy="177264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28" name="Picture 9" descr="C:\Users\Jonahs\Dropbox\Projects SCOTT\MEET Windows Azure\source\Background\tile-icon-messagi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33"/>
          <p:cNvGrpSpPr/>
          <p:nvPr/>
        </p:nvGrpSpPr>
        <p:grpSpPr>
          <a:xfrm>
            <a:off x="6902802" y="4693554"/>
            <a:ext cx="1625991" cy="1519756"/>
            <a:chOff x="7651178" y="4341709"/>
            <a:chExt cx="1896557" cy="1772642"/>
          </a:xfrm>
        </p:grpSpPr>
        <p:sp>
          <p:nvSpPr>
            <p:cNvPr id="30" name="Rectangle 31"/>
            <p:cNvSpPr/>
            <p:nvPr/>
          </p:nvSpPr>
          <p:spPr bwMode="auto">
            <a:xfrm>
              <a:off x="7651178" y="4341709"/>
              <a:ext cx="1896557" cy="177264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31" name="Picture 10" descr="C:\Users\Jonahs\Dropbox\Projects SCOTT\MEET Windows Azure\source\Background\tile-icon-networ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29"/>
          <p:cNvGrpSpPr/>
          <p:nvPr/>
        </p:nvGrpSpPr>
        <p:grpSpPr>
          <a:xfrm>
            <a:off x="6909813" y="1527303"/>
            <a:ext cx="1625991" cy="1519756"/>
            <a:chOff x="5665775" y="2466267"/>
            <a:chExt cx="1896557" cy="1772642"/>
          </a:xfrm>
        </p:grpSpPr>
        <p:sp>
          <p:nvSpPr>
            <p:cNvPr id="33" name="Rectangle 30"/>
            <p:cNvSpPr/>
            <p:nvPr/>
          </p:nvSpPr>
          <p:spPr bwMode="auto">
            <a:xfrm>
              <a:off x="5665775" y="2466267"/>
              <a:ext cx="1896557" cy="177264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783310" fontAlgn="base">
                <a:spcBef>
                  <a:spcPct val="0"/>
                </a:spcBef>
                <a:spcAft>
                  <a:spcPct val="0"/>
                </a:spcAft>
              </a:pPr>
              <a:r>
                <a:rPr lang="zh-CN" altLang="en-US" sz="1300" dirty="0">
                  <a:gradFill>
                    <a:gsLst>
                      <a:gs pos="0">
                        <a:srgbClr val="FFFFFF"/>
                      </a:gs>
                      <a:gs pos="100000">
                        <a:srgbClr val="FFFFFF"/>
                      </a:gs>
                    </a:gsLst>
                    <a:lin ang="5400000" scaled="0"/>
                  </a:gradFill>
                  <a:latin typeface="+mn-ea"/>
                  <a:cs typeface="+mn-ea"/>
                </a:rPr>
                <a:t>单击填加文字</a:t>
              </a:r>
              <a:endParaRPr lang="en-US" altLang="zh-CN" sz="1300" dirty="0">
                <a:gradFill>
                  <a:gsLst>
                    <a:gs pos="0">
                      <a:srgbClr val="FFFFFF"/>
                    </a:gs>
                    <a:gs pos="100000">
                      <a:srgbClr val="FFFFFF"/>
                    </a:gs>
                  </a:gsLst>
                  <a:lin ang="5400000" scaled="0"/>
                </a:gradFill>
                <a:latin typeface="+mn-ea"/>
                <a:cs typeface="+mn-ea"/>
              </a:endParaRPr>
            </a:p>
          </p:txBody>
        </p:sp>
        <p:pic>
          <p:nvPicPr>
            <p:cNvPr id="3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itle 3"/>
          <p:cNvSpPr txBox="1">
            <a:spLocks/>
          </p:cNvSpPr>
          <p:nvPr/>
        </p:nvSpPr>
        <p:spPr>
          <a:xfrm>
            <a:off x="1879952" y="3701737"/>
            <a:ext cx="1563436" cy="1038746"/>
          </a:xfrm>
          <a:prstGeom prst="rect">
            <a:avLst/>
          </a:prstGeom>
        </p:spPr>
        <p:txBody>
          <a:bodyPr vert="horz" wrap="square" lIns="0" tIns="0" rIns="0" bIns="0" rtlCol="0" anchor="t">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nSpc>
                <a:spcPct val="150000"/>
              </a:lnSpc>
            </a:pPr>
            <a:r>
              <a:rPr lang="zh-CN" altLang="en-US" sz="1500" dirty="0">
                <a:solidFill>
                  <a:schemeClr val="tx1">
                    <a:lumMod val="65000"/>
                    <a:lumOff val="35000"/>
                  </a:schemeClr>
                </a:solidFill>
                <a:latin typeface="+mn-ea"/>
                <a:cs typeface="+mn-ea"/>
              </a:rPr>
              <a:t>单击填加文字内容</a:t>
            </a:r>
            <a:endParaRPr lang="en-US" altLang="zh-CN" sz="1500" dirty="0">
              <a:solidFill>
                <a:schemeClr val="tx1">
                  <a:lumMod val="65000"/>
                  <a:lumOff val="35000"/>
                </a:schemeClr>
              </a:solidFill>
              <a:latin typeface="+mn-ea"/>
              <a:cs typeface="+mn-ea"/>
            </a:endParaRPr>
          </a:p>
          <a:p>
            <a:pPr>
              <a:lnSpc>
                <a:spcPct val="150000"/>
              </a:lnSpc>
            </a:pPr>
            <a:r>
              <a:rPr lang="zh-CN" altLang="en-US" sz="1500" dirty="0">
                <a:solidFill>
                  <a:schemeClr val="tx1">
                    <a:lumMod val="65000"/>
                    <a:lumOff val="35000"/>
                  </a:schemeClr>
                </a:solidFill>
                <a:latin typeface="+mn-ea"/>
                <a:cs typeface="+mn-ea"/>
              </a:rPr>
              <a:t>单击填加文字内容</a:t>
            </a:r>
          </a:p>
          <a:p>
            <a:pPr>
              <a:lnSpc>
                <a:spcPct val="150000"/>
              </a:lnSpc>
            </a:pPr>
            <a:endParaRPr lang="zh-CN" altLang="en-US" sz="1500" dirty="0">
              <a:solidFill>
                <a:schemeClr val="tx1">
                  <a:lumMod val="65000"/>
                  <a:lumOff val="35000"/>
                </a:schemeClr>
              </a:solidFill>
              <a:latin typeface="+mn-ea"/>
              <a:cs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ea typeface="+mn-ea"/>
              <a:cs typeface="+mn-ea"/>
            </a:endParaRPr>
          </a:p>
        </p:txBody>
      </p:sp>
    </p:spTree>
    <p:extLst>
      <p:ext uri="{BB962C8B-B14F-4D97-AF65-F5344CB8AC3E}">
        <p14:creationId xmlns:p14="http://schemas.microsoft.com/office/powerpoint/2010/main" val="8832496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nodeType="withEffect">
                                  <p:stCondLst>
                                    <p:cond delay="1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nodeType="withEffect">
                                  <p:stCondLst>
                                    <p:cond delay="7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10" presetClass="entr" presetSubtype="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nodeType="with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4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nodeType="withEffect">
                                  <p:stCondLst>
                                    <p:cond delay="75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57996" y="1341576"/>
            <a:ext cx="5217744" cy="5516424"/>
          </a:xfrm>
          <a:prstGeom prst="rect">
            <a:avLst/>
          </a:prstGeom>
        </p:spPr>
      </p:pic>
      <p:sp>
        <p:nvSpPr>
          <p:cNvPr id="3" name="PA_文本框 3"/>
          <p:cNvSpPr txBox="1"/>
          <p:nvPr>
            <p:custDataLst>
              <p:tags r:id="rId2"/>
            </p:custDataLst>
          </p:nvPr>
        </p:nvSpPr>
        <p:spPr>
          <a:xfrm>
            <a:off x="7015185" y="1767956"/>
            <a:ext cx="3262433" cy="1015663"/>
          </a:xfrm>
          <a:prstGeom prst="rect">
            <a:avLst/>
          </a:prstGeom>
          <a:noFill/>
        </p:spPr>
        <p:txBody>
          <a:bodyPr wrap="none" rtlCol="0">
            <a:spAutoFit/>
          </a:bodyPr>
          <a:lstStyle/>
          <a:p>
            <a:pPr algn="ctr"/>
            <a:r>
              <a:rPr lang="zh-CN" altLang="en-US" sz="6000" b="1" dirty="0">
                <a:ln w="12700">
                  <a:noFill/>
                  <a:prstDash val="solid"/>
                </a:ln>
                <a:solidFill>
                  <a:schemeClr val="bg1"/>
                </a:solidFill>
                <a:latin typeface="+mj-ea"/>
                <a:ea typeface="+mj-ea"/>
              </a:rPr>
              <a:t>谢谢观看</a:t>
            </a:r>
          </a:p>
        </p:txBody>
      </p:sp>
      <p:sp>
        <p:nvSpPr>
          <p:cNvPr id="5" name="PA_矩形 4"/>
          <p:cNvSpPr/>
          <p:nvPr>
            <p:custDataLst>
              <p:tags r:id="rId3"/>
            </p:custDataLst>
          </p:nvPr>
        </p:nvSpPr>
        <p:spPr>
          <a:xfrm>
            <a:off x="5599989" y="2760531"/>
            <a:ext cx="6092825" cy="600164"/>
          </a:xfrm>
          <a:prstGeom prst="rect">
            <a:avLst/>
          </a:prstGeom>
        </p:spPr>
        <p:txBody>
          <a:bodyPr>
            <a:spAutoFit/>
          </a:bodyPr>
          <a:lstStyle/>
          <a:p>
            <a:pPr algn="ctr"/>
            <a:r>
              <a:rPr lang="en-US" altLang="zh-CN" sz="1100" dirty="0">
                <a:solidFill>
                  <a:schemeClr val="bg1"/>
                </a:solidFill>
                <a:latin typeface="微软雅黑" pitchFamily="34" charset="-122"/>
                <a:ea typeface="微软雅黑" pitchFamily="34" charset="-122"/>
              </a:rPr>
              <a:t>Your content to play here, or through your copy, paste in this box, and select only </a:t>
            </a:r>
          </a:p>
          <a:p>
            <a:pPr algn="ctr"/>
            <a:r>
              <a:rPr lang="en-US" altLang="zh-CN" sz="1100" dirty="0">
                <a:solidFill>
                  <a:schemeClr val="bg1"/>
                </a:solidFill>
                <a:latin typeface="微软雅黑" pitchFamily="34" charset="-122"/>
                <a:ea typeface="微软雅黑" pitchFamily="34" charset="-122"/>
              </a:rPr>
              <a:t>the text. Your content to play here, or through your copy, paste in </a:t>
            </a:r>
          </a:p>
          <a:p>
            <a:pPr algn="ctr"/>
            <a:r>
              <a:rPr lang="en-US" altLang="zh-CN" sz="1100" dirty="0">
                <a:solidFill>
                  <a:schemeClr val="bg1"/>
                </a:solidFill>
                <a:latin typeface="微软雅黑" pitchFamily="34" charset="-122"/>
                <a:ea typeface="微软雅黑" pitchFamily="34" charset="-122"/>
              </a:rPr>
              <a:t>this box, and select only the text.</a:t>
            </a:r>
          </a:p>
        </p:txBody>
      </p:sp>
    </p:spTree>
    <p:extLst>
      <p:ext uri="{BB962C8B-B14F-4D97-AF65-F5344CB8AC3E}">
        <p14:creationId xmlns:p14="http://schemas.microsoft.com/office/powerpoint/2010/main" val="36807618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par>
                          <p:cTn id="18" fill="hold">
                            <p:stCondLst>
                              <p:cond delay="1650"/>
                            </p:stCondLst>
                            <p:childTnLst>
                              <p:par>
                                <p:cTn id="19" presetID="16" presetClass="entr" presetSubtype="2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5481" y="1995292"/>
            <a:ext cx="923707" cy="923707"/>
            <a:chOff x="1414686" y="1995291"/>
            <a:chExt cx="923707" cy="923707"/>
          </a:xfrm>
        </p:grpSpPr>
        <p:sp>
          <p:nvSpPr>
            <p:cNvPr id="13" name="Oval 20"/>
            <p:cNvSpPr/>
            <p:nvPr/>
          </p:nvSpPr>
          <p:spPr>
            <a:xfrm>
              <a:off x="1414686" y="1995291"/>
              <a:ext cx="923707" cy="9237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211"/>
              <a:r>
                <a:rPr lang="en-US"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1</a:t>
              </a:r>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7"/>
            <p:cNvSpPr>
              <a:spLocks noChangeArrowheads="1"/>
            </p:cNvSpPr>
            <p:nvPr/>
          </p:nvSpPr>
          <p:spPr bwMode="auto">
            <a:xfrm>
              <a:off x="1667344" y="2144037"/>
              <a:ext cx="481106" cy="56525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anchor="ctr"/>
            <a:lstStyle/>
            <a:p>
              <a:pPr defTabSz="544211"/>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3"/>
          <p:cNvGrpSpPr/>
          <p:nvPr/>
        </p:nvGrpSpPr>
        <p:grpSpPr>
          <a:xfrm>
            <a:off x="1415481" y="4608930"/>
            <a:ext cx="923707" cy="923707"/>
            <a:chOff x="1414686" y="4608929"/>
            <a:chExt cx="923707" cy="923707"/>
          </a:xfrm>
        </p:grpSpPr>
        <p:sp>
          <p:nvSpPr>
            <p:cNvPr id="15" name="Oval 26"/>
            <p:cNvSpPr/>
            <p:nvPr/>
          </p:nvSpPr>
          <p:spPr>
            <a:xfrm>
              <a:off x="1414686" y="4608929"/>
              <a:ext cx="923707" cy="923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211"/>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2"/>
            <p:cNvSpPr>
              <a:spLocks noChangeArrowheads="1"/>
            </p:cNvSpPr>
            <p:nvPr/>
          </p:nvSpPr>
          <p:spPr bwMode="auto">
            <a:xfrm>
              <a:off x="1620958" y="4848784"/>
              <a:ext cx="527811" cy="471826"/>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pPr defTabSz="544211"/>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2"/>
          <p:cNvGrpSpPr/>
          <p:nvPr/>
        </p:nvGrpSpPr>
        <p:grpSpPr>
          <a:xfrm>
            <a:off x="1415481" y="3302759"/>
            <a:ext cx="923707" cy="923707"/>
            <a:chOff x="1414686" y="3302758"/>
            <a:chExt cx="923707" cy="923707"/>
          </a:xfrm>
        </p:grpSpPr>
        <p:sp>
          <p:nvSpPr>
            <p:cNvPr id="14" name="Oval 25"/>
            <p:cNvSpPr/>
            <p:nvPr/>
          </p:nvSpPr>
          <p:spPr>
            <a:xfrm>
              <a:off x="1414686" y="3302758"/>
              <a:ext cx="923707" cy="9237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defTabSz="544211"/>
              <a:endParaRPr lang="id-ID" sz="21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02"/>
            <p:cNvSpPr>
              <a:spLocks noChangeArrowheads="1"/>
            </p:cNvSpPr>
            <p:nvPr/>
          </p:nvSpPr>
          <p:spPr bwMode="auto">
            <a:xfrm>
              <a:off x="1615509" y="3538871"/>
              <a:ext cx="527815" cy="471823"/>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544211"/>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组合 7"/>
          <p:cNvGrpSpPr/>
          <p:nvPr/>
        </p:nvGrpSpPr>
        <p:grpSpPr>
          <a:xfrm>
            <a:off x="5591945" y="1367875"/>
            <a:ext cx="5907415" cy="5177675"/>
            <a:chOff x="5591150" y="1367874"/>
            <a:chExt cx="5907415" cy="5177675"/>
          </a:xfrm>
        </p:grpSpPr>
        <p:pic>
          <p:nvPicPr>
            <p:cNvPr id="12" name="Picture 45" descr="iM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50" y="1367874"/>
              <a:ext cx="5907415" cy="5177675"/>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380" y="2069192"/>
              <a:ext cx="4351060" cy="2533185"/>
            </a:xfrm>
            <a:prstGeom prst="rect">
              <a:avLst/>
            </a:prstGeom>
          </p:spPr>
        </p:pic>
      </p:grpSp>
      <p:grpSp>
        <p:nvGrpSpPr>
          <p:cNvPr id="5" name="组合 4"/>
          <p:cNvGrpSpPr/>
          <p:nvPr/>
        </p:nvGrpSpPr>
        <p:grpSpPr>
          <a:xfrm>
            <a:off x="2591846" y="2198327"/>
            <a:ext cx="2337775" cy="655236"/>
            <a:chOff x="2591051" y="2198327"/>
            <a:chExt cx="2337775" cy="655236"/>
          </a:xfrm>
        </p:grpSpPr>
        <p:sp>
          <p:nvSpPr>
            <p:cNvPr id="20" name="TextBox 13"/>
            <p:cNvSpPr txBox="1"/>
            <p:nvPr/>
          </p:nvSpPr>
          <p:spPr>
            <a:xfrm>
              <a:off x="2591051" y="2198327"/>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2595131" y="2484231"/>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2591846" y="3518021"/>
            <a:ext cx="2337775" cy="655236"/>
            <a:chOff x="2591051" y="3518021"/>
            <a:chExt cx="2337775" cy="655236"/>
          </a:xfrm>
        </p:grpSpPr>
        <p:sp>
          <p:nvSpPr>
            <p:cNvPr id="22" name="TextBox 13"/>
            <p:cNvSpPr txBox="1"/>
            <p:nvPr/>
          </p:nvSpPr>
          <p:spPr>
            <a:xfrm>
              <a:off x="2591051" y="3518021"/>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2595131" y="3803925"/>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2591846" y="4877399"/>
            <a:ext cx="2337775" cy="655236"/>
            <a:chOff x="2591051" y="4877399"/>
            <a:chExt cx="2337775" cy="655236"/>
          </a:xfrm>
        </p:grpSpPr>
        <p:sp>
          <p:nvSpPr>
            <p:cNvPr id="24" name="TextBox 13"/>
            <p:cNvSpPr txBox="1"/>
            <p:nvPr/>
          </p:nvSpPr>
          <p:spPr>
            <a:xfrm>
              <a:off x="2591051" y="4877399"/>
              <a:ext cx="1952741"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2595131" y="5163303"/>
              <a:ext cx="2333695" cy="369332"/>
            </a:xfrm>
            <a:prstGeom prst="rect">
              <a:avLst/>
            </a:prstGeom>
            <a:noFill/>
          </p:spPr>
          <p:txBody>
            <a:bodyPr wrap="square" lIns="0" tIns="0" rIns="0" bIns="0" rtlCol="0" anchor="t" anchorCtr="0">
              <a:spAutoFit/>
            </a:bodyPr>
            <a:lstStyle/>
            <a:p>
              <a:pPr defTabSz="1216817">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标题 8"/>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7397126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14:presetBounceEnd="4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0000">
                                          <p:cBhvr additive="base">
                                            <p:cTn id="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8"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8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3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2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2" presetClass="entr" presetSubtype="8"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8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8" fill="hold" nodeType="withEffect">
                                      <p:stCondLst>
                                        <p:cond delay="10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9266" y="2150664"/>
            <a:ext cx="2453054" cy="1525772"/>
            <a:chOff x="1098472" y="2150664"/>
            <a:chExt cx="2453054" cy="1525772"/>
          </a:xfrm>
        </p:grpSpPr>
        <p:sp>
          <p:nvSpPr>
            <p:cNvPr id="12" name="Flowchart: Manual Input 10"/>
            <p:cNvSpPr/>
            <p:nvPr/>
          </p:nvSpPr>
          <p:spPr>
            <a:xfrm>
              <a:off x="1098472" y="2150664"/>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2176736" y="2406557"/>
              <a:ext cx="273364" cy="347229"/>
              <a:chOff x="2889250" y="1241425"/>
              <a:chExt cx="376238" cy="477838"/>
            </a:xfrm>
            <a:solidFill>
              <a:schemeClr val="bg1"/>
            </a:solidFill>
          </p:grpSpPr>
          <p:sp>
            <p:nvSpPr>
              <p:cNvPr id="24" name="Freeform 25"/>
              <p:cNvSpPr>
                <a:spLocks/>
              </p:cNvSpPr>
              <p:nvPr/>
            </p:nvSpPr>
            <p:spPr bwMode="auto">
              <a:xfrm>
                <a:off x="2889250" y="1241425"/>
                <a:ext cx="376238" cy="477838"/>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6"/>
              <p:cNvSpPr>
                <a:spLocks noEditPoints="1"/>
              </p:cNvSpPr>
              <p:nvPr/>
            </p:nvSpPr>
            <p:spPr bwMode="auto">
              <a:xfrm>
                <a:off x="2889250" y="1244600"/>
                <a:ext cx="315913" cy="314325"/>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1135795" y="2864239"/>
              <a:ext cx="2337776" cy="709573"/>
              <a:chOff x="1733640" y="4500244"/>
              <a:chExt cx="2338080" cy="709573"/>
            </a:xfrm>
          </p:grpSpPr>
          <p:sp>
            <p:nvSpPr>
              <p:cNvPr id="54"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组合 2"/>
          <p:cNvGrpSpPr/>
          <p:nvPr/>
        </p:nvGrpSpPr>
        <p:grpSpPr>
          <a:xfrm>
            <a:off x="3612738" y="2150664"/>
            <a:ext cx="2453054" cy="1525772"/>
            <a:chOff x="3611944" y="2150664"/>
            <a:chExt cx="2453054" cy="1525772"/>
          </a:xfrm>
        </p:grpSpPr>
        <p:sp>
          <p:nvSpPr>
            <p:cNvPr id="13" name="Flowchart: Manual Input 11"/>
            <p:cNvSpPr/>
            <p:nvPr/>
          </p:nvSpPr>
          <p:spPr>
            <a:xfrm flipH="1">
              <a:off x="3611944" y="2150664"/>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4689188" y="2418612"/>
              <a:ext cx="317195" cy="344922"/>
              <a:chOff x="5130800" y="1241425"/>
              <a:chExt cx="436563" cy="474663"/>
            </a:xfrm>
            <a:solidFill>
              <a:schemeClr val="bg1"/>
            </a:solidFill>
          </p:grpSpPr>
          <p:sp>
            <p:nvSpPr>
              <p:cNvPr id="32" name="Freeform 70"/>
              <p:cNvSpPr>
                <a:spLocks noEditPoints="1"/>
              </p:cNvSpPr>
              <p:nvPr/>
            </p:nvSpPr>
            <p:spPr bwMode="auto">
              <a:xfrm>
                <a:off x="5130800" y="1241425"/>
                <a:ext cx="338138" cy="455613"/>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71"/>
              <p:cNvSpPr>
                <a:spLocks noEditPoints="1"/>
              </p:cNvSpPr>
              <p:nvPr/>
            </p:nvSpPr>
            <p:spPr bwMode="auto">
              <a:xfrm>
                <a:off x="5348288" y="1360488"/>
                <a:ext cx="219075" cy="355600"/>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3656406" y="2864239"/>
              <a:ext cx="2337776" cy="709573"/>
              <a:chOff x="1733640" y="4500244"/>
              <a:chExt cx="2338080" cy="709573"/>
            </a:xfrm>
          </p:grpSpPr>
          <p:sp>
            <p:nvSpPr>
              <p:cNvPr id="57"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组合 3"/>
          <p:cNvGrpSpPr/>
          <p:nvPr/>
        </p:nvGrpSpPr>
        <p:grpSpPr>
          <a:xfrm>
            <a:off x="6126210" y="2150664"/>
            <a:ext cx="2453054" cy="1525772"/>
            <a:chOff x="6125416" y="2150664"/>
            <a:chExt cx="2453054" cy="1525772"/>
          </a:xfrm>
        </p:grpSpPr>
        <p:sp>
          <p:nvSpPr>
            <p:cNvPr id="14" name="Flowchart: Manual Input 12"/>
            <p:cNvSpPr/>
            <p:nvPr/>
          </p:nvSpPr>
          <p:spPr>
            <a:xfrm>
              <a:off x="6125416" y="2150664"/>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72"/>
            <p:cNvSpPr>
              <a:spLocks noEditPoints="1"/>
            </p:cNvSpPr>
            <p:nvPr/>
          </p:nvSpPr>
          <p:spPr bwMode="auto">
            <a:xfrm>
              <a:off x="7151749" y="2464628"/>
              <a:ext cx="346030" cy="258403"/>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6183054" y="2864239"/>
              <a:ext cx="2337776" cy="709573"/>
              <a:chOff x="1733640" y="4500244"/>
              <a:chExt cx="2338080" cy="709573"/>
            </a:xfrm>
          </p:grpSpPr>
          <p:sp>
            <p:nvSpPr>
              <p:cNvPr id="60"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组合 4"/>
          <p:cNvGrpSpPr/>
          <p:nvPr/>
        </p:nvGrpSpPr>
        <p:grpSpPr>
          <a:xfrm>
            <a:off x="8639682" y="2150664"/>
            <a:ext cx="2453054" cy="1525772"/>
            <a:chOff x="8638888" y="2150664"/>
            <a:chExt cx="2453054" cy="1525772"/>
          </a:xfrm>
        </p:grpSpPr>
        <p:sp>
          <p:nvSpPr>
            <p:cNvPr id="15" name="Flowchart: Manual Input 13"/>
            <p:cNvSpPr/>
            <p:nvPr/>
          </p:nvSpPr>
          <p:spPr>
            <a:xfrm flipH="1">
              <a:off x="8638888" y="2150664"/>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9700073" y="2417460"/>
              <a:ext cx="321808" cy="346075"/>
              <a:chOff x="9807575" y="1241425"/>
              <a:chExt cx="442913" cy="476250"/>
            </a:xfrm>
            <a:solidFill>
              <a:schemeClr val="bg1"/>
            </a:solidFill>
          </p:grpSpPr>
          <p:sp>
            <p:nvSpPr>
              <p:cNvPr id="40" name="Freeform 102"/>
              <p:cNvSpPr>
                <a:spLocks/>
              </p:cNvSpPr>
              <p:nvPr/>
            </p:nvSpPr>
            <p:spPr bwMode="auto">
              <a:xfrm>
                <a:off x="9807575" y="1241425"/>
                <a:ext cx="361950" cy="476250"/>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a:spLocks/>
              </p:cNvSpPr>
              <p:nvPr/>
            </p:nvSpPr>
            <p:spPr bwMode="auto">
              <a:xfrm>
                <a:off x="10069513" y="1247775"/>
                <a:ext cx="93662" cy="93663"/>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a:spLocks noEditPoints="1"/>
              </p:cNvSpPr>
              <p:nvPr/>
            </p:nvSpPr>
            <p:spPr bwMode="auto">
              <a:xfrm>
                <a:off x="10048875" y="1519238"/>
                <a:ext cx="201613" cy="198437"/>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8695949" y="2864239"/>
              <a:ext cx="2337776" cy="709573"/>
              <a:chOff x="1733640" y="4500244"/>
              <a:chExt cx="2338080" cy="709573"/>
            </a:xfrm>
          </p:grpSpPr>
          <p:sp>
            <p:nvSpPr>
              <p:cNvPr id="63"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组合 8"/>
          <p:cNvGrpSpPr/>
          <p:nvPr/>
        </p:nvGrpSpPr>
        <p:grpSpPr>
          <a:xfrm>
            <a:off x="1099267" y="3728196"/>
            <a:ext cx="2453054" cy="1525772"/>
            <a:chOff x="1098473" y="3728196"/>
            <a:chExt cx="2453054" cy="1525772"/>
          </a:xfrm>
        </p:grpSpPr>
        <p:sp>
          <p:nvSpPr>
            <p:cNvPr id="16" name="Flowchart: Manual Input 14"/>
            <p:cNvSpPr/>
            <p:nvPr/>
          </p:nvSpPr>
          <p:spPr>
            <a:xfrm flipV="1">
              <a:off x="1098473" y="3728196"/>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2167946" y="3851453"/>
              <a:ext cx="316041" cy="348382"/>
              <a:chOff x="1684338" y="1239838"/>
              <a:chExt cx="434975" cy="479425"/>
            </a:xfrm>
            <a:solidFill>
              <a:schemeClr val="bg1"/>
            </a:solidFill>
          </p:grpSpPr>
          <p:sp>
            <p:nvSpPr>
              <p:cNvPr id="21" name="Freeform 23"/>
              <p:cNvSpPr>
                <a:spLocks noEditPoints="1"/>
              </p:cNvSpPr>
              <p:nvPr/>
            </p:nvSpPr>
            <p:spPr bwMode="auto">
              <a:xfrm>
                <a:off x="1684338" y="1239838"/>
                <a:ext cx="434975" cy="479425"/>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a:spLocks/>
              </p:cNvSpPr>
              <p:nvPr/>
            </p:nvSpPr>
            <p:spPr bwMode="auto">
              <a:xfrm>
                <a:off x="1698625" y="1379538"/>
                <a:ext cx="87313" cy="8255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1135795" y="4247866"/>
              <a:ext cx="2337776" cy="709573"/>
              <a:chOff x="1733640" y="4500244"/>
              <a:chExt cx="2338080" cy="709573"/>
            </a:xfrm>
          </p:grpSpPr>
          <p:sp>
            <p:nvSpPr>
              <p:cNvPr id="66"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组合 7"/>
          <p:cNvGrpSpPr/>
          <p:nvPr/>
        </p:nvGrpSpPr>
        <p:grpSpPr>
          <a:xfrm>
            <a:off x="3612739" y="3728196"/>
            <a:ext cx="2453054" cy="1525772"/>
            <a:chOff x="3611945" y="3728196"/>
            <a:chExt cx="2453054" cy="1525772"/>
          </a:xfrm>
        </p:grpSpPr>
        <p:sp>
          <p:nvSpPr>
            <p:cNvPr id="17" name="Flowchart: Manual Input 15"/>
            <p:cNvSpPr/>
            <p:nvPr/>
          </p:nvSpPr>
          <p:spPr>
            <a:xfrm flipH="1" flipV="1">
              <a:off x="3611945" y="3728196"/>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4675347" y="3838079"/>
              <a:ext cx="343723" cy="344922"/>
              <a:chOff x="3995738" y="1244600"/>
              <a:chExt cx="473075" cy="474663"/>
            </a:xfrm>
            <a:solidFill>
              <a:schemeClr val="bg1"/>
            </a:solidFill>
          </p:grpSpPr>
          <p:sp>
            <p:nvSpPr>
              <p:cNvPr id="27" name="Freeform 53"/>
              <p:cNvSpPr>
                <a:spLocks/>
              </p:cNvSpPr>
              <p:nvPr/>
            </p:nvSpPr>
            <p:spPr bwMode="auto">
              <a:xfrm>
                <a:off x="4156075" y="1244600"/>
                <a:ext cx="117475" cy="115888"/>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54"/>
              <p:cNvSpPr>
                <a:spLocks/>
              </p:cNvSpPr>
              <p:nvPr/>
            </p:nvSpPr>
            <p:spPr bwMode="auto">
              <a:xfrm>
                <a:off x="3995738" y="1306513"/>
                <a:ext cx="412750" cy="41275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5"/>
              <p:cNvSpPr>
                <a:spLocks/>
              </p:cNvSpPr>
              <p:nvPr/>
            </p:nvSpPr>
            <p:spPr bwMode="auto">
              <a:xfrm>
                <a:off x="4352925" y="1439863"/>
                <a:ext cx="115888" cy="119062"/>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3656406" y="4247866"/>
              <a:ext cx="2337776" cy="709573"/>
              <a:chOff x="1733640" y="4500244"/>
              <a:chExt cx="2338080" cy="709573"/>
            </a:xfrm>
          </p:grpSpPr>
          <p:sp>
            <p:nvSpPr>
              <p:cNvPr id="69"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组合 6"/>
          <p:cNvGrpSpPr/>
          <p:nvPr/>
        </p:nvGrpSpPr>
        <p:grpSpPr>
          <a:xfrm>
            <a:off x="6126211" y="3728196"/>
            <a:ext cx="2453054" cy="1525772"/>
            <a:chOff x="6125417" y="3728196"/>
            <a:chExt cx="2453054" cy="1525772"/>
          </a:xfrm>
        </p:grpSpPr>
        <p:sp>
          <p:nvSpPr>
            <p:cNvPr id="18" name="Flowchart: Manual Input 16"/>
            <p:cNvSpPr/>
            <p:nvPr/>
          </p:nvSpPr>
          <p:spPr>
            <a:xfrm flipV="1">
              <a:off x="6125417" y="3728196"/>
              <a:ext cx="2453054" cy="1525772"/>
            </a:xfrm>
            <a:prstGeom prst="flowChartManualInput">
              <a:avLst/>
            </a:prstGeom>
            <a:solidFill>
              <a:schemeClr val="accent1"/>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69"/>
            <p:cNvSpPr>
              <a:spLocks noEditPoints="1"/>
            </p:cNvSpPr>
            <p:nvPr/>
          </p:nvSpPr>
          <p:spPr bwMode="auto">
            <a:xfrm>
              <a:off x="7217946" y="3858249"/>
              <a:ext cx="201851" cy="344922"/>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solid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1" name="组合 70"/>
            <p:cNvGrpSpPr/>
            <p:nvPr/>
          </p:nvGrpSpPr>
          <p:grpSpPr>
            <a:xfrm>
              <a:off x="6183054" y="4247866"/>
              <a:ext cx="2337776" cy="709573"/>
              <a:chOff x="1733640" y="4500244"/>
              <a:chExt cx="2338080" cy="709573"/>
            </a:xfrm>
          </p:grpSpPr>
          <p:sp>
            <p:nvSpPr>
              <p:cNvPr id="72"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组合 5"/>
          <p:cNvGrpSpPr/>
          <p:nvPr/>
        </p:nvGrpSpPr>
        <p:grpSpPr>
          <a:xfrm>
            <a:off x="8639683" y="3728196"/>
            <a:ext cx="2453054" cy="1525772"/>
            <a:chOff x="8638889" y="3728196"/>
            <a:chExt cx="2453054" cy="1525772"/>
          </a:xfrm>
        </p:grpSpPr>
        <p:sp>
          <p:nvSpPr>
            <p:cNvPr id="19" name="Flowchart: Manual Input 17"/>
            <p:cNvSpPr/>
            <p:nvPr/>
          </p:nvSpPr>
          <p:spPr>
            <a:xfrm flipH="1" flipV="1">
              <a:off x="8638889" y="3728196"/>
              <a:ext cx="2453054" cy="1525772"/>
            </a:xfrm>
            <a:prstGeom prst="flowChartManualInput">
              <a:avLst/>
            </a:prstGeom>
            <a:solidFill>
              <a:schemeClr val="tx2"/>
            </a:solidFill>
            <a:ln w="38100"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9735653" y="3840073"/>
              <a:ext cx="259522" cy="344922"/>
              <a:chOff x="8672513" y="1241425"/>
              <a:chExt cx="357187" cy="474663"/>
            </a:xfrm>
            <a:solidFill>
              <a:schemeClr val="bg1"/>
            </a:solidFill>
          </p:grpSpPr>
          <p:sp>
            <p:nvSpPr>
              <p:cNvPr id="36" name="Freeform 73"/>
              <p:cNvSpPr>
                <a:spLocks/>
              </p:cNvSpPr>
              <p:nvPr/>
            </p:nvSpPr>
            <p:spPr bwMode="auto">
              <a:xfrm>
                <a:off x="8742363" y="1641475"/>
                <a:ext cx="217487" cy="74613"/>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4"/>
              <p:cNvSpPr>
                <a:spLocks noEditPoints="1"/>
              </p:cNvSpPr>
              <p:nvPr/>
            </p:nvSpPr>
            <p:spPr bwMode="auto">
              <a:xfrm>
                <a:off x="8672513" y="1241425"/>
                <a:ext cx="357187" cy="396875"/>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5"/>
              <p:cNvSpPr>
                <a:spLocks noEditPoints="1"/>
              </p:cNvSpPr>
              <p:nvPr/>
            </p:nvSpPr>
            <p:spPr bwMode="auto">
              <a:xfrm>
                <a:off x="8770938" y="1379538"/>
                <a:ext cx="158750" cy="1587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grpFill/>
              <a:ln>
                <a:noFill/>
              </a:ln>
            </p:spPr>
            <p:txBody>
              <a:bodyPr lIns="80296" tIns="40148" rIns="80296" bIns="40148"/>
              <a:lstStyle/>
              <a:p>
                <a:pPr>
                  <a:defRPr/>
                </a:pPr>
                <a:endParaRPr lang="zh-CN" altLang="en-US" sz="1581">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8695949" y="4247866"/>
              <a:ext cx="2337776" cy="709573"/>
              <a:chOff x="1733640" y="4500244"/>
              <a:chExt cx="2338080" cy="709573"/>
            </a:xfrm>
          </p:grpSpPr>
          <p:sp>
            <p:nvSpPr>
              <p:cNvPr id="75" name="TextBox 13"/>
              <p:cNvSpPr txBox="1"/>
              <p:nvPr/>
            </p:nvSpPr>
            <p:spPr>
              <a:xfrm>
                <a:off x="1733640" y="4500244"/>
                <a:ext cx="2338080"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13"/>
              <p:cNvSpPr txBox="1"/>
              <p:nvPr/>
            </p:nvSpPr>
            <p:spPr>
              <a:xfrm>
                <a:off x="1834239" y="4840485"/>
                <a:ext cx="2014658" cy="369332"/>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prstClr val="white"/>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 name="标题 9"/>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98627811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6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8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1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p:cNvSpPr>
          <p:nvPr/>
        </p:nvSpPr>
        <p:spPr bwMode="gray">
          <a:xfrm flipV="1">
            <a:off x="1855915" y="3852890"/>
            <a:ext cx="1092876"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a:spLocks/>
          </p:cNvSpPr>
          <p:nvPr/>
        </p:nvSpPr>
        <p:spPr bwMode="gray">
          <a:xfrm rot="16200000">
            <a:off x="2143873" y="3220102"/>
            <a:ext cx="324863"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a:spLocks/>
          </p:cNvSpPr>
          <p:nvPr/>
        </p:nvSpPr>
        <p:spPr bwMode="gray">
          <a:xfrm>
            <a:off x="1848888" y="2191679"/>
            <a:ext cx="1092876"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4509482" y="1802942"/>
            <a:ext cx="6103351"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6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600" dirty="0">
              <a:solidFill>
                <a:schemeClr val="tx1">
                  <a:lumMod val="50000"/>
                  <a:lumOff val="50000"/>
                </a:schemeClr>
              </a:solidFill>
              <a:latin typeface="微软雅黑" pitchFamily="34" charset="-122"/>
              <a:ea typeface="微软雅黑" pitchFamily="34" charset="-122"/>
            </a:endParaRPr>
          </a:p>
        </p:txBody>
      </p:sp>
      <p:sp>
        <p:nvSpPr>
          <p:cNvPr id="31" name="标题1"/>
          <p:cNvSpPr>
            <a:spLocks noChangeArrowheads="1"/>
          </p:cNvSpPr>
          <p:nvPr/>
        </p:nvSpPr>
        <p:spPr bwMode="gray">
          <a:xfrm>
            <a:off x="3075040" y="1796821"/>
            <a:ext cx="1242444" cy="1202113"/>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dirty="0">
                <a:solidFill>
                  <a:schemeClr val="bg1"/>
                </a:solidFill>
                <a:latin typeface="微软雅黑" pitchFamily="34" charset="-122"/>
                <a:ea typeface="微软雅黑" pitchFamily="34" charset="-122"/>
              </a:rPr>
              <a:t>添加标题</a:t>
            </a:r>
            <a:endParaRPr lang="zh-CN" altLang="zh-CN" sz="1900" dirty="0">
              <a:solidFill>
                <a:schemeClr val="bg1"/>
              </a:solidFill>
              <a:latin typeface="微软雅黑" pitchFamily="34" charset="-122"/>
              <a:ea typeface="微软雅黑" pitchFamily="34" charset="-122"/>
            </a:endParaRPr>
          </a:p>
        </p:txBody>
      </p:sp>
      <p:sp>
        <p:nvSpPr>
          <p:cNvPr id="32" name="文本2"/>
          <p:cNvSpPr>
            <a:spLocks noChangeArrowheads="1"/>
          </p:cNvSpPr>
          <p:nvPr/>
        </p:nvSpPr>
        <p:spPr bwMode="gray">
          <a:xfrm>
            <a:off x="4509482" y="3256318"/>
            <a:ext cx="6103351"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6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600" dirty="0">
              <a:solidFill>
                <a:schemeClr val="tx1">
                  <a:lumMod val="50000"/>
                  <a:lumOff val="50000"/>
                </a:schemeClr>
              </a:solidFill>
              <a:latin typeface="微软雅黑" pitchFamily="34" charset="-122"/>
              <a:ea typeface="微软雅黑" pitchFamily="34" charset="-122"/>
            </a:endParaRPr>
          </a:p>
        </p:txBody>
      </p:sp>
      <p:sp>
        <p:nvSpPr>
          <p:cNvPr id="33" name="标题2"/>
          <p:cNvSpPr>
            <a:spLocks noChangeArrowheads="1"/>
          </p:cNvSpPr>
          <p:nvPr/>
        </p:nvSpPr>
        <p:spPr bwMode="gray">
          <a:xfrm>
            <a:off x="3075042" y="3256318"/>
            <a:ext cx="1242445" cy="119203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dirty="0">
                <a:solidFill>
                  <a:schemeClr val="bg1"/>
                </a:solidFill>
                <a:latin typeface="微软雅黑" pitchFamily="34" charset="-122"/>
                <a:ea typeface="微软雅黑" pitchFamily="34" charset="-122"/>
              </a:rPr>
              <a:t>添加标题</a:t>
            </a:r>
            <a:endParaRPr lang="zh-CN" altLang="zh-CN" sz="1900" dirty="0">
              <a:solidFill>
                <a:schemeClr val="bg1"/>
              </a:solidFill>
              <a:latin typeface="微软雅黑" pitchFamily="34" charset="-122"/>
              <a:ea typeface="微软雅黑" pitchFamily="34" charset="-122"/>
            </a:endParaRPr>
          </a:p>
        </p:txBody>
      </p:sp>
      <p:sp>
        <p:nvSpPr>
          <p:cNvPr id="34" name="文本3"/>
          <p:cNvSpPr>
            <a:spLocks noChangeArrowheads="1"/>
          </p:cNvSpPr>
          <p:nvPr/>
        </p:nvSpPr>
        <p:spPr bwMode="ltGray">
          <a:xfrm>
            <a:off x="4509482" y="4697391"/>
            <a:ext cx="6103351"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a:t>
            </a:r>
            <a:endParaRPr lang="en-US" altLang="zh-CN" sz="1600" dirty="0">
              <a:solidFill>
                <a:schemeClr val="tx1">
                  <a:lumMod val="50000"/>
                  <a:lumOff val="50000"/>
                </a:schemeClr>
              </a:solidFill>
              <a:latin typeface="微软雅黑" pitchFamily="34" charset="-122"/>
              <a:ea typeface="微软雅黑" pitchFamily="34" charset="-122"/>
            </a:endParaRPr>
          </a:p>
          <a:p>
            <a:pPr fontAlgn="base">
              <a:lnSpc>
                <a:spcPct val="120000"/>
              </a:lnSpc>
              <a:spcBef>
                <a:spcPct val="0"/>
              </a:spcBef>
              <a:spcAft>
                <a:spcPct val="0"/>
              </a:spcAft>
              <a:defRPr/>
            </a:pPr>
            <a:r>
              <a:rPr lang="zh-CN" altLang="en-US" sz="1600" dirty="0">
                <a:solidFill>
                  <a:schemeClr val="tx1">
                    <a:lumMod val="50000"/>
                    <a:lumOff val="50000"/>
                  </a:schemeClr>
                </a:solidFill>
                <a:latin typeface="微软雅黑" pitchFamily="34" charset="-122"/>
                <a:ea typeface="微软雅黑" pitchFamily="34" charset="-122"/>
              </a:rPr>
              <a:t>粘贴，并选择只保留文字。在此录入上述图表的综合描述说明。</a:t>
            </a:r>
            <a:endParaRPr lang="zh-CN" altLang="zh-CN" sz="1600" dirty="0">
              <a:solidFill>
                <a:schemeClr val="tx1">
                  <a:lumMod val="50000"/>
                  <a:lumOff val="50000"/>
                </a:schemeClr>
              </a:solidFill>
              <a:latin typeface="微软雅黑" pitchFamily="34" charset="-122"/>
              <a:ea typeface="微软雅黑" pitchFamily="34" charset="-122"/>
            </a:endParaRPr>
          </a:p>
        </p:txBody>
      </p:sp>
      <p:sp>
        <p:nvSpPr>
          <p:cNvPr id="35" name="标题3"/>
          <p:cNvSpPr>
            <a:spLocks noChangeArrowheads="1"/>
          </p:cNvSpPr>
          <p:nvPr/>
        </p:nvSpPr>
        <p:spPr bwMode="gray">
          <a:xfrm>
            <a:off x="3075040" y="4697391"/>
            <a:ext cx="1242444" cy="118140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dirty="0">
                <a:solidFill>
                  <a:schemeClr val="bg1"/>
                </a:solidFill>
                <a:latin typeface="微软雅黑" pitchFamily="34" charset="-122"/>
                <a:ea typeface="微软雅黑" pitchFamily="34" charset="-122"/>
              </a:rPr>
              <a:t>添加标题</a:t>
            </a:r>
            <a:endParaRPr lang="zh-CN" altLang="zh-CN" sz="1900" dirty="0">
              <a:solidFill>
                <a:schemeClr val="bg1"/>
              </a:solidFill>
              <a:latin typeface="微软雅黑" pitchFamily="34" charset="-122"/>
              <a:ea typeface="微软雅黑" pitchFamily="34" charset="-122"/>
            </a:endParaRPr>
          </a:p>
        </p:txBody>
      </p:sp>
      <p:sp>
        <p:nvSpPr>
          <p:cNvPr id="36" name="Oval 19"/>
          <p:cNvSpPr>
            <a:spLocks noChangeArrowheads="1"/>
          </p:cNvSpPr>
          <p:nvPr/>
        </p:nvSpPr>
        <p:spPr bwMode="auto">
          <a:xfrm>
            <a:off x="1101154" y="3160589"/>
            <a:ext cx="1382389" cy="1384297"/>
          </a:xfrm>
          <a:prstGeom prst="ellipse">
            <a:avLst/>
          </a:prstGeom>
          <a:solidFill>
            <a:schemeClr val="accent1"/>
          </a:solidFill>
          <a:ln w="63500">
            <a:solidFill>
              <a:schemeClr val="bg1"/>
            </a:solidFill>
            <a:round/>
            <a:headEnd/>
            <a:tailEnd/>
          </a:ln>
          <a:effectLst>
            <a:outerShdw blurRad="127000" dist="38100" dir="5400000" algn="ctr" rotWithShape="0">
              <a:prstClr val="black">
                <a:alpha val="40000"/>
              </a:prstClr>
            </a:outerShdw>
          </a:effectLst>
        </p:spPr>
        <p:txBody>
          <a:bodyPr lIns="82816" tIns="41407" rIns="82816" bIns="41407" anchor="ctr"/>
          <a:lstStyle/>
          <a:p>
            <a:pPr algn="ctr">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97233258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
          <p:cNvGrpSpPr/>
          <p:nvPr/>
        </p:nvGrpSpPr>
        <p:grpSpPr>
          <a:xfrm>
            <a:off x="5379237" y="3062299"/>
            <a:ext cx="1414483"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3564202" y="3270642"/>
            <a:ext cx="1414483"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680085" y="3062299"/>
            <a:ext cx="1414483"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7199795" y="3270643"/>
            <a:ext cx="1414483"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9014831" y="3062299"/>
            <a:ext cx="1414483"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sp>
        <p:nvSpPr>
          <p:cNvPr id="58" name="Text Placeholder 4"/>
          <p:cNvSpPr txBox="1">
            <a:spLocks/>
          </p:cNvSpPr>
          <p:nvPr/>
        </p:nvSpPr>
        <p:spPr>
          <a:xfrm>
            <a:off x="1781996"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a:spLocks/>
          </p:cNvSpPr>
          <p:nvPr/>
        </p:nvSpPr>
        <p:spPr>
          <a:xfrm>
            <a:off x="366335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a:spLocks/>
          </p:cNvSpPr>
          <p:nvPr/>
        </p:nvSpPr>
        <p:spPr>
          <a:xfrm>
            <a:off x="5480435"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a:spLocks/>
          </p:cNvSpPr>
          <p:nvPr/>
        </p:nvSpPr>
        <p:spPr>
          <a:xfrm>
            <a:off x="7298230"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a:spLocks/>
          </p:cNvSpPr>
          <p:nvPr/>
        </p:nvSpPr>
        <p:spPr>
          <a:xfrm>
            <a:off x="9116742" y="3840206"/>
            <a:ext cx="1210661" cy="267765"/>
          </a:xfrm>
          <a:prstGeom prst="rect">
            <a:avLst/>
          </a:prstGeom>
        </p:spPr>
        <p:txBody>
          <a:bodyPr lIns="121908" tIns="60954" rIns="121908" bIns="60954"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296093"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itchFamily="34" charset="-122"/>
                <a:ea typeface="微软雅黑" pitchFamily="34" charset="-122"/>
              </a:rPr>
              <a:t>详写内容</a:t>
            </a:r>
            <a:r>
              <a:rPr lang="en-US" altLang="zh-CN" sz="1400" dirty="0">
                <a:solidFill>
                  <a:schemeClr val="tx1">
                    <a:lumMod val="50000"/>
                    <a:lumOff val="50000"/>
                  </a:schemeClr>
                </a:solidFill>
                <a:latin typeface="微软雅黑" pitchFamily="34" charset="-122"/>
                <a:ea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64" name="TextBox 63"/>
          <p:cNvSpPr txBox="1"/>
          <p:nvPr/>
        </p:nvSpPr>
        <p:spPr>
          <a:xfrm>
            <a:off x="3120058"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itchFamily="34" charset="-122"/>
                <a:ea typeface="微软雅黑" pitchFamily="34" charset="-122"/>
              </a:rPr>
              <a:t>详写内容</a:t>
            </a:r>
            <a:r>
              <a:rPr lang="en-US" altLang="zh-CN" sz="1400" dirty="0">
                <a:solidFill>
                  <a:schemeClr val="tx1">
                    <a:lumMod val="50000"/>
                    <a:lumOff val="50000"/>
                  </a:schemeClr>
                </a:solidFill>
                <a:latin typeface="微软雅黑" pitchFamily="34" charset="-122"/>
                <a:ea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65" name="TextBox 64"/>
          <p:cNvSpPr txBox="1"/>
          <p:nvPr/>
        </p:nvSpPr>
        <p:spPr>
          <a:xfrm>
            <a:off x="4936239"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itchFamily="34" charset="-122"/>
                <a:ea typeface="微软雅黑" pitchFamily="34" charset="-122"/>
              </a:rPr>
              <a:t>详写内容</a:t>
            </a:r>
            <a:r>
              <a:rPr lang="en-US" altLang="zh-CN" sz="1400" dirty="0">
                <a:solidFill>
                  <a:schemeClr val="tx1">
                    <a:lumMod val="50000"/>
                    <a:lumOff val="50000"/>
                  </a:schemeClr>
                </a:solidFill>
                <a:latin typeface="微软雅黑" pitchFamily="34" charset="-122"/>
                <a:ea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66" name="TextBox 65"/>
          <p:cNvSpPr txBox="1"/>
          <p:nvPr/>
        </p:nvSpPr>
        <p:spPr>
          <a:xfrm>
            <a:off x="6753789" y="5228425"/>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itchFamily="34" charset="-122"/>
                <a:ea typeface="微软雅黑" pitchFamily="34" charset="-122"/>
              </a:rPr>
              <a:t>详写内容</a:t>
            </a:r>
            <a:r>
              <a:rPr lang="en-US" altLang="zh-CN" sz="1400" dirty="0">
                <a:solidFill>
                  <a:schemeClr val="tx1">
                    <a:lumMod val="50000"/>
                    <a:lumOff val="50000"/>
                  </a:schemeClr>
                </a:solidFill>
                <a:latin typeface="微软雅黑" pitchFamily="34" charset="-122"/>
                <a:ea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67" name="TextBox 66"/>
          <p:cNvSpPr txBox="1"/>
          <p:nvPr/>
        </p:nvSpPr>
        <p:spPr>
          <a:xfrm>
            <a:off x="8552438" y="1747263"/>
            <a:ext cx="2328066" cy="1034129"/>
          </a:xfrm>
          <a:prstGeom prst="rect">
            <a:avLst/>
          </a:prstGeom>
          <a:noFill/>
        </p:spPr>
        <p:txBody>
          <a:bodyPr wrap="square" lIns="0" tIns="0" rIns="0" bIns="0" rtlCol="0">
            <a:spAutoFit/>
          </a:bodyPr>
          <a:lstStyle/>
          <a:p>
            <a:pPr algn="just">
              <a:lnSpc>
                <a:spcPct val="120000"/>
              </a:lnSpc>
            </a:pPr>
            <a:r>
              <a:rPr lang="zh-CN" altLang="en-US" sz="1400" dirty="0">
                <a:solidFill>
                  <a:schemeClr val="tx1">
                    <a:lumMod val="50000"/>
                    <a:lumOff val="50000"/>
                  </a:schemeClr>
                </a:solidFill>
                <a:latin typeface="微软雅黑" pitchFamily="34" charset="-122"/>
                <a:ea typeface="微软雅黑" pitchFamily="34" charset="-122"/>
              </a:rPr>
              <a:t>详写内容</a:t>
            </a:r>
            <a:r>
              <a:rPr lang="en-US" altLang="zh-CN" sz="1400" dirty="0">
                <a:solidFill>
                  <a:schemeClr val="tx1">
                    <a:lumMod val="50000"/>
                    <a:lumOff val="50000"/>
                  </a:schemeClr>
                </a:solidFill>
                <a:latin typeface="微软雅黑" pitchFamily="34" charset="-122"/>
                <a:ea typeface="微软雅黑" pitchFamily="34" charset="-122"/>
              </a:rPr>
              <a:t>……</a:t>
            </a:r>
            <a:r>
              <a:rPr lang="zh-CN" altLang="en-US" sz="1400" dirty="0">
                <a:solidFill>
                  <a:schemeClr val="tx1">
                    <a:lumMod val="50000"/>
                    <a:lumOff val="50000"/>
                  </a:schemeClr>
                </a:solidFill>
                <a:latin typeface="微软雅黑" pitchFamily="34" charset="-122"/>
                <a:ea typeface="微软雅黑" pitchFamily="34" charset="-122"/>
              </a:rPr>
              <a:t>点击输入本栏的具体文字，简明扼要的说明分项内容，此为概念图解，请根据您的具体内容酌情修改。</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09039768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spect="1" noChangeArrowheads="1" noTextEdit="1"/>
          </p:cNvSpPr>
          <p:nvPr/>
        </p:nvSpPr>
        <p:spPr bwMode="auto">
          <a:xfrm>
            <a:off x="1869873" y="3386474"/>
            <a:ext cx="766998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3" name="Freeform 6"/>
          <p:cNvSpPr>
            <a:spLocks/>
          </p:cNvSpPr>
          <p:nvPr/>
        </p:nvSpPr>
        <p:spPr bwMode="auto">
          <a:xfrm>
            <a:off x="3759602" y="3969089"/>
            <a:ext cx="1034511" cy="415925"/>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7" name="Freeform 7"/>
          <p:cNvSpPr>
            <a:spLocks/>
          </p:cNvSpPr>
          <p:nvPr/>
        </p:nvSpPr>
        <p:spPr bwMode="auto">
          <a:xfrm>
            <a:off x="3345479" y="3386474"/>
            <a:ext cx="1864342" cy="749300"/>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8" name="Freeform 8"/>
          <p:cNvSpPr>
            <a:spLocks/>
          </p:cNvSpPr>
          <p:nvPr/>
        </p:nvSpPr>
        <p:spPr bwMode="auto">
          <a:xfrm>
            <a:off x="6715573" y="3967499"/>
            <a:ext cx="1036098" cy="419100"/>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29" name="Freeform 9"/>
          <p:cNvSpPr>
            <a:spLocks/>
          </p:cNvSpPr>
          <p:nvPr/>
        </p:nvSpPr>
        <p:spPr bwMode="auto">
          <a:xfrm>
            <a:off x="6301453" y="3391237"/>
            <a:ext cx="1859581" cy="749300"/>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0" name="Freeform 10"/>
          <p:cNvSpPr>
            <a:spLocks/>
          </p:cNvSpPr>
          <p:nvPr/>
        </p:nvSpPr>
        <p:spPr bwMode="auto">
          <a:xfrm>
            <a:off x="2285581" y="3483314"/>
            <a:ext cx="1036098" cy="417513"/>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4" name="Freeform 11"/>
          <p:cNvSpPr>
            <a:spLocks/>
          </p:cNvSpPr>
          <p:nvPr/>
        </p:nvSpPr>
        <p:spPr bwMode="auto">
          <a:xfrm>
            <a:off x="1869874" y="3732549"/>
            <a:ext cx="1859581" cy="749300"/>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5" name="Freeform 12"/>
          <p:cNvSpPr>
            <a:spLocks/>
          </p:cNvSpPr>
          <p:nvPr/>
        </p:nvSpPr>
        <p:spPr bwMode="auto">
          <a:xfrm>
            <a:off x="5244728" y="3486489"/>
            <a:ext cx="1036098" cy="417513"/>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6" name="Freeform 13"/>
          <p:cNvSpPr>
            <a:spLocks/>
          </p:cNvSpPr>
          <p:nvPr/>
        </p:nvSpPr>
        <p:spPr bwMode="auto">
          <a:xfrm>
            <a:off x="4825846" y="3735726"/>
            <a:ext cx="1861169" cy="752475"/>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7" name="Freeform 14"/>
          <p:cNvSpPr>
            <a:spLocks/>
          </p:cNvSpPr>
          <p:nvPr/>
        </p:nvSpPr>
        <p:spPr bwMode="auto">
          <a:xfrm>
            <a:off x="8207047" y="3496014"/>
            <a:ext cx="1031338" cy="417513"/>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8" name="Freeform 15"/>
          <p:cNvSpPr>
            <a:spLocks/>
          </p:cNvSpPr>
          <p:nvPr/>
        </p:nvSpPr>
        <p:spPr bwMode="auto">
          <a:xfrm>
            <a:off x="7778646" y="3737312"/>
            <a:ext cx="1857995" cy="749300"/>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9" name="TextBox 38"/>
          <p:cNvSpPr txBox="1"/>
          <p:nvPr/>
        </p:nvSpPr>
        <p:spPr>
          <a:xfrm>
            <a:off x="2147390"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40" name="TextBox 39"/>
          <p:cNvSpPr txBox="1"/>
          <p:nvPr/>
        </p:nvSpPr>
        <p:spPr>
          <a:xfrm>
            <a:off x="1657399"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41" name="组合 40"/>
          <p:cNvGrpSpPr/>
          <p:nvPr/>
        </p:nvGrpSpPr>
        <p:grpSpPr>
          <a:xfrm>
            <a:off x="1881742" y="2778049"/>
            <a:ext cx="1814531" cy="813453"/>
            <a:chOff x="1993900" y="1247395"/>
            <a:chExt cx="1815476" cy="813453"/>
          </a:xfrm>
        </p:grpSpPr>
        <p:cxnSp>
          <p:nvCxnSpPr>
            <p:cNvPr id="42" name="直接连接符 4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连接符 4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TextBox 43"/>
          <p:cNvSpPr txBox="1"/>
          <p:nvPr/>
        </p:nvSpPr>
        <p:spPr>
          <a:xfrm>
            <a:off x="3666639"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45" name="TextBox 44"/>
          <p:cNvSpPr txBox="1"/>
          <p:nvPr/>
        </p:nvSpPr>
        <p:spPr>
          <a:xfrm>
            <a:off x="317664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46" name="组合 45"/>
          <p:cNvGrpSpPr/>
          <p:nvPr/>
        </p:nvGrpSpPr>
        <p:grpSpPr>
          <a:xfrm flipV="1">
            <a:off x="3400992" y="4273455"/>
            <a:ext cx="1814531" cy="813453"/>
            <a:chOff x="1993900" y="1247395"/>
            <a:chExt cx="1815476" cy="813453"/>
          </a:xfrm>
        </p:grpSpPr>
        <p:cxnSp>
          <p:nvCxnSpPr>
            <p:cNvPr id="47" name="直接连接符 4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接连接符 4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 name="TextBox 48"/>
          <p:cNvSpPr txBox="1"/>
          <p:nvPr/>
        </p:nvSpPr>
        <p:spPr>
          <a:xfrm>
            <a:off x="5126545"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50" name="TextBox 49"/>
          <p:cNvSpPr txBox="1"/>
          <p:nvPr/>
        </p:nvSpPr>
        <p:spPr>
          <a:xfrm>
            <a:off x="4636554"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51" name="组合 50"/>
          <p:cNvGrpSpPr/>
          <p:nvPr/>
        </p:nvGrpSpPr>
        <p:grpSpPr>
          <a:xfrm>
            <a:off x="4860897" y="2778049"/>
            <a:ext cx="1814531" cy="813453"/>
            <a:chOff x="1993900" y="1247395"/>
            <a:chExt cx="1815476" cy="813453"/>
          </a:xfrm>
        </p:grpSpPr>
        <p:cxnSp>
          <p:nvCxnSpPr>
            <p:cNvPr id="52" name="直接连接符 5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4" name="TextBox 53"/>
          <p:cNvSpPr txBox="1"/>
          <p:nvPr/>
        </p:nvSpPr>
        <p:spPr>
          <a:xfrm>
            <a:off x="6574580" y="5057770"/>
            <a:ext cx="1209958" cy="400110"/>
          </a:xfrm>
          <a:prstGeom prst="rect">
            <a:avLst/>
          </a:prstGeom>
          <a:noFill/>
          <a:ln>
            <a:noFill/>
          </a:ln>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55" name="TextBox 54"/>
          <p:cNvSpPr txBox="1"/>
          <p:nvPr/>
        </p:nvSpPr>
        <p:spPr>
          <a:xfrm>
            <a:off x="6084588" y="5387736"/>
            <a:ext cx="2038875" cy="584775"/>
          </a:xfrm>
          <a:prstGeom prst="rect">
            <a:avLst/>
          </a:prstGeom>
          <a:noFill/>
          <a:ln>
            <a:noFill/>
          </a:ln>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56" name="组合 55"/>
          <p:cNvGrpSpPr/>
          <p:nvPr/>
        </p:nvGrpSpPr>
        <p:grpSpPr>
          <a:xfrm flipV="1">
            <a:off x="6308932" y="4273455"/>
            <a:ext cx="1814531" cy="813453"/>
            <a:chOff x="1993900" y="1247395"/>
            <a:chExt cx="1815476" cy="813453"/>
          </a:xfrm>
        </p:grpSpPr>
        <p:cxnSp>
          <p:nvCxnSpPr>
            <p:cNvPr id="57" name="直接连接符 56"/>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接连接符 57"/>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 name="TextBox 58"/>
          <p:cNvSpPr txBox="1"/>
          <p:nvPr/>
        </p:nvSpPr>
        <p:spPr>
          <a:xfrm>
            <a:off x="8070093" y="1863308"/>
            <a:ext cx="1209958" cy="400110"/>
          </a:xfrm>
          <a:prstGeom prst="rect">
            <a:avLst/>
          </a:prstGeom>
          <a:noFill/>
        </p:spPr>
        <p:txBody>
          <a:bodyPr wrap="none" rtlCol="0">
            <a:spAutoFit/>
          </a:bodyPr>
          <a:lstStyle/>
          <a:p>
            <a:r>
              <a:rPr lang="zh-CN" altLang="en-US" sz="2000" dirty="0">
                <a:solidFill>
                  <a:schemeClr val="tx1">
                    <a:lumMod val="50000"/>
                    <a:lumOff val="50000"/>
                  </a:schemeClr>
                </a:solidFill>
                <a:latin typeface="+mj-ea"/>
                <a:ea typeface="+mj-ea"/>
              </a:rPr>
              <a:t>您的标题</a:t>
            </a:r>
          </a:p>
        </p:txBody>
      </p:sp>
      <p:sp>
        <p:nvSpPr>
          <p:cNvPr id="60" name="TextBox 59"/>
          <p:cNvSpPr txBox="1"/>
          <p:nvPr/>
        </p:nvSpPr>
        <p:spPr>
          <a:xfrm>
            <a:off x="7580101" y="2193274"/>
            <a:ext cx="2038875" cy="584775"/>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输入您的文字内容</a:t>
            </a:r>
            <a:endParaRPr lang="en-US" altLang="zh-CN" sz="1600" dirty="0">
              <a:solidFill>
                <a:schemeClr val="tx1">
                  <a:lumMod val="50000"/>
                  <a:lumOff val="50000"/>
                </a:schemeClr>
              </a:solidFill>
              <a:latin typeface="+mn-ea"/>
            </a:endParaRPr>
          </a:p>
          <a:p>
            <a:pPr algn="r"/>
            <a:r>
              <a:rPr lang="zh-CN" altLang="en-US" sz="1600" dirty="0">
                <a:solidFill>
                  <a:schemeClr val="tx1">
                    <a:lumMod val="50000"/>
                    <a:lumOff val="50000"/>
                  </a:schemeClr>
                </a:solidFill>
                <a:latin typeface="+mn-ea"/>
              </a:rPr>
              <a:t>输入您的文字内容</a:t>
            </a:r>
          </a:p>
        </p:txBody>
      </p:sp>
      <p:grpSp>
        <p:nvGrpSpPr>
          <p:cNvPr id="61" name="组合 60"/>
          <p:cNvGrpSpPr/>
          <p:nvPr/>
        </p:nvGrpSpPr>
        <p:grpSpPr>
          <a:xfrm>
            <a:off x="7804445" y="2778049"/>
            <a:ext cx="1814531" cy="813453"/>
            <a:chOff x="1993900" y="1247395"/>
            <a:chExt cx="1815476" cy="813453"/>
          </a:xfrm>
        </p:grpSpPr>
        <p:cxnSp>
          <p:nvCxnSpPr>
            <p:cNvPr id="62" name="直接连接符 61"/>
            <p:cNvCxnSpPr/>
            <p:nvPr/>
          </p:nvCxnSpPr>
          <p:spPr bwMode="auto">
            <a:xfrm>
              <a:off x="1993900" y="1247395"/>
              <a:ext cx="1815476" cy="0"/>
            </a:xfrm>
            <a:prstGeom prst="line">
              <a:avLst/>
            </a:prstGeom>
            <a:solidFill>
              <a:schemeClr val="accent1"/>
            </a:solidFill>
            <a:ln w="9525" cap="flat" cmpd="sng" algn="ctr">
              <a:solidFill>
                <a:schemeClr val="tx1">
                  <a:lumMod val="50000"/>
                  <a:lumOff val="5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flipH="1">
              <a:off x="2901638" y="1252158"/>
              <a:ext cx="1" cy="808690"/>
            </a:xfrm>
            <a:prstGeom prst="line">
              <a:avLst/>
            </a:prstGeom>
            <a:solidFill>
              <a:schemeClr val="accent1"/>
            </a:solidFill>
            <a:ln w="9525" cap="flat" cmpd="sng" algn="ctr">
              <a:solidFill>
                <a:schemeClr val="tx1">
                  <a:lumMod val="50000"/>
                  <a:lumOff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0597222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300"/>
                                        <p:tgtEl>
                                          <p:spTgt spid="34"/>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300"/>
                                        <p:tgtEl>
                                          <p:spTgt spid="27"/>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300"/>
                                        <p:tgtEl>
                                          <p:spTgt spid="36"/>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300"/>
                                        <p:tgtEl>
                                          <p:spTgt spid="29"/>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300"/>
                                        <p:tgtEl>
                                          <p:spTgt spid="38"/>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anim calcmode="lin" valueType="num">
                                      <p:cBhvr>
                                        <p:cTn id="43" dur="500" fill="hold"/>
                                        <p:tgtEl>
                                          <p:spTgt spid="39"/>
                                        </p:tgtEl>
                                        <p:attrNameLst>
                                          <p:attrName>ppt_x</p:attrName>
                                        </p:attrNameLst>
                                      </p:cBhvr>
                                      <p:tavLst>
                                        <p:tav tm="0">
                                          <p:val>
                                            <p:strVal val="#ppt_x"/>
                                          </p:val>
                                        </p:tav>
                                        <p:tav tm="100000">
                                          <p:val>
                                            <p:strVal val="#ppt_x"/>
                                          </p:val>
                                        </p:tav>
                                      </p:tavLst>
                                    </p:anim>
                                    <p:anim calcmode="lin" valueType="num">
                                      <p:cBhvr>
                                        <p:cTn id="44" dur="50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anim calcmode="lin" valueType="num">
                                      <p:cBhvr>
                                        <p:cTn id="54" dur="500" fill="hold"/>
                                        <p:tgtEl>
                                          <p:spTgt spid="44"/>
                                        </p:tgtEl>
                                        <p:attrNameLst>
                                          <p:attrName>ppt_x</p:attrName>
                                        </p:attrNameLst>
                                      </p:cBhvr>
                                      <p:tavLst>
                                        <p:tav tm="0">
                                          <p:val>
                                            <p:strVal val="#ppt_x"/>
                                          </p:val>
                                        </p:tav>
                                        <p:tav tm="100000">
                                          <p:val>
                                            <p:strVal val="#ppt_x"/>
                                          </p:val>
                                        </p:tav>
                                      </p:tavLst>
                                    </p:anim>
                                    <p:anim calcmode="lin" valueType="num">
                                      <p:cBhvr>
                                        <p:cTn id="55" dur="5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anim calcmode="lin" valueType="num">
                                      <p:cBhvr>
                                        <p:cTn id="64" dur="500" fill="hold"/>
                                        <p:tgtEl>
                                          <p:spTgt spid="46"/>
                                        </p:tgtEl>
                                        <p:attrNameLst>
                                          <p:attrName>ppt_x</p:attrName>
                                        </p:attrNameLst>
                                      </p:cBhvr>
                                      <p:tavLst>
                                        <p:tav tm="0">
                                          <p:val>
                                            <p:strVal val="#ppt_x"/>
                                          </p:val>
                                        </p:tav>
                                        <p:tav tm="100000">
                                          <p:val>
                                            <p:strVal val="#ppt_x"/>
                                          </p:val>
                                        </p:tav>
                                      </p:tavLst>
                                    </p:anim>
                                    <p:anim calcmode="lin" valueType="num">
                                      <p:cBhvr>
                                        <p:cTn id="65" dur="500" fill="hold"/>
                                        <p:tgtEl>
                                          <p:spTgt spid="46"/>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anim calcmode="lin" valueType="num">
                                      <p:cBhvr>
                                        <p:cTn id="75" dur="500" fill="hold"/>
                                        <p:tgtEl>
                                          <p:spTgt spid="51"/>
                                        </p:tgtEl>
                                        <p:attrNameLst>
                                          <p:attrName>ppt_x</p:attrName>
                                        </p:attrNameLst>
                                      </p:cBhvr>
                                      <p:tavLst>
                                        <p:tav tm="0">
                                          <p:val>
                                            <p:strVal val="#ppt_x"/>
                                          </p:val>
                                        </p:tav>
                                        <p:tav tm="100000">
                                          <p:val>
                                            <p:strVal val="#ppt_x"/>
                                          </p:val>
                                        </p:tav>
                                      </p:tavLst>
                                    </p:anim>
                                    <p:anim calcmode="lin" valueType="num">
                                      <p:cBhvr>
                                        <p:cTn id="76" dur="500" fill="hold"/>
                                        <p:tgtEl>
                                          <p:spTgt spid="5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anim calcmode="lin" valueType="num">
                                      <p:cBhvr>
                                        <p:cTn id="80" dur="500" fill="hold"/>
                                        <p:tgtEl>
                                          <p:spTgt spid="50"/>
                                        </p:tgtEl>
                                        <p:attrNameLst>
                                          <p:attrName>ppt_x</p:attrName>
                                        </p:attrNameLst>
                                      </p:cBhvr>
                                      <p:tavLst>
                                        <p:tav tm="0">
                                          <p:val>
                                            <p:strVal val="#ppt_x"/>
                                          </p:val>
                                        </p:tav>
                                        <p:tav tm="100000">
                                          <p:val>
                                            <p:strVal val="#ppt_x"/>
                                          </p:val>
                                        </p:tav>
                                      </p:tavLst>
                                    </p:anim>
                                    <p:anim calcmode="lin" valueType="num">
                                      <p:cBhvr>
                                        <p:cTn id="81" dur="500" fill="hold"/>
                                        <p:tgtEl>
                                          <p:spTgt spid="5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childTnLst>
                          </p:cTn>
                        </p:par>
                        <p:par>
                          <p:cTn id="108" fill="hold">
                            <p:stCondLst>
                              <p:cond delay="3500"/>
                            </p:stCondLst>
                            <p:childTnLst>
                              <p:par>
                                <p:cTn id="109" presetID="47" presetClass="entr" presetSubtype="0"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anim calcmode="lin" valueType="num">
                                      <p:cBhvr>
                                        <p:cTn id="112" dur="500" fill="hold"/>
                                        <p:tgtEl>
                                          <p:spTgt spid="60"/>
                                        </p:tgtEl>
                                        <p:attrNameLst>
                                          <p:attrName>ppt_x</p:attrName>
                                        </p:attrNameLst>
                                      </p:cBhvr>
                                      <p:tavLst>
                                        <p:tav tm="0">
                                          <p:val>
                                            <p:strVal val="#ppt_x"/>
                                          </p:val>
                                        </p:tav>
                                        <p:tav tm="100000">
                                          <p:val>
                                            <p:strVal val="#ppt_x"/>
                                          </p:val>
                                        </p:tav>
                                      </p:tavLst>
                                    </p:anim>
                                    <p:anim calcmode="lin" valueType="num">
                                      <p:cBhvr>
                                        <p:cTn id="113" dur="500" fill="hold"/>
                                        <p:tgtEl>
                                          <p:spTgt spid="6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anim calcmode="lin" valueType="num">
                                      <p:cBhvr>
                                        <p:cTn id="117" dur="500" fill="hold"/>
                                        <p:tgtEl>
                                          <p:spTgt spid="59"/>
                                        </p:tgtEl>
                                        <p:attrNameLst>
                                          <p:attrName>ppt_x</p:attrName>
                                        </p:attrNameLst>
                                      </p:cBhvr>
                                      <p:tavLst>
                                        <p:tav tm="0">
                                          <p:val>
                                            <p:strVal val="#ppt_x"/>
                                          </p:val>
                                        </p:tav>
                                        <p:tav tm="100000">
                                          <p:val>
                                            <p:strVal val="#ppt_x"/>
                                          </p:val>
                                        </p:tav>
                                      </p:tavLst>
                                    </p:anim>
                                    <p:anim calcmode="lin" valueType="num">
                                      <p:cBhvr>
                                        <p:cTn id="118" dur="500" fill="hold"/>
                                        <p:tgtEl>
                                          <p:spTgt spid="5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fade">
                                      <p:cBhvr>
                                        <p:cTn id="121" dur="500"/>
                                        <p:tgtEl>
                                          <p:spTgt spid="61"/>
                                        </p:tgtEl>
                                      </p:cBhvr>
                                    </p:animEffect>
                                    <p:anim calcmode="lin" valueType="num">
                                      <p:cBhvr>
                                        <p:cTn id="122" dur="500" fill="hold"/>
                                        <p:tgtEl>
                                          <p:spTgt spid="61"/>
                                        </p:tgtEl>
                                        <p:attrNameLst>
                                          <p:attrName>ppt_x</p:attrName>
                                        </p:attrNameLst>
                                      </p:cBhvr>
                                      <p:tavLst>
                                        <p:tav tm="0">
                                          <p:val>
                                            <p:strVal val="#ppt_x"/>
                                          </p:val>
                                        </p:tav>
                                        <p:tav tm="100000">
                                          <p:val>
                                            <p:strVal val="#ppt_x"/>
                                          </p:val>
                                        </p:tav>
                                      </p:tavLst>
                                    </p:anim>
                                    <p:anim calcmode="lin" valueType="num">
                                      <p:cBhvr>
                                        <p:cTn id="123" dur="500" fill="hold"/>
                                        <p:tgtEl>
                                          <p:spTgt spid="6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anim calcmode="lin" valueType="num">
                                      <p:cBhvr>
                                        <p:cTn id="127" dur="500" fill="hold"/>
                                        <p:tgtEl>
                                          <p:spTgt spid="37"/>
                                        </p:tgtEl>
                                        <p:attrNameLst>
                                          <p:attrName>ppt_x</p:attrName>
                                        </p:attrNameLst>
                                      </p:cBhvr>
                                      <p:tavLst>
                                        <p:tav tm="0">
                                          <p:val>
                                            <p:strVal val="#ppt_x"/>
                                          </p:val>
                                        </p:tav>
                                        <p:tav tm="100000">
                                          <p:val>
                                            <p:strVal val="#ppt_x"/>
                                          </p:val>
                                        </p:tav>
                                      </p:tavLst>
                                    </p:anim>
                                    <p:anim calcmode="lin" valueType="num">
                                      <p:cBhvr>
                                        <p:cTn id="12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p:bldP spid="40" grpId="0"/>
      <p:bldP spid="44" grpId="0"/>
      <p:bldP spid="45" grpId="0"/>
      <p:bldP spid="49" grpId="0"/>
      <p:bldP spid="50" grpId="0"/>
      <p:bldP spid="54" grpId="0"/>
      <p:bldP spid="55"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3"/>
          <p:cNvSpPr>
            <a:spLocks noChangeArrowheads="1"/>
          </p:cNvSpPr>
          <p:nvPr/>
        </p:nvSpPr>
        <p:spPr bwMode="auto">
          <a:xfrm rot="13978264">
            <a:off x="3976828" y="3240180"/>
            <a:ext cx="2087562" cy="211586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lIns="121910" tIns="60955" rIns="121910" bIns="60955" anchor="ctr"/>
          <a:lstStyle/>
          <a:p>
            <a:pPr defTabSz="544047">
              <a:defRPr/>
            </a:pPr>
            <a:endParaRPr lang="en-US" sz="2149"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
          <p:cNvSpPr>
            <a:spLocks noChangeArrowheads="1"/>
          </p:cNvSpPr>
          <p:nvPr/>
        </p:nvSpPr>
        <p:spPr bwMode="auto">
          <a:xfrm rot="19397468">
            <a:off x="4473788" y="1754143"/>
            <a:ext cx="2085703" cy="211772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2"/>
          </a:solidFill>
          <a:ln>
            <a:noFill/>
          </a:ln>
          <a:effectLst/>
        </p:spPr>
        <p:txBody>
          <a:bodyPr wrap="none" lIns="121910" tIns="60955" rIns="121910" bIns="60955" anchor="ctr"/>
          <a:lstStyle/>
          <a:p>
            <a:pPr defTabSz="544047">
              <a:defRPr/>
            </a:pPr>
            <a:endParaRPr lang="en-US" sz="2149"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3"/>
          <p:cNvSpPr>
            <a:spLocks noChangeArrowheads="1"/>
          </p:cNvSpPr>
          <p:nvPr/>
        </p:nvSpPr>
        <p:spPr bwMode="auto">
          <a:xfrm rot="3202081">
            <a:off x="5945867" y="2247200"/>
            <a:ext cx="2087563" cy="211744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lIns="121910" tIns="60955" rIns="121910" bIns="60955" anchor="ctr"/>
          <a:lstStyle/>
          <a:p>
            <a:pPr defTabSz="544047">
              <a:defRPr/>
            </a:pPr>
            <a:endParaRPr lang="en-US" sz="2149"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
          <p:cNvSpPr>
            <a:spLocks noChangeArrowheads="1"/>
          </p:cNvSpPr>
          <p:nvPr/>
        </p:nvSpPr>
        <p:spPr bwMode="auto">
          <a:xfrm rot="8579122">
            <a:off x="5449974" y="3722641"/>
            <a:ext cx="2085703" cy="211613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lIns="121910" tIns="60955" rIns="121910" bIns="60955" anchor="ctr"/>
          <a:lstStyle/>
          <a:p>
            <a:pPr defTabSz="544047">
              <a:defRPr/>
            </a:pPr>
            <a:endParaRPr lang="en-US" sz="2149" kern="0">
              <a:solidFill>
                <a:srgbClr val="E2E3E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2"/>
          <p:cNvSpPr txBox="1">
            <a:spLocks noChangeArrowheads="1"/>
          </p:cNvSpPr>
          <p:nvPr/>
        </p:nvSpPr>
        <p:spPr bwMode="auto">
          <a:xfrm>
            <a:off x="4813469" y="2244681"/>
            <a:ext cx="131904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S</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7" name="TextBox 24"/>
          <p:cNvSpPr txBox="1">
            <a:spLocks noChangeArrowheads="1"/>
          </p:cNvSpPr>
          <p:nvPr/>
        </p:nvSpPr>
        <p:spPr bwMode="auto">
          <a:xfrm>
            <a:off x="5815050" y="4505281"/>
            <a:ext cx="131904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T</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8" name="TextBox 25"/>
          <p:cNvSpPr txBox="1">
            <a:spLocks noChangeArrowheads="1"/>
          </p:cNvSpPr>
          <p:nvPr/>
        </p:nvSpPr>
        <p:spPr bwMode="auto">
          <a:xfrm>
            <a:off x="6449967" y="2906666"/>
            <a:ext cx="132062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W</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sp>
        <p:nvSpPr>
          <p:cNvPr id="19" name="TextBox 33"/>
          <p:cNvSpPr txBox="1">
            <a:spLocks noChangeArrowheads="1"/>
          </p:cNvSpPr>
          <p:nvPr/>
        </p:nvSpPr>
        <p:spPr bwMode="auto">
          <a:xfrm>
            <a:off x="4327757" y="3852816"/>
            <a:ext cx="131904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defTabSz="542925">
              <a:defRPr>
                <a:solidFill>
                  <a:schemeClr val="tx1"/>
                </a:solidFill>
                <a:latin typeface="Calibri" panose="020F0502020204030204" pitchFamily="34" charset="0"/>
                <a:ea typeface="宋体" panose="02010600030101010101" pitchFamily="2" charset="-122"/>
              </a:defRPr>
            </a:lvl1pPr>
            <a:lvl2pPr marL="742950" indent="-285750" defTabSz="542925">
              <a:defRPr>
                <a:solidFill>
                  <a:schemeClr val="tx1"/>
                </a:solidFill>
                <a:latin typeface="Calibri" panose="020F0502020204030204" pitchFamily="34" charset="0"/>
                <a:ea typeface="宋体" panose="02010600030101010101" pitchFamily="2" charset="-122"/>
              </a:defRPr>
            </a:lvl2pPr>
            <a:lvl3pPr marL="1143000" indent="-228600" defTabSz="542925">
              <a:defRPr>
                <a:solidFill>
                  <a:schemeClr val="tx1"/>
                </a:solidFill>
                <a:latin typeface="Calibri" panose="020F0502020204030204" pitchFamily="34" charset="0"/>
                <a:ea typeface="宋体" panose="02010600030101010101" pitchFamily="2" charset="-122"/>
              </a:defRPr>
            </a:lvl3pPr>
            <a:lvl4pPr marL="1600200" indent="-228600" defTabSz="542925">
              <a:defRPr>
                <a:solidFill>
                  <a:schemeClr val="tx1"/>
                </a:solidFill>
                <a:latin typeface="Calibri" panose="020F0502020204030204" pitchFamily="34" charset="0"/>
                <a:ea typeface="宋体" panose="02010600030101010101" pitchFamily="2" charset="-122"/>
              </a:defRPr>
            </a:lvl4pPr>
            <a:lvl5pPr marL="2057400" indent="-228600" defTabSz="542925">
              <a:defRPr>
                <a:solidFill>
                  <a:schemeClr val="tx1"/>
                </a:solidFill>
                <a:latin typeface="Calibri" panose="020F0502020204030204" pitchFamily="34" charset="0"/>
                <a:ea typeface="宋体" panose="02010600030101010101" pitchFamily="2" charset="-122"/>
              </a:defRPr>
            </a:lvl5pPr>
            <a:lvl6pPr marL="25146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429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rPr>
              <a:t>O</a:t>
            </a:r>
            <a:endParaRPr lang="ru-RU" altLang="zh-CN" sz="5400" b="1">
              <a:solidFill>
                <a:srgbClr val="FFFFFF"/>
              </a:solidFill>
              <a:latin typeface="Arial" panose="020B0604020202020204" pitchFamily="34" charset="0"/>
              <a:ea typeface="微软雅黑" panose="020B0503020204020204" pitchFamily="34" charset="-122"/>
              <a:cs typeface="Roboto Black" pitchFamily="2" charset="0"/>
              <a:sym typeface="Arial" panose="020B0604020202020204" pitchFamily="34" charset="0"/>
            </a:endParaRPr>
          </a:p>
        </p:txBody>
      </p:sp>
      <p:grpSp>
        <p:nvGrpSpPr>
          <p:cNvPr id="2" name="组合 1"/>
          <p:cNvGrpSpPr/>
          <p:nvPr/>
        </p:nvGrpSpPr>
        <p:grpSpPr>
          <a:xfrm>
            <a:off x="1835705" y="2285954"/>
            <a:ext cx="2336496" cy="668338"/>
            <a:chOff x="1834911" y="2285954"/>
            <a:chExt cx="2336496" cy="668338"/>
          </a:xfrm>
        </p:grpSpPr>
        <p:sp>
          <p:nvSpPr>
            <p:cNvPr id="20" name="TextBox 13"/>
            <p:cNvSpPr txBox="1">
              <a:spLocks noChangeArrowheads="1"/>
            </p:cNvSpPr>
            <p:nvPr/>
          </p:nvSpPr>
          <p:spPr bwMode="auto">
            <a:xfrm>
              <a:off x="1834911" y="2285954"/>
              <a:ext cx="233649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1834911" y="2584405"/>
              <a:ext cx="20301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835705" y="4325893"/>
            <a:ext cx="2336496" cy="668337"/>
            <a:chOff x="1834911" y="4325892"/>
            <a:chExt cx="2336496" cy="668337"/>
          </a:xfrm>
        </p:grpSpPr>
        <p:sp>
          <p:nvSpPr>
            <p:cNvPr id="22" name="TextBox 13"/>
            <p:cNvSpPr txBox="1">
              <a:spLocks noChangeArrowheads="1"/>
            </p:cNvSpPr>
            <p:nvPr/>
          </p:nvSpPr>
          <p:spPr bwMode="auto">
            <a:xfrm>
              <a:off x="1834911" y="4325892"/>
              <a:ext cx="233649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a:spLocks noChangeArrowheads="1"/>
            </p:cNvSpPr>
            <p:nvPr/>
          </p:nvSpPr>
          <p:spPr bwMode="auto">
            <a:xfrm>
              <a:off x="1834911" y="4624341"/>
              <a:ext cx="20301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8280116" y="2285954"/>
            <a:ext cx="2338084" cy="668338"/>
            <a:chOff x="8279322" y="2285954"/>
            <a:chExt cx="2338084" cy="668338"/>
          </a:xfrm>
        </p:grpSpPr>
        <p:sp>
          <p:nvSpPr>
            <p:cNvPr id="24" name="TextBox 13"/>
            <p:cNvSpPr txBox="1">
              <a:spLocks noChangeArrowheads="1"/>
            </p:cNvSpPr>
            <p:nvPr/>
          </p:nvSpPr>
          <p:spPr bwMode="auto">
            <a:xfrm>
              <a:off x="8279322" y="2285954"/>
              <a:ext cx="2338084"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a:spLocks noChangeArrowheads="1"/>
            </p:cNvSpPr>
            <p:nvPr/>
          </p:nvSpPr>
          <p:spPr bwMode="auto">
            <a:xfrm>
              <a:off x="8279323" y="2584405"/>
              <a:ext cx="20301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8280116" y="4325893"/>
            <a:ext cx="2338084" cy="668337"/>
            <a:chOff x="8279322" y="4325892"/>
            <a:chExt cx="2338084" cy="668337"/>
          </a:xfrm>
        </p:grpSpPr>
        <p:sp>
          <p:nvSpPr>
            <p:cNvPr id="26" name="TextBox 13"/>
            <p:cNvSpPr txBox="1">
              <a:spLocks noChangeArrowheads="1"/>
            </p:cNvSpPr>
            <p:nvPr/>
          </p:nvSpPr>
          <p:spPr bwMode="auto">
            <a:xfrm>
              <a:off x="8279322" y="4325892"/>
              <a:ext cx="233808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8279323" y="4624341"/>
              <a:ext cx="203014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 name="标题 5"/>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272896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8" fill="hold" nodeType="withEffect">
                                  <p:stCondLst>
                                    <p:cond delay="16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8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0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2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803">
      <a:dk1>
        <a:sysClr val="windowText" lastClr="000000"/>
      </a:dk1>
      <a:lt1>
        <a:sysClr val="window" lastClr="FFFFFF"/>
      </a:lt1>
      <a:dk2>
        <a:srgbClr val="014A97"/>
      </a:dk2>
      <a:lt2>
        <a:srgbClr val="014A97"/>
      </a:lt2>
      <a:accent1>
        <a:srgbClr val="3DAEDC"/>
      </a:accent1>
      <a:accent2>
        <a:srgbClr val="014A97"/>
      </a:accent2>
      <a:accent3>
        <a:srgbClr val="3DAEDC"/>
      </a:accent3>
      <a:accent4>
        <a:srgbClr val="014A97"/>
      </a:accent4>
      <a:accent5>
        <a:srgbClr val="4472C4"/>
      </a:accent5>
      <a:accent6>
        <a:srgbClr val="014A9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2848</Words>
  <Application>Microsoft Office PowerPoint</Application>
  <PresentationFormat>宽屏</PresentationFormat>
  <Paragraphs>458</Paragraphs>
  <Slides>38</Slides>
  <Notes>12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38</vt:i4>
      </vt:variant>
    </vt:vector>
  </HeadingPairs>
  <TitlesOfParts>
    <vt:vector size="46" baseType="lpstr">
      <vt:lpstr>AgencyFB-Regular</vt:lpstr>
      <vt:lpstr>微软雅黑</vt:lpstr>
      <vt:lpstr>Arial</vt:lpstr>
      <vt:lpstr>Arial Black</vt:lpstr>
      <vt:lpstr>Calibri</vt:lpstr>
      <vt:lpstr>Haettenschweiler</vt:lpstr>
      <vt:lpstr>Wingdings</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2</cp:revision>
  <dcterms:created xsi:type="dcterms:W3CDTF">2015-05-05T08:02:14Z</dcterms:created>
  <dcterms:modified xsi:type="dcterms:W3CDTF">2019-07-28T01:04:47Z</dcterms:modified>
</cp:coreProperties>
</file>