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7" r:id="rId1"/>
  </p:sldMasterIdLst>
  <p:notesMasterIdLst>
    <p:notesMasterId r:id="rId27"/>
  </p:notesMasterIdLst>
  <p:handoutMasterIdLst>
    <p:handoutMasterId r:id="rId28"/>
  </p:handoutMasterIdLst>
  <p:sldIdLst>
    <p:sldId id="4794" r:id="rId2"/>
    <p:sldId id="4798" r:id="rId3"/>
    <p:sldId id="4769" r:id="rId4"/>
    <p:sldId id="4812" r:id="rId5"/>
    <p:sldId id="4817" r:id="rId6"/>
    <p:sldId id="4813" r:id="rId7"/>
    <p:sldId id="4815" r:id="rId8"/>
    <p:sldId id="4804" r:id="rId9"/>
    <p:sldId id="4771" r:id="rId10"/>
    <p:sldId id="4809" r:id="rId11"/>
    <p:sldId id="4810" r:id="rId12"/>
    <p:sldId id="4807" r:id="rId13"/>
    <p:sldId id="4806" r:id="rId14"/>
    <p:sldId id="4818" r:id="rId15"/>
    <p:sldId id="4819" r:id="rId16"/>
    <p:sldId id="4814" r:id="rId17"/>
    <p:sldId id="4811" r:id="rId18"/>
    <p:sldId id="4821" r:id="rId19"/>
    <p:sldId id="4805" r:id="rId20"/>
    <p:sldId id="4808" r:id="rId21"/>
    <p:sldId id="4816" r:id="rId22"/>
    <p:sldId id="4820" r:id="rId23"/>
    <p:sldId id="4823" r:id="rId24"/>
    <p:sldId id="4822" r:id="rId25"/>
    <p:sldId id="4803" r:id="rId26"/>
  </p:sldIdLst>
  <p:sldSz cx="9145588" cy="5145088"/>
  <p:notesSz cx="6858000" cy="9144000"/>
  <p:custDataLst>
    <p:tags r:id="rId2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4999" indent="-129839"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2256" indent="-26193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69514" indent="-394032"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6771" indent="-52612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1625803"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195096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2276124"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2601285" algn="l" defTabSz="650321"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guide id="8" orient="horz" pos="233">
          <p15:clr>
            <a:srgbClr val="A4A3A4"/>
          </p15:clr>
        </p15:guide>
        <p15:guide id="9" orient="horz" pos="2976">
          <p15:clr>
            <a:srgbClr val="A4A3A4"/>
          </p15:clr>
        </p15:guide>
        <p15:guide id="10" pos="2881">
          <p15:clr>
            <a:srgbClr val="A4A3A4"/>
          </p15:clr>
        </p15:guide>
        <p15:guide id="11" pos="396">
          <p15:clr>
            <a:srgbClr val="A4A3A4"/>
          </p15:clr>
        </p15:guide>
        <p15:guide id="12" pos="5332">
          <p15:clr>
            <a:srgbClr val="A4A3A4"/>
          </p15:clr>
        </p15:guide>
        <p15:guide id="13" pos="491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B6B9"/>
    <a:srgbClr val="FFFFFF"/>
    <a:srgbClr val="29ABE2"/>
    <a:srgbClr val="262626"/>
    <a:srgbClr val="F66E4F"/>
    <a:srgbClr val="73DB29"/>
    <a:srgbClr val="FED40D"/>
    <a:srgbClr val="3AD1B5"/>
    <a:srgbClr val="3F3F3F"/>
    <a:srgbClr val="9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95274" autoAdjust="0"/>
  </p:normalViewPr>
  <p:slideViewPr>
    <p:cSldViewPr>
      <p:cViewPr varScale="1">
        <p:scale>
          <a:sx n="107" d="100"/>
          <a:sy n="107" d="100"/>
        </p:scale>
        <p:origin x="132" y="420"/>
      </p:cViewPr>
      <p:guideLst>
        <p:guide orient="horz" pos="328"/>
        <p:guide pos="4050"/>
        <p:guide pos="557"/>
        <p:guide orient="horz" pos="4183"/>
        <p:guide pos="7497"/>
        <p:guide pos="6908"/>
        <p:guide orient="horz" pos="233"/>
        <p:guide orient="horz" pos="2976"/>
        <p:guide pos="2881"/>
        <p:guide pos="396"/>
        <p:guide pos="5332"/>
        <p:guide pos="4913"/>
      </p:guideLst>
    </p:cSldViewPr>
  </p:slideViewPr>
  <p:outlineViewPr>
    <p:cViewPr>
      <p:scale>
        <a:sx n="100" d="100"/>
        <a:sy n="100" d="100"/>
      </p:scale>
      <p:origin x="0" y="-10374"/>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380">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380">
              <a:noFill/>
            </a:ln>
          </c:spPr>
          <c:dPt>
            <c:idx val="1"/>
            <c:bubble3D val="0"/>
            <c:spPr>
              <a:solidFill>
                <a:schemeClr val="accent1">
                  <a:lumMod val="75000"/>
                </a:schemeClr>
              </a:solidFill>
              <a:ln w="25380">
                <a:noFill/>
              </a:ln>
            </c:spPr>
            <c:extLst>
              <c:ext xmlns:c16="http://schemas.microsoft.com/office/drawing/2014/chart" uri="{C3380CC4-5D6E-409C-BE32-E72D297353CC}">
                <c16:uniqueId val="{00000001-9B71-414E-9D34-3945FE22ADF6}"/>
              </c:ext>
            </c:extLst>
          </c:dPt>
          <c:val>
            <c:numRef>
              <c:f>Sheet1!$B$2:$C$2</c:f>
              <c:numCache>
                <c:formatCode>General</c:formatCode>
                <c:ptCount val="2"/>
                <c:pt idx="0">
                  <c:v>40</c:v>
                </c:pt>
                <c:pt idx="1">
                  <c:v>20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9B71-414E-9D34-3945FE22ADF6}"/>
            </c:ext>
          </c:extLst>
        </c:ser>
        <c:dLbls>
          <c:showLegendKey val="0"/>
          <c:showVal val="0"/>
          <c:showCatName val="0"/>
          <c:showSerName val="0"/>
          <c:showPercent val="0"/>
          <c:showBubbleSize val="0"/>
          <c:showLeaderLines val="1"/>
        </c:dLbls>
        <c:firstSliceAng val="0"/>
      </c:pieChart>
      <c:spPr>
        <a:noFill/>
        <a:ln w="25380">
          <a:noFill/>
        </a:ln>
      </c:spPr>
    </c:plotArea>
    <c:plotVisOnly val="1"/>
    <c:dispBlanksAs val="zero"/>
    <c:showDLblsOverMax val="0"/>
  </c:chart>
  <c:spPr>
    <a:noFill/>
    <a:ln>
      <a:noFill/>
    </a:ln>
  </c:spPr>
  <c:txPr>
    <a:bodyPr/>
    <a:lstStyle/>
    <a:p>
      <a:pPr>
        <a:defRPr sz="2988"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380">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380">
              <a:noFill/>
            </a:ln>
          </c:spPr>
          <c:dPt>
            <c:idx val="1"/>
            <c:bubble3D val="0"/>
            <c:spPr>
              <a:solidFill>
                <a:schemeClr val="accent2">
                  <a:lumMod val="50000"/>
                </a:schemeClr>
              </a:solidFill>
              <a:ln w="25380">
                <a:noFill/>
              </a:ln>
            </c:spPr>
            <c:extLst>
              <c:ext xmlns:c16="http://schemas.microsoft.com/office/drawing/2014/chart" uri="{C3380CC4-5D6E-409C-BE32-E72D297353CC}">
                <c16:uniqueId val="{00000001-60E0-4FD2-9AAA-107B3DED7988}"/>
              </c:ext>
            </c:extLst>
          </c:dPt>
          <c:val>
            <c:numRef>
              <c:f>Sheet1!$B$2:$C$2</c:f>
              <c:numCache>
                <c:formatCode>General</c:formatCode>
                <c:ptCount val="2"/>
                <c:pt idx="0">
                  <c:v>80</c:v>
                </c:pt>
                <c:pt idx="1">
                  <c:v>20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60E0-4FD2-9AAA-107B3DED7988}"/>
            </c:ext>
          </c:extLst>
        </c:ser>
        <c:dLbls>
          <c:showLegendKey val="0"/>
          <c:showVal val="0"/>
          <c:showCatName val="0"/>
          <c:showSerName val="0"/>
          <c:showPercent val="0"/>
          <c:showBubbleSize val="0"/>
          <c:showLeaderLines val="1"/>
        </c:dLbls>
        <c:firstSliceAng val="0"/>
      </c:pieChart>
      <c:spPr>
        <a:noFill/>
        <a:ln w="25380">
          <a:noFill/>
        </a:ln>
      </c:spPr>
    </c:plotArea>
    <c:plotVisOnly val="1"/>
    <c:dispBlanksAs val="zero"/>
    <c:showDLblsOverMax val="0"/>
  </c:chart>
  <c:spPr>
    <a:noFill/>
    <a:ln>
      <a:noFill/>
    </a:ln>
  </c:spPr>
  <c:txPr>
    <a:bodyPr/>
    <a:lstStyle/>
    <a:p>
      <a:pPr>
        <a:defRPr sz="2988"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438">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438">
              <a:noFill/>
            </a:ln>
          </c:spPr>
          <c:dPt>
            <c:idx val="1"/>
            <c:bubble3D val="0"/>
            <c:spPr>
              <a:solidFill>
                <a:schemeClr val="accent3">
                  <a:lumMod val="75000"/>
                </a:schemeClr>
              </a:solidFill>
              <a:ln w="25438">
                <a:noFill/>
              </a:ln>
            </c:spPr>
            <c:extLst>
              <c:ext xmlns:c16="http://schemas.microsoft.com/office/drawing/2014/chart" uri="{C3380CC4-5D6E-409C-BE32-E72D297353CC}">
                <c16:uniqueId val="{00000001-2289-4108-9FA5-04675E8430FF}"/>
              </c:ext>
            </c:extLst>
          </c:dPt>
          <c:val>
            <c:numRef>
              <c:f>Sheet1!$B$2:$C$2</c:f>
              <c:numCache>
                <c:formatCode>General</c:formatCode>
                <c:ptCount val="2"/>
                <c:pt idx="0">
                  <c:v>50</c:v>
                </c:pt>
                <c:pt idx="1">
                  <c:v>50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2289-4108-9FA5-04675E8430FF}"/>
            </c:ext>
          </c:extLst>
        </c:ser>
        <c:dLbls>
          <c:showLegendKey val="0"/>
          <c:showVal val="0"/>
          <c:showCatName val="0"/>
          <c:showSerName val="0"/>
          <c:showPercent val="0"/>
          <c:showBubbleSize val="0"/>
          <c:showLeaderLines val="1"/>
        </c:dLbls>
        <c:firstSliceAng val="0"/>
      </c:pieChart>
      <c:spPr>
        <a:noFill/>
        <a:ln w="25438">
          <a:noFill/>
        </a:ln>
      </c:spPr>
    </c:plotArea>
    <c:plotVisOnly val="1"/>
    <c:dispBlanksAs val="zero"/>
    <c:showDLblsOverMax val="0"/>
  </c:chart>
  <c:spPr>
    <a:noFill/>
    <a:ln>
      <a:noFill/>
    </a:ln>
  </c:spPr>
  <c:txPr>
    <a:bodyPr/>
    <a:lstStyle/>
    <a:p>
      <a:pPr>
        <a:defRPr sz="3005"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27159703138"/>
          <c:y val="1.9317334137060625E-2"/>
        </c:manualLayout>
      </c:layout>
      <c:overlay val="0"/>
      <c:spPr>
        <a:noFill/>
        <a:ln w="25378">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378">
              <a:noFill/>
            </a:ln>
          </c:spPr>
          <c:dPt>
            <c:idx val="1"/>
            <c:bubble3D val="0"/>
            <c:spPr>
              <a:solidFill>
                <a:schemeClr val="accent4">
                  <a:lumMod val="75000"/>
                </a:schemeClr>
              </a:solidFill>
              <a:ln w="25378">
                <a:noFill/>
              </a:ln>
            </c:spPr>
            <c:extLst>
              <c:ext xmlns:c16="http://schemas.microsoft.com/office/drawing/2014/chart" uri="{C3380CC4-5D6E-409C-BE32-E72D297353CC}">
                <c16:uniqueId val="{00000001-4854-476C-BEE8-804B6A3468DD}"/>
              </c:ext>
            </c:extLst>
          </c:dPt>
          <c:val>
            <c:numRef>
              <c:f>Sheet1!$B$2:$C$2</c:f>
              <c:numCache>
                <c:formatCode>General</c:formatCode>
                <c:ptCount val="2"/>
                <c:pt idx="0">
                  <c:v>70</c:v>
                </c:pt>
                <c:pt idx="1">
                  <c:v>30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4854-476C-BEE8-804B6A3468DD}"/>
            </c:ext>
          </c:extLst>
        </c:ser>
        <c:dLbls>
          <c:showLegendKey val="0"/>
          <c:showVal val="0"/>
          <c:showCatName val="0"/>
          <c:showSerName val="0"/>
          <c:showPercent val="0"/>
          <c:showBubbleSize val="0"/>
          <c:showLeaderLines val="1"/>
        </c:dLbls>
        <c:firstSliceAng val="0"/>
      </c:pieChart>
      <c:spPr>
        <a:noFill/>
        <a:ln w="25378">
          <a:noFill/>
        </a:ln>
      </c:spPr>
    </c:plotArea>
    <c:plotVisOnly val="1"/>
    <c:dispBlanksAs val="zero"/>
    <c:showDLblsOverMax val="0"/>
  </c:chart>
  <c:spPr>
    <a:noFill/>
    <a:ln>
      <a:noFill/>
    </a:ln>
  </c:spPr>
  <c:txPr>
    <a:bodyPr/>
    <a:lstStyle/>
    <a:p>
      <a:pPr>
        <a:defRPr sz="2992"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438">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438">
              <a:noFill/>
            </a:ln>
          </c:spPr>
          <c:dPt>
            <c:idx val="1"/>
            <c:bubble3D val="0"/>
            <c:spPr>
              <a:solidFill>
                <a:schemeClr val="accent5">
                  <a:lumMod val="75000"/>
                </a:schemeClr>
              </a:solidFill>
              <a:ln w="25438">
                <a:noFill/>
              </a:ln>
            </c:spPr>
            <c:extLst>
              <c:ext xmlns:c16="http://schemas.microsoft.com/office/drawing/2014/chart" uri="{C3380CC4-5D6E-409C-BE32-E72D297353CC}">
                <c16:uniqueId val="{00000001-241D-47F3-8C2A-B605E46264E8}"/>
              </c:ext>
            </c:extLst>
          </c:dPt>
          <c:val>
            <c:numRef>
              <c:f>Sheet1!$B$2:$C$2</c:f>
              <c:numCache>
                <c:formatCode>General</c:formatCode>
                <c:ptCount val="2"/>
                <c:pt idx="0">
                  <c:v>80</c:v>
                </c:pt>
                <c:pt idx="1">
                  <c:v>20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241D-47F3-8C2A-B605E46264E8}"/>
            </c:ext>
          </c:extLst>
        </c:ser>
        <c:dLbls>
          <c:showLegendKey val="0"/>
          <c:showVal val="0"/>
          <c:showCatName val="0"/>
          <c:showSerName val="0"/>
          <c:showPercent val="0"/>
          <c:showBubbleSize val="0"/>
          <c:showLeaderLines val="1"/>
        </c:dLbls>
        <c:firstSliceAng val="0"/>
      </c:pieChart>
      <c:spPr>
        <a:noFill/>
        <a:ln w="25438">
          <a:noFill/>
        </a:ln>
      </c:spPr>
    </c:plotArea>
    <c:plotVisOnly val="1"/>
    <c:dispBlanksAs val="zero"/>
    <c:showDLblsOverMax val="0"/>
  </c:chart>
  <c:spPr>
    <a:noFill/>
    <a:ln>
      <a:noFill/>
    </a:ln>
  </c:spPr>
  <c:txPr>
    <a:bodyPr/>
    <a:lstStyle/>
    <a:p>
      <a:pPr>
        <a:defRPr sz="3005"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zh-CN"/>
          </a:p>
        </c:rich>
      </c:tx>
      <c:layout>
        <c:manualLayout>
          <c:xMode val="edge"/>
          <c:yMode val="edge"/>
          <c:x val="0.49493708507024925"/>
          <c:y val="1.9316813339509041E-2"/>
        </c:manualLayout>
      </c:layout>
      <c:overlay val="0"/>
      <c:spPr>
        <a:noFill/>
        <a:ln w="25380">
          <a:noFill/>
        </a:ln>
      </c:spPr>
    </c:title>
    <c:autoTitleDeleted val="0"/>
    <c:plotArea>
      <c:layout>
        <c:manualLayout>
          <c:layoutTarget val="inner"/>
          <c:xMode val="edge"/>
          <c:yMode val="edge"/>
          <c:x val="7.4683544303797506E-2"/>
          <c:y val="1.4858841010401203E-3"/>
          <c:w val="0.85189873417721562"/>
          <c:h val="1"/>
        </c:manualLayout>
      </c:layout>
      <c:pieChart>
        <c:varyColors val="0"/>
        <c:ser>
          <c:idx val="0"/>
          <c:order val="0"/>
          <c:spPr>
            <a:solidFill>
              <a:srgbClr val="FFFFFF"/>
            </a:solidFill>
            <a:ln w="25380">
              <a:noFill/>
            </a:ln>
          </c:spPr>
          <c:dPt>
            <c:idx val="1"/>
            <c:bubble3D val="0"/>
            <c:spPr>
              <a:solidFill>
                <a:schemeClr val="accent6">
                  <a:lumMod val="75000"/>
                </a:schemeClr>
              </a:solidFill>
              <a:ln w="25380">
                <a:noFill/>
              </a:ln>
            </c:spPr>
            <c:extLst>
              <c:ext xmlns:c16="http://schemas.microsoft.com/office/drawing/2014/chart" uri="{C3380CC4-5D6E-409C-BE32-E72D297353CC}">
                <c16:uniqueId val="{00000001-4772-4F58-BDC0-F00598F4451E}"/>
              </c:ext>
            </c:extLst>
          </c:dPt>
          <c:val>
            <c:numRef>
              <c:f>Sheet1!$B$2:$C$2</c:f>
              <c:numCache>
                <c:formatCode>General</c:formatCode>
                <c:ptCount val="2"/>
                <c:pt idx="0">
                  <c:v>90</c:v>
                </c:pt>
                <c:pt idx="1">
                  <c:v>10</c:v>
                </c:pt>
              </c:numCache>
            </c:numRef>
          </c:val>
          <c:extLst>
            <c:ext xmlns:c15="http://schemas.microsoft.com/office/drawing/2012/chart" uri="{02D57815-91ED-43cb-92C2-25804820EDAC}">
              <c15:filteredSeriesTitle>
                <c15:tx>
                  <c:strRef>
                    <c:extLst>
                      <c:ext uri="{02D57815-91ED-43cb-92C2-25804820EDAC}">
                        <c15:formulaRef>
                          <c15:sqref>Sheet1!$A$2</c15:sqref>
                        </c15:formulaRef>
                      </c:ext>
                    </c:extLst>
                    <c:strCache>
                      <c:ptCount val="1"/>
                      <c:pt idx="0">
                        <c:v>Region 1</c:v>
                      </c:pt>
                    </c:strCache>
                  </c:strRef>
                </c15:tx>
              </c15:filteredSeriesTitle>
            </c:ext>
            <c:ext xmlns:c15="http://schemas.microsoft.com/office/drawing/2012/chart" uri="{02D57815-91ED-43cb-92C2-25804820EDAC}">
              <c15:filteredCategoryTitle>
                <c15:cat>
                  <c:strRef>
                    <c:extLst>
                      <c:ext uri="{02D57815-91ED-43cb-92C2-25804820EDAC}">
                        <c15:formulaRef>
                          <c15:sqref>Sheet1!$B$1:$C$1</c15:sqref>
                        </c15:formulaRef>
                      </c:ext>
                    </c:extLst>
                    <c:strCache>
                      <c:ptCount val="2"/>
                      <c:pt idx="0">
                        <c:v>2013</c:v>
                      </c:pt>
                      <c:pt idx="1">
                        <c:v>2014</c:v>
                      </c:pt>
                    </c:strCache>
                  </c:strRef>
                </c15:cat>
              </c15:filteredCategoryTitle>
            </c:ext>
            <c:ext xmlns:c16="http://schemas.microsoft.com/office/drawing/2014/chart" uri="{C3380CC4-5D6E-409C-BE32-E72D297353CC}">
              <c16:uniqueId val="{00000002-4772-4F58-BDC0-F00598F4451E}"/>
            </c:ext>
          </c:extLst>
        </c:ser>
        <c:dLbls>
          <c:showLegendKey val="0"/>
          <c:showVal val="0"/>
          <c:showCatName val="0"/>
          <c:showSerName val="0"/>
          <c:showPercent val="0"/>
          <c:showBubbleSize val="0"/>
          <c:showLeaderLines val="1"/>
        </c:dLbls>
        <c:firstSliceAng val="0"/>
      </c:pieChart>
      <c:spPr>
        <a:noFill/>
        <a:ln w="25380">
          <a:noFill/>
        </a:ln>
      </c:spPr>
    </c:plotArea>
    <c:plotVisOnly val="1"/>
    <c:dispBlanksAs val="zero"/>
    <c:showDLblsOverMax val="0"/>
  </c:chart>
  <c:spPr>
    <a:noFill/>
    <a:ln>
      <a:noFill/>
    </a:ln>
  </c:spPr>
  <c:txPr>
    <a:bodyPr/>
    <a:lstStyle/>
    <a:p>
      <a:pPr>
        <a:defRPr sz="2988" b="0" i="0" u="none" strike="noStrike" baseline="0">
          <a:solidFill>
            <a:srgbClr val="000000"/>
          </a:solidFill>
          <a:latin typeface="Arial" panose="020B0604020202020204" pitchFamily="34" charset="0"/>
          <a:ea typeface="微软雅黑" panose="020B0503020204020204" pitchFamily="34" charset="-122"/>
          <a:cs typeface="Gill Sans"/>
          <a:sym typeface="Arial" panose="020B0604020202020204" pitchFamily="34" charset="0"/>
        </a:defRPr>
      </a:pPr>
      <a:endParaRPr lang="zh-CN"/>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174C7-1E4C-4F4F-AA9D-77CE48D7C5E4}" type="doc">
      <dgm:prSet loTypeId="urn:microsoft.com/office/officeart/2005/8/layout/radial1" loCatId="cycle" qsTypeId="urn:microsoft.com/office/officeart/2005/8/quickstyle/simple1" qsCatId="simple" csTypeId="urn:microsoft.com/office/officeart/2005/8/colors/colorful1#4" csCatId="colorful" phldr="1"/>
      <dgm:spPr/>
      <dgm:t>
        <a:bodyPr/>
        <a:lstStyle/>
        <a:p>
          <a:endParaRPr lang="id-ID"/>
        </a:p>
      </dgm:t>
    </dgm:pt>
    <dgm:pt modelId="{F7676D08-D9FC-445B-8423-C4849E4D7FAD}">
      <dgm:prSet phldrT="[Text]" custT="1"/>
      <dgm:spPr>
        <a:blipFill dpi="0" rotWithShape="0">
          <a:blip xmlns:r="http://schemas.openxmlformats.org/officeDocument/2006/relationships" r:embed="rId1"/>
          <a:srcRect/>
          <a:stretch>
            <a:fillRect/>
          </a:stretch>
        </a:blipFill>
        <a:ln w="38100">
          <a:solidFill>
            <a:schemeClr val="accent6"/>
          </a:solidFill>
        </a:ln>
      </dgm:spPr>
      <dgm:t>
        <a:bodyPr/>
        <a:lstStyle/>
        <a:p>
          <a:pPr algn="ctr">
            <a:lnSpc>
              <a:spcPct val="150000"/>
            </a:lnSpc>
            <a:spcBef>
              <a:spcPts val="0"/>
            </a:spcBef>
            <a:spcAft>
              <a:spcPts val="0"/>
            </a:spcAft>
          </a:pPr>
          <a:endParaRPr lang="id-ID" sz="8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8561C75F-ABCE-4FCE-A2CB-68873C08BCF4}" type="parTrans" cxnId="{B302C6D0-4E1E-4E89-9872-2BFECCDF12C8}">
      <dgm:prSet/>
      <dgm:spPr/>
      <dgm:t>
        <a:bodyPr/>
        <a:lstStyle/>
        <a:p>
          <a:pPr algn="ctr"/>
          <a:endParaRPr lang="id-ID"/>
        </a:p>
      </dgm:t>
    </dgm:pt>
    <dgm:pt modelId="{5BB1E253-2951-47E8-BCB1-22A5D868F24B}" type="sibTrans" cxnId="{B302C6D0-4E1E-4E89-9872-2BFECCDF12C8}">
      <dgm:prSet/>
      <dgm:spPr/>
      <dgm:t>
        <a:bodyPr/>
        <a:lstStyle/>
        <a:p>
          <a:pPr algn="ctr"/>
          <a:endParaRPr lang="id-ID"/>
        </a:p>
      </dgm:t>
    </dgm:pt>
    <dgm:pt modelId="{F6E64C10-454E-4E1A-B6F5-C0937669545F}">
      <dgm:prSet phldrT="[Text]" custT="1"/>
      <dgm:spPr>
        <a:solidFill>
          <a:schemeClr val="accent6"/>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1BD0868C-7470-4117-8793-4379DA7F45C8}" type="parTrans" cxnId="{AC7BD825-55BF-46A8-A6F5-214CB15702A7}">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681B2D06-65D8-499D-8DE8-7BB84DDC2051}" type="sibTrans" cxnId="{AC7BD825-55BF-46A8-A6F5-214CB15702A7}">
      <dgm:prSet/>
      <dgm:spPr/>
      <dgm:t>
        <a:bodyPr/>
        <a:lstStyle/>
        <a:p>
          <a:pPr algn="ctr"/>
          <a:endParaRPr lang="id-ID"/>
        </a:p>
      </dgm:t>
    </dgm:pt>
    <dgm:pt modelId="{34865227-C94C-47E9-B09F-232B18B154FD}">
      <dgm:prSet phldrT="[Text]" custT="1"/>
      <dgm:spPr>
        <a:solidFill>
          <a:schemeClr val="accent3"/>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626BFEAD-6224-489A-A64A-F37907A793CE}" type="parTrans" cxnId="{051DD459-5124-449E-858C-CE7FCB23B145}">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7FC1E822-C8FC-401B-8AE2-49D057ED05FF}" type="sibTrans" cxnId="{051DD459-5124-449E-858C-CE7FCB23B145}">
      <dgm:prSet/>
      <dgm:spPr/>
      <dgm:t>
        <a:bodyPr/>
        <a:lstStyle/>
        <a:p>
          <a:pPr algn="ctr"/>
          <a:endParaRPr lang="id-ID"/>
        </a:p>
      </dgm:t>
    </dgm:pt>
    <dgm:pt modelId="{A6BA931B-EC35-4375-A04B-65EC7A9585E4}">
      <dgm:prSet phldrT="[Text]" custT="1"/>
      <dgm:spPr>
        <a:solidFill>
          <a:schemeClr val="accent2"/>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944F39A0-A2B8-460B-93DA-864E272FB0E7}" type="parTrans" cxnId="{10BA0313-DE05-4758-B1D0-49F6D191CF7D}">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84E6E1BE-576A-48DF-B236-59CD0DCE8243}" type="sibTrans" cxnId="{10BA0313-DE05-4758-B1D0-49F6D191CF7D}">
      <dgm:prSet/>
      <dgm:spPr/>
      <dgm:t>
        <a:bodyPr/>
        <a:lstStyle/>
        <a:p>
          <a:pPr algn="ctr"/>
          <a:endParaRPr lang="id-ID"/>
        </a:p>
      </dgm:t>
    </dgm:pt>
    <dgm:pt modelId="{97A4971B-2DB2-4DB6-9700-AC3B5620211F}">
      <dgm:prSet phldrT="[Text]" custT="1"/>
      <dgm:spPr>
        <a:solidFill>
          <a:schemeClr val="accent1"/>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43D217C8-E924-40AD-878C-BBCD00EE93E3}" type="parTrans" cxnId="{E7C4CB7E-973C-49EC-83C8-17DB1FBDD4AD}">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569E3478-1600-4C52-92F3-0109A1F321C9}" type="sibTrans" cxnId="{E7C4CB7E-973C-49EC-83C8-17DB1FBDD4AD}">
      <dgm:prSet/>
      <dgm:spPr/>
      <dgm:t>
        <a:bodyPr/>
        <a:lstStyle/>
        <a:p>
          <a:pPr algn="ctr"/>
          <a:endParaRPr lang="id-ID"/>
        </a:p>
      </dgm:t>
    </dgm:pt>
    <dgm:pt modelId="{72F7B379-C074-4F6C-A111-93E43C36AC95}">
      <dgm:prSet phldrT="[Text]" phldr="1"/>
      <dgm:spPr/>
      <dgm:t>
        <a:bodyPr/>
        <a:lstStyle/>
        <a:p>
          <a:pPr algn="ctr"/>
          <a:endParaRPr lang="id-ID" dirty="0">
            <a:latin typeface="Arial" panose="020B0604020202020204" pitchFamily="34" charset="0"/>
            <a:ea typeface="微软雅黑" panose="020B0503020204020204" pitchFamily="34" charset="-122"/>
            <a:cs typeface="+mn-ea"/>
            <a:sym typeface="Arial" panose="020B0604020202020204" pitchFamily="34" charset="0"/>
          </a:endParaRPr>
        </a:p>
      </dgm:t>
    </dgm:pt>
    <dgm:pt modelId="{AF7DC08A-6CF6-4161-8DFB-C6E45F5745A0}" type="parTrans" cxnId="{2327D323-9BF2-4F8E-8DF0-356E55BD087A}">
      <dgm:prSet/>
      <dgm:spPr/>
      <dgm:t>
        <a:bodyPr/>
        <a:lstStyle/>
        <a:p>
          <a:pPr algn="ctr"/>
          <a:endParaRPr lang="id-ID"/>
        </a:p>
      </dgm:t>
    </dgm:pt>
    <dgm:pt modelId="{37833884-3A15-481F-9628-5BAF7445F3A5}" type="sibTrans" cxnId="{2327D323-9BF2-4F8E-8DF0-356E55BD087A}">
      <dgm:prSet/>
      <dgm:spPr/>
      <dgm:t>
        <a:bodyPr/>
        <a:lstStyle/>
        <a:p>
          <a:pPr algn="ctr"/>
          <a:endParaRPr lang="id-ID"/>
        </a:p>
      </dgm:t>
    </dgm:pt>
    <dgm:pt modelId="{DB952A7B-212E-45B9-8D75-906CA82F5687}">
      <dgm:prSet phldrT="[Text]" custT="1"/>
      <dgm:spPr>
        <a:solidFill>
          <a:schemeClr val="accent5"/>
        </a:solidFill>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B34E0B44-0216-4882-AA42-0EA8688411D2}" type="parTrans" cxnId="{46B97914-9F1F-4CB5-BF33-F0B0C45030F7}">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E0A4EA03-1661-4E3D-BE32-FB5B6FAACE17}" type="sibTrans" cxnId="{46B97914-9F1F-4CB5-BF33-F0B0C45030F7}">
      <dgm:prSet/>
      <dgm:spPr/>
      <dgm:t>
        <a:bodyPr/>
        <a:lstStyle/>
        <a:p>
          <a:pPr algn="ctr"/>
          <a:endParaRPr lang="id-ID"/>
        </a:p>
      </dgm:t>
    </dgm:pt>
    <dgm:pt modelId="{4E08C2FF-E566-4EE5-A3F8-3055AF15E82C}">
      <dgm:prSet phldrT="[Text]" custT="1"/>
      <dgm:spPr/>
      <dgm:t>
        <a:bodyPr lIns="0" tIns="0" rIns="0" bIns="0"/>
        <a:lstStyle/>
        <a:p>
          <a:pPr algn="ctr">
            <a:lnSpc>
              <a:spcPct val="100000"/>
            </a:lnSpc>
            <a:spcBef>
              <a:spcPts val="0"/>
            </a:spcBef>
            <a:spcAft>
              <a:spcPts val="0"/>
            </a:spcAft>
          </a:pPr>
          <a:r>
            <a:rPr lang="zh-CN" altLang="en-US"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gm:t>
    </dgm:pt>
    <dgm:pt modelId="{1C4E4750-32E4-4A5D-B725-9E4FEFA83686}" type="parTrans" cxnId="{BA972BC7-1295-4C95-A7BE-12CD6E74B354}">
      <dgm:prSet custT="1"/>
      <dgm:spPr>
        <a:ln w="25400">
          <a:solidFill>
            <a:schemeClr val="accent6"/>
          </a:solidFill>
        </a:ln>
      </dgm:spPr>
      <dgm:t>
        <a:bodyPr/>
        <a:lstStyle/>
        <a:p>
          <a:pPr algn="ctr">
            <a:lnSpc>
              <a:spcPct val="150000"/>
            </a:lnSpc>
            <a:spcBef>
              <a:spcPts val="0"/>
            </a:spcBef>
            <a:spcAft>
              <a:spcPts val="0"/>
            </a:spcAft>
          </a:pPr>
          <a:endParaRPr lang="id-ID" sz="800">
            <a:ea typeface="微软雅黑" panose="020B0503020204020204" pitchFamily="34" charset="-122"/>
          </a:endParaRPr>
        </a:p>
      </dgm:t>
    </dgm:pt>
    <dgm:pt modelId="{CD75B902-68E3-49BD-BFCB-89A28278B856}" type="sibTrans" cxnId="{BA972BC7-1295-4C95-A7BE-12CD6E74B354}">
      <dgm:prSet/>
      <dgm:spPr/>
      <dgm:t>
        <a:bodyPr/>
        <a:lstStyle/>
        <a:p>
          <a:pPr algn="ctr"/>
          <a:endParaRPr lang="id-ID"/>
        </a:p>
      </dgm:t>
    </dgm:pt>
    <dgm:pt modelId="{8A83D694-321E-4220-97D0-D14610CB4A5F}" type="pres">
      <dgm:prSet presAssocID="{B92174C7-1E4C-4F4F-AA9D-77CE48D7C5E4}" presName="cycle" presStyleCnt="0">
        <dgm:presLayoutVars>
          <dgm:chMax val="1"/>
          <dgm:dir/>
          <dgm:animLvl val="ctr"/>
          <dgm:resizeHandles val="exact"/>
        </dgm:presLayoutVars>
      </dgm:prSet>
      <dgm:spPr/>
    </dgm:pt>
    <dgm:pt modelId="{70A7ADF9-46C2-451F-99AB-2646BFE7FCAF}" type="pres">
      <dgm:prSet presAssocID="{F7676D08-D9FC-445B-8423-C4849E4D7FAD}" presName="centerShape" presStyleLbl="node0" presStyleIdx="0" presStyleCnt="1" custScaleX="142874" custScaleY="142874"/>
      <dgm:spPr/>
    </dgm:pt>
    <dgm:pt modelId="{F21FDD36-45DF-493A-810B-47DCEDA4A769}" type="pres">
      <dgm:prSet presAssocID="{1BD0868C-7470-4117-8793-4379DA7F45C8}" presName="Name9" presStyleLbl="parChTrans1D2" presStyleIdx="0" presStyleCnt="6"/>
      <dgm:spPr/>
    </dgm:pt>
    <dgm:pt modelId="{D62DA2FA-408C-4B22-A92C-03EEF1DC396F}" type="pres">
      <dgm:prSet presAssocID="{1BD0868C-7470-4117-8793-4379DA7F45C8}" presName="connTx" presStyleLbl="parChTrans1D2" presStyleIdx="0" presStyleCnt="6"/>
      <dgm:spPr/>
    </dgm:pt>
    <dgm:pt modelId="{B2E1BD4C-DDBA-42BD-9E31-70C07E8BBC6A}" type="pres">
      <dgm:prSet presAssocID="{F6E64C10-454E-4E1A-B6F5-C0937669545F}" presName="node" presStyleLbl="node1" presStyleIdx="0" presStyleCnt="6" custRadScaleRad="102144">
        <dgm:presLayoutVars>
          <dgm:bulletEnabled val="1"/>
        </dgm:presLayoutVars>
      </dgm:prSet>
      <dgm:spPr/>
    </dgm:pt>
    <dgm:pt modelId="{BCA559E3-2B1D-4570-A36F-FB8D78A15A16}" type="pres">
      <dgm:prSet presAssocID="{B34E0B44-0216-4882-AA42-0EA8688411D2}" presName="Name9" presStyleLbl="parChTrans1D2" presStyleIdx="1" presStyleCnt="6"/>
      <dgm:spPr/>
    </dgm:pt>
    <dgm:pt modelId="{351A9248-6DF4-41E8-AFB6-7DF447C4CD5E}" type="pres">
      <dgm:prSet presAssocID="{B34E0B44-0216-4882-AA42-0EA8688411D2}" presName="connTx" presStyleLbl="parChTrans1D2" presStyleIdx="1" presStyleCnt="6"/>
      <dgm:spPr/>
    </dgm:pt>
    <dgm:pt modelId="{9107F057-A964-4BE1-9359-826DE03122E6}" type="pres">
      <dgm:prSet presAssocID="{DB952A7B-212E-45B9-8D75-906CA82F5687}" presName="node" presStyleLbl="node1" presStyleIdx="1" presStyleCnt="6" custRadScaleRad="106249" custRadScaleInc="-189">
        <dgm:presLayoutVars>
          <dgm:bulletEnabled val="1"/>
        </dgm:presLayoutVars>
      </dgm:prSet>
      <dgm:spPr/>
    </dgm:pt>
    <dgm:pt modelId="{15B7FB76-65F6-4FDC-ACC3-DA5780B85D9F}" type="pres">
      <dgm:prSet presAssocID="{1C4E4750-32E4-4A5D-B725-9E4FEFA83686}" presName="Name9" presStyleLbl="parChTrans1D2" presStyleIdx="2" presStyleCnt="6"/>
      <dgm:spPr/>
    </dgm:pt>
    <dgm:pt modelId="{FD32F11E-FCA9-4716-9891-7C7B5A376906}" type="pres">
      <dgm:prSet presAssocID="{1C4E4750-32E4-4A5D-B725-9E4FEFA83686}" presName="connTx" presStyleLbl="parChTrans1D2" presStyleIdx="2" presStyleCnt="6"/>
      <dgm:spPr/>
    </dgm:pt>
    <dgm:pt modelId="{B8039098-BDB6-4EBF-BB2B-6F1E8B1331CD}" type="pres">
      <dgm:prSet presAssocID="{4E08C2FF-E566-4EE5-A3F8-3055AF15E82C}" presName="node" presStyleLbl="node1" presStyleIdx="2" presStyleCnt="6" custRadScaleRad="106249" custRadScaleInc="189">
        <dgm:presLayoutVars>
          <dgm:bulletEnabled val="1"/>
        </dgm:presLayoutVars>
      </dgm:prSet>
      <dgm:spPr/>
    </dgm:pt>
    <dgm:pt modelId="{2F7A31D4-C0A1-4764-9745-D956173D6D30}" type="pres">
      <dgm:prSet presAssocID="{626BFEAD-6224-489A-A64A-F37907A793CE}" presName="Name9" presStyleLbl="parChTrans1D2" presStyleIdx="3" presStyleCnt="6"/>
      <dgm:spPr/>
    </dgm:pt>
    <dgm:pt modelId="{3BEECD95-025A-42BC-90DA-47E13C43BA77}" type="pres">
      <dgm:prSet presAssocID="{626BFEAD-6224-489A-A64A-F37907A793CE}" presName="connTx" presStyleLbl="parChTrans1D2" presStyleIdx="3" presStyleCnt="6"/>
      <dgm:spPr/>
    </dgm:pt>
    <dgm:pt modelId="{B6997454-0B7E-4E93-A7FC-F21E1904A380}" type="pres">
      <dgm:prSet presAssocID="{34865227-C94C-47E9-B09F-232B18B154FD}" presName="node" presStyleLbl="node1" presStyleIdx="3" presStyleCnt="6" custRadScaleRad="102144">
        <dgm:presLayoutVars>
          <dgm:bulletEnabled val="1"/>
        </dgm:presLayoutVars>
      </dgm:prSet>
      <dgm:spPr/>
    </dgm:pt>
    <dgm:pt modelId="{FCFB1539-C017-48F3-9966-D7C56BFFA16C}" type="pres">
      <dgm:prSet presAssocID="{944F39A0-A2B8-460B-93DA-864E272FB0E7}" presName="Name9" presStyleLbl="parChTrans1D2" presStyleIdx="4" presStyleCnt="6"/>
      <dgm:spPr/>
    </dgm:pt>
    <dgm:pt modelId="{3901A9F6-79F3-44A9-941B-3FC55C663C73}" type="pres">
      <dgm:prSet presAssocID="{944F39A0-A2B8-460B-93DA-864E272FB0E7}" presName="connTx" presStyleLbl="parChTrans1D2" presStyleIdx="4" presStyleCnt="6"/>
      <dgm:spPr/>
    </dgm:pt>
    <dgm:pt modelId="{58054F95-5383-4B8C-99DA-AD7E9F4F8F3F}" type="pres">
      <dgm:prSet presAssocID="{A6BA931B-EC35-4375-A04B-65EC7A9585E4}" presName="node" presStyleLbl="node1" presStyleIdx="4" presStyleCnt="6" custRadScaleRad="106249" custRadScaleInc="-189">
        <dgm:presLayoutVars>
          <dgm:bulletEnabled val="1"/>
        </dgm:presLayoutVars>
      </dgm:prSet>
      <dgm:spPr/>
    </dgm:pt>
    <dgm:pt modelId="{13E2F7CD-03B9-4517-BAEF-75D53C74B038}" type="pres">
      <dgm:prSet presAssocID="{43D217C8-E924-40AD-878C-BBCD00EE93E3}" presName="Name9" presStyleLbl="parChTrans1D2" presStyleIdx="5" presStyleCnt="6"/>
      <dgm:spPr/>
    </dgm:pt>
    <dgm:pt modelId="{96278B61-5531-4FD0-A7E0-9C922214FFD8}" type="pres">
      <dgm:prSet presAssocID="{43D217C8-E924-40AD-878C-BBCD00EE93E3}" presName="connTx" presStyleLbl="parChTrans1D2" presStyleIdx="5" presStyleCnt="6"/>
      <dgm:spPr/>
    </dgm:pt>
    <dgm:pt modelId="{CB95C2D2-125F-4A39-9A53-27423459BA63}" type="pres">
      <dgm:prSet presAssocID="{97A4971B-2DB2-4DB6-9700-AC3B5620211F}" presName="node" presStyleLbl="node1" presStyleIdx="5" presStyleCnt="6" custRadScaleRad="106249" custRadScaleInc="189">
        <dgm:presLayoutVars>
          <dgm:bulletEnabled val="1"/>
        </dgm:presLayoutVars>
      </dgm:prSet>
      <dgm:spPr/>
    </dgm:pt>
  </dgm:ptLst>
  <dgm:cxnLst>
    <dgm:cxn modelId="{2B205D04-8F56-474F-87F2-1EEDE2B01F49}" type="presOf" srcId="{B34E0B44-0216-4882-AA42-0EA8688411D2}" destId="{BCA559E3-2B1D-4570-A36F-FB8D78A15A16}" srcOrd="0" destOrd="0" presId="urn:microsoft.com/office/officeart/2005/8/layout/radial1"/>
    <dgm:cxn modelId="{94105408-00B6-48CE-8EA9-C349A5F99EBB}" type="presOf" srcId="{F6E64C10-454E-4E1A-B6F5-C0937669545F}" destId="{B2E1BD4C-DDBA-42BD-9E31-70C07E8BBC6A}" srcOrd="0" destOrd="0" presId="urn:microsoft.com/office/officeart/2005/8/layout/radial1"/>
    <dgm:cxn modelId="{96BF2712-5066-4275-844D-702E75D1931E}" type="presOf" srcId="{34865227-C94C-47E9-B09F-232B18B154FD}" destId="{B6997454-0B7E-4E93-A7FC-F21E1904A380}" srcOrd="0" destOrd="0" presId="urn:microsoft.com/office/officeart/2005/8/layout/radial1"/>
    <dgm:cxn modelId="{10BA0313-DE05-4758-B1D0-49F6D191CF7D}" srcId="{F7676D08-D9FC-445B-8423-C4849E4D7FAD}" destId="{A6BA931B-EC35-4375-A04B-65EC7A9585E4}" srcOrd="4" destOrd="0" parTransId="{944F39A0-A2B8-460B-93DA-864E272FB0E7}" sibTransId="{84E6E1BE-576A-48DF-B236-59CD0DCE8243}"/>
    <dgm:cxn modelId="{46B97914-9F1F-4CB5-BF33-F0B0C45030F7}" srcId="{F7676D08-D9FC-445B-8423-C4849E4D7FAD}" destId="{DB952A7B-212E-45B9-8D75-906CA82F5687}" srcOrd="1" destOrd="0" parTransId="{B34E0B44-0216-4882-AA42-0EA8688411D2}" sibTransId="{E0A4EA03-1661-4E3D-BE32-FB5B6FAACE17}"/>
    <dgm:cxn modelId="{E2508F1D-893B-4D28-8625-1A607A2818B3}" type="presOf" srcId="{A6BA931B-EC35-4375-A04B-65EC7A9585E4}" destId="{58054F95-5383-4B8C-99DA-AD7E9F4F8F3F}" srcOrd="0" destOrd="0" presId="urn:microsoft.com/office/officeart/2005/8/layout/radial1"/>
    <dgm:cxn modelId="{372CED1D-8D5D-4784-B369-F4A02CE0EF0F}" type="presOf" srcId="{944F39A0-A2B8-460B-93DA-864E272FB0E7}" destId="{3901A9F6-79F3-44A9-941B-3FC55C663C73}" srcOrd="1" destOrd="0" presId="urn:microsoft.com/office/officeart/2005/8/layout/radial1"/>
    <dgm:cxn modelId="{2327D323-9BF2-4F8E-8DF0-356E55BD087A}" srcId="{B92174C7-1E4C-4F4F-AA9D-77CE48D7C5E4}" destId="{72F7B379-C074-4F6C-A111-93E43C36AC95}" srcOrd="1" destOrd="0" parTransId="{AF7DC08A-6CF6-4161-8DFB-C6E45F5745A0}" sibTransId="{37833884-3A15-481F-9628-5BAF7445F3A5}"/>
    <dgm:cxn modelId="{AC7BD825-55BF-46A8-A6F5-214CB15702A7}" srcId="{F7676D08-D9FC-445B-8423-C4849E4D7FAD}" destId="{F6E64C10-454E-4E1A-B6F5-C0937669545F}" srcOrd="0" destOrd="0" parTransId="{1BD0868C-7470-4117-8793-4379DA7F45C8}" sibTransId="{681B2D06-65D8-499D-8DE8-7BB84DDC2051}"/>
    <dgm:cxn modelId="{BD2ED531-1698-4929-B0EF-E006929876F8}" type="presOf" srcId="{626BFEAD-6224-489A-A64A-F37907A793CE}" destId="{3BEECD95-025A-42BC-90DA-47E13C43BA77}" srcOrd="1" destOrd="0" presId="urn:microsoft.com/office/officeart/2005/8/layout/radial1"/>
    <dgm:cxn modelId="{A6185240-25FD-4D49-93F5-3D9BCFA6A7FC}" type="presOf" srcId="{1BD0868C-7470-4117-8793-4379DA7F45C8}" destId="{D62DA2FA-408C-4B22-A92C-03EEF1DC396F}" srcOrd="1" destOrd="0" presId="urn:microsoft.com/office/officeart/2005/8/layout/radial1"/>
    <dgm:cxn modelId="{FA3C9C5E-492A-4E76-90FC-7B38156CE85A}" type="presOf" srcId="{1BD0868C-7470-4117-8793-4379DA7F45C8}" destId="{F21FDD36-45DF-493A-810B-47DCEDA4A769}" srcOrd="0" destOrd="0" presId="urn:microsoft.com/office/officeart/2005/8/layout/radial1"/>
    <dgm:cxn modelId="{E4BD3C63-4AB1-463D-B974-4BC21F63D6EB}" type="presOf" srcId="{DB952A7B-212E-45B9-8D75-906CA82F5687}" destId="{9107F057-A964-4BE1-9359-826DE03122E6}" srcOrd="0" destOrd="0" presId="urn:microsoft.com/office/officeart/2005/8/layout/radial1"/>
    <dgm:cxn modelId="{1D105944-250E-474E-A67F-27256B89E0E8}" type="presOf" srcId="{1C4E4750-32E4-4A5D-B725-9E4FEFA83686}" destId="{FD32F11E-FCA9-4716-9891-7C7B5A376906}" srcOrd="1" destOrd="0" presId="urn:microsoft.com/office/officeart/2005/8/layout/radial1"/>
    <dgm:cxn modelId="{4F51BF46-DA0E-4AA2-BF5B-1E33E05E0C7B}" type="presOf" srcId="{97A4971B-2DB2-4DB6-9700-AC3B5620211F}" destId="{CB95C2D2-125F-4A39-9A53-27423459BA63}" srcOrd="0" destOrd="0" presId="urn:microsoft.com/office/officeart/2005/8/layout/radial1"/>
    <dgm:cxn modelId="{B95F4947-8439-4A93-99F2-FE421497D7F1}" type="presOf" srcId="{B92174C7-1E4C-4F4F-AA9D-77CE48D7C5E4}" destId="{8A83D694-321E-4220-97D0-D14610CB4A5F}" srcOrd="0" destOrd="0" presId="urn:microsoft.com/office/officeart/2005/8/layout/radial1"/>
    <dgm:cxn modelId="{BBFEFA51-65D0-4A08-AF62-C97A15F43B63}" type="presOf" srcId="{43D217C8-E924-40AD-878C-BBCD00EE93E3}" destId="{13E2F7CD-03B9-4517-BAEF-75D53C74B038}" srcOrd="0" destOrd="0" presId="urn:microsoft.com/office/officeart/2005/8/layout/radial1"/>
    <dgm:cxn modelId="{051DD459-5124-449E-858C-CE7FCB23B145}" srcId="{F7676D08-D9FC-445B-8423-C4849E4D7FAD}" destId="{34865227-C94C-47E9-B09F-232B18B154FD}" srcOrd="3" destOrd="0" parTransId="{626BFEAD-6224-489A-A64A-F37907A793CE}" sibTransId="{7FC1E822-C8FC-401B-8AE2-49D057ED05FF}"/>
    <dgm:cxn modelId="{E7C4CB7E-973C-49EC-83C8-17DB1FBDD4AD}" srcId="{F7676D08-D9FC-445B-8423-C4849E4D7FAD}" destId="{97A4971B-2DB2-4DB6-9700-AC3B5620211F}" srcOrd="5" destOrd="0" parTransId="{43D217C8-E924-40AD-878C-BBCD00EE93E3}" sibTransId="{569E3478-1600-4C52-92F3-0109A1F321C9}"/>
    <dgm:cxn modelId="{2511589C-DCA6-447A-BDAE-D2593715E360}" type="presOf" srcId="{4E08C2FF-E566-4EE5-A3F8-3055AF15E82C}" destId="{B8039098-BDB6-4EBF-BB2B-6F1E8B1331CD}" srcOrd="0" destOrd="0" presId="urn:microsoft.com/office/officeart/2005/8/layout/radial1"/>
    <dgm:cxn modelId="{3520459F-C1F7-449F-9DFA-6EE114A31B16}" type="presOf" srcId="{B34E0B44-0216-4882-AA42-0EA8688411D2}" destId="{351A9248-6DF4-41E8-AFB6-7DF447C4CD5E}" srcOrd="1" destOrd="0" presId="urn:microsoft.com/office/officeart/2005/8/layout/radial1"/>
    <dgm:cxn modelId="{BA972BC7-1295-4C95-A7BE-12CD6E74B354}" srcId="{F7676D08-D9FC-445B-8423-C4849E4D7FAD}" destId="{4E08C2FF-E566-4EE5-A3F8-3055AF15E82C}" srcOrd="2" destOrd="0" parTransId="{1C4E4750-32E4-4A5D-B725-9E4FEFA83686}" sibTransId="{CD75B902-68E3-49BD-BFCB-89A28278B856}"/>
    <dgm:cxn modelId="{D4915BC7-EB8D-4F63-BA0C-8F295731C6CA}" type="presOf" srcId="{43D217C8-E924-40AD-878C-BBCD00EE93E3}" destId="{96278B61-5531-4FD0-A7E0-9C922214FFD8}" srcOrd="1" destOrd="0" presId="urn:microsoft.com/office/officeart/2005/8/layout/radial1"/>
    <dgm:cxn modelId="{B302C6D0-4E1E-4E89-9872-2BFECCDF12C8}" srcId="{B92174C7-1E4C-4F4F-AA9D-77CE48D7C5E4}" destId="{F7676D08-D9FC-445B-8423-C4849E4D7FAD}" srcOrd="0" destOrd="0" parTransId="{8561C75F-ABCE-4FCE-A2CB-68873C08BCF4}" sibTransId="{5BB1E253-2951-47E8-BCB1-22A5D868F24B}"/>
    <dgm:cxn modelId="{7F2889D8-6F04-454C-AA10-51E30FF4E1F2}" type="presOf" srcId="{1C4E4750-32E4-4A5D-B725-9E4FEFA83686}" destId="{15B7FB76-65F6-4FDC-ACC3-DA5780B85D9F}" srcOrd="0" destOrd="0" presId="urn:microsoft.com/office/officeart/2005/8/layout/radial1"/>
    <dgm:cxn modelId="{611C00DE-C052-4A0E-BA9D-CE95E5D64E28}" type="presOf" srcId="{626BFEAD-6224-489A-A64A-F37907A793CE}" destId="{2F7A31D4-C0A1-4764-9745-D956173D6D30}" srcOrd="0" destOrd="0" presId="urn:microsoft.com/office/officeart/2005/8/layout/radial1"/>
    <dgm:cxn modelId="{BBA939E0-154D-44DC-AE1D-AE22151FF5E4}" type="presOf" srcId="{944F39A0-A2B8-460B-93DA-864E272FB0E7}" destId="{FCFB1539-C017-48F3-9966-D7C56BFFA16C}" srcOrd="0" destOrd="0" presId="urn:microsoft.com/office/officeart/2005/8/layout/radial1"/>
    <dgm:cxn modelId="{1B86F9E9-CE9D-4B83-9F69-CE002F4CADC6}" type="presOf" srcId="{F7676D08-D9FC-445B-8423-C4849E4D7FAD}" destId="{70A7ADF9-46C2-451F-99AB-2646BFE7FCAF}" srcOrd="0" destOrd="0" presId="urn:microsoft.com/office/officeart/2005/8/layout/radial1"/>
    <dgm:cxn modelId="{008ED46B-CB36-4ADD-B7B4-3AE8890526D4}" type="presParOf" srcId="{8A83D694-321E-4220-97D0-D14610CB4A5F}" destId="{70A7ADF9-46C2-451F-99AB-2646BFE7FCAF}" srcOrd="0" destOrd="0" presId="urn:microsoft.com/office/officeart/2005/8/layout/radial1"/>
    <dgm:cxn modelId="{1B1FBE63-2C46-45BE-952D-9BA217A6E1FD}" type="presParOf" srcId="{8A83D694-321E-4220-97D0-D14610CB4A5F}" destId="{F21FDD36-45DF-493A-810B-47DCEDA4A769}" srcOrd="1" destOrd="0" presId="urn:microsoft.com/office/officeart/2005/8/layout/radial1"/>
    <dgm:cxn modelId="{582BCF81-C1DD-4D7A-88A1-A1456BBE2948}" type="presParOf" srcId="{F21FDD36-45DF-493A-810B-47DCEDA4A769}" destId="{D62DA2FA-408C-4B22-A92C-03EEF1DC396F}" srcOrd="0" destOrd="0" presId="urn:microsoft.com/office/officeart/2005/8/layout/radial1"/>
    <dgm:cxn modelId="{56E9B8E9-FFAD-4900-A13F-8CBE904CCD68}" type="presParOf" srcId="{8A83D694-321E-4220-97D0-D14610CB4A5F}" destId="{B2E1BD4C-DDBA-42BD-9E31-70C07E8BBC6A}" srcOrd="2" destOrd="0" presId="urn:microsoft.com/office/officeart/2005/8/layout/radial1"/>
    <dgm:cxn modelId="{87A8DD44-B8B9-40F9-ABDB-BF4DAB31256E}" type="presParOf" srcId="{8A83D694-321E-4220-97D0-D14610CB4A5F}" destId="{BCA559E3-2B1D-4570-A36F-FB8D78A15A16}" srcOrd="3" destOrd="0" presId="urn:microsoft.com/office/officeart/2005/8/layout/radial1"/>
    <dgm:cxn modelId="{96436658-1879-45F9-AEF0-24A2223B556B}" type="presParOf" srcId="{BCA559E3-2B1D-4570-A36F-FB8D78A15A16}" destId="{351A9248-6DF4-41E8-AFB6-7DF447C4CD5E}" srcOrd="0" destOrd="0" presId="urn:microsoft.com/office/officeart/2005/8/layout/radial1"/>
    <dgm:cxn modelId="{4E50100C-5F68-4DF2-ADED-3B18B869A1F4}" type="presParOf" srcId="{8A83D694-321E-4220-97D0-D14610CB4A5F}" destId="{9107F057-A964-4BE1-9359-826DE03122E6}" srcOrd="4" destOrd="0" presId="urn:microsoft.com/office/officeart/2005/8/layout/radial1"/>
    <dgm:cxn modelId="{40FAF425-E90A-4CE2-AA6D-BD196B8603E6}" type="presParOf" srcId="{8A83D694-321E-4220-97D0-D14610CB4A5F}" destId="{15B7FB76-65F6-4FDC-ACC3-DA5780B85D9F}" srcOrd="5" destOrd="0" presId="urn:microsoft.com/office/officeart/2005/8/layout/radial1"/>
    <dgm:cxn modelId="{4E0B75C4-A2C8-472A-A4B7-8C7C363EF491}" type="presParOf" srcId="{15B7FB76-65F6-4FDC-ACC3-DA5780B85D9F}" destId="{FD32F11E-FCA9-4716-9891-7C7B5A376906}" srcOrd="0" destOrd="0" presId="urn:microsoft.com/office/officeart/2005/8/layout/radial1"/>
    <dgm:cxn modelId="{477B3DF5-20A5-434D-B779-3ECF54C7772E}" type="presParOf" srcId="{8A83D694-321E-4220-97D0-D14610CB4A5F}" destId="{B8039098-BDB6-4EBF-BB2B-6F1E8B1331CD}" srcOrd="6" destOrd="0" presId="urn:microsoft.com/office/officeart/2005/8/layout/radial1"/>
    <dgm:cxn modelId="{33AA0182-592A-49E0-8647-55538602D444}" type="presParOf" srcId="{8A83D694-321E-4220-97D0-D14610CB4A5F}" destId="{2F7A31D4-C0A1-4764-9745-D956173D6D30}" srcOrd="7" destOrd="0" presId="urn:microsoft.com/office/officeart/2005/8/layout/radial1"/>
    <dgm:cxn modelId="{133816B4-D4D5-48D7-8591-12B1F8D6EDE3}" type="presParOf" srcId="{2F7A31D4-C0A1-4764-9745-D956173D6D30}" destId="{3BEECD95-025A-42BC-90DA-47E13C43BA77}" srcOrd="0" destOrd="0" presId="urn:microsoft.com/office/officeart/2005/8/layout/radial1"/>
    <dgm:cxn modelId="{F40F69E8-11DA-4AB5-968A-9863E0163231}" type="presParOf" srcId="{8A83D694-321E-4220-97D0-D14610CB4A5F}" destId="{B6997454-0B7E-4E93-A7FC-F21E1904A380}" srcOrd="8" destOrd="0" presId="urn:microsoft.com/office/officeart/2005/8/layout/radial1"/>
    <dgm:cxn modelId="{049B4120-2228-467A-8C76-67DB474F3F8A}" type="presParOf" srcId="{8A83D694-321E-4220-97D0-D14610CB4A5F}" destId="{FCFB1539-C017-48F3-9966-D7C56BFFA16C}" srcOrd="9" destOrd="0" presId="urn:microsoft.com/office/officeart/2005/8/layout/radial1"/>
    <dgm:cxn modelId="{799BF667-E66D-4C93-A5A9-AEB3D2340C7F}" type="presParOf" srcId="{FCFB1539-C017-48F3-9966-D7C56BFFA16C}" destId="{3901A9F6-79F3-44A9-941B-3FC55C663C73}" srcOrd="0" destOrd="0" presId="urn:microsoft.com/office/officeart/2005/8/layout/radial1"/>
    <dgm:cxn modelId="{E535FFD1-0EC3-4190-9F33-975D180678D0}" type="presParOf" srcId="{8A83D694-321E-4220-97D0-D14610CB4A5F}" destId="{58054F95-5383-4B8C-99DA-AD7E9F4F8F3F}" srcOrd="10" destOrd="0" presId="urn:microsoft.com/office/officeart/2005/8/layout/radial1"/>
    <dgm:cxn modelId="{3566842E-CFCD-4B6D-A758-0B3C2D9AC441}" type="presParOf" srcId="{8A83D694-321E-4220-97D0-D14610CB4A5F}" destId="{13E2F7CD-03B9-4517-BAEF-75D53C74B038}" srcOrd="11" destOrd="0" presId="urn:microsoft.com/office/officeart/2005/8/layout/radial1"/>
    <dgm:cxn modelId="{C6F20C86-AD68-4699-87D1-9F772EAB64F7}" type="presParOf" srcId="{13E2F7CD-03B9-4517-BAEF-75D53C74B038}" destId="{96278B61-5531-4FD0-A7E0-9C922214FFD8}" srcOrd="0" destOrd="0" presId="urn:microsoft.com/office/officeart/2005/8/layout/radial1"/>
    <dgm:cxn modelId="{90203C98-C853-4DEB-B215-3C5A371A685D}" type="presParOf" srcId="{8A83D694-321E-4220-97D0-D14610CB4A5F}" destId="{CB95C2D2-125F-4A39-9A53-27423459BA63}"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7ADF9-46C2-451F-99AB-2646BFE7FCAF}">
      <dsp:nvSpPr>
        <dsp:cNvPr id="0" name=""/>
        <dsp:cNvSpPr/>
      </dsp:nvSpPr>
      <dsp:spPr>
        <a:xfrm>
          <a:off x="1842348" y="833506"/>
          <a:ext cx="1080127" cy="1080127"/>
        </a:xfrm>
        <a:prstGeom prst="ellipse">
          <a:avLst/>
        </a:prstGeom>
        <a:blipFill dpi="0" rotWithShape="0">
          <a:blip xmlns:r="http://schemas.openxmlformats.org/officeDocument/2006/relationships" r:embed="rId1"/>
          <a:srcRect/>
          <a:stretch>
            <a:fillRect/>
          </a:stretch>
        </a:blip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150000"/>
            </a:lnSpc>
            <a:spcBef>
              <a:spcPct val="0"/>
            </a:spcBef>
            <a:spcAft>
              <a:spcPts val="0"/>
            </a:spcAft>
            <a:buNone/>
          </a:pPr>
          <a:endParaRPr lang="id-ID" sz="8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2000529" y="991687"/>
        <a:ext cx="763765" cy="763765"/>
      </dsp:txXfrm>
    </dsp:sp>
    <dsp:sp modelId="{F21FDD36-45DF-493A-810B-47DCEDA4A769}">
      <dsp:nvSpPr>
        <dsp:cNvPr id="0" name=""/>
        <dsp:cNvSpPr/>
      </dsp:nvSpPr>
      <dsp:spPr>
        <a:xfrm rot="16200000">
          <a:off x="2343658" y="780473"/>
          <a:ext cx="77506" cy="28559"/>
        </a:xfrm>
        <a:custGeom>
          <a:avLst/>
          <a:gdLst/>
          <a:ahLst/>
          <a:cxnLst/>
          <a:rect l="0" t="0" r="0" b="0"/>
          <a:pathLst>
            <a:path>
              <a:moveTo>
                <a:pt x="0" y="14279"/>
              </a:moveTo>
              <a:lnTo>
                <a:pt x="77506"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ts val="0"/>
            </a:spcAft>
            <a:buNone/>
          </a:pPr>
          <a:endParaRPr lang="id-ID" sz="800" kern="1200">
            <a:ea typeface="微软雅黑" panose="020B0503020204020204" pitchFamily="34" charset="-122"/>
          </a:endParaRPr>
        </a:p>
      </dsp:txBody>
      <dsp:txXfrm>
        <a:off x="2380474" y="792815"/>
        <a:ext cx="3875" cy="3875"/>
      </dsp:txXfrm>
    </dsp:sp>
    <dsp:sp modelId="{B2E1BD4C-DDBA-42BD-9E31-70C07E8BBC6A}">
      <dsp:nvSpPr>
        <dsp:cNvPr id="0" name=""/>
        <dsp:cNvSpPr/>
      </dsp:nvSpPr>
      <dsp:spPr>
        <a:xfrm>
          <a:off x="2004411" y="0"/>
          <a:ext cx="756000" cy="75600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100000"/>
            </a:lnSpc>
            <a:spcBef>
              <a:spcPct val="0"/>
            </a:spcBef>
            <a:spcAft>
              <a:spcPts val="0"/>
            </a:spcAft>
            <a:buNone/>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2115125" y="110714"/>
        <a:ext cx="534572" cy="534572"/>
      </dsp:txXfrm>
    </dsp:sp>
    <dsp:sp modelId="{BCA559E3-2B1D-4570-A36F-FB8D78A15A16}">
      <dsp:nvSpPr>
        <dsp:cNvPr id="0" name=""/>
        <dsp:cNvSpPr/>
      </dsp:nvSpPr>
      <dsp:spPr>
        <a:xfrm rot="19796598">
          <a:off x="2841250" y="1056753"/>
          <a:ext cx="127951" cy="28559"/>
        </a:xfrm>
        <a:custGeom>
          <a:avLst/>
          <a:gdLst/>
          <a:ahLst/>
          <a:cxnLst/>
          <a:rect l="0" t="0" r="0" b="0"/>
          <a:pathLst>
            <a:path>
              <a:moveTo>
                <a:pt x="0" y="14279"/>
              </a:moveTo>
              <a:lnTo>
                <a:pt x="127951"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ts val="0"/>
            </a:spcAft>
            <a:buNone/>
          </a:pPr>
          <a:endParaRPr lang="id-ID" sz="800" kern="1200">
            <a:ea typeface="微软雅黑" panose="020B0503020204020204" pitchFamily="34" charset="-122"/>
          </a:endParaRPr>
        </a:p>
      </dsp:txBody>
      <dsp:txXfrm>
        <a:off x="2902027" y="1067834"/>
        <a:ext cx="6397" cy="6397"/>
      </dsp:txXfrm>
    </dsp:sp>
    <dsp:sp modelId="{9107F057-A964-4BE1-9359-826DE03122E6}">
      <dsp:nvSpPr>
        <dsp:cNvPr id="0" name=""/>
        <dsp:cNvSpPr/>
      </dsp:nvSpPr>
      <dsp:spPr>
        <a:xfrm>
          <a:off x="2909770" y="471666"/>
          <a:ext cx="756000" cy="75600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100000"/>
            </a:lnSpc>
            <a:spcBef>
              <a:spcPct val="0"/>
            </a:spcBef>
            <a:spcAft>
              <a:spcPts val="0"/>
            </a:spcAft>
            <a:buNone/>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3020484" y="582380"/>
        <a:ext cx="534572" cy="534572"/>
      </dsp:txXfrm>
    </dsp:sp>
    <dsp:sp modelId="{15B7FB76-65F6-4FDC-ACC3-DA5780B85D9F}">
      <dsp:nvSpPr>
        <dsp:cNvPr id="0" name=""/>
        <dsp:cNvSpPr/>
      </dsp:nvSpPr>
      <dsp:spPr>
        <a:xfrm rot="1803402">
          <a:off x="2841250" y="1661828"/>
          <a:ext cx="127951" cy="28559"/>
        </a:xfrm>
        <a:custGeom>
          <a:avLst/>
          <a:gdLst/>
          <a:ahLst/>
          <a:cxnLst/>
          <a:rect l="0" t="0" r="0" b="0"/>
          <a:pathLst>
            <a:path>
              <a:moveTo>
                <a:pt x="0" y="14279"/>
              </a:moveTo>
              <a:lnTo>
                <a:pt x="127951"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ts val="0"/>
            </a:spcAft>
            <a:buNone/>
          </a:pPr>
          <a:endParaRPr lang="id-ID" sz="800" kern="1200">
            <a:ea typeface="微软雅黑" panose="020B0503020204020204" pitchFamily="34" charset="-122"/>
          </a:endParaRPr>
        </a:p>
      </dsp:txBody>
      <dsp:txXfrm>
        <a:off x="2902027" y="1672909"/>
        <a:ext cx="6397" cy="6397"/>
      </dsp:txXfrm>
    </dsp:sp>
    <dsp:sp modelId="{B8039098-BDB6-4EBF-BB2B-6F1E8B1331CD}">
      <dsp:nvSpPr>
        <dsp:cNvPr id="0" name=""/>
        <dsp:cNvSpPr/>
      </dsp:nvSpPr>
      <dsp:spPr>
        <a:xfrm>
          <a:off x="2909770" y="1519474"/>
          <a:ext cx="756000" cy="75600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100000"/>
            </a:lnSpc>
            <a:spcBef>
              <a:spcPct val="0"/>
            </a:spcBef>
            <a:spcAft>
              <a:spcPts val="0"/>
            </a:spcAft>
            <a:buNone/>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3020484" y="1630188"/>
        <a:ext cx="534572" cy="534572"/>
      </dsp:txXfrm>
    </dsp:sp>
    <dsp:sp modelId="{2F7A31D4-C0A1-4764-9745-D956173D6D30}">
      <dsp:nvSpPr>
        <dsp:cNvPr id="0" name=""/>
        <dsp:cNvSpPr/>
      </dsp:nvSpPr>
      <dsp:spPr>
        <a:xfrm rot="5400000">
          <a:off x="2343658" y="1938107"/>
          <a:ext cx="77506" cy="28559"/>
        </a:xfrm>
        <a:custGeom>
          <a:avLst/>
          <a:gdLst/>
          <a:ahLst/>
          <a:cxnLst/>
          <a:rect l="0" t="0" r="0" b="0"/>
          <a:pathLst>
            <a:path>
              <a:moveTo>
                <a:pt x="0" y="14279"/>
              </a:moveTo>
              <a:lnTo>
                <a:pt x="77506"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ts val="0"/>
            </a:spcAft>
            <a:buNone/>
          </a:pPr>
          <a:endParaRPr lang="id-ID" sz="800" kern="1200">
            <a:ea typeface="微软雅黑" panose="020B0503020204020204" pitchFamily="34" charset="-122"/>
          </a:endParaRPr>
        </a:p>
      </dsp:txBody>
      <dsp:txXfrm>
        <a:off x="2380474" y="1950449"/>
        <a:ext cx="3875" cy="3875"/>
      </dsp:txXfrm>
    </dsp:sp>
    <dsp:sp modelId="{B6997454-0B7E-4E93-A7FC-F21E1904A380}">
      <dsp:nvSpPr>
        <dsp:cNvPr id="0" name=""/>
        <dsp:cNvSpPr/>
      </dsp:nvSpPr>
      <dsp:spPr>
        <a:xfrm>
          <a:off x="2004411" y="1991140"/>
          <a:ext cx="756000" cy="756000"/>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100000"/>
            </a:lnSpc>
            <a:spcBef>
              <a:spcPct val="0"/>
            </a:spcBef>
            <a:spcAft>
              <a:spcPts val="0"/>
            </a:spcAft>
            <a:buNone/>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2115125" y="2101854"/>
        <a:ext cx="534572" cy="534572"/>
      </dsp:txXfrm>
    </dsp:sp>
    <dsp:sp modelId="{FCFB1539-C017-48F3-9966-D7C56BFFA16C}">
      <dsp:nvSpPr>
        <dsp:cNvPr id="0" name=""/>
        <dsp:cNvSpPr/>
      </dsp:nvSpPr>
      <dsp:spPr>
        <a:xfrm rot="8996598">
          <a:off x="1795621" y="1661828"/>
          <a:ext cx="127951" cy="28559"/>
        </a:xfrm>
        <a:custGeom>
          <a:avLst/>
          <a:gdLst/>
          <a:ahLst/>
          <a:cxnLst/>
          <a:rect l="0" t="0" r="0" b="0"/>
          <a:pathLst>
            <a:path>
              <a:moveTo>
                <a:pt x="0" y="14279"/>
              </a:moveTo>
              <a:lnTo>
                <a:pt x="127951"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ts val="0"/>
            </a:spcAft>
            <a:buNone/>
          </a:pPr>
          <a:endParaRPr lang="id-ID" sz="800" kern="1200">
            <a:ea typeface="微软雅黑" panose="020B0503020204020204" pitchFamily="34" charset="-122"/>
          </a:endParaRPr>
        </a:p>
      </dsp:txBody>
      <dsp:txXfrm rot="10800000">
        <a:off x="1856398" y="1672909"/>
        <a:ext cx="6397" cy="6397"/>
      </dsp:txXfrm>
    </dsp:sp>
    <dsp:sp modelId="{58054F95-5383-4B8C-99DA-AD7E9F4F8F3F}">
      <dsp:nvSpPr>
        <dsp:cNvPr id="0" name=""/>
        <dsp:cNvSpPr/>
      </dsp:nvSpPr>
      <dsp:spPr>
        <a:xfrm>
          <a:off x="1099053" y="1519474"/>
          <a:ext cx="756000" cy="75600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100000"/>
            </a:lnSpc>
            <a:spcBef>
              <a:spcPct val="0"/>
            </a:spcBef>
            <a:spcAft>
              <a:spcPts val="0"/>
            </a:spcAft>
            <a:buNone/>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1209767" y="1630188"/>
        <a:ext cx="534572" cy="534572"/>
      </dsp:txXfrm>
    </dsp:sp>
    <dsp:sp modelId="{13E2F7CD-03B9-4517-BAEF-75D53C74B038}">
      <dsp:nvSpPr>
        <dsp:cNvPr id="0" name=""/>
        <dsp:cNvSpPr/>
      </dsp:nvSpPr>
      <dsp:spPr>
        <a:xfrm rot="12603402">
          <a:off x="1795621" y="1056753"/>
          <a:ext cx="127951" cy="28559"/>
        </a:xfrm>
        <a:custGeom>
          <a:avLst/>
          <a:gdLst/>
          <a:ahLst/>
          <a:cxnLst/>
          <a:rect l="0" t="0" r="0" b="0"/>
          <a:pathLst>
            <a:path>
              <a:moveTo>
                <a:pt x="0" y="14279"/>
              </a:moveTo>
              <a:lnTo>
                <a:pt x="127951" y="14279"/>
              </a:lnTo>
            </a:path>
          </a:pathLst>
        </a:custGeom>
        <a:noFill/>
        <a:ln w="254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150000"/>
            </a:lnSpc>
            <a:spcBef>
              <a:spcPct val="0"/>
            </a:spcBef>
            <a:spcAft>
              <a:spcPts val="0"/>
            </a:spcAft>
            <a:buNone/>
          </a:pPr>
          <a:endParaRPr lang="id-ID" sz="800" kern="1200">
            <a:ea typeface="微软雅黑" panose="020B0503020204020204" pitchFamily="34" charset="-122"/>
          </a:endParaRPr>
        </a:p>
      </dsp:txBody>
      <dsp:txXfrm rot="10800000">
        <a:off x="1856398" y="1067834"/>
        <a:ext cx="6397" cy="6397"/>
      </dsp:txXfrm>
    </dsp:sp>
    <dsp:sp modelId="{CB95C2D2-125F-4A39-9A53-27423459BA63}">
      <dsp:nvSpPr>
        <dsp:cNvPr id="0" name=""/>
        <dsp:cNvSpPr/>
      </dsp:nvSpPr>
      <dsp:spPr>
        <a:xfrm>
          <a:off x="1099053" y="471666"/>
          <a:ext cx="756000" cy="7560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100000"/>
            </a:lnSpc>
            <a:spcBef>
              <a:spcPct val="0"/>
            </a:spcBef>
            <a:spcAft>
              <a:spcPts val="0"/>
            </a:spcAft>
            <a:buNone/>
          </a:pPr>
          <a:r>
            <a:rPr lang="zh-CN" altLang="en-US"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100" b="1" kern="1200" dirty="0">
            <a:solidFill>
              <a:schemeClr val="bg1">
                <a:lumMod val="95000"/>
              </a:schemeClr>
            </a:solidFill>
            <a:latin typeface="Arial" panose="020B0604020202020204" pitchFamily="34" charset="0"/>
            <a:ea typeface="微软雅黑" panose="020B0503020204020204" pitchFamily="34" charset="-122"/>
            <a:cs typeface="+mn-ea"/>
            <a:sym typeface="Arial" panose="020B0604020202020204" pitchFamily="34" charset="0"/>
          </a:endParaRPr>
        </a:p>
      </dsp:txBody>
      <dsp:txXfrm>
        <a:off x="1209767" y="582380"/>
        <a:ext cx="534572" cy="53457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2019/7/28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2019/7/28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mn-ea"/>
        <a:cs typeface="+mn-cs"/>
      </a:defRPr>
    </a:lvl1pPr>
    <a:lvl2pPr marL="324032" algn="l" rtl="0" eaLnBrk="0" fontAlgn="base" hangingPunct="0">
      <a:spcBef>
        <a:spcPct val="30000"/>
      </a:spcBef>
      <a:spcAft>
        <a:spcPct val="0"/>
      </a:spcAft>
      <a:defRPr sz="900" kern="1200">
        <a:solidFill>
          <a:schemeClr val="tx1"/>
        </a:solidFill>
        <a:latin typeface="+mn-lt"/>
        <a:ea typeface="+mn-ea"/>
        <a:cs typeface="+mn-cs"/>
      </a:defRPr>
    </a:lvl2pPr>
    <a:lvl3pPr marL="649193" algn="l" rtl="0" eaLnBrk="0" fontAlgn="base" hangingPunct="0">
      <a:spcBef>
        <a:spcPct val="30000"/>
      </a:spcBef>
      <a:spcAft>
        <a:spcPct val="0"/>
      </a:spcAft>
      <a:defRPr sz="900" kern="1200">
        <a:solidFill>
          <a:schemeClr val="tx1"/>
        </a:solidFill>
        <a:latin typeface="+mn-lt"/>
        <a:ea typeface="+mn-ea"/>
        <a:cs typeface="+mn-cs"/>
      </a:defRPr>
    </a:lvl3pPr>
    <a:lvl4pPr marL="974353" algn="l" rtl="0" eaLnBrk="0" fontAlgn="base" hangingPunct="0">
      <a:spcBef>
        <a:spcPct val="30000"/>
      </a:spcBef>
      <a:spcAft>
        <a:spcPct val="0"/>
      </a:spcAft>
      <a:defRPr sz="900" kern="1200">
        <a:solidFill>
          <a:schemeClr val="tx1"/>
        </a:solidFill>
        <a:latin typeface="+mn-lt"/>
        <a:ea typeface="+mn-ea"/>
        <a:cs typeface="+mn-cs"/>
      </a:defRPr>
    </a:lvl4pPr>
    <a:lvl5pPr marL="1299514" algn="l" rtl="0" eaLnBrk="0" fontAlgn="base" hangingPunct="0">
      <a:spcBef>
        <a:spcPct val="30000"/>
      </a:spcBef>
      <a:spcAft>
        <a:spcPct val="0"/>
      </a:spcAft>
      <a:defRPr sz="900" kern="1200">
        <a:solidFill>
          <a:schemeClr val="tx1"/>
        </a:solidFill>
        <a:latin typeface="+mn-lt"/>
        <a:ea typeface="+mn-ea"/>
        <a:cs typeface="+mn-cs"/>
      </a:defRPr>
    </a:lvl5pPr>
    <a:lvl6pPr marL="1625443" algn="l" defTabSz="650177" rtl="0" eaLnBrk="1" latinLnBrk="0" hangingPunct="1">
      <a:defRPr sz="900" kern="1200">
        <a:solidFill>
          <a:schemeClr val="tx1"/>
        </a:solidFill>
        <a:latin typeface="+mn-lt"/>
        <a:ea typeface="+mn-ea"/>
        <a:cs typeface="+mn-cs"/>
      </a:defRPr>
    </a:lvl6pPr>
    <a:lvl7pPr marL="1950531" algn="l" defTabSz="650177" rtl="0" eaLnBrk="1" latinLnBrk="0" hangingPunct="1">
      <a:defRPr sz="900" kern="1200">
        <a:solidFill>
          <a:schemeClr val="tx1"/>
        </a:solidFill>
        <a:latin typeface="+mn-lt"/>
        <a:ea typeface="+mn-ea"/>
        <a:cs typeface="+mn-cs"/>
      </a:defRPr>
    </a:lvl7pPr>
    <a:lvl8pPr marL="2275621" algn="l" defTabSz="650177" rtl="0" eaLnBrk="1" latinLnBrk="0" hangingPunct="1">
      <a:defRPr sz="900" kern="1200">
        <a:solidFill>
          <a:schemeClr val="tx1"/>
        </a:solidFill>
        <a:latin typeface="+mn-lt"/>
        <a:ea typeface="+mn-ea"/>
        <a:cs typeface="+mn-cs"/>
      </a:defRPr>
    </a:lvl8pPr>
    <a:lvl9pPr marL="2600708" algn="l" defTabSz="65017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a:p>
        </p:txBody>
      </p:sp>
    </p:spTree>
    <p:extLst>
      <p:ext uri="{BB962C8B-B14F-4D97-AF65-F5344CB8AC3E}">
        <p14:creationId xmlns:p14="http://schemas.microsoft.com/office/powerpoint/2010/main" val="14738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427353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193995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13</a:t>
            </a:fld>
            <a:endParaRPr lang="zh-CN" altLang="en-US"/>
          </a:p>
        </p:txBody>
      </p:sp>
    </p:spTree>
    <p:extLst>
      <p:ext uri="{BB962C8B-B14F-4D97-AF65-F5344CB8AC3E}">
        <p14:creationId xmlns:p14="http://schemas.microsoft.com/office/powerpoint/2010/main" val="4251588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235702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15</a:t>
            </a:fld>
            <a:endParaRPr lang="en-GB"/>
          </a:p>
        </p:txBody>
      </p:sp>
    </p:spTree>
    <p:extLst>
      <p:ext uri="{BB962C8B-B14F-4D97-AF65-F5344CB8AC3E}">
        <p14:creationId xmlns:p14="http://schemas.microsoft.com/office/powerpoint/2010/main" val="121910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16</a:t>
            </a:fld>
            <a:endParaRPr lang="zh-CN" altLang="en-US"/>
          </a:p>
        </p:txBody>
      </p:sp>
    </p:spTree>
    <p:extLst>
      <p:ext uri="{BB962C8B-B14F-4D97-AF65-F5344CB8AC3E}">
        <p14:creationId xmlns:p14="http://schemas.microsoft.com/office/powerpoint/2010/main" val="1489142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A28D21-2707-4CA8-BBC0-E072FA1B7B82}" type="slidenum">
              <a:rPr lang="zh-CN" altLang="en-US" smtClean="0"/>
              <a:pPr/>
              <a:t>17</a:t>
            </a:fld>
            <a:endParaRPr lang="zh-CN" altLang="en-US"/>
          </a:p>
        </p:txBody>
      </p:sp>
    </p:spTree>
    <p:extLst>
      <p:ext uri="{BB962C8B-B14F-4D97-AF65-F5344CB8AC3E}">
        <p14:creationId xmlns:p14="http://schemas.microsoft.com/office/powerpoint/2010/main" val="3813306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18</a:t>
            </a:fld>
            <a:endParaRPr lang="zh-CN" altLang="en-US"/>
          </a:p>
        </p:txBody>
      </p:sp>
    </p:spTree>
    <p:extLst>
      <p:ext uri="{BB962C8B-B14F-4D97-AF65-F5344CB8AC3E}">
        <p14:creationId xmlns:p14="http://schemas.microsoft.com/office/powerpoint/2010/main" val="769631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19</a:t>
            </a:fld>
            <a:endParaRPr lang="zh-CN" altLang="en-US"/>
          </a:p>
        </p:txBody>
      </p:sp>
    </p:spTree>
    <p:extLst>
      <p:ext uri="{BB962C8B-B14F-4D97-AF65-F5344CB8AC3E}">
        <p14:creationId xmlns:p14="http://schemas.microsoft.com/office/powerpoint/2010/main" val="1932078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20</a:t>
            </a:fld>
            <a:endParaRPr lang="zh-CN" altLang="en-US"/>
          </a:p>
        </p:txBody>
      </p:sp>
    </p:spTree>
    <p:extLst>
      <p:ext uri="{BB962C8B-B14F-4D97-AF65-F5344CB8AC3E}">
        <p14:creationId xmlns:p14="http://schemas.microsoft.com/office/powerpoint/2010/main" val="1284281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1246979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4084938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p:spPr>
      </p:sp>
      <p:sp>
        <p:nvSpPr>
          <p:cNvPr id="307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30724" name="灯片编号占位符 3"/>
          <p:cNvSpPr>
            <a:spLocks noGrp="1"/>
          </p:cNvSpPr>
          <p:nvPr>
            <p:ph type="sldNum" sz="quarter" idx="5"/>
          </p:nvPr>
        </p:nvSpPr>
        <p:spPr bwMode="auto">
          <a:noFill/>
          <a:ln>
            <a:miter lim="800000"/>
            <a:headEnd/>
            <a:tailEnd/>
          </a:ln>
        </p:spPr>
        <p:txBody>
          <a:bodyPr/>
          <a:lstStyle/>
          <a:p>
            <a:fld id="{6828F1FB-55A4-4938-BD2A-0D3CCE65A84A}" type="slidenum">
              <a:rPr lang="en-US" altLang="zh-CN">
                <a:ea typeface="华文细黑" pitchFamily="2" charset="-122"/>
              </a:rPr>
              <a:pPr/>
              <a:t>22</a:t>
            </a:fld>
            <a:endParaRPr lang="en-US" altLang="zh-CN">
              <a:ea typeface="华文细黑" pitchFamily="2" charset="-122"/>
            </a:endParaRPr>
          </a:p>
        </p:txBody>
      </p:sp>
    </p:spTree>
    <p:extLst>
      <p:ext uri="{BB962C8B-B14F-4D97-AF65-F5344CB8AC3E}">
        <p14:creationId xmlns:p14="http://schemas.microsoft.com/office/powerpoint/2010/main" val="418932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23</a:t>
            </a:fld>
            <a:endParaRPr lang="zh-CN" altLang="en-US"/>
          </a:p>
        </p:txBody>
      </p:sp>
    </p:spTree>
    <p:extLst>
      <p:ext uri="{BB962C8B-B14F-4D97-AF65-F5344CB8AC3E}">
        <p14:creationId xmlns:p14="http://schemas.microsoft.com/office/powerpoint/2010/main" val="2446058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a:p>
        </p:txBody>
      </p:sp>
    </p:spTree>
    <p:extLst>
      <p:ext uri="{BB962C8B-B14F-4D97-AF65-F5344CB8AC3E}">
        <p14:creationId xmlns:p14="http://schemas.microsoft.com/office/powerpoint/2010/main" val="1911267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25</a:t>
            </a:fld>
            <a:endParaRPr lang="zh-CN" altLang="en-US"/>
          </a:p>
        </p:txBody>
      </p:sp>
    </p:spTree>
    <p:extLst>
      <p:ext uri="{BB962C8B-B14F-4D97-AF65-F5344CB8AC3E}">
        <p14:creationId xmlns:p14="http://schemas.microsoft.com/office/powerpoint/2010/main" val="272605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3</a:t>
            </a:fld>
            <a:endParaRPr lang="zh-CN" altLang="en-US"/>
          </a:p>
        </p:txBody>
      </p:sp>
    </p:spTree>
    <p:extLst>
      <p:ext uri="{BB962C8B-B14F-4D97-AF65-F5344CB8AC3E}">
        <p14:creationId xmlns:p14="http://schemas.microsoft.com/office/powerpoint/2010/main" val="392245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1328845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59872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extLst>
      <p:ext uri="{BB962C8B-B14F-4D97-AF65-F5344CB8AC3E}">
        <p14:creationId xmlns:p14="http://schemas.microsoft.com/office/powerpoint/2010/main" val="230395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8</a:t>
            </a:fld>
            <a:endParaRPr lang="zh-CN" altLang="en-US"/>
          </a:p>
        </p:txBody>
      </p:sp>
    </p:spTree>
    <p:extLst>
      <p:ext uri="{BB962C8B-B14F-4D97-AF65-F5344CB8AC3E}">
        <p14:creationId xmlns:p14="http://schemas.microsoft.com/office/powerpoint/2010/main" val="9950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95768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3104770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2019/7/28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
        <p:nvSpPr>
          <p:cNvPr id="5" name="文本框 32"/>
          <p:cNvSpPr txBox="1"/>
          <p:nvPr userDrawn="1"/>
        </p:nvSpPr>
        <p:spPr>
          <a:xfrm>
            <a:off x="265271" y="257676"/>
            <a:ext cx="1933871" cy="284697"/>
          </a:xfrm>
          <a:prstGeom prst="rect">
            <a:avLst/>
          </a:prstGeom>
          <a:noFill/>
        </p:spPr>
        <p:txBody>
          <a:bodyPr wrap="none" lIns="68584" tIns="34292" rIns="68584" bIns="34292" rtlCol="0">
            <a:spAutoFit/>
          </a:bodyPr>
          <a:lstStyle/>
          <a:p>
            <a:pPr defTabSz="68579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6" name="文本框 33"/>
          <p:cNvSpPr txBox="1"/>
          <p:nvPr userDrawn="1"/>
        </p:nvSpPr>
        <p:spPr>
          <a:xfrm>
            <a:off x="265271" y="465917"/>
            <a:ext cx="1598844" cy="223142"/>
          </a:xfrm>
          <a:prstGeom prst="rect">
            <a:avLst/>
          </a:prstGeom>
          <a:noFill/>
        </p:spPr>
        <p:txBody>
          <a:bodyPr wrap="none" lIns="68584" tIns="34292" rIns="68584" bIns="34292" rtlCol="0">
            <a:spAutoFit/>
          </a:bodyPr>
          <a:lstStyle/>
          <a:p>
            <a:pPr defTabSz="685795"/>
            <a:r>
              <a:rPr lang="en-US" altLang="zh-CN" sz="1000" dirty="0">
                <a:solidFill>
                  <a:schemeClr val="tx1">
                    <a:lumMod val="50000"/>
                    <a:lumOff val="50000"/>
                  </a:schemeClr>
                </a:solidFill>
                <a:cs typeface="+mn-ea"/>
                <a:sym typeface="+mn-lt"/>
              </a:rPr>
              <a:t>ADD RELATED TITLE WORDS</a:t>
            </a:r>
            <a:endParaRPr lang="zh-CN" altLang="en-US" sz="10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193328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pPr/>
              <a:t>2019/7/28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93328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B821BB6-FFC6-4F4F-BB7C-1255C9EBF2D9}" type="datetimeFigureOut">
              <a:rPr lang="zh-CN" altLang="en-US" smtClean="0"/>
              <a:pPr/>
              <a:t>2019/7/28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954EA-27E7-4AB6-94E1-688632AAB0E2}" type="slidenum">
              <a:rPr lang="zh-CN" altLang="en-US" smtClean="0"/>
              <a:pPr/>
              <a:t>‹#›</a:t>
            </a:fld>
            <a:endParaRPr lang="zh-CN" altLang="en-US"/>
          </a:p>
        </p:txBody>
      </p:sp>
    </p:spTree>
    <p:extLst>
      <p:ext uri="{BB962C8B-B14F-4D97-AF65-F5344CB8AC3E}">
        <p14:creationId xmlns:p14="http://schemas.microsoft.com/office/powerpoint/2010/main" val="3285613863"/>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 y="0"/>
            <a:ext cx="9145087" cy="5145088"/>
          </a:xfrm>
          <a:prstGeom prst="rect">
            <a:avLst/>
          </a:prstGeom>
        </p:spPr>
      </p:pic>
      <p:sp>
        <p:nvSpPr>
          <p:cNvPr id="7" name="文本框 32"/>
          <p:cNvSpPr txBox="1"/>
          <p:nvPr userDrawn="1"/>
        </p:nvSpPr>
        <p:spPr>
          <a:xfrm>
            <a:off x="265271" y="257676"/>
            <a:ext cx="1933871" cy="284697"/>
          </a:xfrm>
          <a:prstGeom prst="rect">
            <a:avLst/>
          </a:prstGeom>
          <a:noFill/>
        </p:spPr>
        <p:txBody>
          <a:bodyPr wrap="none" lIns="68584" tIns="34292" rIns="68584" bIns="34292" rtlCol="0">
            <a:spAutoFit/>
          </a:bodyPr>
          <a:lstStyle/>
          <a:p>
            <a:pPr defTabSz="685795"/>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8" name="文本框 33"/>
          <p:cNvSpPr txBox="1"/>
          <p:nvPr userDrawn="1"/>
        </p:nvSpPr>
        <p:spPr>
          <a:xfrm>
            <a:off x="265271" y="465917"/>
            <a:ext cx="1598844" cy="223142"/>
          </a:xfrm>
          <a:prstGeom prst="rect">
            <a:avLst/>
          </a:prstGeom>
          <a:noFill/>
        </p:spPr>
        <p:txBody>
          <a:bodyPr wrap="none" lIns="68584" tIns="34292" rIns="68584" bIns="34292" rtlCol="0">
            <a:spAutoFit/>
          </a:bodyPr>
          <a:lstStyle/>
          <a:p>
            <a:pPr defTabSz="685795"/>
            <a:r>
              <a:rPr lang="en-US" altLang="zh-CN" sz="1000" dirty="0">
                <a:solidFill>
                  <a:schemeClr val="tx1">
                    <a:lumMod val="50000"/>
                    <a:lumOff val="50000"/>
                  </a:schemeClr>
                </a:solidFill>
                <a:cs typeface="+mn-ea"/>
                <a:sym typeface="+mn-lt"/>
              </a:rPr>
              <a:t>ADD RELATED TITLE WORDS</a:t>
            </a:r>
            <a:endParaRPr lang="zh-CN" altLang="en-US" sz="10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211680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3403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901" y="274420"/>
            <a:ext cx="7887787" cy="993783"/>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628901" y="1369841"/>
            <a:ext cx="7887787" cy="3264804"/>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901" y="4769032"/>
            <a:ext cx="2057193" cy="273290"/>
          </a:xfrm>
          <a:prstGeom prst="rect">
            <a:avLst/>
          </a:prstGeom>
        </p:spPr>
        <p:txBody>
          <a:bodyPr vert="horz" lIns="65032" tIns="32516" rIns="65032" bIns="32516" rtlCol="0" anchor="ctr"/>
          <a:lstStyle>
            <a:lvl1pPr algn="l">
              <a:defRPr sz="900">
                <a:solidFill>
                  <a:schemeClr val="tx1">
                    <a:tint val="75000"/>
                  </a:schemeClr>
                </a:solidFill>
              </a:defRPr>
            </a:lvl1pPr>
          </a:lstStyle>
          <a:p>
            <a:fld id="{32BF82D2-7A68-459D-A996-9BDDA2518FA4}" type="datetimeFigureOut">
              <a:rPr lang="zh-CN" altLang="en-US" smtClean="0"/>
              <a:pPr/>
              <a:t>2019/7/28</a:t>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65032" tIns="32516" rIns="65032" bIns="32516"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65032" tIns="32516" rIns="65032" bIns="32516" rtlCol="0" anchor="ctr"/>
          <a:lstStyle>
            <a:lvl1pPr algn="r">
              <a:defRPr sz="900">
                <a:solidFill>
                  <a:schemeClr val="tx1">
                    <a:tint val="75000"/>
                  </a:schemeClr>
                </a:solidFill>
              </a:defRPr>
            </a:lvl1pPr>
          </a:lstStyle>
          <a:p>
            <a:fld id="{3E01EE5D-26FB-46D5-A381-ECFB35BF1D34}" type="slidenum">
              <a:rPr lang="zh-CN" altLang="en-US" smtClean="0"/>
              <a:pPr/>
              <a:t>‹#›</a:t>
            </a:fld>
            <a:endParaRPr lang="zh-CN" altLang="en-US"/>
          </a:p>
        </p:txBody>
      </p:sp>
      <p:sp>
        <p:nvSpPr>
          <p:cNvPr id="7" name="矩形 6"/>
          <p:cNvSpPr/>
          <p:nvPr userDrawn="1"/>
        </p:nvSpPr>
        <p:spPr>
          <a:xfrm>
            <a:off x="0" y="0"/>
            <a:ext cx="9145337" cy="5145088"/>
          </a:xfrm>
          <a:prstGeom prst="rect">
            <a:avLst/>
          </a:prstGeom>
          <a:gradFill flip="none" rotWithShape="1">
            <a:gsLst>
              <a:gs pos="0">
                <a:schemeClr val="bg1">
                  <a:lumMod val="95000"/>
                </a:schemeClr>
              </a:gs>
              <a:gs pos="26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Tree>
    <p:extLst>
      <p:ext uri="{BB962C8B-B14F-4D97-AF65-F5344CB8AC3E}">
        <p14:creationId xmlns:p14="http://schemas.microsoft.com/office/powerpoint/2010/main" val="3485056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7" r:id="rId3"/>
    <p:sldLayoutId id="2147483708" r:id="rId4"/>
    <p:sldLayoutId id="2147483710" r:id="rId5"/>
  </p:sldLayoutIdLst>
  <p:txStyles>
    <p:titleStyle>
      <a:lvl1pPr algn="l" defTabSz="650321"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62580" indent="-162580" algn="l" defTabSz="650321"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mn-cs"/>
        </a:defRPr>
      </a:lvl1pPr>
      <a:lvl2pPr marL="487741" indent="-162580" algn="l" defTabSz="650321" rtl="0" eaLnBrk="1" latinLnBrk="0" hangingPunct="1">
        <a:lnSpc>
          <a:spcPct val="90000"/>
        </a:lnSpc>
        <a:spcBef>
          <a:spcPts val="356"/>
        </a:spcBef>
        <a:buFont typeface="Arial" panose="020B0604020202020204" pitchFamily="34" charset="0"/>
        <a:buChar char="•"/>
        <a:defRPr sz="1700" kern="1200">
          <a:solidFill>
            <a:schemeClr val="tx1"/>
          </a:solidFill>
          <a:latin typeface="+mn-lt"/>
          <a:ea typeface="+mn-ea"/>
          <a:cs typeface="+mn-cs"/>
        </a:defRPr>
      </a:lvl2pPr>
      <a:lvl3pPr marL="812902" indent="-162580" algn="l" defTabSz="650321" rtl="0" eaLnBrk="1" latinLnBrk="0" hangingPunct="1">
        <a:lnSpc>
          <a:spcPct val="90000"/>
        </a:lnSpc>
        <a:spcBef>
          <a:spcPts val="356"/>
        </a:spcBef>
        <a:buFont typeface="Arial" panose="020B0604020202020204" pitchFamily="34" charset="0"/>
        <a:buChar char="•"/>
        <a:defRPr sz="1400" kern="1200">
          <a:solidFill>
            <a:schemeClr val="tx1"/>
          </a:solidFill>
          <a:latin typeface="+mn-lt"/>
          <a:ea typeface="+mn-ea"/>
          <a:cs typeface="+mn-cs"/>
        </a:defRPr>
      </a:lvl3pPr>
      <a:lvl4pPr marL="1138062"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4pPr>
      <a:lvl5pPr marL="1463223"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5pPr>
      <a:lvl6pPr marL="178838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6pPr>
      <a:lvl7pPr marL="2113544"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7pPr>
      <a:lvl8pPr marL="243870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8pPr>
      <a:lvl9pPr marL="2763865" indent="-162580" algn="l" defTabSz="650321" rtl="0" eaLnBrk="1" latinLnBrk="0" hangingPunct="1">
        <a:lnSpc>
          <a:spcPct val="90000"/>
        </a:lnSpc>
        <a:spcBef>
          <a:spcPts val="356"/>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50321" rtl="0" eaLnBrk="1" latinLnBrk="0" hangingPunct="1">
        <a:defRPr sz="1300" kern="1200">
          <a:solidFill>
            <a:schemeClr val="tx1"/>
          </a:solidFill>
          <a:latin typeface="+mn-lt"/>
          <a:ea typeface="+mn-ea"/>
          <a:cs typeface="+mn-cs"/>
        </a:defRPr>
      </a:lvl1pPr>
      <a:lvl2pPr marL="325161" algn="l" defTabSz="650321" rtl="0" eaLnBrk="1" latinLnBrk="0" hangingPunct="1">
        <a:defRPr sz="1300" kern="1200">
          <a:solidFill>
            <a:schemeClr val="tx1"/>
          </a:solidFill>
          <a:latin typeface="+mn-lt"/>
          <a:ea typeface="+mn-ea"/>
          <a:cs typeface="+mn-cs"/>
        </a:defRPr>
      </a:lvl2pPr>
      <a:lvl3pPr marL="650321" algn="l" defTabSz="650321" rtl="0" eaLnBrk="1" latinLnBrk="0" hangingPunct="1">
        <a:defRPr sz="1300" kern="1200">
          <a:solidFill>
            <a:schemeClr val="tx1"/>
          </a:solidFill>
          <a:latin typeface="+mn-lt"/>
          <a:ea typeface="+mn-ea"/>
          <a:cs typeface="+mn-cs"/>
        </a:defRPr>
      </a:lvl3pPr>
      <a:lvl4pPr marL="975482" algn="l" defTabSz="650321" rtl="0" eaLnBrk="1" latinLnBrk="0" hangingPunct="1">
        <a:defRPr sz="1300" kern="1200">
          <a:solidFill>
            <a:schemeClr val="tx1"/>
          </a:solidFill>
          <a:latin typeface="+mn-lt"/>
          <a:ea typeface="+mn-ea"/>
          <a:cs typeface="+mn-cs"/>
        </a:defRPr>
      </a:lvl4pPr>
      <a:lvl5pPr marL="1300643" algn="l" defTabSz="650321" rtl="0" eaLnBrk="1" latinLnBrk="0" hangingPunct="1">
        <a:defRPr sz="1300" kern="1200">
          <a:solidFill>
            <a:schemeClr val="tx1"/>
          </a:solidFill>
          <a:latin typeface="+mn-lt"/>
          <a:ea typeface="+mn-ea"/>
          <a:cs typeface="+mn-cs"/>
        </a:defRPr>
      </a:lvl5pPr>
      <a:lvl6pPr marL="1625803" algn="l" defTabSz="650321" rtl="0" eaLnBrk="1" latinLnBrk="0" hangingPunct="1">
        <a:defRPr sz="1300" kern="1200">
          <a:solidFill>
            <a:schemeClr val="tx1"/>
          </a:solidFill>
          <a:latin typeface="+mn-lt"/>
          <a:ea typeface="+mn-ea"/>
          <a:cs typeface="+mn-cs"/>
        </a:defRPr>
      </a:lvl6pPr>
      <a:lvl7pPr marL="1950964" algn="l" defTabSz="650321" rtl="0" eaLnBrk="1" latinLnBrk="0" hangingPunct="1">
        <a:defRPr sz="1300" kern="1200">
          <a:solidFill>
            <a:schemeClr val="tx1"/>
          </a:solidFill>
          <a:latin typeface="+mn-lt"/>
          <a:ea typeface="+mn-ea"/>
          <a:cs typeface="+mn-cs"/>
        </a:defRPr>
      </a:lvl7pPr>
      <a:lvl8pPr marL="2276124" algn="l" defTabSz="650321" rtl="0" eaLnBrk="1" latinLnBrk="0" hangingPunct="1">
        <a:defRPr sz="1300" kern="1200">
          <a:solidFill>
            <a:schemeClr val="tx1"/>
          </a:solidFill>
          <a:latin typeface="+mn-lt"/>
          <a:ea typeface="+mn-ea"/>
          <a:cs typeface="+mn-cs"/>
        </a:defRPr>
      </a:lvl8pPr>
      <a:lvl9pPr marL="2601285" algn="l" defTabSz="65032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CAB91B-D4CC-45BD-931C-947C7BD62C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12" name="矩形 259"/>
          <p:cNvSpPr>
            <a:spLocks noChangeArrowheads="1"/>
          </p:cNvSpPr>
          <p:nvPr/>
        </p:nvSpPr>
        <p:spPr bwMode="auto">
          <a:xfrm>
            <a:off x="1668070" y="1101606"/>
            <a:ext cx="3048740"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9600" cap="all" dirty="0">
                <a:solidFill>
                  <a:schemeClr val="accent1"/>
                </a:solidFill>
                <a:latin typeface="Estrangelo Edessa" pitchFamily="66" charset="0"/>
                <a:cs typeface="Estrangelo Edessa" pitchFamily="66" charset="0"/>
              </a:rPr>
              <a:t>2038</a:t>
            </a:r>
            <a:endParaRPr lang="zh-CN" altLang="en-US" sz="9600" cap="all" dirty="0">
              <a:solidFill>
                <a:schemeClr val="accent1"/>
              </a:solidFill>
              <a:latin typeface="Estrangelo Edessa" pitchFamily="66" charset="0"/>
              <a:cs typeface="Estrangelo Edessa" pitchFamily="66" charset="0"/>
            </a:endParaRPr>
          </a:p>
        </p:txBody>
      </p:sp>
      <p:sp>
        <p:nvSpPr>
          <p:cNvPr id="13" name="矩形 259"/>
          <p:cNvSpPr>
            <a:spLocks noChangeArrowheads="1"/>
          </p:cNvSpPr>
          <p:nvPr/>
        </p:nvSpPr>
        <p:spPr bwMode="auto">
          <a:xfrm>
            <a:off x="612354" y="2284563"/>
            <a:ext cx="512088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400" dirty="0">
                <a:solidFill>
                  <a:schemeClr val="tx1">
                    <a:lumMod val="65000"/>
                    <a:lumOff val="35000"/>
                  </a:schemeClr>
                </a:solidFill>
                <a:cs typeface="Arial" panose="020B0604020202020204" pitchFamily="34" charset="0"/>
              </a:rPr>
              <a:t>儿童护理</a:t>
            </a:r>
            <a:r>
              <a:rPr lang="en-US" altLang="zh-CN" sz="4400" dirty="0">
                <a:solidFill>
                  <a:schemeClr val="tx1">
                    <a:lumMod val="65000"/>
                    <a:lumOff val="35000"/>
                  </a:schemeClr>
                </a:solidFill>
                <a:cs typeface="Arial" panose="020B0604020202020204" pitchFamily="34" charset="0"/>
              </a:rPr>
              <a:t>PPT</a:t>
            </a:r>
            <a:r>
              <a:rPr lang="zh-CN" altLang="en-US" sz="4400" dirty="0">
                <a:solidFill>
                  <a:schemeClr val="tx1">
                    <a:lumMod val="65000"/>
                    <a:lumOff val="35000"/>
                  </a:schemeClr>
                </a:solidFill>
                <a:cs typeface="Arial" panose="020B0604020202020204" pitchFamily="34" charset="0"/>
              </a:rPr>
              <a:t>模版</a:t>
            </a:r>
          </a:p>
        </p:txBody>
      </p:sp>
      <p:sp>
        <p:nvSpPr>
          <p:cNvPr id="14" name="矩形 259"/>
          <p:cNvSpPr>
            <a:spLocks noChangeArrowheads="1"/>
          </p:cNvSpPr>
          <p:nvPr/>
        </p:nvSpPr>
        <p:spPr bwMode="auto">
          <a:xfrm>
            <a:off x="1426598" y="3365212"/>
            <a:ext cx="3226519"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1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汇报人：在行  </a:t>
            </a:r>
            <a:r>
              <a:rPr lang="en-US" altLang="zh-CN" sz="1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Report Person: ZAIHANG</a:t>
            </a:r>
          </a:p>
        </p:txBody>
      </p:sp>
      <p:sp>
        <p:nvSpPr>
          <p:cNvPr id="16" name="矩形 259"/>
          <p:cNvSpPr>
            <a:spLocks noChangeArrowheads="1"/>
          </p:cNvSpPr>
          <p:nvPr/>
        </p:nvSpPr>
        <p:spPr bwMode="auto">
          <a:xfrm>
            <a:off x="1412757" y="2958425"/>
            <a:ext cx="3456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00" dirty="0">
                <a:solidFill>
                  <a:schemeClr val="tx1">
                    <a:lumMod val="65000"/>
                    <a:lumOff val="35000"/>
                  </a:schemeClr>
                </a:solidFill>
                <a:cs typeface="Arial" panose="020B0604020202020204" pitchFamily="34" charset="0"/>
              </a:rPr>
              <a:t>Please replace text, click add relevant headline, modify the text content, also can copy your content to this directly. Please replace text, click add relevant headline, modify the text content, also can copy</a:t>
            </a:r>
            <a:endParaRPr lang="zh-CN" altLang="en-US" sz="700" dirty="0">
              <a:solidFill>
                <a:schemeClr val="tx1">
                  <a:lumMod val="65000"/>
                  <a:lumOff val="35000"/>
                </a:schemeClr>
              </a:solidFill>
              <a:cs typeface="Arial" panose="020B0604020202020204" pitchFamily="34" charset="0"/>
            </a:endParaRPr>
          </a:p>
        </p:txBody>
      </p:sp>
      <p:pic>
        <p:nvPicPr>
          <p:cNvPr id="5" name="佐藤利奈,大亀あすか - ごはんの練習">
            <a:hlinkClick r:id="" action="ppaction://media"/>
            <a:extLst>
              <a:ext uri="{FF2B5EF4-FFF2-40B4-BE49-F238E27FC236}">
                <a16:creationId xmlns:a16="http://schemas.microsoft.com/office/drawing/2014/main" id="{20458AA2-B92A-4638-A492-5B97D53735B4}"/>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798828" y="494834"/>
            <a:ext cx="609600" cy="609600"/>
          </a:xfrm>
          <a:prstGeom prst="rect">
            <a:avLst/>
          </a:prstGeom>
        </p:spPr>
      </p:pic>
    </p:spTree>
    <p:extLst>
      <p:ext uri="{BB962C8B-B14F-4D97-AF65-F5344CB8AC3E}">
        <p14:creationId xmlns:p14="http://schemas.microsoft.com/office/powerpoint/2010/main" val="21605796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anim calcmode="lin" valueType="num">
                                      <p:cBhvr>
                                        <p:cTn id="1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2"/>
                                        </p:tgtEl>
                                      </p:cBhvr>
                                    </p:animEffect>
                                  </p:childTnLst>
                                </p:cTn>
                              </p:par>
                            </p:childTnLst>
                          </p:cTn>
                        </p:par>
                        <p:par>
                          <p:cTn id="22" fill="hold">
                            <p:stCondLst>
                              <p:cond delay="16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12"/>
                                        </p:tgtEl>
                                      </p:cBhvr>
                                    </p:animEffect>
                                    <p:animScale>
                                      <p:cBhvr>
                                        <p:cTn id="25" dur="250" autoRev="1" fill="hold"/>
                                        <p:tgtEl>
                                          <p:spTgt spid="12"/>
                                        </p:tgtEl>
                                      </p:cBhvr>
                                      <p:by x="105000" y="105000"/>
                                    </p:animScale>
                                  </p:childTnLst>
                                </p:cTn>
                              </p:par>
                            </p:childTnLst>
                          </p:cTn>
                        </p:par>
                        <p:par>
                          <p:cTn id="26" fill="hold">
                            <p:stCondLst>
                              <p:cond delay="21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3"/>
                                        </p:tgtEl>
                                        <p:attrNameLst>
                                          <p:attrName>ppt_y</p:attrName>
                                        </p:attrNameLst>
                                      </p:cBhvr>
                                      <p:tavLst>
                                        <p:tav tm="0">
                                          <p:val>
                                            <p:strVal val="#ppt_y"/>
                                          </p:val>
                                        </p:tav>
                                        <p:tav tm="100000">
                                          <p:val>
                                            <p:strVal val="#ppt_y"/>
                                          </p:val>
                                        </p:tav>
                                      </p:tavLst>
                                    </p:anim>
                                    <p:anim calcmode="lin" valueType="num">
                                      <p:cBhvr>
                                        <p:cTn id="31"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3"/>
                                        </p:tgtEl>
                                      </p:cBhvr>
                                    </p:animEffect>
                                  </p:childTnLst>
                                </p:cTn>
                              </p:par>
                            </p:childTnLst>
                          </p:cTn>
                        </p:par>
                        <p:par>
                          <p:cTn id="34" fill="hold">
                            <p:stCondLst>
                              <p:cond delay="30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13"/>
                                        </p:tgtEl>
                                      </p:cBhvr>
                                    </p:animEffect>
                                    <p:animScale>
                                      <p:cBhvr>
                                        <p:cTn id="37" dur="250" autoRev="1" fill="hold"/>
                                        <p:tgtEl>
                                          <p:spTgt spid="13"/>
                                        </p:tgtEl>
                                      </p:cBhvr>
                                      <p:by x="105000" y="105000"/>
                                    </p:animScale>
                                  </p:childTnLst>
                                </p:cTn>
                              </p:par>
                            </p:childTnLst>
                          </p:cTn>
                        </p:par>
                        <p:par>
                          <p:cTn id="38" fill="hold">
                            <p:stCondLst>
                              <p:cond delay="355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childTnLst>
                                </p:cTn>
                              </p:par>
                            </p:childTnLst>
                          </p:cTn>
                        </p:par>
                        <p:par>
                          <p:cTn id="42" fill="hold">
                            <p:stCondLst>
                              <p:cond delay="4550"/>
                            </p:stCondLst>
                            <p:childTnLst>
                              <p:par>
                                <p:cTn id="43" presetID="5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5"/>
                </p:tgtEl>
              </p:cMediaNode>
            </p:audio>
          </p:childTnLst>
        </p:cTn>
      </p:par>
    </p:tnLst>
    <p:bldLst>
      <p:bldP spid="12" grpId="0"/>
      <p:bldP spid="12" grpId="1"/>
      <p:bldP spid="13" grpId="0"/>
      <p:bldP spid="13" grpId="1"/>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952454" y="2331645"/>
            <a:ext cx="1104437" cy="904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912"/>
                </a:moveTo>
                <a:lnTo>
                  <a:pt x="0" y="3687"/>
                </a:lnTo>
                <a:cubicBezTo>
                  <a:pt x="0" y="1650"/>
                  <a:pt x="1352" y="0"/>
                  <a:pt x="3020" y="0"/>
                </a:cubicBezTo>
                <a:lnTo>
                  <a:pt x="18579" y="0"/>
                </a:lnTo>
                <a:cubicBezTo>
                  <a:pt x="20247" y="0"/>
                  <a:pt x="21600" y="1650"/>
                  <a:pt x="21600" y="3687"/>
                </a:cubicBezTo>
                <a:lnTo>
                  <a:pt x="21600" y="17912"/>
                </a:lnTo>
                <a:cubicBezTo>
                  <a:pt x="21600" y="19949"/>
                  <a:pt x="20247" y="21600"/>
                  <a:pt x="18579" y="21600"/>
                </a:cubicBezTo>
                <a:lnTo>
                  <a:pt x="3020" y="21600"/>
                </a:lnTo>
                <a:cubicBezTo>
                  <a:pt x="1352" y="21600"/>
                  <a:pt x="0" y="19949"/>
                  <a:pt x="0" y="17912"/>
                </a:cubicBezTo>
                <a:close/>
              </a:path>
            </a:pathLst>
          </a:custGeom>
          <a:solidFill>
            <a:schemeClr val="accent6"/>
          </a:solidFill>
          <a:ln>
            <a:noFill/>
          </a:ln>
          <a:effectLst/>
        </p:spPr>
        <p:txBody>
          <a:bodyPr lIns="0" tIns="0" rIns="0" bIns="0" anchor="ctr"/>
          <a:lstStyle/>
          <a:p>
            <a:pPr>
              <a:lnSpc>
                <a:spcPct val="100000"/>
              </a:lnSpc>
              <a:defRPr/>
            </a:pPr>
            <a:endParaRPr lang="es-ES" sz="12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69634" name="AutoShape 2"/>
          <p:cNvSpPr>
            <a:spLocks/>
          </p:cNvSpPr>
          <p:nvPr/>
        </p:nvSpPr>
        <p:spPr bwMode="auto">
          <a:xfrm>
            <a:off x="5877192" y="2331645"/>
            <a:ext cx="1090742" cy="904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302"/>
                </a:moveTo>
                <a:lnTo>
                  <a:pt x="0" y="4297"/>
                </a:lnTo>
                <a:cubicBezTo>
                  <a:pt x="0" y="1924"/>
                  <a:pt x="1595" y="0"/>
                  <a:pt x="3564" y="0"/>
                </a:cubicBezTo>
                <a:lnTo>
                  <a:pt x="18035" y="0"/>
                </a:lnTo>
                <a:cubicBezTo>
                  <a:pt x="20004" y="0"/>
                  <a:pt x="21599" y="1924"/>
                  <a:pt x="21599" y="4297"/>
                </a:cubicBezTo>
                <a:lnTo>
                  <a:pt x="21599" y="17302"/>
                </a:lnTo>
                <a:cubicBezTo>
                  <a:pt x="21599" y="19675"/>
                  <a:pt x="20004" y="21600"/>
                  <a:pt x="18035" y="21600"/>
                </a:cubicBezTo>
                <a:lnTo>
                  <a:pt x="3564" y="21600"/>
                </a:lnTo>
                <a:cubicBezTo>
                  <a:pt x="1595" y="21600"/>
                  <a:pt x="0" y="19675"/>
                  <a:pt x="0" y="17302"/>
                </a:cubicBezTo>
                <a:close/>
              </a:path>
            </a:pathLst>
          </a:custGeom>
          <a:solidFill>
            <a:schemeClr val="accent5"/>
          </a:solidFill>
          <a:ln>
            <a:noFill/>
          </a:ln>
          <a:effectLst/>
        </p:spPr>
        <p:txBody>
          <a:bodyPr lIns="0" tIns="0" rIns="0" bIns="0" anchor="ctr"/>
          <a:lstStyle/>
          <a:p>
            <a:pPr>
              <a:lnSpc>
                <a:spcPct val="100000"/>
              </a:lnSpc>
              <a:defRPr/>
            </a:pPr>
            <a:endParaRPr lang="es-ES" sz="12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69635" name="AutoShape 3"/>
          <p:cNvSpPr>
            <a:spLocks/>
          </p:cNvSpPr>
          <p:nvPr/>
        </p:nvSpPr>
        <p:spPr bwMode="auto">
          <a:xfrm>
            <a:off x="4793596" y="2331645"/>
            <a:ext cx="1091337" cy="904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523"/>
                </a:moveTo>
                <a:lnTo>
                  <a:pt x="0" y="4076"/>
                </a:lnTo>
                <a:cubicBezTo>
                  <a:pt x="0" y="1824"/>
                  <a:pt x="1513" y="0"/>
                  <a:pt x="3381" y="0"/>
                </a:cubicBezTo>
                <a:lnTo>
                  <a:pt x="18218" y="0"/>
                </a:lnTo>
                <a:cubicBezTo>
                  <a:pt x="20086" y="0"/>
                  <a:pt x="21599" y="1824"/>
                  <a:pt x="21599" y="4076"/>
                </a:cubicBezTo>
                <a:lnTo>
                  <a:pt x="21599" y="17523"/>
                </a:lnTo>
                <a:cubicBezTo>
                  <a:pt x="21599" y="19775"/>
                  <a:pt x="20086" y="21600"/>
                  <a:pt x="18218" y="21600"/>
                </a:cubicBezTo>
                <a:lnTo>
                  <a:pt x="3381" y="21600"/>
                </a:lnTo>
                <a:cubicBezTo>
                  <a:pt x="1513" y="21600"/>
                  <a:pt x="0" y="19775"/>
                  <a:pt x="0" y="17523"/>
                </a:cubicBezTo>
                <a:close/>
              </a:path>
            </a:pathLst>
          </a:custGeom>
          <a:solidFill>
            <a:schemeClr val="accent4"/>
          </a:solidFill>
          <a:ln>
            <a:noFill/>
          </a:ln>
          <a:effectLst/>
        </p:spPr>
        <p:txBody>
          <a:bodyPr lIns="0" tIns="0" rIns="0" bIns="0" anchor="ctr"/>
          <a:lstStyle/>
          <a:p>
            <a:pPr>
              <a:lnSpc>
                <a:spcPct val="100000"/>
              </a:lnSpc>
              <a:defRPr/>
            </a:pPr>
            <a:endParaRPr lang="es-ES" sz="12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69636" name="AutoShape 4"/>
          <p:cNvSpPr>
            <a:spLocks/>
          </p:cNvSpPr>
          <p:nvPr/>
        </p:nvSpPr>
        <p:spPr bwMode="auto">
          <a:xfrm>
            <a:off x="3710593" y="2331645"/>
            <a:ext cx="1090742" cy="9049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286"/>
                </a:moveTo>
                <a:lnTo>
                  <a:pt x="0" y="4313"/>
                </a:lnTo>
                <a:cubicBezTo>
                  <a:pt x="0" y="1931"/>
                  <a:pt x="1601" y="0"/>
                  <a:pt x="3577" y="0"/>
                </a:cubicBezTo>
                <a:lnTo>
                  <a:pt x="18022" y="0"/>
                </a:lnTo>
                <a:cubicBezTo>
                  <a:pt x="19998" y="0"/>
                  <a:pt x="21599" y="1931"/>
                  <a:pt x="21599" y="4313"/>
                </a:cubicBezTo>
                <a:lnTo>
                  <a:pt x="21599" y="17286"/>
                </a:lnTo>
                <a:cubicBezTo>
                  <a:pt x="21599" y="19668"/>
                  <a:pt x="19998" y="21600"/>
                  <a:pt x="18022" y="21600"/>
                </a:cubicBezTo>
                <a:lnTo>
                  <a:pt x="3577" y="21600"/>
                </a:lnTo>
                <a:cubicBezTo>
                  <a:pt x="1601" y="21600"/>
                  <a:pt x="0" y="19668"/>
                  <a:pt x="0" y="17286"/>
                </a:cubicBezTo>
                <a:close/>
              </a:path>
            </a:pathLst>
          </a:custGeom>
          <a:solidFill>
            <a:schemeClr val="accent3"/>
          </a:solidFill>
          <a:ln>
            <a:noFill/>
          </a:ln>
          <a:effectLst/>
        </p:spPr>
        <p:txBody>
          <a:bodyPr lIns="0" tIns="0" rIns="0" bIns="0" anchor="ctr"/>
          <a:lstStyle/>
          <a:p>
            <a:pPr>
              <a:lnSpc>
                <a:spcPct val="100000"/>
              </a:lnSpc>
              <a:defRPr/>
            </a:pPr>
            <a:endParaRPr lang="es-ES" sz="1200">
              <a:latin typeface="Arial" panose="020B0604020202020204" pitchFamily="34" charset="0"/>
              <a:ea typeface="微软雅黑" panose="020B0503020204020204" pitchFamily="34" charset="-122"/>
              <a:cs typeface="Helvetica Light" charset="0"/>
              <a:sym typeface="Arial" panose="020B0604020202020204" pitchFamily="34" charset="0"/>
            </a:endParaRPr>
          </a:p>
        </p:txBody>
      </p:sp>
      <p:sp>
        <p:nvSpPr>
          <p:cNvPr id="69637" name="AutoShape 5"/>
          <p:cNvSpPr>
            <a:spLocks/>
          </p:cNvSpPr>
          <p:nvPr/>
        </p:nvSpPr>
        <p:spPr bwMode="auto">
          <a:xfrm>
            <a:off x="2635331" y="2331645"/>
            <a:ext cx="1090742" cy="90498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7350"/>
                </a:moveTo>
                <a:lnTo>
                  <a:pt x="0" y="4249"/>
                </a:lnTo>
                <a:cubicBezTo>
                  <a:pt x="0" y="1902"/>
                  <a:pt x="1578" y="0"/>
                  <a:pt x="3524" y="0"/>
                </a:cubicBezTo>
                <a:lnTo>
                  <a:pt x="18075" y="0"/>
                </a:lnTo>
                <a:cubicBezTo>
                  <a:pt x="20021" y="0"/>
                  <a:pt x="21599" y="1902"/>
                  <a:pt x="21599" y="4249"/>
                </a:cubicBezTo>
                <a:lnTo>
                  <a:pt x="21599" y="17350"/>
                </a:lnTo>
                <a:cubicBezTo>
                  <a:pt x="21599" y="19697"/>
                  <a:pt x="20021" y="21600"/>
                  <a:pt x="18075" y="21600"/>
                </a:cubicBezTo>
                <a:lnTo>
                  <a:pt x="3524" y="21600"/>
                </a:lnTo>
                <a:cubicBezTo>
                  <a:pt x="1578" y="21600"/>
                  <a:pt x="0" y="19697"/>
                  <a:pt x="0" y="17350"/>
                </a:cubicBezTo>
                <a:close/>
              </a:path>
            </a:pathLst>
          </a:custGeom>
          <a:solidFill>
            <a:schemeClr val="accent2"/>
          </a:solidFill>
          <a:ln>
            <a:noFill/>
          </a:ln>
        </p:spPr>
        <p:txBody>
          <a:bodyPr lIns="0" tIns="0" rIns="0" bIns="0" anchor="ctr"/>
          <a:lstStyle/>
          <a:p>
            <a:endParaRPr lang="zh-CN" altLang="en-US" sz="1280">
              <a:latin typeface="Arial" panose="020B0604020202020204" pitchFamily="34" charset="0"/>
              <a:ea typeface="微软雅黑" panose="020B0503020204020204" pitchFamily="34" charset="-122"/>
              <a:sym typeface="Arial" panose="020B0604020202020204" pitchFamily="34" charset="0"/>
            </a:endParaRPr>
          </a:p>
        </p:txBody>
      </p:sp>
      <p:sp>
        <p:nvSpPr>
          <p:cNvPr id="69638" name="AutoShape 6"/>
          <p:cNvSpPr>
            <a:spLocks/>
          </p:cNvSpPr>
          <p:nvPr/>
        </p:nvSpPr>
        <p:spPr bwMode="auto">
          <a:xfrm>
            <a:off x="1546970" y="2331646"/>
            <a:ext cx="1090742" cy="90676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7952"/>
                </a:moveTo>
                <a:lnTo>
                  <a:pt x="0" y="3647"/>
                </a:lnTo>
                <a:cubicBezTo>
                  <a:pt x="0" y="1633"/>
                  <a:pt x="1356" y="0"/>
                  <a:pt x="3030" y="0"/>
                </a:cubicBezTo>
                <a:lnTo>
                  <a:pt x="18569" y="0"/>
                </a:lnTo>
                <a:cubicBezTo>
                  <a:pt x="20243" y="0"/>
                  <a:pt x="21599" y="1633"/>
                  <a:pt x="21599" y="3647"/>
                </a:cubicBezTo>
                <a:lnTo>
                  <a:pt x="21599" y="17952"/>
                </a:lnTo>
                <a:cubicBezTo>
                  <a:pt x="21599" y="19966"/>
                  <a:pt x="20243" y="21600"/>
                  <a:pt x="18569" y="21600"/>
                </a:cubicBezTo>
                <a:lnTo>
                  <a:pt x="3030" y="21600"/>
                </a:lnTo>
                <a:cubicBezTo>
                  <a:pt x="1356" y="21600"/>
                  <a:pt x="0" y="19966"/>
                  <a:pt x="0" y="17952"/>
                </a:cubicBezTo>
                <a:close/>
              </a:path>
            </a:pathLst>
          </a:custGeom>
          <a:solidFill>
            <a:schemeClr val="accent1"/>
          </a:solidFill>
          <a:ln>
            <a:noFill/>
          </a:ln>
        </p:spPr>
        <p:txBody>
          <a:bodyPr lIns="0" tIns="0" rIns="0" bIns="0" anchor="ctr"/>
          <a:lstStyle/>
          <a:p>
            <a:endParaRPr lang="zh-CN" altLang="en-US" sz="1280">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Object 11"/>
          <p:cNvGraphicFramePr>
            <a:graphicFrameLocks noChangeAspect="1"/>
          </p:cNvGraphicFramePr>
          <p:nvPr/>
        </p:nvGraphicFramePr>
        <p:xfrm>
          <a:off x="1041489" y="2291159"/>
          <a:ext cx="1007389" cy="1007389"/>
        </p:xfrm>
        <a:graphic>
          <a:graphicData uri="http://schemas.openxmlformats.org/drawingml/2006/chart">
            <c:chart xmlns:c="http://schemas.openxmlformats.org/drawingml/2006/chart" xmlns:r="http://schemas.openxmlformats.org/officeDocument/2006/relationships" r:id="rId3"/>
          </a:graphicData>
        </a:graphic>
      </p:graphicFrame>
      <p:sp>
        <p:nvSpPr>
          <p:cNvPr id="69644" name="AutoShape 12"/>
          <p:cNvSpPr>
            <a:spLocks/>
          </p:cNvSpPr>
          <p:nvPr/>
        </p:nvSpPr>
        <p:spPr bwMode="auto">
          <a:xfrm>
            <a:off x="1297505"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1"/>
          </a:solidFill>
          <a:ln w="25400" cap="flat" cmpd="sng">
            <a:solidFill>
              <a:srgbClr val="000000">
                <a:alpha val="0"/>
              </a:srgbClr>
            </a:solidFill>
            <a:prstDash val="solid"/>
            <a:miter lim="0"/>
            <a:headEnd/>
            <a:tailEnd/>
          </a:ln>
          <a:effec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3" name="Object 13"/>
          <p:cNvGraphicFramePr>
            <a:graphicFrameLocks noChangeAspect="1"/>
          </p:cNvGraphicFramePr>
          <p:nvPr/>
        </p:nvGraphicFramePr>
        <p:xfrm>
          <a:off x="2133422" y="2291159"/>
          <a:ext cx="1007389" cy="1007389"/>
        </p:xfrm>
        <a:graphic>
          <a:graphicData uri="http://schemas.openxmlformats.org/drawingml/2006/chart">
            <c:chart xmlns:c="http://schemas.openxmlformats.org/drawingml/2006/chart" xmlns:r="http://schemas.openxmlformats.org/officeDocument/2006/relationships" r:id="rId4"/>
          </a:graphicData>
        </a:graphic>
      </p:graphicFrame>
      <p:sp>
        <p:nvSpPr>
          <p:cNvPr id="69646" name="AutoShape 14"/>
          <p:cNvSpPr>
            <a:spLocks/>
          </p:cNvSpPr>
          <p:nvPr/>
        </p:nvSpPr>
        <p:spPr bwMode="auto">
          <a:xfrm>
            <a:off x="2389439"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2"/>
          </a:solidFill>
          <a:ln w="25400" cap="flat" cmpd="sng">
            <a:solidFill>
              <a:srgbClr val="000000">
                <a:alpha val="0"/>
              </a:srgbClr>
            </a:solidFill>
            <a:prstDash val="solid"/>
            <a:miter lim="0"/>
            <a:headEnd/>
            <a:tailEnd/>
          </a:ln>
          <a:effec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4" name="Object 15"/>
          <p:cNvGraphicFramePr>
            <a:graphicFrameLocks noChangeAspect="1"/>
          </p:cNvGraphicFramePr>
          <p:nvPr/>
        </p:nvGraphicFramePr>
        <p:xfrm>
          <a:off x="3225355" y="2291159"/>
          <a:ext cx="1007389" cy="1007389"/>
        </p:xfrm>
        <a:graphic>
          <a:graphicData uri="http://schemas.openxmlformats.org/drawingml/2006/chart">
            <c:chart xmlns:c="http://schemas.openxmlformats.org/drawingml/2006/chart" xmlns:r="http://schemas.openxmlformats.org/officeDocument/2006/relationships" r:id="rId5"/>
          </a:graphicData>
        </a:graphic>
      </p:graphicFrame>
      <p:sp>
        <p:nvSpPr>
          <p:cNvPr id="69648" name="AutoShape 16"/>
          <p:cNvSpPr>
            <a:spLocks/>
          </p:cNvSpPr>
          <p:nvPr/>
        </p:nvSpPr>
        <p:spPr bwMode="auto">
          <a:xfrm>
            <a:off x="3486134"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3"/>
          </a:solidFill>
          <a:ln w="25400" cap="flat" cmpd="sng">
            <a:solidFill>
              <a:srgbClr val="000000">
                <a:alpha val="0"/>
              </a:srgbClr>
            </a:solidFill>
            <a:prstDash val="solid"/>
            <a:miter lim="0"/>
            <a:headEnd/>
            <a:tailEnd/>
          </a:ln>
          <a:effec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5" name="Object 17"/>
          <p:cNvGraphicFramePr>
            <a:graphicFrameLocks noChangeAspect="1"/>
          </p:cNvGraphicFramePr>
          <p:nvPr/>
        </p:nvGraphicFramePr>
        <p:xfrm>
          <a:off x="4285734" y="2278658"/>
          <a:ext cx="1032394" cy="1032394"/>
        </p:xfrm>
        <a:graphic>
          <a:graphicData uri="http://schemas.openxmlformats.org/drawingml/2006/chart">
            <c:chart xmlns:c="http://schemas.openxmlformats.org/drawingml/2006/chart" xmlns:r="http://schemas.openxmlformats.org/officeDocument/2006/relationships" r:id="rId6"/>
          </a:graphicData>
        </a:graphic>
      </p:graphicFrame>
      <p:sp>
        <p:nvSpPr>
          <p:cNvPr id="69650" name="AutoShape 18"/>
          <p:cNvSpPr>
            <a:spLocks/>
          </p:cNvSpPr>
          <p:nvPr/>
        </p:nvSpPr>
        <p:spPr bwMode="auto">
          <a:xfrm>
            <a:off x="4554251" y="2547174"/>
            <a:ext cx="494764"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4"/>
          </a:solidFill>
          <a:ln w="25400" cap="flat" cmpd="sng">
            <a:solidFill>
              <a:srgbClr val="000000">
                <a:alpha val="0"/>
              </a:srgbClr>
            </a:solidFill>
            <a:prstDash val="solid"/>
            <a:miter lim="0"/>
            <a:headEnd/>
            <a:tailEnd/>
          </a:ln>
          <a:effec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6" name="Object 19"/>
          <p:cNvGraphicFramePr>
            <a:graphicFrameLocks noChangeAspect="1"/>
          </p:cNvGraphicFramePr>
          <p:nvPr/>
        </p:nvGraphicFramePr>
        <p:xfrm>
          <a:off x="5383619" y="2291159"/>
          <a:ext cx="1007389" cy="1007389"/>
        </p:xfrm>
        <a:graphic>
          <a:graphicData uri="http://schemas.openxmlformats.org/drawingml/2006/chart">
            <c:chart xmlns:c="http://schemas.openxmlformats.org/drawingml/2006/chart" xmlns:r="http://schemas.openxmlformats.org/officeDocument/2006/relationships" r:id="rId7"/>
          </a:graphicData>
        </a:graphic>
      </p:graphicFrame>
      <p:sp>
        <p:nvSpPr>
          <p:cNvPr id="69652" name="AutoShape 20"/>
          <p:cNvSpPr>
            <a:spLocks/>
          </p:cNvSpPr>
          <p:nvPr/>
        </p:nvSpPr>
        <p:spPr bwMode="auto">
          <a:xfrm>
            <a:off x="5639635"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5"/>
          </a:solidFill>
          <a:ln w="25400" cap="flat" cmpd="sng">
            <a:solidFill>
              <a:srgbClr val="000000">
                <a:alpha val="0"/>
              </a:srgbClr>
            </a:solidFill>
            <a:prstDash val="solid"/>
            <a:miter lim="0"/>
            <a:headEnd/>
            <a:tailEnd/>
          </a:ln>
          <a:effec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aphicFrame>
        <p:nvGraphicFramePr>
          <p:cNvPr id="7" name="Object 21"/>
          <p:cNvGraphicFramePr>
            <a:graphicFrameLocks noChangeAspect="1"/>
          </p:cNvGraphicFramePr>
          <p:nvPr/>
        </p:nvGraphicFramePr>
        <p:xfrm>
          <a:off x="6462454" y="2291159"/>
          <a:ext cx="1007389" cy="1007389"/>
        </p:xfrm>
        <a:graphic>
          <a:graphicData uri="http://schemas.openxmlformats.org/drawingml/2006/chart">
            <c:chart xmlns:c="http://schemas.openxmlformats.org/drawingml/2006/chart" xmlns:r="http://schemas.openxmlformats.org/officeDocument/2006/relationships" r:id="rId8"/>
          </a:graphicData>
        </a:graphic>
      </p:graphicFrame>
      <p:sp>
        <p:nvSpPr>
          <p:cNvPr id="69654" name="AutoShape 22"/>
          <p:cNvSpPr>
            <a:spLocks/>
          </p:cNvSpPr>
          <p:nvPr/>
        </p:nvSpPr>
        <p:spPr bwMode="auto">
          <a:xfrm>
            <a:off x="6718469" y="2547174"/>
            <a:ext cx="495359" cy="49535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accent6"/>
          </a:solidFill>
          <a:ln w="25400" cap="flat" cmpd="sng">
            <a:solidFill>
              <a:srgbClr val="000000">
                <a:alpha val="0"/>
              </a:srgbClr>
            </a:solidFill>
            <a:prstDash val="solid"/>
            <a:miter lim="0"/>
            <a:headEnd/>
            <a:tailEnd/>
          </a:ln>
          <a:effectLst/>
        </p:spPr>
        <p:txBody>
          <a:bodyPr lIns="0" tIns="0" rIns="0" bIns="0" anchor="ctr"/>
          <a:lstStyle/>
          <a:p>
            <a:pPr defTabSz="219098">
              <a:defRPr/>
            </a:pPr>
            <a:endParaRPr lang="es-ES" sz="1500">
              <a:solidFill>
                <a:srgbClr val="F1F2F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69655" name="AutoShape 23"/>
          <p:cNvSpPr>
            <a:spLocks/>
          </p:cNvSpPr>
          <p:nvPr/>
        </p:nvSpPr>
        <p:spPr bwMode="auto">
          <a:xfrm>
            <a:off x="1339777"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40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56" name="AutoShape 24"/>
          <p:cNvSpPr>
            <a:spLocks/>
          </p:cNvSpPr>
          <p:nvPr/>
        </p:nvSpPr>
        <p:spPr bwMode="auto">
          <a:xfrm>
            <a:off x="2425756"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30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57" name="AutoShape 25"/>
          <p:cNvSpPr>
            <a:spLocks/>
          </p:cNvSpPr>
          <p:nvPr/>
        </p:nvSpPr>
        <p:spPr bwMode="auto">
          <a:xfrm>
            <a:off x="3535550"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50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58" name="AutoShape 26"/>
          <p:cNvSpPr>
            <a:spLocks/>
          </p:cNvSpPr>
          <p:nvPr/>
        </p:nvSpPr>
        <p:spPr bwMode="auto">
          <a:xfrm>
            <a:off x="4600096"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30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59" name="AutoShape 27"/>
          <p:cNvSpPr>
            <a:spLocks/>
          </p:cNvSpPr>
          <p:nvPr/>
        </p:nvSpPr>
        <p:spPr bwMode="auto">
          <a:xfrm>
            <a:off x="5689051" y="2675174"/>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20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60" name="AutoShape 28"/>
          <p:cNvSpPr>
            <a:spLocks/>
          </p:cNvSpPr>
          <p:nvPr/>
        </p:nvSpPr>
        <p:spPr bwMode="auto">
          <a:xfrm>
            <a:off x="6764313" y="2673389"/>
            <a:ext cx="403670" cy="245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lnSpc>
                <a:spcPct val="160000"/>
              </a:lnSpc>
            </a:pPr>
            <a:r>
              <a:rPr lang="es-ES" altLang="zh-CN" sz="996" b="0">
                <a:latin typeface="Arial" panose="020B0604020202020204" pitchFamily="34" charset="0"/>
                <a:ea typeface="微软雅黑" panose="020B0503020204020204" pitchFamily="34" charset="-122"/>
                <a:sym typeface="Arial" panose="020B0604020202020204" pitchFamily="34" charset="0"/>
              </a:rPr>
              <a:t>10</a:t>
            </a:r>
            <a:r>
              <a:rPr lang="es-ES" altLang="zh-CN" sz="996">
                <a:latin typeface="Arial" panose="020B0604020202020204" pitchFamily="34" charset="0"/>
                <a:ea typeface="微软雅黑" panose="020B0503020204020204" pitchFamily="34" charset="-122"/>
                <a:sym typeface="Arial" panose="020B0604020202020204" pitchFamily="34" charset="0"/>
              </a:rPr>
              <a:t>%</a:t>
            </a:r>
            <a:endParaRPr lang="es-ES" altLang="zh-CN" sz="853">
              <a:latin typeface="Arial" panose="020B0604020202020204" pitchFamily="34" charset="0"/>
              <a:ea typeface="微软雅黑" panose="020B0503020204020204" pitchFamily="34" charset="-122"/>
              <a:sym typeface="Arial" panose="020B0604020202020204" pitchFamily="34" charset="0"/>
            </a:endParaRPr>
          </a:p>
        </p:txBody>
      </p:sp>
      <p:sp>
        <p:nvSpPr>
          <p:cNvPr id="69661" name="AutoShape 29"/>
          <p:cNvSpPr>
            <a:spLocks/>
          </p:cNvSpPr>
          <p:nvPr/>
        </p:nvSpPr>
        <p:spPr bwMode="auto">
          <a:xfrm>
            <a:off x="1262981" y="3702117"/>
            <a:ext cx="1385740"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2" name="AutoShape 30"/>
          <p:cNvSpPr>
            <a:spLocks/>
          </p:cNvSpPr>
          <p:nvPr/>
        </p:nvSpPr>
        <p:spPr bwMode="auto">
          <a:xfrm>
            <a:off x="1243929" y="3502206"/>
            <a:ext cx="953370"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3" name="AutoShape 31"/>
          <p:cNvSpPr>
            <a:spLocks/>
          </p:cNvSpPr>
          <p:nvPr/>
        </p:nvSpPr>
        <p:spPr bwMode="auto">
          <a:xfrm>
            <a:off x="2387064" y="1570961"/>
            <a:ext cx="1385740"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4" name="AutoShape 32"/>
          <p:cNvSpPr>
            <a:spLocks/>
          </p:cNvSpPr>
          <p:nvPr/>
        </p:nvSpPr>
        <p:spPr bwMode="auto">
          <a:xfrm>
            <a:off x="2368012" y="1371049"/>
            <a:ext cx="953370"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5" name="AutoShape 33"/>
          <p:cNvSpPr>
            <a:spLocks/>
          </p:cNvSpPr>
          <p:nvPr/>
        </p:nvSpPr>
        <p:spPr bwMode="auto">
          <a:xfrm>
            <a:off x="3483760" y="3702117"/>
            <a:ext cx="1385740"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6" name="AutoShape 34"/>
          <p:cNvSpPr>
            <a:spLocks/>
          </p:cNvSpPr>
          <p:nvPr/>
        </p:nvSpPr>
        <p:spPr bwMode="auto">
          <a:xfrm>
            <a:off x="3464034" y="3502206"/>
            <a:ext cx="953995"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7" name="AutoShape 35"/>
          <p:cNvSpPr>
            <a:spLocks/>
          </p:cNvSpPr>
          <p:nvPr/>
        </p:nvSpPr>
        <p:spPr bwMode="auto">
          <a:xfrm>
            <a:off x="4580456" y="1570961"/>
            <a:ext cx="1385740"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8" name="AutoShape 36"/>
          <p:cNvSpPr>
            <a:spLocks/>
          </p:cNvSpPr>
          <p:nvPr/>
        </p:nvSpPr>
        <p:spPr bwMode="auto">
          <a:xfrm>
            <a:off x="4560807" y="1371049"/>
            <a:ext cx="953371"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69" name="AutoShape 37"/>
          <p:cNvSpPr>
            <a:spLocks/>
          </p:cNvSpPr>
          <p:nvPr/>
        </p:nvSpPr>
        <p:spPr bwMode="auto">
          <a:xfrm>
            <a:off x="5676556" y="3702117"/>
            <a:ext cx="1385742"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70" name="AutoShape 38"/>
          <p:cNvSpPr>
            <a:spLocks/>
          </p:cNvSpPr>
          <p:nvPr/>
        </p:nvSpPr>
        <p:spPr bwMode="auto">
          <a:xfrm>
            <a:off x="5657504" y="3502206"/>
            <a:ext cx="953371"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71" name="AutoShape 39"/>
          <p:cNvSpPr>
            <a:spLocks/>
          </p:cNvSpPr>
          <p:nvPr/>
        </p:nvSpPr>
        <p:spPr bwMode="auto">
          <a:xfrm>
            <a:off x="6770196" y="1570961"/>
            <a:ext cx="1386647" cy="3153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t" anchorCtr="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eaLnBrk="1">
              <a:lnSpc>
                <a:spcPct val="120000"/>
              </a:lnSpc>
              <a:spcBef>
                <a:spcPts val="637"/>
              </a:spcBef>
            </a:pPr>
            <a:r>
              <a:rPr lang="en-U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569"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672" name="AutoShape 40"/>
          <p:cNvSpPr>
            <a:spLocks/>
          </p:cNvSpPr>
          <p:nvPr/>
        </p:nvSpPr>
        <p:spPr bwMode="auto">
          <a:xfrm>
            <a:off x="6751223" y="1371049"/>
            <a:ext cx="953370" cy="1821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14289" tIns="14289" rIns="14289" bIns="14289" anchor="t" anchorCtr="0">
            <a:spAutoFit/>
          </a:bodyP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r>
              <a:rPr lang="zh-CN" altLang="en-US" sz="996" b="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996"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2406885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32" fill="hold" grpId="0" nodeType="afterEffect">
                                  <p:stCondLst>
                                    <p:cond delay="50"/>
                                  </p:stCondLst>
                                  <p:childTnLst>
                                    <p:set>
                                      <p:cBhvr>
                                        <p:cTn id="6" dur="1" fill="hold">
                                          <p:stCondLst>
                                            <p:cond delay="0"/>
                                          </p:stCondLst>
                                        </p:cTn>
                                        <p:tgtEl>
                                          <p:spTgt spid="69638"/>
                                        </p:tgtEl>
                                        <p:attrNameLst>
                                          <p:attrName>style.visibility</p:attrName>
                                        </p:attrNameLst>
                                      </p:cBhvr>
                                      <p:to>
                                        <p:strVal val="visible"/>
                                      </p:to>
                                    </p:set>
                                    <p:animEffect transition="in" filter="box(out)">
                                      <p:cBhvr>
                                        <p:cTn id="7" dur="500"/>
                                        <p:tgtEl>
                                          <p:spTgt spid="69638"/>
                                        </p:tgtEl>
                                      </p:cBhvr>
                                    </p:animEffect>
                                  </p:childTnLst>
                                </p:cTn>
                              </p:par>
                            </p:childTnLst>
                          </p:cTn>
                        </p:par>
                        <p:par>
                          <p:cTn id="8" fill="hold" nodeType="afterGroup">
                            <p:stCondLst>
                              <p:cond delay="550"/>
                            </p:stCondLst>
                            <p:childTnLst>
                              <p:par>
                                <p:cTn id="9" presetID="4" presetClass="entr" presetSubtype="32" fill="hold" grpId="0" nodeType="afterEffect">
                                  <p:stCondLst>
                                    <p:cond delay="50"/>
                                  </p:stCondLst>
                                  <p:childTnLst>
                                    <p:set>
                                      <p:cBhvr>
                                        <p:cTn id="10" dur="1" fill="hold">
                                          <p:stCondLst>
                                            <p:cond delay="0"/>
                                          </p:stCondLst>
                                        </p:cTn>
                                        <p:tgtEl>
                                          <p:spTgt spid="69637"/>
                                        </p:tgtEl>
                                        <p:attrNameLst>
                                          <p:attrName>style.visibility</p:attrName>
                                        </p:attrNameLst>
                                      </p:cBhvr>
                                      <p:to>
                                        <p:strVal val="visible"/>
                                      </p:to>
                                    </p:set>
                                    <p:animEffect transition="in" filter="box(out)">
                                      <p:cBhvr>
                                        <p:cTn id="11" dur="500"/>
                                        <p:tgtEl>
                                          <p:spTgt spid="69637"/>
                                        </p:tgtEl>
                                      </p:cBhvr>
                                    </p:animEffect>
                                  </p:childTnLst>
                                </p:cTn>
                              </p:par>
                            </p:childTnLst>
                          </p:cTn>
                        </p:par>
                        <p:par>
                          <p:cTn id="12" fill="hold" nodeType="afterGroup">
                            <p:stCondLst>
                              <p:cond delay="1100"/>
                            </p:stCondLst>
                            <p:childTnLst>
                              <p:par>
                                <p:cTn id="13" presetID="4" presetClass="entr" presetSubtype="32" fill="hold" nodeType="afterEffect">
                                  <p:stCondLst>
                                    <p:cond delay="50"/>
                                  </p:stCondLst>
                                  <p:childTnLst>
                                    <p:set>
                                      <p:cBhvr>
                                        <p:cTn id="14" dur="1" fill="hold">
                                          <p:stCondLst>
                                            <p:cond delay="0"/>
                                          </p:stCondLst>
                                        </p:cTn>
                                        <p:tgtEl>
                                          <p:spTgt spid="69636"/>
                                        </p:tgtEl>
                                        <p:attrNameLst>
                                          <p:attrName>style.visibility</p:attrName>
                                        </p:attrNameLst>
                                      </p:cBhvr>
                                      <p:to>
                                        <p:strVal val="visible"/>
                                      </p:to>
                                    </p:set>
                                    <p:animEffect transition="in" filter="box(out)">
                                      <p:cBhvr>
                                        <p:cTn id="15" dur="500"/>
                                        <p:tgtEl>
                                          <p:spTgt spid="69636"/>
                                        </p:tgtEl>
                                      </p:cBhvr>
                                    </p:animEffect>
                                  </p:childTnLst>
                                </p:cTn>
                              </p:par>
                            </p:childTnLst>
                          </p:cTn>
                        </p:par>
                        <p:par>
                          <p:cTn id="16" fill="hold" nodeType="afterGroup">
                            <p:stCondLst>
                              <p:cond delay="1650"/>
                            </p:stCondLst>
                            <p:childTnLst>
                              <p:par>
                                <p:cTn id="17" presetID="4" presetClass="entr" presetSubtype="32" fill="hold" nodeType="afterEffect">
                                  <p:stCondLst>
                                    <p:cond delay="50"/>
                                  </p:stCondLst>
                                  <p:childTnLst>
                                    <p:set>
                                      <p:cBhvr>
                                        <p:cTn id="18" dur="1" fill="hold">
                                          <p:stCondLst>
                                            <p:cond delay="0"/>
                                          </p:stCondLst>
                                        </p:cTn>
                                        <p:tgtEl>
                                          <p:spTgt spid="69635"/>
                                        </p:tgtEl>
                                        <p:attrNameLst>
                                          <p:attrName>style.visibility</p:attrName>
                                        </p:attrNameLst>
                                      </p:cBhvr>
                                      <p:to>
                                        <p:strVal val="visible"/>
                                      </p:to>
                                    </p:set>
                                    <p:animEffect transition="in" filter="box(out)">
                                      <p:cBhvr>
                                        <p:cTn id="19" dur="500"/>
                                        <p:tgtEl>
                                          <p:spTgt spid="69635"/>
                                        </p:tgtEl>
                                      </p:cBhvr>
                                    </p:animEffect>
                                  </p:childTnLst>
                                </p:cTn>
                              </p:par>
                            </p:childTnLst>
                          </p:cTn>
                        </p:par>
                        <p:par>
                          <p:cTn id="20" fill="hold" nodeType="afterGroup">
                            <p:stCondLst>
                              <p:cond delay="2200"/>
                            </p:stCondLst>
                            <p:childTnLst>
                              <p:par>
                                <p:cTn id="21" presetID="4" presetClass="entr" presetSubtype="32" fill="hold" nodeType="afterEffect">
                                  <p:stCondLst>
                                    <p:cond delay="50"/>
                                  </p:stCondLst>
                                  <p:childTnLst>
                                    <p:set>
                                      <p:cBhvr>
                                        <p:cTn id="22" dur="1" fill="hold">
                                          <p:stCondLst>
                                            <p:cond delay="0"/>
                                          </p:stCondLst>
                                        </p:cTn>
                                        <p:tgtEl>
                                          <p:spTgt spid="69634"/>
                                        </p:tgtEl>
                                        <p:attrNameLst>
                                          <p:attrName>style.visibility</p:attrName>
                                        </p:attrNameLst>
                                      </p:cBhvr>
                                      <p:to>
                                        <p:strVal val="visible"/>
                                      </p:to>
                                    </p:set>
                                    <p:animEffect transition="in" filter="box(out)">
                                      <p:cBhvr>
                                        <p:cTn id="23" dur="500"/>
                                        <p:tgtEl>
                                          <p:spTgt spid="69634"/>
                                        </p:tgtEl>
                                      </p:cBhvr>
                                    </p:animEffect>
                                  </p:childTnLst>
                                </p:cTn>
                              </p:par>
                            </p:childTnLst>
                          </p:cTn>
                        </p:par>
                        <p:par>
                          <p:cTn id="24" fill="hold" nodeType="afterGroup">
                            <p:stCondLst>
                              <p:cond delay="2750"/>
                            </p:stCondLst>
                            <p:childTnLst>
                              <p:par>
                                <p:cTn id="25" presetID="4" presetClass="entr" presetSubtype="32" fill="hold" nodeType="afterEffect">
                                  <p:stCondLst>
                                    <p:cond delay="50"/>
                                  </p:stCondLst>
                                  <p:childTnLst>
                                    <p:set>
                                      <p:cBhvr>
                                        <p:cTn id="26" dur="1" fill="hold">
                                          <p:stCondLst>
                                            <p:cond delay="0"/>
                                          </p:stCondLst>
                                        </p:cTn>
                                        <p:tgtEl>
                                          <p:spTgt spid="69633"/>
                                        </p:tgtEl>
                                        <p:attrNameLst>
                                          <p:attrName>style.visibility</p:attrName>
                                        </p:attrNameLst>
                                      </p:cBhvr>
                                      <p:to>
                                        <p:strVal val="visible"/>
                                      </p:to>
                                    </p:set>
                                    <p:animEffect transition="in" filter="box(out)">
                                      <p:cBhvr>
                                        <p:cTn id="27" dur="500"/>
                                        <p:tgtEl>
                                          <p:spTgt spid="69633"/>
                                        </p:tgtEl>
                                      </p:cBhvr>
                                    </p:animEffect>
                                  </p:childTnLst>
                                </p:cTn>
                              </p:par>
                            </p:childTnLst>
                          </p:cTn>
                        </p:par>
                        <p:par>
                          <p:cTn id="28" fill="hold" nodeType="afterGroup">
                            <p:stCondLst>
                              <p:cond delay="3300"/>
                            </p:stCondLst>
                            <p:childTnLst>
                              <p:par>
                                <p:cTn id="29" presetID="4" presetClass="entr" presetSubtype="32" fill="hold" grpId="0" nodeType="afterEffect">
                                  <p:stCondLst>
                                    <p:cond delay="50"/>
                                  </p:stCondLst>
                                  <p:childTnLst>
                                    <p:set>
                                      <p:cBhvr>
                                        <p:cTn id="30" dur="1" fill="hold">
                                          <p:stCondLst>
                                            <p:cond delay="0"/>
                                          </p:stCondLst>
                                        </p:cTn>
                                        <p:tgtEl>
                                          <p:spTgt spid="3"/>
                                        </p:tgtEl>
                                        <p:attrNameLst>
                                          <p:attrName>style.visibility</p:attrName>
                                        </p:attrNameLst>
                                      </p:cBhvr>
                                      <p:to>
                                        <p:strVal val="visible"/>
                                      </p:to>
                                    </p:set>
                                    <p:animEffect transition="in" filter="box(out)">
                                      <p:cBhvr>
                                        <p:cTn id="31" dur="500"/>
                                        <p:tgtEl>
                                          <p:spTgt spid="3"/>
                                        </p:tgtEl>
                                      </p:cBhvr>
                                    </p:animEffect>
                                  </p:childTnLst>
                                </p:cTn>
                              </p:par>
                            </p:childTnLst>
                          </p:cTn>
                        </p:par>
                        <p:par>
                          <p:cTn id="32" fill="hold" nodeType="afterGroup">
                            <p:stCondLst>
                              <p:cond delay="3850"/>
                            </p:stCondLst>
                            <p:childTnLst>
                              <p:par>
                                <p:cTn id="33" presetID="4" presetClass="entr" presetSubtype="32" fill="hold" grpId="0" nodeType="afterEffect">
                                  <p:stCondLst>
                                    <p:cond delay="50"/>
                                  </p:stCondLst>
                                  <p:childTnLst>
                                    <p:set>
                                      <p:cBhvr>
                                        <p:cTn id="34" dur="1" fill="hold">
                                          <p:stCondLst>
                                            <p:cond delay="0"/>
                                          </p:stCondLst>
                                        </p:cTn>
                                        <p:tgtEl>
                                          <p:spTgt spid="4"/>
                                        </p:tgtEl>
                                        <p:attrNameLst>
                                          <p:attrName>style.visibility</p:attrName>
                                        </p:attrNameLst>
                                      </p:cBhvr>
                                      <p:to>
                                        <p:strVal val="visible"/>
                                      </p:to>
                                    </p:set>
                                    <p:animEffect transition="in" filter="box(out)">
                                      <p:cBhvr>
                                        <p:cTn id="35" dur="500"/>
                                        <p:tgtEl>
                                          <p:spTgt spid="4"/>
                                        </p:tgtEl>
                                      </p:cBhvr>
                                    </p:animEffect>
                                  </p:childTnLst>
                                </p:cTn>
                              </p:par>
                            </p:childTnLst>
                          </p:cTn>
                        </p:par>
                        <p:par>
                          <p:cTn id="36" fill="hold" nodeType="afterGroup">
                            <p:stCondLst>
                              <p:cond delay="4400"/>
                            </p:stCondLst>
                            <p:childTnLst>
                              <p:par>
                                <p:cTn id="37" presetID="4" presetClass="entr" presetSubtype="32" fill="hold" grpId="0" nodeType="afterEffect">
                                  <p:stCondLst>
                                    <p:cond delay="50"/>
                                  </p:stCondLst>
                                  <p:childTnLst>
                                    <p:set>
                                      <p:cBhvr>
                                        <p:cTn id="38" dur="1" fill="hold">
                                          <p:stCondLst>
                                            <p:cond delay="0"/>
                                          </p:stCondLst>
                                        </p:cTn>
                                        <p:tgtEl>
                                          <p:spTgt spid="5"/>
                                        </p:tgtEl>
                                        <p:attrNameLst>
                                          <p:attrName>style.visibility</p:attrName>
                                        </p:attrNameLst>
                                      </p:cBhvr>
                                      <p:to>
                                        <p:strVal val="visible"/>
                                      </p:to>
                                    </p:set>
                                    <p:animEffect transition="in" filter="box(out)">
                                      <p:cBhvr>
                                        <p:cTn id="39" dur="500"/>
                                        <p:tgtEl>
                                          <p:spTgt spid="5"/>
                                        </p:tgtEl>
                                      </p:cBhvr>
                                    </p:animEffect>
                                  </p:childTnLst>
                                </p:cTn>
                              </p:par>
                            </p:childTnLst>
                          </p:cTn>
                        </p:par>
                        <p:par>
                          <p:cTn id="40" fill="hold" nodeType="afterGroup">
                            <p:stCondLst>
                              <p:cond delay="4950"/>
                            </p:stCondLst>
                            <p:childTnLst>
                              <p:par>
                                <p:cTn id="41" presetID="4" presetClass="entr" presetSubtype="32" fill="hold" grpId="0" nodeType="afterEffect">
                                  <p:stCondLst>
                                    <p:cond delay="50"/>
                                  </p:stCondLst>
                                  <p:childTnLst>
                                    <p:set>
                                      <p:cBhvr>
                                        <p:cTn id="42" dur="1" fill="hold">
                                          <p:stCondLst>
                                            <p:cond delay="0"/>
                                          </p:stCondLst>
                                        </p:cTn>
                                        <p:tgtEl>
                                          <p:spTgt spid="6"/>
                                        </p:tgtEl>
                                        <p:attrNameLst>
                                          <p:attrName>style.visibility</p:attrName>
                                        </p:attrNameLst>
                                      </p:cBhvr>
                                      <p:to>
                                        <p:strVal val="visible"/>
                                      </p:to>
                                    </p:set>
                                    <p:animEffect transition="in" filter="box(out)">
                                      <p:cBhvr>
                                        <p:cTn id="43" dur="500"/>
                                        <p:tgtEl>
                                          <p:spTgt spid="6"/>
                                        </p:tgtEl>
                                      </p:cBhvr>
                                    </p:animEffect>
                                  </p:childTnLst>
                                </p:cTn>
                              </p:par>
                            </p:childTnLst>
                          </p:cTn>
                        </p:par>
                        <p:par>
                          <p:cTn id="44" fill="hold" nodeType="afterGroup">
                            <p:stCondLst>
                              <p:cond delay="5500"/>
                            </p:stCondLst>
                            <p:childTnLst>
                              <p:par>
                                <p:cTn id="45" presetID="4" presetClass="entr" presetSubtype="32" fill="hold" grpId="0" nodeType="afterEffect">
                                  <p:stCondLst>
                                    <p:cond delay="50"/>
                                  </p:stCondLst>
                                  <p:childTnLst>
                                    <p:set>
                                      <p:cBhvr>
                                        <p:cTn id="46" dur="1" fill="hold">
                                          <p:stCondLst>
                                            <p:cond delay="0"/>
                                          </p:stCondLst>
                                        </p:cTn>
                                        <p:tgtEl>
                                          <p:spTgt spid="7"/>
                                        </p:tgtEl>
                                        <p:attrNameLst>
                                          <p:attrName>style.visibility</p:attrName>
                                        </p:attrNameLst>
                                      </p:cBhvr>
                                      <p:to>
                                        <p:strVal val="visible"/>
                                      </p:to>
                                    </p:set>
                                    <p:animEffect transition="in" filter="box(out)">
                                      <p:cBhvr>
                                        <p:cTn id="47" dur="500"/>
                                        <p:tgtEl>
                                          <p:spTgt spid="7"/>
                                        </p:tgtEl>
                                      </p:cBhvr>
                                    </p:animEffect>
                                  </p:childTnLst>
                                </p:cTn>
                              </p:par>
                            </p:childTnLst>
                          </p:cTn>
                        </p:par>
                        <p:par>
                          <p:cTn id="48" fill="hold" nodeType="afterGroup">
                            <p:stCondLst>
                              <p:cond delay="6050"/>
                            </p:stCondLst>
                            <p:childTnLst>
                              <p:par>
                                <p:cTn id="49" presetID="4" presetClass="entr" presetSubtype="32" fill="hold" grpId="0" nodeType="afterEffect">
                                  <p:stCondLst>
                                    <p:cond delay="50"/>
                                  </p:stCondLst>
                                  <p:childTnLst>
                                    <p:set>
                                      <p:cBhvr>
                                        <p:cTn id="50" dur="1" fill="hold">
                                          <p:stCondLst>
                                            <p:cond delay="0"/>
                                          </p:stCondLst>
                                        </p:cTn>
                                        <p:tgtEl>
                                          <p:spTgt spid="2"/>
                                        </p:tgtEl>
                                        <p:attrNameLst>
                                          <p:attrName>style.visibility</p:attrName>
                                        </p:attrNameLst>
                                      </p:cBhvr>
                                      <p:to>
                                        <p:strVal val="visible"/>
                                      </p:to>
                                    </p:set>
                                    <p:animEffect transition="in" filter="box(out)">
                                      <p:cBhvr>
                                        <p:cTn id="51" dur="500"/>
                                        <p:tgtEl>
                                          <p:spTgt spid="2"/>
                                        </p:tgtEl>
                                      </p:cBhvr>
                                    </p:animEffect>
                                  </p:childTnLst>
                                </p:cTn>
                              </p:par>
                            </p:childTnLst>
                          </p:cTn>
                        </p:par>
                        <p:par>
                          <p:cTn id="52" fill="hold" nodeType="afterGroup">
                            <p:stCondLst>
                              <p:cond delay="6600"/>
                            </p:stCondLst>
                            <p:childTnLst>
                              <p:par>
                                <p:cTn id="53" presetID="4" presetClass="entr" presetSubtype="32" fill="hold" nodeType="afterEffect">
                                  <p:stCondLst>
                                    <p:cond delay="50"/>
                                  </p:stCondLst>
                                  <p:childTnLst>
                                    <p:set>
                                      <p:cBhvr>
                                        <p:cTn id="54" dur="1" fill="hold">
                                          <p:stCondLst>
                                            <p:cond delay="0"/>
                                          </p:stCondLst>
                                        </p:cTn>
                                        <p:tgtEl>
                                          <p:spTgt spid="69644"/>
                                        </p:tgtEl>
                                        <p:attrNameLst>
                                          <p:attrName>style.visibility</p:attrName>
                                        </p:attrNameLst>
                                      </p:cBhvr>
                                      <p:to>
                                        <p:strVal val="visible"/>
                                      </p:to>
                                    </p:set>
                                    <p:animEffect transition="in" filter="box(out)">
                                      <p:cBhvr>
                                        <p:cTn id="55" dur="500"/>
                                        <p:tgtEl>
                                          <p:spTgt spid="69644"/>
                                        </p:tgtEl>
                                      </p:cBhvr>
                                    </p:animEffect>
                                  </p:childTnLst>
                                </p:cTn>
                              </p:par>
                            </p:childTnLst>
                          </p:cTn>
                        </p:par>
                        <p:par>
                          <p:cTn id="56" fill="hold" nodeType="afterGroup">
                            <p:stCondLst>
                              <p:cond delay="7150"/>
                            </p:stCondLst>
                            <p:childTnLst>
                              <p:par>
                                <p:cTn id="57" presetID="4" presetClass="entr" presetSubtype="32" fill="hold" nodeType="afterEffect">
                                  <p:stCondLst>
                                    <p:cond delay="50"/>
                                  </p:stCondLst>
                                  <p:childTnLst>
                                    <p:set>
                                      <p:cBhvr>
                                        <p:cTn id="58" dur="1" fill="hold">
                                          <p:stCondLst>
                                            <p:cond delay="0"/>
                                          </p:stCondLst>
                                        </p:cTn>
                                        <p:tgtEl>
                                          <p:spTgt spid="69646"/>
                                        </p:tgtEl>
                                        <p:attrNameLst>
                                          <p:attrName>style.visibility</p:attrName>
                                        </p:attrNameLst>
                                      </p:cBhvr>
                                      <p:to>
                                        <p:strVal val="visible"/>
                                      </p:to>
                                    </p:set>
                                    <p:animEffect transition="in" filter="box(out)">
                                      <p:cBhvr>
                                        <p:cTn id="59" dur="500"/>
                                        <p:tgtEl>
                                          <p:spTgt spid="69646"/>
                                        </p:tgtEl>
                                      </p:cBhvr>
                                    </p:animEffect>
                                  </p:childTnLst>
                                </p:cTn>
                              </p:par>
                            </p:childTnLst>
                          </p:cTn>
                        </p:par>
                        <p:par>
                          <p:cTn id="60" fill="hold" nodeType="afterGroup">
                            <p:stCondLst>
                              <p:cond delay="7700"/>
                            </p:stCondLst>
                            <p:childTnLst>
                              <p:par>
                                <p:cTn id="61" presetID="4" presetClass="entr" presetSubtype="32" fill="hold" nodeType="afterEffect">
                                  <p:stCondLst>
                                    <p:cond delay="50"/>
                                  </p:stCondLst>
                                  <p:childTnLst>
                                    <p:set>
                                      <p:cBhvr>
                                        <p:cTn id="62" dur="1" fill="hold">
                                          <p:stCondLst>
                                            <p:cond delay="0"/>
                                          </p:stCondLst>
                                        </p:cTn>
                                        <p:tgtEl>
                                          <p:spTgt spid="69648"/>
                                        </p:tgtEl>
                                        <p:attrNameLst>
                                          <p:attrName>style.visibility</p:attrName>
                                        </p:attrNameLst>
                                      </p:cBhvr>
                                      <p:to>
                                        <p:strVal val="visible"/>
                                      </p:to>
                                    </p:set>
                                    <p:animEffect transition="in" filter="box(out)">
                                      <p:cBhvr>
                                        <p:cTn id="63" dur="500"/>
                                        <p:tgtEl>
                                          <p:spTgt spid="69648"/>
                                        </p:tgtEl>
                                      </p:cBhvr>
                                    </p:animEffect>
                                  </p:childTnLst>
                                </p:cTn>
                              </p:par>
                            </p:childTnLst>
                          </p:cTn>
                        </p:par>
                        <p:par>
                          <p:cTn id="64" fill="hold" nodeType="afterGroup">
                            <p:stCondLst>
                              <p:cond delay="8250"/>
                            </p:stCondLst>
                            <p:childTnLst>
                              <p:par>
                                <p:cTn id="65" presetID="4" presetClass="entr" presetSubtype="32" fill="hold" nodeType="afterEffect">
                                  <p:stCondLst>
                                    <p:cond delay="50"/>
                                  </p:stCondLst>
                                  <p:childTnLst>
                                    <p:set>
                                      <p:cBhvr>
                                        <p:cTn id="66" dur="1" fill="hold">
                                          <p:stCondLst>
                                            <p:cond delay="0"/>
                                          </p:stCondLst>
                                        </p:cTn>
                                        <p:tgtEl>
                                          <p:spTgt spid="69650"/>
                                        </p:tgtEl>
                                        <p:attrNameLst>
                                          <p:attrName>style.visibility</p:attrName>
                                        </p:attrNameLst>
                                      </p:cBhvr>
                                      <p:to>
                                        <p:strVal val="visible"/>
                                      </p:to>
                                    </p:set>
                                    <p:animEffect transition="in" filter="box(out)">
                                      <p:cBhvr>
                                        <p:cTn id="67" dur="500"/>
                                        <p:tgtEl>
                                          <p:spTgt spid="69650"/>
                                        </p:tgtEl>
                                      </p:cBhvr>
                                    </p:animEffect>
                                  </p:childTnLst>
                                </p:cTn>
                              </p:par>
                            </p:childTnLst>
                          </p:cTn>
                        </p:par>
                        <p:par>
                          <p:cTn id="68" fill="hold" nodeType="afterGroup">
                            <p:stCondLst>
                              <p:cond delay="8800"/>
                            </p:stCondLst>
                            <p:childTnLst>
                              <p:par>
                                <p:cTn id="69" presetID="4" presetClass="entr" presetSubtype="32" fill="hold" nodeType="afterEffect">
                                  <p:stCondLst>
                                    <p:cond delay="50"/>
                                  </p:stCondLst>
                                  <p:childTnLst>
                                    <p:set>
                                      <p:cBhvr>
                                        <p:cTn id="70" dur="1" fill="hold">
                                          <p:stCondLst>
                                            <p:cond delay="0"/>
                                          </p:stCondLst>
                                        </p:cTn>
                                        <p:tgtEl>
                                          <p:spTgt spid="69652"/>
                                        </p:tgtEl>
                                        <p:attrNameLst>
                                          <p:attrName>style.visibility</p:attrName>
                                        </p:attrNameLst>
                                      </p:cBhvr>
                                      <p:to>
                                        <p:strVal val="visible"/>
                                      </p:to>
                                    </p:set>
                                    <p:animEffect transition="in" filter="box(out)">
                                      <p:cBhvr>
                                        <p:cTn id="71" dur="500"/>
                                        <p:tgtEl>
                                          <p:spTgt spid="69652"/>
                                        </p:tgtEl>
                                      </p:cBhvr>
                                    </p:animEffect>
                                  </p:childTnLst>
                                </p:cTn>
                              </p:par>
                            </p:childTnLst>
                          </p:cTn>
                        </p:par>
                        <p:par>
                          <p:cTn id="72" fill="hold" nodeType="afterGroup">
                            <p:stCondLst>
                              <p:cond delay="9350"/>
                            </p:stCondLst>
                            <p:childTnLst>
                              <p:par>
                                <p:cTn id="73" presetID="4" presetClass="entr" presetSubtype="32" fill="hold" nodeType="afterEffect">
                                  <p:stCondLst>
                                    <p:cond delay="50"/>
                                  </p:stCondLst>
                                  <p:childTnLst>
                                    <p:set>
                                      <p:cBhvr>
                                        <p:cTn id="74" dur="1" fill="hold">
                                          <p:stCondLst>
                                            <p:cond delay="0"/>
                                          </p:stCondLst>
                                        </p:cTn>
                                        <p:tgtEl>
                                          <p:spTgt spid="69654"/>
                                        </p:tgtEl>
                                        <p:attrNameLst>
                                          <p:attrName>style.visibility</p:attrName>
                                        </p:attrNameLst>
                                      </p:cBhvr>
                                      <p:to>
                                        <p:strVal val="visible"/>
                                      </p:to>
                                    </p:set>
                                    <p:animEffect transition="in" filter="box(out)">
                                      <p:cBhvr>
                                        <p:cTn id="75" dur="500"/>
                                        <p:tgtEl>
                                          <p:spTgt spid="69654"/>
                                        </p:tgtEl>
                                      </p:cBhvr>
                                    </p:animEffect>
                                  </p:childTnLst>
                                </p:cTn>
                              </p:par>
                            </p:childTnLst>
                          </p:cTn>
                        </p:par>
                        <p:par>
                          <p:cTn id="76" fill="hold" nodeType="afterGroup">
                            <p:stCondLst>
                              <p:cond delay="9900"/>
                            </p:stCondLst>
                            <p:childTnLst>
                              <p:par>
                                <p:cTn id="77" presetID="4" presetClass="entr" presetSubtype="32" fill="hold" grpId="0" nodeType="afterEffect">
                                  <p:stCondLst>
                                    <p:cond delay="50"/>
                                  </p:stCondLst>
                                  <p:childTnLst>
                                    <p:set>
                                      <p:cBhvr>
                                        <p:cTn id="78" dur="1" fill="hold">
                                          <p:stCondLst>
                                            <p:cond delay="0"/>
                                          </p:stCondLst>
                                        </p:cTn>
                                        <p:tgtEl>
                                          <p:spTgt spid="69655"/>
                                        </p:tgtEl>
                                        <p:attrNameLst>
                                          <p:attrName>style.visibility</p:attrName>
                                        </p:attrNameLst>
                                      </p:cBhvr>
                                      <p:to>
                                        <p:strVal val="visible"/>
                                      </p:to>
                                    </p:set>
                                    <p:animEffect transition="in" filter="box(out)">
                                      <p:cBhvr>
                                        <p:cTn id="79" dur="500"/>
                                        <p:tgtEl>
                                          <p:spTgt spid="69655"/>
                                        </p:tgtEl>
                                      </p:cBhvr>
                                    </p:animEffect>
                                  </p:childTnLst>
                                </p:cTn>
                              </p:par>
                            </p:childTnLst>
                          </p:cTn>
                        </p:par>
                        <p:par>
                          <p:cTn id="80" fill="hold" nodeType="afterGroup">
                            <p:stCondLst>
                              <p:cond delay="10450"/>
                            </p:stCondLst>
                            <p:childTnLst>
                              <p:par>
                                <p:cTn id="81" presetID="4" presetClass="entr" presetSubtype="32" fill="hold" grpId="0" nodeType="afterEffect">
                                  <p:stCondLst>
                                    <p:cond delay="50"/>
                                  </p:stCondLst>
                                  <p:childTnLst>
                                    <p:set>
                                      <p:cBhvr>
                                        <p:cTn id="82" dur="1" fill="hold">
                                          <p:stCondLst>
                                            <p:cond delay="0"/>
                                          </p:stCondLst>
                                        </p:cTn>
                                        <p:tgtEl>
                                          <p:spTgt spid="69656"/>
                                        </p:tgtEl>
                                        <p:attrNameLst>
                                          <p:attrName>style.visibility</p:attrName>
                                        </p:attrNameLst>
                                      </p:cBhvr>
                                      <p:to>
                                        <p:strVal val="visible"/>
                                      </p:to>
                                    </p:set>
                                    <p:animEffect transition="in" filter="box(out)">
                                      <p:cBhvr>
                                        <p:cTn id="83" dur="500"/>
                                        <p:tgtEl>
                                          <p:spTgt spid="69656"/>
                                        </p:tgtEl>
                                      </p:cBhvr>
                                    </p:animEffect>
                                  </p:childTnLst>
                                </p:cTn>
                              </p:par>
                            </p:childTnLst>
                          </p:cTn>
                        </p:par>
                        <p:par>
                          <p:cTn id="84" fill="hold" nodeType="afterGroup">
                            <p:stCondLst>
                              <p:cond delay="11000"/>
                            </p:stCondLst>
                            <p:childTnLst>
                              <p:par>
                                <p:cTn id="85" presetID="4" presetClass="entr" presetSubtype="32" fill="hold" grpId="0" nodeType="afterEffect">
                                  <p:stCondLst>
                                    <p:cond delay="50"/>
                                  </p:stCondLst>
                                  <p:childTnLst>
                                    <p:set>
                                      <p:cBhvr>
                                        <p:cTn id="86" dur="1" fill="hold">
                                          <p:stCondLst>
                                            <p:cond delay="0"/>
                                          </p:stCondLst>
                                        </p:cTn>
                                        <p:tgtEl>
                                          <p:spTgt spid="69657"/>
                                        </p:tgtEl>
                                        <p:attrNameLst>
                                          <p:attrName>style.visibility</p:attrName>
                                        </p:attrNameLst>
                                      </p:cBhvr>
                                      <p:to>
                                        <p:strVal val="visible"/>
                                      </p:to>
                                    </p:set>
                                    <p:animEffect transition="in" filter="box(out)">
                                      <p:cBhvr>
                                        <p:cTn id="87" dur="500"/>
                                        <p:tgtEl>
                                          <p:spTgt spid="69657"/>
                                        </p:tgtEl>
                                      </p:cBhvr>
                                    </p:animEffect>
                                  </p:childTnLst>
                                </p:cTn>
                              </p:par>
                            </p:childTnLst>
                          </p:cTn>
                        </p:par>
                        <p:par>
                          <p:cTn id="88" fill="hold" nodeType="afterGroup">
                            <p:stCondLst>
                              <p:cond delay="11550"/>
                            </p:stCondLst>
                            <p:childTnLst>
                              <p:par>
                                <p:cTn id="89" presetID="4" presetClass="entr" presetSubtype="32" fill="hold" grpId="0" nodeType="afterEffect">
                                  <p:stCondLst>
                                    <p:cond delay="50"/>
                                  </p:stCondLst>
                                  <p:childTnLst>
                                    <p:set>
                                      <p:cBhvr>
                                        <p:cTn id="90" dur="1" fill="hold">
                                          <p:stCondLst>
                                            <p:cond delay="0"/>
                                          </p:stCondLst>
                                        </p:cTn>
                                        <p:tgtEl>
                                          <p:spTgt spid="69658"/>
                                        </p:tgtEl>
                                        <p:attrNameLst>
                                          <p:attrName>style.visibility</p:attrName>
                                        </p:attrNameLst>
                                      </p:cBhvr>
                                      <p:to>
                                        <p:strVal val="visible"/>
                                      </p:to>
                                    </p:set>
                                    <p:animEffect transition="in" filter="box(out)">
                                      <p:cBhvr>
                                        <p:cTn id="91" dur="500"/>
                                        <p:tgtEl>
                                          <p:spTgt spid="69658"/>
                                        </p:tgtEl>
                                      </p:cBhvr>
                                    </p:animEffect>
                                  </p:childTnLst>
                                </p:cTn>
                              </p:par>
                            </p:childTnLst>
                          </p:cTn>
                        </p:par>
                        <p:par>
                          <p:cTn id="92" fill="hold" nodeType="afterGroup">
                            <p:stCondLst>
                              <p:cond delay="12100"/>
                            </p:stCondLst>
                            <p:childTnLst>
                              <p:par>
                                <p:cTn id="93" presetID="4" presetClass="entr" presetSubtype="32" fill="hold" grpId="0" nodeType="afterEffect">
                                  <p:stCondLst>
                                    <p:cond delay="50"/>
                                  </p:stCondLst>
                                  <p:childTnLst>
                                    <p:set>
                                      <p:cBhvr>
                                        <p:cTn id="94" dur="1" fill="hold">
                                          <p:stCondLst>
                                            <p:cond delay="0"/>
                                          </p:stCondLst>
                                        </p:cTn>
                                        <p:tgtEl>
                                          <p:spTgt spid="69659"/>
                                        </p:tgtEl>
                                        <p:attrNameLst>
                                          <p:attrName>style.visibility</p:attrName>
                                        </p:attrNameLst>
                                      </p:cBhvr>
                                      <p:to>
                                        <p:strVal val="visible"/>
                                      </p:to>
                                    </p:set>
                                    <p:animEffect transition="in" filter="box(out)">
                                      <p:cBhvr>
                                        <p:cTn id="95" dur="500"/>
                                        <p:tgtEl>
                                          <p:spTgt spid="69659"/>
                                        </p:tgtEl>
                                      </p:cBhvr>
                                    </p:animEffect>
                                  </p:childTnLst>
                                </p:cTn>
                              </p:par>
                            </p:childTnLst>
                          </p:cTn>
                        </p:par>
                        <p:par>
                          <p:cTn id="96" fill="hold" nodeType="afterGroup">
                            <p:stCondLst>
                              <p:cond delay="12650"/>
                            </p:stCondLst>
                            <p:childTnLst>
                              <p:par>
                                <p:cTn id="97" presetID="4" presetClass="entr" presetSubtype="32" fill="hold" grpId="0" nodeType="afterEffect">
                                  <p:stCondLst>
                                    <p:cond delay="50"/>
                                  </p:stCondLst>
                                  <p:childTnLst>
                                    <p:set>
                                      <p:cBhvr>
                                        <p:cTn id="98" dur="1" fill="hold">
                                          <p:stCondLst>
                                            <p:cond delay="0"/>
                                          </p:stCondLst>
                                        </p:cTn>
                                        <p:tgtEl>
                                          <p:spTgt spid="69660"/>
                                        </p:tgtEl>
                                        <p:attrNameLst>
                                          <p:attrName>style.visibility</p:attrName>
                                        </p:attrNameLst>
                                      </p:cBhvr>
                                      <p:to>
                                        <p:strVal val="visible"/>
                                      </p:to>
                                    </p:set>
                                    <p:animEffect transition="in" filter="box(out)">
                                      <p:cBhvr>
                                        <p:cTn id="99" dur="500"/>
                                        <p:tgtEl>
                                          <p:spTgt spid="69660"/>
                                        </p:tgtEl>
                                      </p:cBhvr>
                                    </p:animEffect>
                                  </p:childTnLst>
                                </p:cTn>
                              </p:par>
                            </p:childTnLst>
                          </p:cTn>
                        </p:par>
                        <p:par>
                          <p:cTn id="100" fill="hold" nodeType="afterGroup">
                            <p:stCondLst>
                              <p:cond delay="13200"/>
                            </p:stCondLst>
                            <p:childTnLst>
                              <p:par>
                                <p:cTn id="101" presetID="2" presetClass="entr" presetSubtype="4" fill="hold" grpId="0" nodeType="afterEffect">
                                  <p:stCondLst>
                                    <p:cond delay="100"/>
                                  </p:stCondLst>
                                  <p:childTnLst>
                                    <p:set>
                                      <p:cBhvr>
                                        <p:cTn id="102" dur="1" fill="hold">
                                          <p:stCondLst>
                                            <p:cond delay="0"/>
                                          </p:stCondLst>
                                        </p:cTn>
                                        <p:tgtEl>
                                          <p:spTgt spid="69662"/>
                                        </p:tgtEl>
                                        <p:attrNameLst>
                                          <p:attrName>style.visibility</p:attrName>
                                        </p:attrNameLst>
                                      </p:cBhvr>
                                      <p:to>
                                        <p:strVal val="visible"/>
                                      </p:to>
                                    </p:set>
                                    <p:anim calcmode="lin" valueType="num">
                                      <p:cBhvr additive="base">
                                        <p:cTn id="103" dur="500" fill="hold"/>
                                        <p:tgtEl>
                                          <p:spTgt spid="69662"/>
                                        </p:tgtEl>
                                        <p:attrNameLst>
                                          <p:attrName>ppt_x</p:attrName>
                                        </p:attrNameLst>
                                      </p:cBhvr>
                                      <p:tavLst>
                                        <p:tav tm="0">
                                          <p:val>
                                            <p:strVal val="#ppt_x"/>
                                          </p:val>
                                        </p:tav>
                                        <p:tav tm="100000">
                                          <p:val>
                                            <p:strVal val="#ppt_x"/>
                                          </p:val>
                                        </p:tav>
                                      </p:tavLst>
                                    </p:anim>
                                    <p:anim calcmode="lin" valueType="num">
                                      <p:cBhvr additive="base">
                                        <p:cTn id="104" dur="500" fill="hold"/>
                                        <p:tgtEl>
                                          <p:spTgt spid="69662"/>
                                        </p:tgtEl>
                                        <p:attrNameLst>
                                          <p:attrName>ppt_y</p:attrName>
                                        </p:attrNameLst>
                                      </p:cBhvr>
                                      <p:tavLst>
                                        <p:tav tm="0">
                                          <p:val>
                                            <p:strVal val="1+#ppt_h/2"/>
                                          </p:val>
                                        </p:tav>
                                        <p:tav tm="100000">
                                          <p:val>
                                            <p:strVal val="#ppt_y"/>
                                          </p:val>
                                        </p:tav>
                                      </p:tavLst>
                                    </p:anim>
                                  </p:childTnLst>
                                </p:cTn>
                              </p:par>
                            </p:childTnLst>
                          </p:cTn>
                        </p:par>
                        <p:par>
                          <p:cTn id="105" fill="hold" nodeType="afterGroup">
                            <p:stCondLst>
                              <p:cond delay="13800"/>
                            </p:stCondLst>
                            <p:childTnLst>
                              <p:par>
                                <p:cTn id="106" presetID="2" presetClass="entr" presetSubtype="2" fill="hold" grpId="0" nodeType="afterEffect">
                                  <p:stCondLst>
                                    <p:cond delay="0"/>
                                  </p:stCondLst>
                                  <p:childTnLst>
                                    <p:set>
                                      <p:cBhvr>
                                        <p:cTn id="107" dur="1" fill="hold">
                                          <p:stCondLst>
                                            <p:cond delay="0"/>
                                          </p:stCondLst>
                                        </p:cTn>
                                        <p:tgtEl>
                                          <p:spTgt spid="69661"/>
                                        </p:tgtEl>
                                        <p:attrNameLst>
                                          <p:attrName>style.visibility</p:attrName>
                                        </p:attrNameLst>
                                      </p:cBhvr>
                                      <p:to>
                                        <p:strVal val="visible"/>
                                      </p:to>
                                    </p:set>
                                    <p:anim calcmode="lin" valueType="num">
                                      <p:cBhvr additive="base">
                                        <p:cTn id="108" dur="500" fill="hold"/>
                                        <p:tgtEl>
                                          <p:spTgt spid="69661"/>
                                        </p:tgtEl>
                                        <p:attrNameLst>
                                          <p:attrName>ppt_x</p:attrName>
                                        </p:attrNameLst>
                                      </p:cBhvr>
                                      <p:tavLst>
                                        <p:tav tm="0">
                                          <p:val>
                                            <p:strVal val="1+#ppt_w/2"/>
                                          </p:val>
                                        </p:tav>
                                        <p:tav tm="100000">
                                          <p:val>
                                            <p:strVal val="#ppt_x"/>
                                          </p:val>
                                        </p:tav>
                                      </p:tavLst>
                                    </p:anim>
                                    <p:anim calcmode="lin" valueType="num">
                                      <p:cBhvr additive="base">
                                        <p:cTn id="109" dur="500" fill="hold"/>
                                        <p:tgtEl>
                                          <p:spTgt spid="69661"/>
                                        </p:tgtEl>
                                        <p:attrNameLst>
                                          <p:attrName>ppt_y</p:attrName>
                                        </p:attrNameLst>
                                      </p:cBhvr>
                                      <p:tavLst>
                                        <p:tav tm="0">
                                          <p:val>
                                            <p:strVal val="#ppt_y"/>
                                          </p:val>
                                        </p:tav>
                                        <p:tav tm="100000">
                                          <p:val>
                                            <p:strVal val="#ppt_y"/>
                                          </p:val>
                                        </p:tav>
                                      </p:tavLst>
                                    </p:anim>
                                  </p:childTnLst>
                                </p:cTn>
                              </p:par>
                            </p:childTnLst>
                          </p:cTn>
                        </p:par>
                        <p:par>
                          <p:cTn id="110" fill="hold" nodeType="afterGroup">
                            <p:stCondLst>
                              <p:cond delay="14300"/>
                            </p:stCondLst>
                            <p:childTnLst>
                              <p:par>
                                <p:cTn id="111" presetID="2" presetClass="entr" presetSubtype="4" fill="hold" grpId="0" nodeType="afterEffect">
                                  <p:stCondLst>
                                    <p:cond delay="100"/>
                                  </p:stCondLst>
                                  <p:childTnLst>
                                    <p:set>
                                      <p:cBhvr>
                                        <p:cTn id="112" dur="1" fill="hold">
                                          <p:stCondLst>
                                            <p:cond delay="0"/>
                                          </p:stCondLst>
                                        </p:cTn>
                                        <p:tgtEl>
                                          <p:spTgt spid="69664"/>
                                        </p:tgtEl>
                                        <p:attrNameLst>
                                          <p:attrName>style.visibility</p:attrName>
                                        </p:attrNameLst>
                                      </p:cBhvr>
                                      <p:to>
                                        <p:strVal val="visible"/>
                                      </p:to>
                                    </p:set>
                                    <p:anim calcmode="lin" valueType="num">
                                      <p:cBhvr additive="base">
                                        <p:cTn id="113" dur="500" fill="hold"/>
                                        <p:tgtEl>
                                          <p:spTgt spid="69664"/>
                                        </p:tgtEl>
                                        <p:attrNameLst>
                                          <p:attrName>ppt_x</p:attrName>
                                        </p:attrNameLst>
                                      </p:cBhvr>
                                      <p:tavLst>
                                        <p:tav tm="0">
                                          <p:val>
                                            <p:strVal val="#ppt_x"/>
                                          </p:val>
                                        </p:tav>
                                        <p:tav tm="100000">
                                          <p:val>
                                            <p:strVal val="#ppt_x"/>
                                          </p:val>
                                        </p:tav>
                                      </p:tavLst>
                                    </p:anim>
                                    <p:anim calcmode="lin" valueType="num">
                                      <p:cBhvr additive="base">
                                        <p:cTn id="114" dur="500" fill="hold"/>
                                        <p:tgtEl>
                                          <p:spTgt spid="69664"/>
                                        </p:tgtEl>
                                        <p:attrNameLst>
                                          <p:attrName>ppt_y</p:attrName>
                                        </p:attrNameLst>
                                      </p:cBhvr>
                                      <p:tavLst>
                                        <p:tav tm="0">
                                          <p:val>
                                            <p:strVal val="1+#ppt_h/2"/>
                                          </p:val>
                                        </p:tav>
                                        <p:tav tm="100000">
                                          <p:val>
                                            <p:strVal val="#ppt_y"/>
                                          </p:val>
                                        </p:tav>
                                      </p:tavLst>
                                    </p:anim>
                                  </p:childTnLst>
                                </p:cTn>
                              </p:par>
                            </p:childTnLst>
                          </p:cTn>
                        </p:par>
                        <p:par>
                          <p:cTn id="115" fill="hold" nodeType="afterGroup">
                            <p:stCondLst>
                              <p:cond delay="14900"/>
                            </p:stCondLst>
                            <p:childTnLst>
                              <p:par>
                                <p:cTn id="116" presetID="2" presetClass="entr" presetSubtype="2" fill="hold" grpId="0" nodeType="afterEffect">
                                  <p:stCondLst>
                                    <p:cond delay="0"/>
                                  </p:stCondLst>
                                  <p:childTnLst>
                                    <p:set>
                                      <p:cBhvr>
                                        <p:cTn id="117" dur="1" fill="hold">
                                          <p:stCondLst>
                                            <p:cond delay="0"/>
                                          </p:stCondLst>
                                        </p:cTn>
                                        <p:tgtEl>
                                          <p:spTgt spid="69663"/>
                                        </p:tgtEl>
                                        <p:attrNameLst>
                                          <p:attrName>style.visibility</p:attrName>
                                        </p:attrNameLst>
                                      </p:cBhvr>
                                      <p:to>
                                        <p:strVal val="visible"/>
                                      </p:to>
                                    </p:set>
                                    <p:anim calcmode="lin" valueType="num">
                                      <p:cBhvr additive="base">
                                        <p:cTn id="118" dur="500" fill="hold"/>
                                        <p:tgtEl>
                                          <p:spTgt spid="69663"/>
                                        </p:tgtEl>
                                        <p:attrNameLst>
                                          <p:attrName>ppt_x</p:attrName>
                                        </p:attrNameLst>
                                      </p:cBhvr>
                                      <p:tavLst>
                                        <p:tav tm="0">
                                          <p:val>
                                            <p:strVal val="1+#ppt_w/2"/>
                                          </p:val>
                                        </p:tav>
                                        <p:tav tm="100000">
                                          <p:val>
                                            <p:strVal val="#ppt_x"/>
                                          </p:val>
                                        </p:tav>
                                      </p:tavLst>
                                    </p:anim>
                                    <p:anim calcmode="lin" valueType="num">
                                      <p:cBhvr additive="base">
                                        <p:cTn id="119" dur="500" fill="hold"/>
                                        <p:tgtEl>
                                          <p:spTgt spid="69663"/>
                                        </p:tgtEl>
                                        <p:attrNameLst>
                                          <p:attrName>ppt_y</p:attrName>
                                        </p:attrNameLst>
                                      </p:cBhvr>
                                      <p:tavLst>
                                        <p:tav tm="0">
                                          <p:val>
                                            <p:strVal val="#ppt_y"/>
                                          </p:val>
                                        </p:tav>
                                        <p:tav tm="100000">
                                          <p:val>
                                            <p:strVal val="#ppt_y"/>
                                          </p:val>
                                        </p:tav>
                                      </p:tavLst>
                                    </p:anim>
                                  </p:childTnLst>
                                </p:cTn>
                              </p:par>
                            </p:childTnLst>
                          </p:cTn>
                        </p:par>
                        <p:par>
                          <p:cTn id="120" fill="hold" nodeType="afterGroup">
                            <p:stCondLst>
                              <p:cond delay="15400"/>
                            </p:stCondLst>
                            <p:childTnLst>
                              <p:par>
                                <p:cTn id="121" presetID="2" presetClass="entr" presetSubtype="4" fill="hold" grpId="0" nodeType="afterEffect">
                                  <p:stCondLst>
                                    <p:cond delay="100"/>
                                  </p:stCondLst>
                                  <p:childTnLst>
                                    <p:set>
                                      <p:cBhvr>
                                        <p:cTn id="122" dur="1" fill="hold">
                                          <p:stCondLst>
                                            <p:cond delay="0"/>
                                          </p:stCondLst>
                                        </p:cTn>
                                        <p:tgtEl>
                                          <p:spTgt spid="69666"/>
                                        </p:tgtEl>
                                        <p:attrNameLst>
                                          <p:attrName>style.visibility</p:attrName>
                                        </p:attrNameLst>
                                      </p:cBhvr>
                                      <p:to>
                                        <p:strVal val="visible"/>
                                      </p:to>
                                    </p:set>
                                    <p:anim calcmode="lin" valueType="num">
                                      <p:cBhvr additive="base">
                                        <p:cTn id="123" dur="500" fill="hold"/>
                                        <p:tgtEl>
                                          <p:spTgt spid="69666"/>
                                        </p:tgtEl>
                                        <p:attrNameLst>
                                          <p:attrName>ppt_x</p:attrName>
                                        </p:attrNameLst>
                                      </p:cBhvr>
                                      <p:tavLst>
                                        <p:tav tm="0">
                                          <p:val>
                                            <p:strVal val="#ppt_x"/>
                                          </p:val>
                                        </p:tav>
                                        <p:tav tm="100000">
                                          <p:val>
                                            <p:strVal val="#ppt_x"/>
                                          </p:val>
                                        </p:tav>
                                      </p:tavLst>
                                    </p:anim>
                                    <p:anim calcmode="lin" valueType="num">
                                      <p:cBhvr additive="base">
                                        <p:cTn id="124" dur="500" fill="hold"/>
                                        <p:tgtEl>
                                          <p:spTgt spid="69666"/>
                                        </p:tgtEl>
                                        <p:attrNameLst>
                                          <p:attrName>ppt_y</p:attrName>
                                        </p:attrNameLst>
                                      </p:cBhvr>
                                      <p:tavLst>
                                        <p:tav tm="0">
                                          <p:val>
                                            <p:strVal val="1+#ppt_h/2"/>
                                          </p:val>
                                        </p:tav>
                                        <p:tav tm="100000">
                                          <p:val>
                                            <p:strVal val="#ppt_y"/>
                                          </p:val>
                                        </p:tav>
                                      </p:tavLst>
                                    </p:anim>
                                  </p:childTnLst>
                                </p:cTn>
                              </p:par>
                            </p:childTnLst>
                          </p:cTn>
                        </p:par>
                        <p:par>
                          <p:cTn id="125" fill="hold" nodeType="afterGroup">
                            <p:stCondLst>
                              <p:cond delay="16000"/>
                            </p:stCondLst>
                            <p:childTnLst>
                              <p:par>
                                <p:cTn id="126" presetID="2" presetClass="entr" presetSubtype="2" fill="hold" grpId="0" nodeType="afterEffect">
                                  <p:stCondLst>
                                    <p:cond delay="0"/>
                                  </p:stCondLst>
                                  <p:childTnLst>
                                    <p:set>
                                      <p:cBhvr>
                                        <p:cTn id="127" dur="1" fill="hold">
                                          <p:stCondLst>
                                            <p:cond delay="0"/>
                                          </p:stCondLst>
                                        </p:cTn>
                                        <p:tgtEl>
                                          <p:spTgt spid="69665"/>
                                        </p:tgtEl>
                                        <p:attrNameLst>
                                          <p:attrName>style.visibility</p:attrName>
                                        </p:attrNameLst>
                                      </p:cBhvr>
                                      <p:to>
                                        <p:strVal val="visible"/>
                                      </p:to>
                                    </p:set>
                                    <p:anim calcmode="lin" valueType="num">
                                      <p:cBhvr additive="base">
                                        <p:cTn id="128" dur="500" fill="hold"/>
                                        <p:tgtEl>
                                          <p:spTgt spid="69665"/>
                                        </p:tgtEl>
                                        <p:attrNameLst>
                                          <p:attrName>ppt_x</p:attrName>
                                        </p:attrNameLst>
                                      </p:cBhvr>
                                      <p:tavLst>
                                        <p:tav tm="0">
                                          <p:val>
                                            <p:strVal val="1+#ppt_w/2"/>
                                          </p:val>
                                        </p:tav>
                                        <p:tav tm="100000">
                                          <p:val>
                                            <p:strVal val="#ppt_x"/>
                                          </p:val>
                                        </p:tav>
                                      </p:tavLst>
                                    </p:anim>
                                    <p:anim calcmode="lin" valueType="num">
                                      <p:cBhvr additive="base">
                                        <p:cTn id="129" dur="500" fill="hold"/>
                                        <p:tgtEl>
                                          <p:spTgt spid="69665"/>
                                        </p:tgtEl>
                                        <p:attrNameLst>
                                          <p:attrName>ppt_y</p:attrName>
                                        </p:attrNameLst>
                                      </p:cBhvr>
                                      <p:tavLst>
                                        <p:tav tm="0">
                                          <p:val>
                                            <p:strVal val="#ppt_y"/>
                                          </p:val>
                                        </p:tav>
                                        <p:tav tm="100000">
                                          <p:val>
                                            <p:strVal val="#ppt_y"/>
                                          </p:val>
                                        </p:tav>
                                      </p:tavLst>
                                    </p:anim>
                                  </p:childTnLst>
                                </p:cTn>
                              </p:par>
                            </p:childTnLst>
                          </p:cTn>
                        </p:par>
                        <p:par>
                          <p:cTn id="130" fill="hold" nodeType="afterGroup">
                            <p:stCondLst>
                              <p:cond delay="16500"/>
                            </p:stCondLst>
                            <p:childTnLst>
                              <p:par>
                                <p:cTn id="131" presetID="2" presetClass="entr" presetSubtype="4" fill="hold" grpId="0" nodeType="afterEffect">
                                  <p:stCondLst>
                                    <p:cond delay="100"/>
                                  </p:stCondLst>
                                  <p:childTnLst>
                                    <p:set>
                                      <p:cBhvr>
                                        <p:cTn id="132" dur="1" fill="hold">
                                          <p:stCondLst>
                                            <p:cond delay="0"/>
                                          </p:stCondLst>
                                        </p:cTn>
                                        <p:tgtEl>
                                          <p:spTgt spid="69668"/>
                                        </p:tgtEl>
                                        <p:attrNameLst>
                                          <p:attrName>style.visibility</p:attrName>
                                        </p:attrNameLst>
                                      </p:cBhvr>
                                      <p:to>
                                        <p:strVal val="visible"/>
                                      </p:to>
                                    </p:set>
                                    <p:anim calcmode="lin" valueType="num">
                                      <p:cBhvr additive="base">
                                        <p:cTn id="133" dur="500" fill="hold"/>
                                        <p:tgtEl>
                                          <p:spTgt spid="69668"/>
                                        </p:tgtEl>
                                        <p:attrNameLst>
                                          <p:attrName>ppt_x</p:attrName>
                                        </p:attrNameLst>
                                      </p:cBhvr>
                                      <p:tavLst>
                                        <p:tav tm="0">
                                          <p:val>
                                            <p:strVal val="#ppt_x"/>
                                          </p:val>
                                        </p:tav>
                                        <p:tav tm="100000">
                                          <p:val>
                                            <p:strVal val="#ppt_x"/>
                                          </p:val>
                                        </p:tav>
                                      </p:tavLst>
                                    </p:anim>
                                    <p:anim calcmode="lin" valueType="num">
                                      <p:cBhvr additive="base">
                                        <p:cTn id="134" dur="500" fill="hold"/>
                                        <p:tgtEl>
                                          <p:spTgt spid="69668"/>
                                        </p:tgtEl>
                                        <p:attrNameLst>
                                          <p:attrName>ppt_y</p:attrName>
                                        </p:attrNameLst>
                                      </p:cBhvr>
                                      <p:tavLst>
                                        <p:tav tm="0">
                                          <p:val>
                                            <p:strVal val="1+#ppt_h/2"/>
                                          </p:val>
                                        </p:tav>
                                        <p:tav tm="100000">
                                          <p:val>
                                            <p:strVal val="#ppt_y"/>
                                          </p:val>
                                        </p:tav>
                                      </p:tavLst>
                                    </p:anim>
                                  </p:childTnLst>
                                </p:cTn>
                              </p:par>
                            </p:childTnLst>
                          </p:cTn>
                        </p:par>
                        <p:par>
                          <p:cTn id="135" fill="hold" nodeType="afterGroup">
                            <p:stCondLst>
                              <p:cond delay="17100"/>
                            </p:stCondLst>
                            <p:childTnLst>
                              <p:par>
                                <p:cTn id="136" presetID="2" presetClass="entr" presetSubtype="2" fill="hold" grpId="0" nodeType="afterEffect">
                                  <p:stCondLst>
                                    <p:cond delay="0"/>
                                  </p:stCondLst>
                                  <p:childTnLst>
                                    <p:set>
                                      <p:cBhvr>
                                        <p:cTn id="137" dur="1" fill="hold">
                                          <p:stCondLst>
                                            <p:cond delay="0"/>
                                          </p:stCondLst>
                                        </p:cTn>
                                        <p:tgtEl>
                                          <p:spTgt spid="69667"/>
                                        </p:tgtEl>
                                        <p:attrNameLst>
                                          <p:attrName>style.visibility</p:attrName>
                                        </p:attrNameLst>
                                      </p:cBhvr>
                                      <p:to>
                                        <p:strVal val="visible"/>
                                      </p:to>
                                    </p:set>
                                    <p:anim calcmode="lin" valueType="num">
                                      <p:cBhvr additive="base">
                                        <p:cTn id="138" dur="500" fill="hold"/>
                                        <p:tgtEl>
                                          <p:spTgt spid="69667"/>
                                        </p:tgtEl>
                                        <p:attrNameLst>
                                          <p:attrName>ppt_x</p:attrName>
                                        </p:attrNameLst>
                                      </p:cBhvr>
                                      <p:tavLst>
                                        <p:tav tm="0">
                                          <p:val>
                                            <p:strVal val="1+#ppt_w/2"/>
                                          </p:val>
                                        </p:tav>
                                        <p:tav tm="100000">
                                          <p:val>
                                            <p:strVal val="#ppt_x"/>
                                          </p:val>
                                        </p:tav>
                                      </p:tavLst>
                                    </p:anim>
                                    <p:anim calcmode="lin" valueType="num">
                                      <p:cBhvr additive="base">
                                        <p:cTn id="139" dur="500" fill="hold"/>
                                        <p:tgtEl>
                                          <p:spTgt spid="69667"/>
                                        </p:tgtEl>
                                        <p:attrNameLst>
                                          <p:attrName>ppt_y</p:attrName>
                                        </p:attrNameLst>
                                      </p:cBhvr>
                                      <p:tavLst>
                                        <p:tav tm="0">
                                          <p:val>
                                            <p:strVal val="#ppt_y"/>
                                          </p:val>
                                        </p:tav>
                                        <p:tav tm="100000">
                                          <p:val>
                                            <p:strVal val="#ppt_y"/>
                                          </p:val>
                                        </p:tav>
                                      </p:tavLst>
                                    </p:anim>
                                  </p:childTnLst>
                                </p:cTn>
                              </p:par>
                            </p:childTnLst>
                          </p:cTn>
                        </p:par>
                        <p:par>
                          <p:cTn id="140" fill="hold" nodeType="afterGroup">
                            <p:stCondLst>
                              <p:cond delay="17600"/>
                            </p:stCondLst>
                            <p:childTnLst>
                              <p:par>
                                <p:cTn id="141" presetID="2" presetClass="entr" presetSubtype="4" fill="hold" grpId="0" nodeType="afterEffect">
                                  <p:stCondLst>
                                    <p:cond delay="100"/>
                                  </p:stCondLst>
                                  <p:childTnLst>
                                    <p:set>
                                      <p:cBhvr>
                                        <p:cTn id="142" dur="1" fill="hold">
                                          <p:stCondLst>
                                            <p:cond delay="0"/>
                                          </p:stCondLst>
                                        </p:cTn>
                                        <p:tgtEl>
                                          <p:spTgt spid="69670"/>
                                        </p:tgtEl>
                                        <p:attrNameLst>
                                          <p:attrName>style.visibility</p:attrName>
                                        </p:attrNameLst>
                                      </p:cBhvr>
                                      <p:to>
                                        <p:strVal val="visible"/>
                                      </p:to>
                                    </p:set>
                                    <p:anim calcmode="lin" valueType="num">
                                      <p:cBhvr additive="base">
                                        <p:cTn id="143" dur="500" fill="hold"/>
                                        <p:tgtEl>
                                          <p:spTgt spid="69670"/>
                                        </p:tgtEl>
                                        <p:attrNameLst>
                                          <p:attrName>ppt_x</p:attrName>
                                        </p:attrNameLst>
                                      </p:cBhvr>
                                      <p:tavLst>
                                        <p:tav tm="0">
                                          <p:val>
                                            <p:strVal val="#ppt_x"/>
                                          </p:val>
                                        </p:tav>
                                        <p:tav tm="100000">
                                          <p:val>
                                            <p:strVal val="#ppt_x"/>
                                          </p:val>
                                        </p:tav>
                                      </p:tavLst>
                                    </p:anim>
                                    <p:anim calcmode="lin" valueType="num">
                                      <p:cBhvr additive="base">
                                        <p:cTn id="144" dur="500" fill="hold"/>
                                        <p:tgtEl>
                                          <p:spTgt spid="69670"/>
                                        </p:tgtEl>
                                        <p:attrNameLst>
                                          <p:attrName>ppt_y</p:attrName>
                                        </p:attrNameLst>
                                      </p:cBhvr>
                                      <p:tavLst>
                                        <p:tav tm="0">
                                          <p:val>
                                            <p:strVal val="1+#ppt_h/2"/>
                                          </p:val>
                                        </p:tav>
                                        <p:tav tm="100000">
                                          <p:val>
                                            <p:strVal val="#ppt_y"/>
                                          </p:val>
                                        </p:tav>
                                      </p:tavLst>
                                    </p:anim>
                                  </p:childTnLst>
                                </p:cTn>
                              </p:par>
                            </p:childTnLst>
                          </p:cTn>
                        </p:par>
                        <p:par>
                          <p:cTn id="145" fill="hold" nodeType="afterGroup">
                            <p:stCondLst>
                              <p:cond delay="18200"/>
                            </p:stCondLst>
                            <p:childTnLst>
                              <p:par>
                                <p:cTn id="146" presetID="2" presetClass="entr" presetSubtype="2" fill="hold" grpId="0" nodeType="afterEffect">
                                  <p:stCondLst>
                                    <p:cond delay="0"/>
                                  </p:stCondLst>
                                  <p:childTnLst>
                                    <p:set>
                                      <p:cBhvr>
                                        <p:cTn id="147" dur="1" fill="hold">
                                          <p:stCondLst>
                                            <p:cond delay="0"/>
                                          </p:stCondLst>
                                        </p:cTn>
                                        <p:tgtEl>
                                          <p:spTgt spid="69669"/>
                                        </p:tgtEl>
                                        <p:attrNameLst>
                                          <p:attrName>style.visibility</p:attrName>
                                        </p:attrNameLst>
                                      </p:cBhvr>
                                      <p:to>
                                        <p:strVal val="visible"/>
                                      </p:to>
                                    </p:set>
                                    <p:anim calcmode="lin" valueType="num">
                                      <p:cBhvr additive="base">
                                        <p:cTn id="148" dur="500" fill="hold"/>
                                        <p:tgtEl>
                                          <p:spTgt spid="69669"/>
                                        </p:tgtEl>
                                        <p:attrNameLst>
                                          <p:attrName>ppt_x</p:attrName>
                                        </p:attrNameLst>
                                      </p:cBhvr>
                                      <p:tavLst>
                                        <p:tav tm="0">
                                          <p:val>
                                            <p:strVal val="1+#ppt_w/2"/>
                                          </p:val>
                                        </p:tav>
                                        <p:tav tm="100000">
                                          <p:val>
                                            <p:strVal val="#ppt_x"/>
                                          </p:val>
                                        </p:tav>
                                      </p:tavLst>
                                    </p:anim>
                                    <p:anim calcmode="lin" valueType="num">
                                      <p:cBhvr additive="base">
                                        <p:cTn id="149" dur="500" fill="hold"/>
                                        <p:tgtEl>
                                          <p:spTgt spid="69669"/>
                                        </p:tgtEl>
                                        <p:attrNameLst>
                                          <p:attrName>ppt_y</p:attrName>
                                        </p:attrNameLst>
                                      </p:cBhvr>
                                      <p:tavLst>
                                        <p:tav tm="0">
                                          <p:val>
                                            <p:strVal val="#ppt_y"/>
                                          </p:val>
                                        </p:tav>
                                        <p:tav tm="100000">
                                          <p:val>
                                            <p:strVal val="#ppt_y"/>
                                          </p:val>
                                        </p:tav>
                                      </p:tavLst>
                                    </p:anim>
                                  </p:childTnLst>
                                </p:cTn>
                              </p:par>
                            </p:childTnLst>
                          </p:cTn>
                        </p:par>
                        <p:par>
                          <p:cTn id="150" fill="hold" nodeType="afterGroup">
                            <p:stCondLst>
                              <p:cond delay="18700"/>
                            </p:stCondLst>
                            <p:childTnLst>
                              <p:par>
                                <p:cTn id="151" presetID="2" presetClass="entr" presetSubtype="4" fill="hold" grpId="0" nodeType="afterEffect">
                                  <p:stCondLst>
                                    <p:cond delay="100"/>
                                  </p:stCondLst>
                                  <p:childTnLst>
                                    <p:set>
                                      <p:cBhvr>
                                        <p:cTn id="152" dur="1" fill="hold">
                                          <p:stCondLst>
                                            <p:cond delay="0"/>
                                          </p:stCondLst>
                                        </p:cTn>
                                        <p:tgtEl>
                                          <p:spTgt spid="69672"/>
                                        </p:tgtEl>
                                        <p:attrNameLst>
                                          <p:attrName>style.visibility</p:attrName>
                                        </p:attrNameLst>
                                      </p:cBhvr>
                                      <p:to>
                                        <p:strVal val="visible"/>
                                      </p:to>
                                    </p:set>
                                    <p:anim calcmode="lin" valueType="num">
                                      <p:cBhvr additive="base">
                                        <p:cTn id="153" dur="500" fill="hold"/>
                                        <p:tgtEl>
                                          <p:spTgt spid="69672"/>
                                        </p:tgtEl>
                                        <p:attrNameLst>
                                          <p:attrName>ppt_x</p:attrName>
                                        </p:attrNameLst>
                                      </p:cBhvr>
                                      <p:tavLst>
                                        <p:tav tm="0">
                                          <p:val>
                                            <p:strVal val="#ppt_x"/>
                                          </p:val>
                                        </p:tav>
                                        <p:tav tm="100000">
                                          <p:val>
                                            <p:strVal val="#ppt_x"/>
                                          </p:val>
                                        </p:tav>
                                      </p:tavLst>
                                    </p:anim>
                                    <p:anim calcmode="lin" valueType="num">
                                      <p:cBhvr additive="base">
                                        <p:cTn id="154" dur="500" fill="hold"/>
                                        <p:tgtEl>
                                          <p:spTgt spid="69672"/>
                                        </p:tgtEl>
                                        <p:attrNameLst>
                                          <p:attrName>ppt_y</p:attrName>
                                        </p:attrNameLst>
                                      </p:cBhvr>
                                      <p:tavLst>
                                        <p:tav tm="0">
                                          <p:val>
                                            <p:strVal val="1+#ppt_h/2"/>
                                          </p:val>
                                        </p:tav>
                                        <p:tav tm="100000">
                                          <p:val>
                                            <p:strVal val="#ppt_y"/>
                                          </p:val>
                                        </p:tav>
                                      </p:tavLst>
                                    </p:anim>
                                  </p:childTnLst>
                                </p:cTn>
                              </p:par>
                            </p:childTnLst>
                          </p:cTn>
                        </p:par>
                        <p:par>
                          <p:cTn id="155" fill="hold" nodeType="afterGroup">
                            <p:stCondLst>
                              <p:cond delay="19300"/>
                            </p:stCondLst>
                            <p:childTnLst>
                              <p:par>
                                <p:cTn id="156" presetID="2" presetClass="entr" presetSubtype="2" fill="hold" grpId="0" nodeType="afterEffect">
                                  <p:stCondLst>
                                    <p:cond delay="0"/>
                                  </p:stCondLst>
                                  <p:childTnLst>
                                    <p:set>
                                      <p:cBhvr>
                                        <p:cTn id="157" dur="1" fill="hold">
                                          <p:stCondLst>
                                            <p:cond delay="0"/>
                                          </p:stCondLst>
                                        </p:cTn>
                                        <p:tgtEl>
                                          <p:spTgt spid="69671"/>
                                        </p:tgtEl>
                                        <p:attrNameLst>
                                          <p:attrName>style.visibility</p:attrName>
                                        </p:attrNameLst>
                                      </p:cBhvr>
                                      <p:to>
                                        <p:strVal val="visible"/>
                                      </p:to>
                                    </p:set>
                                    <p:anim calcmode="lin" valueType="num">
                                      <p:cBhvr additive="base">
                                        <p:cTn id="158" dur="500" fill="hold"/>
                                        <p:tgtEl>
                                          <p:spTgt spid="69671"/>
                                        </p:tgtEl>
                                        <p:attrNameLst>
                                          <p:attrName>ppt_x</p:attrName>
                                        </p:attrNameLst>
                                      </p:cBhvr>
                                      <p:tavLst>
                                        <p:tav tm="0">
                                          <p:val>
                                            <p:strVal val="1+#ppt_w/2"/>
                                          </p:val>
                                        </p:tav>
                                        <p:tav tm="100000">
                                          <p:val>
                                            <p:strVal val="#ppt_x"/>
                                          </p:val>
                                        </p:tav>
                                      </p:tavLst>
                                    </p:anim>
                                    <p:anim calcmode="lin" valueType="num">
                                      <p:cBhvr additive="base">
                                        <p:cTn id="159" dur="500" fill="hold"/>
                                        <p:tgtEl>
                                          <p:spTgt spid="696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nimBg="1"/>
      <p:bldP spid="69638" grpId="0" animBg="1"/>
      <p:bldGraphic spid="2" grpId="0">
        <p:bldAsOne/>
      </p:bldGraphic>
      <p:bldGraphic spid="3" grpId="0">
        <p:bldAsOne/>
      </p:bldGraphic>
      <p:bldGraphic spid="4" grpId="0">
        <p:bldAsOne/>
      </p:bldGraphic>
      <p:bldGraphic spid="5" grpId="0">
        <p:bldAsOne/>
      </p:bldGraphic>
      <p:bldGraphic spid="6" grpId="0">
        <p:bldAsOne/>
      </p:bldGraphic>
      <p:bldGraphic spid="7" grpId="0">
        <p:bldAsOne/>
      </p:bldGraphic>
      <p:bldP spid="69655" grpId="0" autoUpdateAnimBg="0"/>
      <p:bldP spid="69656" grpId="0" autoUpdateAnimBg="0"/>
      <p:bldP spid="69657" grpId="0" autoUpdateAnimBg="0"/>
      <p:bldP spid="69658" grpId="0" autoUpdateAnimBg="0"/>
      <p:bldP spid="69659" grpId="0" autoUpdateAnimBg="0"/>
      <p:bldP spid="69660" grpId="0" autoUpdateAnimBg="0"/>
      <p:bldP spid="69661" grpId="0" autoUpdateAnimBg="0"/>
      <p:bldP spid="69662" grpId="0" autoUpdateAnimBg="0"/>
      <p:bldP spid="69663" grpId="0" autoUpdateAnimBg="0"/>
      <p:bldP spid="69664" grpId="0" autoUpdateAnimBg="0"/>
      <p:bldP spid="69665" grpId="0" autoUpdateAnimBg="0"/>
      <p:bldP spid="69666" grpId="0" autoUpdateAnimBg="0"/>
      <p:bldP spid="69667" grpId="0" autoUpdateAnimBg="0"/>
      <p:bldP spid="69668" grpId="0" autoUpdateAnimBg="0"/>
      <p:bldP spid="69669" grpId="0" autoUpdateAnimBg="0"/>
      <p:bldP spid="69670" grpId="0" autoUpdateAnimBg="0"/>
      <p:bldP spid="69671" grpId="0" autoUpdateAnimBg="0"/>
      <p:bldP spid="6967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418633" y="1359191"/>
            <a:ext cx="1585992" cy="2195447"/>
            <a:chOff x="580606" y="1131575"/>
            <a:chExt cx="2339350" cy="3238299"/>
          </a:xfrm>
          <a:solidFill>
            <a:schemeClr val="accent1"/>
          </a:solidFill>
        </p:grpSpPr>
        <p:sp>
          <p:nvSpPr>
            <p:cNvPr id="10" name="Freeform 90"/>
            <p:cNvSpPr>
              <a:spLocks noEditPoints="1"/>
            </p:cNvSpPr>
            <p:nvPr/>
          </p:nvSpPr>
          <p:spPr bwMode="auto">
            <a:xfrm flipH="1">
              <a:off x="639484" y="1131575"/>
              <a:ext cx="2280472" cy="3099394"/>
            </a:xfrm>
            <a:custGeom>
              <a:avLst/>
              <a:gdLst/>
              <a:ahLst/>
              <a:cxnLst>
                <a:cxn ang="0">
                  <a:pos x="130" y="294"/>
                </a:cxn>
                <a:cxn ang="0">
                  <a:pos x="109" y="255"/>
                </a:cxn>
                <a:cxn ang="0">
                  <a:pos x="37" y="183"/>
                </a:cxn>
                <a:cxn ang="0">
                  <a:pos x="1" y="138"/>
                </a:cxn>
                <a:cxn ang="0">
                  <a:pos x="14" y="128"/>
                </a:cxn>
                <a:cxn ang="0">
                  <a:pos x="38" y="134"/>
                </a:cxn>
                <a:cxn ang="0">
                  <a:pos x="60" y="153"/>
                </a:cxn>
                <a:cxn ang="0">
                  <a:pos x="79" y="174"/>
                </a:cxn>
                <a:cxn ang="0">
                  <a:pos x="118" y="164"/>
                </a:cxn>
                <a:cxn ang="0">
                  <a:pos x="66" y="114"/>
                </a:cxn>
                <a:cxn ang="0">
                  <a:pos x="47" y="107"/>
                </a:cxn>
                <a:cxn ang="0">
                  <a:pos x="10" y="92"/>
                </a:cxn>
                <a:cxn ang="0">
                  <a:pos x="10" y="86"/>
                </a:cxn>
                <a:cxn ang="0">
                  <a:pos x="10" y="85"/>
                </a:cxn>
                <a:cxn ang="0">
                  <a:pos x="10" y="81"/>
                </a:cxn>
                <a:cxn ang="0">
                  <a:pos x="18" y="80"/>
                </a:cxn>
                <a:cxn ang="0">
                  <a:pos x="34" y="81"/>
                </a:cxn>
                <a:cxn ang="0">
                  <a:pos x="79" y="87"/>
                </a:cxn>
                <a:cxn ang="0">
                  <a:pos x="92" y="90"/>
                </a:cxn>
                <a:cxn ang="0">
                  <a:pos x="77" y="81"/>
                </a:cxn>
                <a:cxn ang="0">
                  <a:pos x="61" y="68"/>
                </a:cxn>
                <a:cxn ang="0">
                  <a:pos x="50" y="65"/>
                </a:cxn>
                <a:cxn ang="0">
                  <a:pos x="24" y="34"/>
                </a:cxn>
                <a:cxn ang="0">
                  <a:pos x="25" y="32"/>
                </a:cxn>
                <a:cxn ang="0">
                  <a:pos x="27" y="28"/>
                </a:cxn>
                <a:cxn ang="0">
                  <a:pos x="83" y="49"/>
                </a:cxn>
                <a:cxn ang="0">
                  <a:pos x="109" y="63"/>
                </a:cxn>
                <a:cxn ang="0">
                  <a:pos x="109" y="63"/>
                </a:cxn>
                <a:cxn ang="0">
                  <a:pos x="98" y="48"/>
                </a:cxn>
                <a:cxn ang="0">
                  <a:pos x="71" y="21"/>
                </a:cxn>
                <a:cxn ang="0">
                  <a:pos x="72" y="6"/>
                </a:cxn>
                <a:cxn ang="0">
                  <a:pos x="79" y="3"/>
                </a:cxn>
                <a:cxn ang="0">
                  <a:pos x="80" y="2"/>
                </a:cxn>
                <a:cxn ang="0">
                  <a:pos x="83" y="1"/>
                </a:cxn>
                <a:cxn ang="0">
                  <a:pos x="144" y="53"/>
                </a:cxn>
                <a:cxn ang="0">
                  <a:pos x="149" y="59"/>
                </a:cxn>
                <a:cxn ang="0">
                  <a:pos x="147" y="56"/>
                </a:cxn>
                <a:cxn ang="0">
                  <a:pos x="139" y="24"/>
                </a:cxn>
                <a:cxn ang="0">
                  <a:pos x="151" y="17"/>
                </a:cxn>
                <a:cxn ang="0">
                  <a:pos x="154" y="18"/>
                </a:cxn>
                <a:cxn ang="0">
                  <a:pos x="160" y="29"/>
                </a:cxn>
                <a:cxn ang="0">
                  <a:pos x="163" y="37"/>
                </a:cxn>
                <a:cxn ang="0">
                  <a:pos x="187" y="76"/>
                </a:cxn>
                <a:cxn ang="0">
                  <a:pos x="197" y="108"/>
                </a:cxn>
                <a:cxn ang="0">
                  <a:pos x="220" y="299"/>
                </a:cxn>
                <a:cxn ang="0">
                  <a:pos x="132" y="299"/>
                </a:cxn>
              </a:cxnLst>
              <a:rect l="0" t="0" r="r" b="b"/>
              <a:pathLst>
                <a:path w="220" h="299">
                  <a:moveTo>
                    <a:pt x="132" y="299"/>
                  </a:moveTo>
                  <a:cubicBezTo>
                    <a:pt x="131" y="297"/>
                    <a:pt x="131" y="295"/>
                    <a:pt x="130" y="294"/>
                  </a:cubicBezTo>
                  <a:cubicBezTo>
                    <a:pt x="130" y="292"/>
                    <a:pt x="129" y="291"/>
                    <a:pt x="128" y="289"/>
                  </a:cubicBezTo>
                  <a:cubicBezTo>
                    <a:pt x="128" y="289"/>
                    <a:pt x="120" y="262"/>
                    <a:pt x="109" y="255"/>
                  </a:cubicBezTo>
                  <a:cubicBezTo>
                    <a:pt x="95" y="247"/>
                    <a:pt x="86" y="239"/>
                    <a:pt x="86" y="239"/>
                  </a:cubicBezTo>
                  <a:cubicBezTo>
                    <a:pt x="86" y="239"/>
                    <a:pt x="46" y="202"/>
                    <a:pt x="37" y="183"/>
                  </a:cubicBezTo>
                  <a:cubicBezTo>
                    <a:pt x="25" y="160"/>
                    <a:pt x="4" y="144"/>
                    <a:pt x="4" y="144"/>
                  </a:cubicBezTo>
                  <a:cubicBezTo>
                    <a:pt x="3" y="142"/>
                    <a:pt x="1" y="139"/>
                    <a:pt x="1" y="138"/>
                  </a:cubicBezTo>
                  <a:cubicBezTo>
                    <a:pt x="0" y="135"/>
                    <a:pt x="3" y="136"/>
                    <a:pt x="5" y="134"/>
                  </a:cubicBezTo>
                  <a:cubicBezTo>
                    <a:pt x="7" y="131"/>
                    <a:pt x="10" y="128"/>
                    <a:pt x="14" y="128"/>
                  </a:cubicBezTo>
                  <a:cubicBezTo>
                    <a:pt x="14" y="128"/>
                    <a:pt x="23" y="127"/>
                    <a:pt x="30" y="130"/>
                  </a:cubicBezTo>
                  <a:cubicBezTo>
                    <a:pt x="33" y="132"/>
                    <a:pt x="35" y="133"/>
                    <a:pt x="38" y="134"/>
                  </a:cubicBezTo>
                  <a:cubicBezTo>
                    <a:pt x="38" y="134"/>
                    <a:pt x="49" y="140"/>
                    <a:pt x="56" y="149"/>
                  </a:cubicBezTo>
                  <a:cubicBezTo>
                    <a:pt x="57" y="150"/>
                    <a:pt x="58" y="152"/>
                    <a:pt x="60" y="153"/>
                  </a:cubicBezTo>
                  <a:cubicBezTo>
                    <a:pt x="60" y="154"/>
                    <a:pt x="60" y="154"/>
                    <a:pt x="61" y="155"/>
                  </a:cubicBezTo>
                  <a:cubicBezTo>
                    <a:pt x="63" y="158"/>
                    <a:pt x="78" y="174"/>
                    <a:pt x="79" y="174"/>
                  </a:cubicBezTo>
                  <a:cubicBezTo>
                    <a:pt x="80" y="176"/>
                    <a:pt x="87" y="182"/>
                    <a:pt x="94" y="182"/>
                  </a:cubicBezTo>
                  <a:cubicBezTo>
                    <a:pt x="118" y="182"/>
                    <a:pt x="120" y="167"/>
                    <a:pt x="118" y="164"/>
                  </a:cubicBezTo>
                  <a:cubicBezTo>
                    <a:pt x="118" y="163"/>
                    <a:pt x="113" y="149"/>
                    <a:pt x="105" y="142"/>
                  </a:cubicBezTo>
                  <a:cubicBezTo>
                    <a:pt x="94" y="131"/>
                    <a:pt x="79" y="118"/>
                    <a:pt x="66" y="114"/>
                  </a:cubicBezTo>
                  <a:cubicBezTo>
                    <a:pt x="61" y="113"/>
                    <a:pt x="56" y="111"/>
                    <a:pt x="53" y="108"/>
                  </a:cubicBezTo>
                  <a:cubicBezTo>
                    <a:pt x="51" y="107"/>
                    <a:pt x="50" y="107"/>
                    <a:pt x="47" y="107"/>
                  </a:cubicBezTo>
                  <a:cubicBezTo>
                    <a:pt x="35" y="106"/>
                    <a:pt x="17" y="98"/>
                    <a:pt x="17" y="98"/>
                  </a:cubicBezTo>
                  <a:cubicBezTo>
                    <a:pt x="14" y="97"/>
                    <a:pt x="11" y="93"/>
                    <a:pt x="10" y="92"/>
                  </a:cubicBezTo>
                  <a:cubicBezTo>
                    <a:pt x="10" y="92"/>
                    <a:pt x="10" y="92"/>
                    <a:pt x="10" y="91"/>
                  </a:cubicBezTo>
                  <a:cubicBezTo>
                    <a:pt x="9" y="90"/>
                    <a:pt x="9" y="88"/>
                    <a:pt x="10" y="86"/>
                  </a:cubicBezTo>
                  <a:cubicBezTo>
                    <a:pt x="10" y="86"/>
                    <a:pt x="10" y="85"/>
                    <a:pt x="10" y="85"/>
                  </a:cubicBezTo>
                  <a:cubicBezTo>
                    <a:pt x="10" y="85"/>
                    <a:pt x="10" y="85"/>
                    <a:pt x="10" y="85"/>
                  </a:cubicBezTo>
                  <a:cubicBezTo>
                    <a:pt x="10" y="84"/>
                    <a:pt x="9" y="84"/>
                    <a:pt x="9" y="83"/>
                  </a:cubicBezTo>
                  <a:cubicBezTo>
                    <a:pt x="9" y="82"/>
                    <a:pt x="10" y="82"/>
                    <a:pt x="10" y="81"/>
                  </a:cubicBezTo>
                  <a:cubicBezTo>
                    <a:pt x="11" y="81"/>
                    <a:pt x="12" y="81"/>
                    <a:pt x="13" y="81"/>
                  </a:cubicBezTo>
                  <a:cubicBezTo>
                    <a:pt x="15" y="80"/>
                    <a:pt x="17" y="80"/>
                    <a:pt x="18" y="80"/>
                  </a:cubicBezTo>
                  <a:cubicBezTo>
                    <a:pt x="22" y="80"/>
                    <a:pt x="26" y="80"/>
                    <a:pt x="29" y="80"/>
                  </a:cubicBezTo>
                  <a:cubicBezTo>
                    <a:pt x="31" y="81"/>
                    <a:pt x="32" y="81"/>
                    <a:pt x="34" y="81"/>
                  </a:cubicBezTo>
                  <a:cubicBezTo>
                    <a:pt x="34" y="81"/>
                    <a:pt x="43" y="80"/>
                    <a:pt x="45" y="80"/>
                  </a:cubicBezTo>
                  <a:cubicBezTo>
                    <a:pt x="45" y="80"/>
                    <a:pt x="77" y="87"/>
                    <a:pt x="79" y="87"/>
                  </a:cubicBezTo>
                  <a:cubicBezTo>
                    <a:pt x="80" y="87"/>
                    <a:pt x="85" y="89"/>
                    <a:pt x="85" y="89"/>
                  </a:cubicBezTo>
                  <a:cubicBezTo>
                    <a:pt x="86" y="89"/>
                    <a:pt x="89" y="90"/>
                    <a:pt x="92" y="90"/>
                  </a:cubicBezTo>
                  <a:cubicBezTo>
                    <a:pt x="92" y="90"/>
                    <a:pt x="92" y="90"/>
                    <a:pt x="92" y="90"/>
                  </a:cubicBezTo>
                  <a:cubicBezTo>
                    <a:pt x="92" y="90"/>
                    <a:pt x="79" y="82"/>
                    <a:pt x="77" y="81"/>
                  </a:cubicBezTo>
                  <a:cubicBezTo>
                    <a:pt x="76" y="80"/>
                    <a:pt x="75" y="80"/>
                    <a:pt x="74" y="79"/>
                  </a:cubicBezTo>
                  <a:cubicBezTo>
                    <a:pt x="72" y="78"/>
                    <a:pt x="62" y="69"/>
                    <a:pt x="61" y="68"/>
                  </a:cubicBezTo>
                  <a:cubicBezTo>
                    <a:pt x="59" y="68"/>
                    <a:pt x="57" y="67"/>
                    <a:pt x="55" y="66"/>
                  </a:cubicBezTo>
                  <a:cubicBezTo>
                    <a:pt x="54" y="66"/>
                    <a:pt x="51" y="65"/>
                    <a:pt x="50" y="65"/>
                  </a:cubicBezTo>
                  <a:cubicBezTo>
                    <a:pt x="50" y="65"/>
                    <a:pt x="43" y="62"/>
                    <a:pt x="43" y="62"/>
                  </a:cubicBezTo>
                  <a:cubicBezTo>
                    <a:pt x="23" y="54"/>
                    <a:pt x="23" y="37"/>
                    <a:pt x="24" y="34"/>
                  </a:cubicBezTo>
                  <a:cubicBezTo>
                    <a:pt x="24" y="33"/>
                    <a:pt x="24" y="32"/>
                    <a:pt x="25" y="32"/>
                  </a:cubicBezTo>
                  <a:cubicBezTo>
                    <a:pt x="25" y="32"/>
                    <a:pt x="25" y="32"/>
                    <a:pt x="25" y="32"/>
                  </a:cubicBezTo>
                  <a:cubicBezTo>
                    <a:pt x="25" y="31"/>
                    <a:pt x="25" y="31"/>
                    <a:pt x="25" y="30"/>
                  </a:cubicBezTo>
                  <a:cubicBezTo>
                    <a:pt x="26" y="28"/>
                    <a:pt x="27" y="28"/>
                    <a:pt x="27" y="28"/>
                  </a:cubicBezTo>
                  <a:cubicBezTo>
                    <a:pt x="27" y="28"/>
                    <a:pt x="55" y="37"/>
                    <a:pt x="56" y="37"/>
                  </a:cubicBezTo>
                  <a:cubicBezTo>
                    <a:pt x="83" y="49"/>
                    <a:pt x="83" y="49"/>
                    <a:pt x="83" y="49"/>
                  </a:cubicBezTo>
                  <a:cubicBezTo>
                    <a:pt x="92" y="53"/>
                    <a:pt x="102" y="59"/>
                    <a:pt x="103" y="59"/>
                  </a:cubicBezTo>
                  <a:cubicBezTo>
                    <a:pt x="105" y="61"/>
                    <a:pt x="107" y="62"/>
                    <a:pt x="109" y="63"/>
                  </a:cubicBezTo>
                  <a:cubicBezTo>
                    <a:pt x="109" y="63"/>
                    <a:pt x="109" y="63"/>
                    <a:pt x="109" y="63"/>
                  </a:cubicBezTo>
                  <a:cubicBezTo>
                    <a:pt x="109" y="63"/>
                    <a:pt x="109" y="63"/>
                    <a:pt x="109" y="63"/>
                  </a:cubicBezTo>
                  <a:cubicBezTo>
                    <a:pt x="109" y="63"/>
                    <a:pt x="106" y="54"/>
                    <a:pt x="98" y="48"/>
                  </a:cubicBezTo>
                  <a:cubicBezTo>
                    <a:pt x="98" y="48"/>
                    <a:pt x="98" y="48"/>
                    <a:pt x="98" y="48"/>
                  </a:cubicBezTo>
                  <a:cubicBezTo>
                    <a:pt x="98" y="48"/>
                    <a:pt x="80" y="34"/>
                    <a:pt x="80" y="34"/>
                  </a:cubicBezTo>
                  <a:cubicBezTo>
                    <a:pt x="74" y="28"/>
                    <a:pt x="71" y="22"/>
                    <a:pt x="71" y="21"/>
                  </a:cubicBezTo>
                  <a:cubicBezTo>
                    <a:pt x="71" y="21"/>
                    <a:pt x="71" y="21"/>
                    <a:pt x="71" y="21"/>
                  </a:cubicBezTo>
                  <a:cubicBezTo>
                    <a:pt x="69" y="15"/>
                    <a:pt x="69" y="10"/>
                    <a:pt x="72" y="6"/>
                  </a:cubicBezTo>
                  <a:cubicBezTo>
                    <a:pt x="72" y="6"/>
                    <a:pt x="75" y="2"/>
                    <a:pt x="79" y="3"/>
                  </a:cubicBezTo>
                  <a:cubicBezTo>
                    <a:pt x="79" y="3"/>
                    <a:pt x="79" y="3"/>
                    <a:pt x="79" y="3"/>
                  </a:cubicBezTo>
                  <a:cubicBezTo>
                    <a:pt x="79" y="2"/>
                    <a:pt x="80" y="2"/>
                    <a:pt x="80" y="2"/>
                  </a:cubicBezTo>
                  <a:cubicBezTo>
                    <a:pt x="80" y="2"/>
                    <a:pt x="80" y="2"/>
                    <a:pt x="80" y="2"/>
                  </a:cubicBezTo>
                  <a:cubicBezTo>
                    <a:pt x="80" y="1"/>
                    <a:pt x="81" y="0"/>
                    <a:pt x="82" y="0"/>
                  </a:cubicBezTo>
                  <a:cubicBezTo>
                    <a:pt x="82" y="0"/>
                    <a:pt x="82" y="0"/>
                    <a:pt x="83" y="1"/>
                  </a:cubicBezTo>
                  <a:cubicBezTo>
                    <a:pt x="134" y="43"/>
                    <a:pt x="134" y="43"/>
                    <a:pt x="134" y="43"/>
                  </a:cubicBezTo>
                  <a:cubicBezTo>
                    <a:pt x="137" y="46"/>
                    <a:pt x="141" y="49"/>
                    <a:pt x="144" y="53"/>
                  </a:cubicBezTo>
                  <a:cubicBezTo>
                    <a:pt x="145" y="55"/>
                    <a:pt x="146" y="56"/>
                    <a:pt x="148" y="57"/>
                  </a:cubicBezTo>
                  <a:cubicBezTo>
                    <a:pt x="148" y="58"/>
                    <a:pt x="149" y="58"/>
                    <a:pt x="149" y="59"/>
                  </a:cubicBezTo>
                  <a:cubicBezTo>
                    <a:pt x="149" y="59"/>
                    <a:pt x="149" y="59"/>
                    <a:pt x="149" y="59"/>
                  </a:cubicBezTo>
                  <a:cubicBezTo>
                    <a:pt x="149" y="58"/>
                    <a:pt x="148" y="57"/>
                    <a:pt x="147" y="56"/>
                  </a:cubicBezTo>
                  <a:cubicBezTo>
                    <a:pt x="146" y="54"/>
                    <a:pt x="145" y="53"/>
                    <a:pt x="144" y="51"/>
                  </a:cubicBezTo>
                  <a:cubicBezTo>
                    <a:pt x="138" y="39"/>
                    <a:pt x="137" y="28"/>
                    <a:pt x="139" y="24"/>
                  </a:cubicBezTo>
                  <a:cubicBezTo>
                    <a:pt x="141" y="22"/>
                    <a:pt x="143" y="19"/>
                    <a:pt x="148" y="17"/>
                  </a:cubicBezTo>
                  <a:cubicBezTo>
                    <a:pt x="149" y="17"/>
                    <a:pt x="150" y="17"/>
                    <a:pt x="151" y="17"/>
                  </a:cubicBezTo>
                  <a:cubicBezTo>
                    <a:pt x="151" y="16"/>
                    <a:pt x="152" y="16"/>
                    <a:pt x="152" y="16"/>
                  </a:cubicBezTo>
                  <a:cubicBezTo>
                    <a:pt x="153" y="16"/>
                    <a:pt x="153" y="17"/>
                    <a:pt x="154" y="18"/>
                  </a:cubicBezTo>
                  <a:cubicBezTo>
                    <a:pt x="155" y="20"/>
                    <a:pt x="156" y="22"/>
                    <a:pt x="157" y="24"/>
                  </a:cubicBezTo>
                  <a:cubicBezTo>
                    <a:pt x="158" y="26"/>
                    <a:pt x="159" y="28"/>
                    <a:pt x="160" y="29"/>
                  </a:cubicBezTo>
                  <a:cubicBezTo>
                    <a:pt x="160" y="30"/>
                    <a:pt x="160" y="31"/>
                    <a:pt x="161" y="32"/>
                  </a:cubicBezTo>
                  <a:cubicBezTo>
                    <a:pt x="161" y="34"/>
                    <a:pt x="162" y="36"/>
                    <a:pt x="163" y="37"/>
                  </a:cubicBezTo>
                  <a:cubicBezTo>
                    <a:pt x="163" y="37"/>
                    <a:pt x="176" y="54"/>
                    <a:pt x="182" y="66"/>
                  </a:cubicBezTo>
                  <a:cubicBezTo>
                    <a:pt x="183" y="68"/>
                    <a:pt x="186" y="75"/>
                    <a:pt x="187" y="76"/>
                  </a:cubicBezTo>
                  <a:cubicBezTo>
                    <a:pt x="187" y="77"/>
                    <a:pt x="187" y="77"/>
                    <a:pt x="187" y="77"/>
                  </a:cubicBezTo>
                  <a:cubicBezTo>
                    <a:pt x="196" y="93"/>
                    <a:pt x="197" y="107"/>
                    <a:pt x="197" y="108"/>
                  </a:cubicBezTo>
                  <a:cubicBezTo>
                    <a:pt x="197" y="108"/>
                    <a:pt x="205" y="226"/>
                    <a:pt x="210" y="254"/>
                  </a:cubicBezTo>
                  <a:cubicBezTo>
                    <a:pt x="215" y="282"/>
                    <a:pt x="220" y="297"/>
                    <a:pt x="220" y="299"/>
                  </a:cubicBezTo>
                  <a:cubicBezTo>
                    <a:pt x="132" y="299"/>
                    <a:pt x="132" y="299"/>
                    <a:pt x="132" y="299"/>
                  </a:cubicBezTo>
                  <a:close/>
                  <a:moveTo>
                    <a:pt x="132" y="299"/>
                  </a:moveTo>
                  <a:cubicBezTo>
                    <a:pt x="132" y="299"/>
                    <a:pt x="132" y="299"/>
                    <a:pt x="132" y="299"/>
                  </a:cubicBezTo>
                </a:path>
              </a:pathLst>
            </a:cu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Rounded Rectangle 10"/>
            <p:cNvSpPr/>
            <p:nvPr/>
          </p:nvSpPr>
          <p:spPr>
            <a:xfrm>
              <a:off x="580606" y="4081839"/>
              <a:ext cx="1152140" cy="2880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13"/>
          <p:cNvGrpSpPr/>
          <p:nvPr/>
        </p:nvGrpSpPr>
        <p:grpSpPr>
          <a:xfrm rot="1521600">
            <a:off x="2696320" y="2071100"/>
            <a:ext cx="211259" cy="211259"/>
            <a:chOff x="3765502" y="2110894"/>
            <a:chExt cx="403249" cy="403249"/>
          </a:xfrm>
        </p:grpSpPr>
        <p:sp>
          <p:nvSpPr>
            <p:cNvPr id="12" name="Oval 11"/>
            <p:cNvSpPr/>
            <p:nvPr/>
          </p:nvSpPr>
          <p:spPr>
            <a:xfrm>
              <a:off x="3765502" y="2110894"/>
              <a:ext cx="403249" cy="4032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ounded Rectangle 12"/>
            <p:cNvSpPr/>
            <p:nvPr/>
          </p:nvSpPr>
          <p:spPr>
            <a:xfrm>
              <a:off x="3938323" y="2110894"/>
              <a:ext cx="57607" cy="403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19"/>
          <p:cNvGrpSpPr/>
          <p:nvPr/>
        </p:nvGrpSpPr>
        <p:grpSpPr>
          <a:xfrm rot="10800000">
            <a:off x="4656663" y="3004964"/>
            <a:ext cx="110601" cy="433456"/>
            <a:chOff x="4514393" y="1036303"/>
            <a:chExt cx="115214" cy="1487365"/>
          </a:xfrm>
        </p:grpSpPr>
        <p:cxnSp>
          <p:nvCxnSpPr>
            <p:cNvPr id="21" name="Straight Connector 20"/>
            <p:cNvCxnSpPr/>
            <p:nvPr/>
          </p:nvCxnSpPr>
          <p:spPr>
            <a:xfrm flipV="1">
              <a:off x="4629607" y="1041066"/>
              <a:ext cx="0" cy="1482602"/>
            </a:xfrm>
            <a:prstGeom prst="line">
              <a:avLst/>
            </a:prstGeom>
            <a:ln w="19050" cap="rnd">
              <a:solidFill>
                <a:schemeClr val="accent3"/>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514393" y="1036303"/>
              <a:ext cx="115214"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514393" y="2523668"/>
              <a:ext cx="115214"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rot="10800000">
            <a:off x="4656663" y="2388773"/>
            <a:ext cx="110601" cy="433456"/>
            <a:chOff x="4514393" y="1036303"/>
            <a:chExt cx="115214" cy="1487365"/>
          </a:xfrm>
        </p:grpSpPr>
        <p:cxnSp>
          <p:nvCxnSpPr>
            <p:cNvPr id="25" name="Straight Connector 24"/>
            <p:cNvCxnSpPr/>
            <p:nvPr/>
          </p:nvCxnSpPr>
          <p:spPr>
            <a:xfrm flipV="1">
              <a:off x="4629607" y="1041066"/>
              <a:ext cx="0" cy="1482602"/>
            </a:xfrm>
            <a:prstGeom prst="line">
              <a:avLst/>
            </a:prstGeom>
            <a:ln w="19050" cap="rnd">
              <a:solidFill>
                <a:schemeClr val="accent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14393" y="1036303"/>
              <a:ext cx="11521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514393" y="2523668"/>
              <a:ext cx="11521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6" name="Group 27"/>
          <p:cNvGrpSpPr/>
          <p:nvPr/>
        </p:nvGrpSpPr>
        <p:grpSpPr>
          <a:xfrm rot="10800000">
            <a:off x="4656663" y="1709845"/>
            <a:ext cx="110601" cy="433456"/>
            <a:chOff x="4514393" y="1036303"/>
            <a:chExt cx="115214" cy="1487365"/>
          </a:xfrm>
        </p:grpSpPr>
        <p:cxnSp>
          <p:nvCxnSpPr>
            <p:cNvPr id="29" name="Straight Connector 28"/>
            <p:cNvCxnSpPr/>
            <p:nvPr/>
          </p:nvCxnSpPr>
          <p:spPr>
            <a:xfrm flipV="1">
              <a:off x="4629607" y="1041066"/>
              <a:ext cx="0" cy="1482602"/>
            </a:xfrm>
            <a:prstGeom prst="line">
              <a:avLst/>
            </a:prstGeom>
            <a:ln w="19050" cap="rnd">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514393" y="1036303"/>
              <a:ext cx="115214"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14393" y="2523668"/>
              <a:ext cx="115214"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3133831" y="1917949"/>
            <a:ext cx="1522842" cy="0"/>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a:off x="3133630" y="2117111"/>
            <a:ext cx="1523048" cy="489086"/>
          </a:xfrm>
          <a:prstGeom prst="bentConnector3">
            <a:avLst>
              <a:gd name="adj1" fmla="val 79927"/>
            </a:avLst>
          </a:prstGeom>
          <a:ln w="19050" cmpd="sng">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133831" y="2333142"/>
            <a:ext cx="1522842" cy="895524"/>
          </a:xfrm>
          <a:prstGeom prst="bentConnector3">
            <a:avLst>
              <a:gd name="adj1" fmla="val 65448"/>
            </a:avLst>
          </a:prstGeom>
          <a:ln w="19050" cmpd="sng">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Group 179"/>
          <p:cNvGrpSpPr/>
          <p:nvPr/>
        </p:nvGrpSpPr>
        <p:grpSpPr>
          <a:xfrm>
            <a:off x="4880308" y="1714734"/>
            <a:ext cx="154442" cy="395265"/>
            <a:chOff x="5054600" y="1652588"/>
            <a:chExt cx="187325" cy="479424"/>
          </a:xfrm>
          <a:solidFill>
            <a:schemeClr val="accent1"/>
          </a:solidFill>
        </p:grpSpPr>
        <p:sp>
          <p:nvSpPr>
            <p:cNvPr id="49"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Oval 97"/>
            <p:cNvSpPr>
              <a:spLocks noChangeArrowheads="1"/>
            </p:cNvSpPr>
            <p:nvPr/>
          </p:nvSpPr>
          <p:spPr bwMode="auto">
            <a:xfrm>
              <a:off x="5110163" y="1652588"/>
              <a:ext cx="74613" cy="76200"/>
            </a:xfrm>
            <a:prstGeom prst="ellipse">
              <a:avLst/>
            </a:pr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Group 259"/>
          <p:cNvGrpSpPr/>
          <p:nvPr/>
        </p:nvGrpSpPr>
        <p:grpSpPr>
          <a:xfrm>
            <a:off x="4857720" y="2368850"/>
            <a:ext cx="199647" cy="428609"/>
            <a:chOff x="6913466" y="1930294"/>
            <a:chExt cx="328336" cy="704884"/>
          </a:xfrm>
          <a:solidFill>
            <a:schemeClr val="accent2"/>
          </a:solidFill>
        </p:grpSpPr>
        <p:sp>
          <p:nvSpPr>
            <p:cNvPr id="56" name="Oval 98"/>
            <p:cNvSpPr>
              <a:spLocks noChangeArrowheads="1"/>
            </p:cNvSpPr>
            <p:nvPr/>
          </p:nvSpPr>
          <p:spPr bwMode="auto">
            <a:xfrm>
              <a:off x="7025973" y="1930294"/>
              <a:ext cx="105618" cy="105618"/>
            </a:xfrm>
            <a:prstGeom prst="ellipse">
              <a:avLst/>
            </a:pr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99"/>
            <p:cNvSpPr>
              <a:spLocks/>
            </p:cNvSpPr>
            <p:nvPr/>
          </p:nvSpPr>
          <p:spPr bwMode="auto">
            <a:xfrm>
              <a:off x="6913466" y="2058872"/>
              <a:ext cx="328336" cy="576306"/>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179"/>
          <p:cNvGrpSpPr/>
          <p:nvPr/>
        </p:nvGrpSpPr>
        <p:grpSpPr>
          <a:xfrm>
            <a:off x="4904181" y="3101076"/>
            <a:ext cx="106684" cy="273038"/>
            <a:chOff x="5054600" y="1652588"/>
            <a:chExt cx="187325" cy="479424"/>
          </a:xfrm>
          <a:solidFill>
            <a:schemeClr val="accent3"/>
          </a:solidFill>
        </p:grpSpPr>
        <p:sp>
          <p:nvSpPr>
            <p:cNvPr id="61"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Oval 97"/>
            <p:cNvSpPr>
              <a:spLocks noChangeArrowheads="1"/>
            </p:cNvSpPr>
            <p:nvPr/>
          </p:nvSpPr>
          <p:spPr bwMode="auto">
            <a:xfrm>
              <a:off x="5110163" y="1652588"/>
              <a:ext cx="74613" cy="76200"/>
            </a:xfrm>
            <a:prstGeom prst="ellipse">
              <a:avLst/>
            </a:prstGeom>
            <a:grpFill/>
            <a:ln w="9525">
              <a:noFill/>
              <a:round/>
              <a:headEnd/>
              <a:tailEnd/>
            </a:ln>
          </p:spPr>
          <p:txBody>
            <a:bodyPr vert="horz" wrap="square" lIns="70575" tIns="35288" rIns="70575" bIns="35288" numCol="1" anchor="t" anchorCtr="0" compatLnSpc="1">
              <a:prstTxWarp prst="textNoShape">
                <a:avLst/>
              </a:prstTxWarp>
            </a:bodyPr>
            <a:lstStyle/>
            <a:p>
              <a:pPr>
                <a:lnSpc>
                  <a:spcPct val="120000"/>
                </a:lnSpc>
              </a:pPr>
              <a:endParaRPr lang="en-US" sz="1707"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4" name="TextBox 63"/>
          <p:cNvSpPr txBox="1"/>
          <p:nvPr/>
        </p:nvSpPr>
        <p:spPr>
          <a:xfrm>
            <a:off x="5982662" y="3084518"/>
            <a:ext cx="2043454" cy="210222"/>
          </a:xfrm>
          <a:prstGeom prst="rect">
            <a:avLst/>
          </a:prstGeom>
          <a:noFill/>
        </p:spPr>
        <p:txBody>
          <a:bodyPr wrap="square" lIns="0" tIns="0" rIns="0" bIns="0" rtlCol="0">
            <a:spAutoFit/>
          </a:bodyPr>
          <a:lstStyle/>
          <a:p>
            <a:pPr defTabSz="705702">
              <a:lnSpc>
                <a:spcPct val="120000"/>
              </a:lnSpc>
              <a:spcBef>
                <a:spcPct val="20000"/>
              </a:spcBef>
              <a:defRPr/>
            </a:pP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67" name="TextBox 66"/>
          <p:cNvSpPr txBox="1"/>
          <p:nvPr/>
        </p:nvSpPr>
        <p:spPr>
          <a:xfrm>
            <a:off x="5982662" y="1732328"/>
            <a:ext cx="2043454" cy="210222"/>
          </a:xfrm>
          <a:prstGeom prst="rect">
            <a:avLst/>
          </a:prstGeom>
          <a:noFill/>
        </p:spPr>
        <p:txBody>
          <a:bodyPr wrap="square" lIns="0" tIns="0" rIns="0" bIns="0" rtlCol="0">
            <a:spAutoFit/>
          </a:bodyPr>
          <a:lstStyle/>
          <a:p>
            <a:pPr defTabSz="705702">
              <a:lnSpc>
                <a:spcPct val="120000"/>
              </a:lnSpc>
              <a:spcBef>
                <a:spcPct val="20000"/>
              </a:spcBef>
              <a:defRPr/>
            </a:pP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70" name="TextBox 69"/>
          <p:cNvSpPr txBox="1"/>
          <p:nvPr/>
        </p:nvSpPr>
        <p:spPr>
          <a:xfrm>
            <a:off x="5982663" y="2408424"/>
            <a:ext cx="2043455" cy="210222"/>
          </a:xfrm>
          <a:prstGeom prst="rect">
            <a:avLst/>
          </a:prstGeom>
          <a:noFill/>
        </p:spPr>
        <p:txBody>
          <a:bodyPr wrap="square" lIns="0" tIns="0" rIns="0" bIns="0" rtlCol="0">
            <a:spAutoFit/>
          </a:bodyPr>
          <a:lstStyle/>
          <a:p>
            <a:pPr defTabSz="705702">
              <a:lnSpc>
                <a:spcPct val="120000"/>
              </a:lnSpc>
              <a:spcBef>
                <a:spcPct val="20000"/>
              </a:spcBef>
              <a:defRPr/>
            </a:pP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72" name="Text Placeholder 3"/>
          <p:cNvSpPr txBox="1">
            <a:spLocks/>
          </p:cNvSpPr>
          <p:nvPr/>
        </p:nvSpPr>
        <p:spPr>
          <a:xfrm>
            <a:off x="5105010" y="1668274"/>
            <a:ext cx="657345" cy="47284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en-US" sz="256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35%</a:t>
            </a:r>
          </a:p>
        </p:txBody>
      </p:sp>
      <p:sp>
        <p:nvSpPr>
          <p:cNvPr id="73" name="Text Placeholder 3"/>
          <p:cNvSpPr txBox="1">
            <a:spLocks/>
          </p:cNvSpPr>
          <p:nvPr/>
        </p:nvSpPr>
        <p:spPr>
          <a:xfrm>
            <a:off x="5123526" y="2330029"/>
            <a:ext cx="657345" cy="47284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en-US" sz="256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74" name="Text Placeholder 3"/>
          <p:cNvSpPr txBox="1">
            <a:spLocks/>
          </p:cNvSpPr>
          <p:nvPr/>
        </p:nvSpPr>
        <p:spPr>
          <a:xfrm>
            <a:off x="5079418" y="2992562"/>
            <a:ext cx="657345" cy="47284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en-US" sz="256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15%</a:t>
            </a:r>
          </a:p>
        </p:txBody>
      </p:sp>
      <p:sp>
        <p:nvSpPr>
          <p:cNvPr id="112" name="Text Placeholder 3"/>
          <p:cNvSpPr txBox="1">
            <a:spLocks/>
          </p:cNvSpPr>
          <p:nvPr/>
        </p:nvSpPr>
        <p:spPr>
          <a:xfrm>
            <a:off x="2085025" y="3884412"/>
            <a:ext cx="897838" cy="18392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defRPr/>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3" name="Text Placeholder 3"/>
          <p:cNvSpPr txBox="1">
            <a:spLocks/>
          </p:cNvSpPr>
          <p:nvPr/>
        </p:nvSpPr>
        <p:spPr>
          <a:xfrm>
            <a:off x="2085041" y="4062177"/>
            <a:ext cx="1439205" cy="4204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4" name="Text Placeholder 3"/>
          <p:cNvSpPr txBox="1">
            <a:spLocks/>
          </p:cNvSpPr>
          <p:nvPr/>
        </p:nvSpPr>
        <p:spPr>
          <a:xfrm>
            <a:off x="1684823" y="4102951"/>
            <a:ext cx="323863" cy="3502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702">
              <a:spcBef>
                <a:spcPct val="20000"/>
              </a:spcBef>
              <a:defRPr/>
            </a:pPr>
            <a:r>
              <a:rPr lang="en-US" sz="2276" b="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01</a:t>
            </a:r>
          </a:p>
        </p:txBody>
      </p:sp>
      <p:sp>
        <p:nvSpPr>
          <p:cNvPr id="115" name="Text Placeholder 3"/>
          <p:cNvSpPr txBox="1">
            <a:spLocks/>
          </p:cNvSpPr>
          <p:nvPr/>
        </p:nvSpPr>
        <p:spPr>
          <a:xfrm>
            <a:off x="4152365" y="3884412"/>
            <a:ext cx="897838" cy="18392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defRPr/>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 name="Text Placeholder 3"/>
          <p:cNvSpPr txBox="1">
            <a:spLocks/>
          </p:cNvSpPr>
          <p:nvPr/>
        </p:nvSpPr>
        <p:spPr>
          <a:xfrm>
            <a:off x="4152373" y="4062177"/>
            <a:ext cx="1439205" cy="4204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7" name="Text Placeholder 3"/>
          <p:cNvSpPr txBox="1">
            <a:spLocks/>
          </p:cNvSpPr>
          <p:nvPr/>
        </p:nvSpPr>
        <p:spPr>
          <a:xfrm>
            <a:off x="3694065" y="4102951"/>
            <a:ext cx="323863" cy="3502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702">
              <a:spcBef>
                <a:spcPct val="20000"/>
              </a:spcBef>
              <a:defRPr/>
            </a:pPr>
            <a:r>
              <a:rPr lang="en-US" sz="2276" b="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02</a:t>
            </a:r>
          </a:p>
        </p:txBody>
      </p:sp>
      <p:sp>
        <p:nvSpPr>
          <p:cNvPr id="118" name="Text Placeholder 3"/>
          <p:cNvSpPr txBox="1">
            <a:spLocks/>
          </p:cNvSpPr>
          <p:nvPr/>
        </p:nvSpPr>
        <p:spPr>
          <a:xfrm>
            <a:off x="6208629" y="3884412"/>
            <a:ext cx="897838" cy="183928"/>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defRPr/>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9" name="Text Placeholder 3"/>
          <p:cNvSpPr txBox="1">
            <a:spLocks/>
          </p:cNvSpPr>
          <p:nvPr/>
        </p:nvSpPr>
        <p:spPr>
          <a:xfrm>
            <a:off x="6208636" y="4062177"/>
            <a:ext cx="1439205" cy="42044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05702">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a:t>
            </a:r>
            <a:r>
              <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0" name="Text Placeholder 3"/>
          <p:cNvSpPr txBox="1">
            <a:spLocks/>
          </p:cNvSpPr>
          <p:nvPr/>
        </p:nvSpPr>
        <p:spPr>
          <a:xfrm>
            <a:off x="5757679" y="4102951"/>
            <a:ext cx="323863" cy="3502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05702">
              <a:spcBef>
                <a:spcPct val="20000"/>
              </a:spcBef>
              <a:defRPr/>
            </a:pPr>
            <a:r>
              <a:rPr lang="en-US" sz="2276" b="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03</a:t>
            </a:r>
          </a:p>
        </p:txBody>
      </p:sp>
    </p:spTree>
    <p:extLst>
      <p:ext uri="{BB962C8B-B14F-4D97-AF65-F5344CB8AC3E}">
        <p14:creationId xmlns:p14="http://schemas.microsoft.com/office/powerpoint/2010/main" val="14592296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4*#ppt_w"/>
                                          </p:val>
                                        </p:tav>
                                        <p:tav tm="100000">
                                          <p:val>
                                            <p:strVal val="#ppt_w"/>
                                          </p:val>
                                        </p:tav>
                                      </p:tavLst>
                                    </p:anim>
                                    <p:anim calcmode="lin" valueType="num">
                                      <p:cBhvr>
                                        <p:cTn id="13" dur="500" fill="hold"/>
                                        <p:tgtEl>
                                          <p:spTgt spid="3"/>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18" presetClass="entr" presetSubtype="6"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Right)">
                                      <p:cBhvr>
                                        <p:cTn id="17" dur="500"/>
                                        <p:tgtEl>
                                          <p:spTgt spid="33"/>
                                        </p:tgtEl>
                                      </p:cBhvr>
                                    </p:animEffect>
                                  </p:childTnLst>
                                </p:cTn>
                              </p:par>
                              <p:par>
                                <p:cTn id="18" presetID="2" presetClass="entr" presetSubtype="2" accel="50000" decel="50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accel="50000" decel="5000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53" presetClass="entr" presetSubtype="0"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 calcmode="lin" valueType="num">
                                      <p:cBhvr>
                                        <p:cTn id="30" dur="500" fill="hold"/>
                                        <p:tgtEl>
                                          <p:spTgt spid="72"/>
                                        </p:tgtEl>
                                        <p:attrNameLst>
                                          <p:attrName>ppt_w</p:attrName>
                                        </p:attrNameLst>
                                      </p:cBhvr>
                                      <p:tavLst>
                                        <p:tav tm="0">
                                          <p:val>
                                            <p:fltVal val="0"/>
                                          </p:val>
                                        </p:tav>
                                        <p:tav tm="100000">
                                          <p:val>
                                            <p:strVal val="#ppt_w"/>
                                          </p:val>
                                        </p:tav>
                                      </p:tavLst>
                                    </p:anim>
                                    <p:anim calcmode="lin" valueType="num">
                                      <p:cBhvr>
                                        <p:cTn id="31" dur="500" fill="hold"/>
                                        <p:tgtEl>
                                          <p:spTgt spid="72"/>
                                        </p:tgtEl>
                                        <p:attrNameLst>
                                          <p:attrName>ppt_h</p:attrName>
                                        </p:attrNameLst>
                                      </p:cBhvr>
                                      <p:tavLst>
                                        <p:tav tm="0">
                                          <p:val>
                                            <p:fltVal val="0"/>
                                          </p:val>
                                        </p:tav>
                                        <p:tav tm="100000">
                                          <p:val>
                                            <p:strVal val="#ppt_h"/>
                                          </p:val>
                                        </p:tav>
                                      </p:tavLst>
                                    </p:anim>
                                    <p:animEffect transition="in" filter="fade">
                                      <p:cBhvr>
                                        <p:cTn id="32" dur="500"/>
                                        <p:tgtEl>
                                          <p:spTgt spid="72"/>
                                        </p:tgtEl>
                                      </p:cBhvr>
                                    </p:animEffect>
                                  </p:childTnLst>
                                </p:cTn>
                              </p:par>
                              <p:par>
                                <p:cTn id="33" presetID="2" presetClass="entr" presetSubtype="2" accel="50000" decel="5000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500" fill="hold"/>
                                        <p:tgtEl>
                                          <p:spTgt spid="67"/>
                                        </p:tgtEl>
                                        <p:attrNameLst>
                                          <p:attrName>ppt_x</p:attrName>
                                        </p:attrNameLst>
                                      </p:cBhvr>
                                      <p:tavLst>
                                        <p:tav tm="0">
                                          <p:val>
                                            <p:strVal val="1+#ppt_w/2"/>
                                          </p:val>
                                        </p:tav>
                                        <p:tav tm="100000">
                                          <p:val>
                                            <p:strVal val="#ppt_x"/>
                                          </p:val>
                                        </p:tav>
                                      </p:tavLst>
                                    </p:anim>
                                    <p:anim calcmode="lin" valueType="num">
                                      <p:cBhvr additive="base">
                                        <p:cTn id="36" dur="500" fill="hold"/>
                                        <p:tgtEl>
                                          <p:spTgt spid="67"/>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18" presetClass="entr" presetSubtype="6"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strips(downRight)">
                                      <p:cBhvr>
                                        <p:cTn id="40" dur="500"/>
                                        <p:tgtEl>
                                          <p:spTgt spid="34"/>
                                        </p:tgtEl>
                                      </p:cBhvr>
                                    </p:animEffect>
                                  </p:childTnLst>
                                </p:cTn>
                              </p:par>
                              <p:par>
                                <p:cTn id="41" presetID="2" presetClass="entr" presetSubtype="2" accel="50000" decel="5000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1+#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2" presetClass="entr" presetSubtype="2" accel="50000" decel="5000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53" presetClass="entr" presetSubtype="0" fill="hold" grpId="0" nodeType="after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p:cTn id="53" dur="500" fill="hold"/>
                                        <p:tgtEl>
                                          <p:spTgt spid="73"/>
                                        </p:tgtEl>
                                        <p:attrNameLst>
                                          <p:attrName>ppt_w</p:attrName>
                                        </p:attrNameLst>
                                      </p:cBhvr>
                                      <p:tavLst>
                                        <p:tav tm="0">
                                          <p:val>
                                            <p:fltVal val="0"/>
                                          </p:val>
                                        </p:tav>
                                        <p:tav tm="100000">
                                          <p:val>
                                            <p:strVal val="#ppt_w"/>
                                          </p:val>
                                        </p:tav>
                                      </p:tavLst>
                                    </p:anim>
                                    <p:anim calcmode="lin" valueType="num">
                                      <p:cBhvr>
                                        <p:cTn id="54" dur="500" fill="hold"/>
                                        <p:tgtEl>
                                          <p:spTgt spid="73"/>
                                        </p:tgtEl>
                                        <p:attrNameLst>
                                          <p:attrName>ppt_h</p:attrName>
                                        </p:attrNameLst>
                                      </p:cBhvr>
                                      <p:tavLst>
                                        <p:tav tm="0">
                                          <p:val>
                                            <p:fltVal val="0"/>
                                          </p:val>
                                        </p:tav>
                                        <p:tav tm="100000">
                                          <p:val>
                                            <p:strVal val="#ppt_h"/>
                                          </p:val>
                                        </p:tav>
                                      </p:tavLst>
                                    </p:anim>
                                    <p:animEffect transition="in" filter="fade">
                                      <p:cBhvr>
                                        <p:cTn id="55" dur="500"/>
                                        <p:tgtEl>
                                          <p:spTgt spid="73"/>
                                        </p:tgtEl>
                                      </p:cBhvr>
                                    </p:animEffect>
                                  </p:childTnLst>
                                </p:cTn>
                              </p:par>
                              <p:par>
                                <p:cTn id="56" presetID="2" presetClass="entr" presetSubtype="2" accel="50000" decel="5000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additive="base">
                                        <p:cTn id="58" dur="500" fill="hold"/>
                                        <p:tgtEl>
                                          <p:spTgt spid="70"/>
                                        </p:tgtEl>
                                        <p:attrNameLst>
                                          <p:attrName>ppt_x</p:attrName>
                                        </p:attrNameLst>
                                      </p:cBhvr>
                                      <p:tavLst>
                                        <p:tav tm="0">
                                          <p:val>
                                            <p:strVal val="1+#ppt_w/2"/>
                                          </p:val>
                                        </p:tav>
                                        <p:tav tm="100000">
                                          <p:val>
                                            <p:strVal val="#ppt_x"/>
                                          </p:val>
                                        </p:tav>
                                      </p:tavLst>
                                    </p:anim>
                                    <p:anim calcmode="lin" valueType="num">
                                      <p:cBhvr additive="base">
                                        <p:cTn id="59" dur="500" fill="hold"/>
                                        <p:tgtEl>
                                          <p:spTgt spid="70"/>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18" presetClass="entr" presetSubtype="6"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strips(downRight)">
                                      <p:cBhvr>
                                        <p:cTn id="63" dur="500"/>
                                        <p:tgtEl>
                                          <p:spTgt spid="35"/>
                                        </p:tgtEl>
                                      </p:cBhvr>
                                    </p:animEffect>
                                  </p:childTnLst>
                                </p:cTn>
                              </p:par>
                              <p:par>
                                <p:cTn id="64" presetID="2" presetClass="entr" presetSubtype="2" accel="50000" decel="50000" fill="hold" nodeType="with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1+#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childTnLst>
                          </p:cTn>
                        </p:par>
                        <p:par>
                          <p:cTn id="68" fill="hold">
                            <p:stCondLst>
                              <p:cond delay="4500"/>
                            </p:stCondLst>
                            <p:childTnLst>
                              <p:par>
                                <p:cTn id="69" presetID="2" presetClass="entr" presetSubtype="2" accel="50000" decel="50000"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1+#ppt_w/2"/>
                                          </p:val>
                                        </p:tav>
                                        <p:tav tm="100000">
                                          <p:val>
                                            <p:strVal val="#ppt_x"/>
                                          </p:val>
                                        </p:tav>
                                      </p:tavLst>
                                    </p:anim>
                                    <p:anim calcmode="lin" valueType="num">
                                      <p:cBhvr additive="base">
                                        <p:cTn id="72" dur="500" fill="hold"/>
                                        <p:tgtEl>
                                          <p:spTgt spid="9"/>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53" presetClass="entr" presetSubtype="0" fill="hold" grpId="0" nodeType="after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500" fill="hold"/>
                                        <p:tgtEl>
                                          <p:spTgt spid="74"/>
                                        </p:tgtEl>
                                        <p:attrNameLst>
                                          <p:attrName>ppt_w</p:attrName>
                                        </p:attrNameLst>
                                      </p:cBhvr>
                                      <p:tavLst>
                                        <p:tav tm="0">
                                          <p:val>
                                            <p:fltVal val="0"/>
                                          </p:val>
                                        </p:tav>
                                        <p:tav tm="100000">
                                          <p:val>
                                            <p:strVal val="#ppt_w"/>
                                          </p:val>
                                        </p:tav>
                                      </p:tavLst>
                                    </p:anim>
                                    <p:anim calcmode="lin" valueType="num">
                                      <p:cBhvr>
                                        <p:cTn id="77" dur="500" fill="hold"/>
                                        <p:tgtEl>
                                          <p:spTgt spid="74"/>
                                        </p:tgtEl>
                                        <p:attrNameLst>
                                          <p:attrName>ppt_h</p:attrName>
                                        </p:attrNameLst>
                                      </p:cBhvr>
                                      <p:tavLst>
                                        <p:tav tm="0">
                                          <p:val>
                                            <p:fltVal val="0"/>
                                          </p:val>
                                        </p:tav>
                                        <p:tav tm="100000">
                                          <p:val>
                                            <p:strVal val="#ppt_h"/>
                                          </p:val>
                                        </p:tav>
                                      </p:tavLst>
                                    </p:anim>
                                    <p:animEffect transition="in" filter="fade">
                                      <p:cBhvr>
                                        <p:cTn id="78" dur="500"/>
                                        <p:tgtEl>
                                          <p:spTgt spid="74"/>
                                        </p:tgtEl>
                                      </p:cBhvr>
                                    </p:animEffect>
                                  </p:childTnLst>
                                </p:cTn>
                              </p:par>
                              <p:par>
                                <p:cTn id="79" presetID="2" presetClass="entr" presetSubtype="2" accel="50000" decel="5000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fill="hold"/>
                                        <p:tgtEl>
                                          <p:spTgt spid="64"/>
                                        </p:tgtEl>
                                        <p:attrNameLst>
                                          <p:attrName>ppt_x</p:attrName>
                                        </p:attrNameLst>
                                      </p:cBhvr>
                                      <p:tavLst>
                                        <p:tav tm="0">
                                          <p:val>
                                            <p:strVal val="1+#ppt_w/2"/>
                                          </p:val>
                                        </p:tav>
                                        <p:tav tm="100000">
                                          <p:val>
                                            <p:strVal val="#ppt_x"/>
                                          </p:val>
                                        </p:tav>
                                      </p:tavLst>
                                    </p:anim>
                                    <p:anim calcmode="lin" valueType="num">
                                      <p:cBhvr additive="base">
                                        <p:cTn id="82" dur="500" fill="hold"/>
                                        <p:tgtEl>
                                          <p:spTgt spid="64"/>
                                        </p:tgtEl>
                                        <p:attrNameLst>
                                          <p:attrName>ppt_y</p:attrName>
                                        </p:attrNameLst>
                                      </p:cBhvr>
                                      <p:tavLst>
                                        <p:tav tm="0">
                                          <p:val>
                                            <p:strVal val="#ppt_y"/>
                                          </p:val>
                                        </p:tav>
                                        <p:tav tm="100000">
                                          <p:val>
                                            <p:strVal val="#ppt_y"/>
                                          </p:val>
                                        </p:tav>
                                      </p:tavLst>
                                    </p:anim>
                                  </p:childTnLst>
                                </p:cTn>
                              </p:par>
                            </p:childTnLst>
                          </p:cTn>
                        </p:par>
                        <p:par>
                          <p:cTn id="83" fill="hold">
                            <p:stCondLst>
                              <p:cond delay="5500"/>
                            </p:stCondLst>
                            <p:childTnLst>
                              <p:par>
                                <p:cTn id="84" presetID="2" presetClass="entr" presetSubtype="4" accel="50000" decel="50000" fill="hold" grpId="0" nodeType="afterEffect">
                                  <p:stCondLst>
                                    <p:cond delay="0"/>
                                  </p:stCondLst>
                                  <p:childTnLst>
                                    <p:set>
                                      <p:cBhvr>
                                        <p:cTn id="85" dur="1" fill="hold">
                                          <p:stCondLst>
                                            <p:cond delay="0"/>
                                          </p:stCondLst>
                                        </p:cTn>
                                        <p:tgtEl>
                                          <p:spTgt spid="114"/>
                                        </p:tgtEl>
                                        <p:attrNameLst>
                                          <p:attrName>style.visibility</p:attrName>
                                        </p:attrNameLst>
                                      </p:cBhvr>
                                      <p:to>
                                        <p:strVal val="visible"/>
                                      </p:to>
                                    </p:set>
                                    <p:anim calcmode="lin" valueType="num">
                                      <p:cBhvr additive="base">
                                        <p:cTn id="86" dur="500" fill="hold"/>
                                        <p:tgtEl>
                                          <p:spTgt spid="114"/>
                                        </p:tgtEl>
                                        <p:attrNameLst>
                                          <p:attrName>ppt_x</p:attrName>
                                        </p:attrNameLst>
                                      </p:cBhvr>
                                      <p:tavLst>
                                        <p:tav tm="0">
                                          <p:val>
                                            <p:strVal val="#ppt_x"/>
                                          </p:val>
                                        </p:tav>
                                        <p:tav tm="100000">
                                          <p:val>
                                            <p:strVal val="#ppt_x"/>
                                          </p:val>
                                        </p:tav>
                                      </p:tavLst>
                                    </p:anim>
                                    <p:anim calcmode="lin" valueType="num">
                                      <p:cBhvr additive="base">
                                        <p:cTn id="87" dur="500" fill="hold"/>
                                        <p:tgtEl>
                                          <p:spTgt spid="114"/>
                                        </p:tgtEl>
                                        <p:attrNameLst>
                                          <p:attrName>ppt_y</p:attrName>
                                        </p:attrNameLst>
                                      </p:cBhvr>
                                      <p:tavLst>
                                        <p:tav tm="0">
                                          <p:val>
                                            <p:strVal val="1+#ppt_h/2"/>
                                          </p:val>
                                        </p:tav>
                                        <p:tav tm="100000">
                                          <p:val>
                                            <p:strVal val="#ppt_y"/>
                                          </p:val>
                                        </p:tav>
                                      </p:tavLst>
                                    </p:anim>
                                  </p:childTnLst>
                                </p:cTn>
                              </p:par>
                            </p:childTnLst>
                          </p:cTn>
                        </p:par>
                        <p:par>
                          <p:cTn id="88" fill="hold">
                            <p:stCondLst>
                              <p:cond delay="6000"/>
                            </p:stCondLst>
                            <p:childTnLst>
                              <p:par>
                                <p:cTn id="89" presetID="2" presetClass="entr" presetSubtype="2" accel="50000" decel="50000" fill="hold" grpId="0" nodeType="afterEffect">
                                  <p:stCondLst>
                                    <p:cond delay="0"/>
                                  </p:stCondLst>
                                  <p:childTnLst>
                                    <p:set>
                                      <p:cBhvr>
                                        <p:cTn id="90" dur="1" fill="hold">
                                          <p:stCondLst>
                                            <p:cond delay="0"/>
                                          </p:stCondLst>
                                        </p:cTn>
                                        <p:tgtEl>
                                          <p:spTgt spid="112"/>
                                        </p:tgtEl>
                                        <p:attrNameLst>
                                          <p:attrName>style.visibility</p:attrName>
                                        </p:attrNameLst>
                                      </p:cBhvr>
                                      <p:to>
                                        <p:strVal val="visible"/>
                                      </p:to>
                                    </p:set>
                                    <p:anim calcmode="lin" valueType="num">
                                      <p:cBhvr additive="base">
                                        <p:cTn id="91" dur="500" fill="hold"/>
                                        <p:tgtEl>
                                          <p:spTgt spid="112"/>
                                        </p:tgtEl>
                                        <p:attrNameLst>
                                          <p:attrName>ppt_x</p:attrName>
                                        </p:attrNameLst>
                                      </p:cBhvr>
                                      <p:tavLst>
                                        <p:tav tm="0">
                                          <p:val>
                                            <p:strVal val="1+#ppt_w/2"/>
                                          </p:val>
                                        </p:tav>
                                        <p:tav tm="100000">
                                          <p:val>
                                            <p:strVal val="#ppt_x"/>
                                          </p:val>
                                        </p:tav>
                                      </p:tavLst>
                                    </p:anim>
                                    <p:anim calcmode="lin" valueType="num">
                                      <p:cBhvr additive="base">
                                        <p:cTn id="92" dur="500" fill="hold"/>
                                        <p:tgtEl>
                                          <p:spTgt spid="112"/>
                                        </p:tgtEl>
                                        <p:attrNameLst>
                                          <p:attrName>ppt_y</p:attrName>
                                        </p:attrNameLst>
                                      </p:cBhvr>
                                      <p:tavLst>
                                        <p:tav tm="0">
                                          <p:val>
                                            <p:strVal val="#ppt_y"/>
                                          </p:val>
                                        </p:tav>
                                        <p:tav tm="100000">
                                          <p:val>
                                            <p:strVal val="#ppt_y"/>
                                          </p:val>
                                        </p:tav>
                                      </p:tavLst>
                                    </p:anim>
                                  </p:childTnLst>
                                </p:cTn>
                              </p:par>
                              <p:par>
                                <p:cTn id="93" presetID="2" presetClass="entr" presetSubtype="4" accel="50000" decel="50000" fill="hold" grpId="0" nodeType="withEffect">
                                  <p:stCondLst>
                                    <p:cond delay="0"/>
                                  </p:stCondLst>
                                  <p:childTnLst>
                                    <p:set>
                                      <p:cBhvr>
                                        <p:cTn id="94" dur="1" fill="hold">
                                          <p:stCondLst>
                                            <p:cond delay="0"/>
                                          </p:stCondLst>
                                        </p:cTn>
                                        <p:tgtEl>
                                          <p:spTgt spid="113"/>
                                        </p:tgtEl>
                                        <p:attrNameLst>
                                          <p:attrName>style.visibility</p:attrName>
                                        </p:attrNameLst>
                                      </p:cBhvr>
                                      <p:to>
                                        <p:strVal val="visible"/>
                                      </p:to>
                                    </p:set>
                                    <p:anim calcmode="lin" valueType="num">
                                      <p:cBhvr additive="base">
                                        <p:cTn id="95" dur="500" fill="hold"/>
                                        <p:tgtEl>
                                          <p:spTgt spid="113"/>
                                        </p:tgtEl>
                                        <p:attrNameLst>
                                          <p:attrName>ppt_x</p:attrName>
                                        </p:attrNameLst>
                                      </p:cBhvr>
                                      <p:tavLst>
                                        <p:tav tm="0">
                                          <p:val>
                                            <p:strVal val="#ppt_x"/>
                                          </p:val>
                                        </p:tav>
                                        <p:tav tm="100000">
                                          <p:val>
                                            <p:strVal val="#ppt_x"/>
                                          </p:val>
                                        </p:tav>
                                      </p:tavLst>
                                    </p:anim>
                                    <p:anim calcmode="lin" valueType="num">
                                      <p:cBhvr additive="base">
                                        <p:cTn id="96" dur="500" fill="hold"/>
                                        <p:tgtEl>
                                          <p:spTgt spid="113"/>
                                        </p:tgtEl>
                                        <p:attrNameLst>
                                          <p:attrName>ppt_y</p:attrName>
                                        </p:attrNameLst>
                                      </p:cBhvr>
                                      <p:tavLst>
                                        <p:tav tm="0">
                                          <p:val>
                                            <p:strVal val="1+#ppt_h/2"/>
                                          </p:val>
                                        </p:tav>
                                        <p:tav tm="100000">
                                          <p:val>
                                            <p:strVal val="#ppt_y"/>
                                          </p:val>
                                        </p:tav>
                                      </p:tavLst>
                                    </p:anim>
                                  </p:childTnLst>
                                </p:cTn>
                              </p:par>
                            </p:childTnLst>
                          </p:cTn>
                        </p:par>
                        <p:par>
                          <p:cTn id="97" fill="hold">
                            <p:stCondLst>
                              <p:cond delay="6500"/>
                            </p:stCondLst>
                            <p:childTnLst>
                              <p:par>
                                <p:cTn id="98" presetID="2" presetClass="entr" presetSubtype="4" accel="50000" decel="50000" fill="hold" grpId="0" nodeType="afterEffect">
                                  <p:stCondLst>
                                    <p:cond delay="0"/>
                                  </p:stCondLst>
                                  <p:childTnLst>
                                    <p:set>
                                      <p:cBhvr>
                                        <p:cTn id="99" dur="1" fill="hold">
                                          <p:stCondLst>
                                            <p:cond delay="0"/>
                                          </p:stCondLst>
                                        </p:cTn>
                                        <p:tgtEl>
                                          <p:spTgt spid="117"/>
                                        </p:tgtEl>
                                        <p:attrNameLst>
                                          <p:attrName>style.visibility</p:attrName>
                                        </p:attrNameLst>
                                      </p:cBhvr>
                                      <p:to>
                                        <p:strVal val="visible"/>
                                      </p:to>
                                    </p:set>
                                    <p:anim calcmode="lin" valueType="num">
                                      <p:cBhvr additive="base">
                                        <p:cTn id="100" dur="500" fill="hold"/>
                                        <p:tgtEl>
                                          <p:spTgt spid="117"/>
                                        </p:tgtEl>
                                        <p:attrNameLst>
                                          <p:attrName>ppt_x</p:attrName>
                                        </p:attrNameLst>
                                      </p:cBhvr>
                                      <p:tavLst>
                                        <p:tav tm="0">
                                          <p:val>
                                            <p:strVal val="#ppt_x"/>
                                          </p:val>
                                        </p:tav>
                                        <p:tav tm="100000">
                                          <p:val>
                                            <p:strVal val="#ppt_x"/>
                                          </p:val>
                                        </p:tav>
                                      </p:tavLst>
                                    </p:anim>
                                    <p:anim calcmode="lin" valueType="num">
                                      <p:cBhvr additive="base">
                                        <p:cTn id="101" dur="500" fill="hold"/>
                                        <p:tgtEl>
                                          <p:spTgt spid="117"/>
                                        </p:tgtEl>
                                        <p:attrNameLst>
                                          <p:attrName>ppt_y</p:attrName>
                                        </p:attrNameLst>
                                      </p:cBhvr>
                                      <p:tavLst>
                                        <p:tav tm="0">
                                          <p:val>
                                            <p:strVal val="1+#ppt_h/2"/>
                                          </p:val>
                                        </p:tav>
                                        <p:tav tm="100000">
                                          <p:val>
                                            <p:strVal val="#ppt_y"/>
                                          </p:val>
                                        </p:tav>
                                      </p:tavLst>
                                    </p:anim>
                                  </p:childTnLst>
                                </p:cTn>
                              </p:par>
                            </p:childTnLst>
                          </p:cTn>
                        </p:par>
                        <p:par>
                          <p:cTn id="102" fill="hold">
                            <p:stCondLst>
                              <p:cond delay="7000"/>
                            </p:stCondLst>
                            <p:childTnLst>
                              <p:par>
                                <p:cTn id="103" presetID="2" presetClass="entr" presetSubtype="2" accel="50000" decel="50000" fill="hold" grpId="0" nodeType="afterEffect">
                                  <p:stCondLst>
                                    <p:cond delay="0"/>
                                  </p:stCondLst>
                                  <p:childTnLst>
                                    <p:set>
                                      <p:cBhvr>
                                        <p:cTn id="104" dur="1" fill="hold">
                                          <p:stCondLst>
                                            <p:cond delay="0"/>
                                          </p:stCondLst>
                                        </p:cTn>
                                        <p:tgtEl>
                                          <p:spTgt spid="115"/>
                                        </p:tgtEl>
                                        <p:attrNameLst>
                                          <p:attrName>style.visibility</p:attrName>
                                        </p:attrNameLst>
                                      </p:cBhvr>
                                      <p:to>
                                        <p:strVal val="visible"/>
                                      </p:to>
                                    </p:set>
                                    <p:anim calcmode="lin" valueType="num">
                                      <p:cBhvr additive="base">
                                        <p:cTn id="105" dur="500" fill="hold"/>
                                        <p:tgtEl>
                                          <p:spTgt spid="115"/>
                                        </p:tgtEl>
                                        <p:attrNameLst>
                                          <p:attrName>ppt_x</p:attrName>
                                        </p:attrNameLst>
                                      </p:cBhvr>
                                      <p:tavLst>
                                        <p:tav tm="0">
                                          <p:val>
                                            <p:strVal val="1+#ppt_w/2"/>
                                          </p:val>
                                        </p:tav>
                                        <p:tav tm="100000">
                                          <p:val>
                                            <p:strVal val="#ppt_x"/>
                                          </p:val>
                                        </p:tav>
                                      </p:tavLst>
                                    </p:anim>
                                    <p:anim calcmode="lin" valueType="num">
                                      <p:cBhvr additive="base">
                                        <p:cTn id="106" dur="500" fill="hold"/>
                                        <p:tgtEl>
                                          <p:spTgt spid="115"/>
                                        </p:tgtEl>
                                        <p:attrNameLst>
                                          <p:attrName>ppt_y</p:attrName>
                                        </p:attrNameLst>
                                      </p:cBhvr>
                                      <p:tavLst>
                                        <p:tav tm="0">
                                          <p:val>
                                            <p:strVal val="#ppt_y"/>
                                          </p:val>
                                        </p:tav>
                                        <p:tav tm="100000">
                                          <p:val>
                                            <p:strVal val="#ppt_y"/>
                                          </p:val>
                                        </p:tav>
                                      </p:tavLst>
                                    </p:anim>
                                  </p:childTnLst>
                                </p:cTn>
                              </p:par>
                              <p:par>
                                <p:cTn id="107" presetID="2" presetClass="entr" presetSubtype="4" accel="50000" decel="50000" fill="hold" grpId="0" nodeType="withEffect">
                                  <p:stCondLst>
                                    <p:cond delay="0"/>
                                  </p:stCondLst>
                                  <p:childTnLst>
                                    <p:set>
                                      <p:cBhvr>
                                        <p:cTn id="108" dur="1" fill="hold">
                                          <p:stCondLst>
                                            <p:cond delay="0"/>
                                          </p:stCondLst>
                                        </p:cTn>
                                        <p:tgtEl>
                                          <p:spTgt spid="116"/>
                                        </p:tgtEl>
                                        <p:attrNameLst>
                                          <p:attrName>style.visibility</p:attrName>
                                        </p:attrNameLst>
                                      </p:cBhvr>
                                      <p:to>
                                        <p:strVal val="visible"/>
                                      </p:to>
                                    </p:set>
                                    <p:anim calcmode="lin" valueType="num">
                                      <p:cBhvr additive="base">
                                        <p:cTn id="109" dur="500" fill="hold"/>
                                        <p:tgtEl>
                                          <p:spTgt spid="116"/>
                                        </p:tgtEl>
                                        <p:attrNameLst>
                                          <p:attrName>ppt_x</p:attrName>
                                        </p:attrNameLst>
                                      </p:cBhvr>
                                      <p:tavLst>
                                        <p:tav tm="0">
                                          <p:val>
                                            <p:strVal val="#ppt_x"/>
                                          </p:val>
                                        </p:tav>
                                        <p:tav tm="100000">
                                          <p:val>
                                            <p:strVal val="#ppt_x"/>
                                          </p:val>
                                        </p:tav>
                                      </p:tavLst>
                                    </p:anim>
                                    <p:anim calcmode="lin" valueType="num">
                                      <p:cBhvr additive="base">
                                        <p:cTn id="110" dur="500" fill="hold"/>
                                        <p:tgtEl>
                                          <p:spTgt spid="116"/>
                                        </p:tgtEl>
                                        <p:attrNameLst>
                                          <p:attrName>ppt_y</p:attrName>
                                        </p:attrNameLst>
                                      </p:cBhvr>
                                      <p:tavLst>
                                        <p:tav tm="0">
                                          <p:val>
                                            <p:strVal val="1+#ppt_h/2"/>
                                          </p:val>
                                        </p:tav>
                                        <p:tav tm="100000">
                                          <p:val>
                                            <p:strVal val="#ppt_y"/>
                                          </p:val>
                                        </p:tav>
                                      </p:tavLst>
                                    </p:anim>
                                  </p:childTnLst>
                                </p:cTn>
                              </p:par>
                            </p:childTnLst>
                          </p:cTn>
                        </p:par>
                        <p:par>
                          <p:cTn id="111" fill="hold">
                            <p:stCondLst>
                              <p:cond delay="7500"/>
                            </p:stCondLst>
                            <p:childTnLst>
                              <p:par>
                                <p:cTn id="112" presetID="2" presetClass="entr" presetSubtype="4" accel="50000" decel="50000" fill="hold" grpId="0" nodeType="afterEffect">
                                  <p:stCondLst>
                                    <p:cond delay="0"/>
                                  </p:stCondLst>
                                  <p:childTnLst>
                                    <p:set>
                                      <p:cBhvr>
                                        <p:cTn id="113" dur="1" fill="hold">
                                          <p:stCondLst>
                                            <p:cond delay="0"/>
                                          </p:stCondLst>
                                        </p:cTn>
                                        <p:tgtEl>
                                          <p:spTgt spid="120"/>
                                        </p:tgtEl>
                                        <p:attrNameLst>
                                          <p:attrName>style.visibility</p:attrName>
                                        </p:attrNameLst>
                                      </p:cBhvr>
                                      <p:to>
                                        <p:strVal val="visible"/>
                                      </p:to>
                                    </p:set>
                                    <p:anim calcmode="lin" valueType="num">
                                      <p:cBhvr additive="base">
                                        <p:cTn id="114" dur="500" fill="hold"/>
                                        <p:tgtEl>
                                          <p:spTgt spid="120"/>
                                        </p:tgtEl>
                                        <p:attrNameLst>
                                          <p:attrName>ppt_x</p:attrName>
                                        </p:attrNameLst>
                                      </p:cBhvr>
                                      <p:tavLst>
                                        <p:tav tm="0">
                                          <p:val>
                                            <p:strVal val="#ppt_x"/>
                                          </p:val>
                                        </p:tav>
                                        <p:tav tm="100000">
                                          <p:val>
                                            <p:strVal val="#ppt_x"/>
                                          </p:val>
                                        </p:tav>
                                      </p:tavLst>
                                    </p:anim>
                                    <p:anim calcmode="lin" valueType="num">
                                      <p:cBhvr additive="base">
                                        <p:cTn id="115" dur="500" fill="hold"/>
                                        <p:tgtEl>
                                          <p:spTgt spid="120"/>
                                        </p:tgtEl>
                                        <p:attrNameLst>
                                          <p:attrName>ppt_y</p:attrName>
                                        </p:attrNameLst>
                                      </p:cBhvr>
                                      <p:tavLst>
                                        <p:tav tm="0">
                                          <p:val>
                                            <p:strVal val="1+#ppt_h/2"/>
                                          </p:val>
                                        </p:tav>
                                        <p:tav tm="100000">
                                          <p:val>
                                            <p:strVal val="#ppt_y"/>
                                          </p:val>
                                        </p:tav>
                                      </p:tavLst>
                                    </p:anim>
                                  </p:childTnLst>
                                </p:cTn>
                              </p:par>
                            </p:childTnLst>
                          </p:cTn>
                        </p:par>
                        <p:par>
                          <p:cTn id="116" fill="hold">
                            <p:stCondLst>
                              <p:cond delay="8000"/>
                            </p:stCondLst>
                            <p:childTnLst>
                              <p:par>
                                <p:cTn id="117" presetID="2" presetClass="entr" presetSubtype="2" accel="50000" decel="50000" fill="hold" grpId="0" nodeType="afterEffect">
                                  <p:stCondLst>
                                    <p:cond delay="0"/>
                                  </p:stCondLst>
                                  <p:childTnLst>
                                    <p:set>
                                      <p:cBhvr>
                                        <p:cTn id="118" dur="1" fill="hold">
                                          <p:stCondLst>
                                            <p:cond delay="0"/>
                                          </p:stCondLst>
                                        </p:cTn>
                                        <p:tgtEl>
                                          <p:spTgt spid="118"/>
                                        </p:tgtEl>
                                        <p:attrNameLst>
                                          <p:attrName>style.visibility</p:attrName>
                                        </p:attrNameLst>
                                      </p:cBhvr>
                                      <p:to>
                                        <p:strVal val="visible"/>
                                      </p:to>
                                    </p:set>
                                    <p:anim calcmode="lin" valueType="num">
                                      <p:cBhvr additive="base">
                                        <p:cTn id="119" dur="500" fill="hold"/>
                                        <p:tgtEl>
                                          <p:spTgt spid="118"/>
                                        </p:tgtEl>
                                        <p:attrNameLst>
                                          <p:attrName>ppt_x</p:attrName>
                                        </p:attrNameLst>
                                      </p:cBhvr>
                                      <p:tavLst>
                                        <p:tav tm="0">
                                          <p:val>
                                            <p:strVal val="1+#ppt_w/2"/>
                                          </p:val>
                                        </p:tav>
                                        <p:tav tm="100000">
                                          <p:val>
                                            <p:strVal val="#ppt_x"/>
                                          </p:val>
                                        </p:tav>
                                      </p:tavLst>
                                    </p:anim>
                                    <p:anim calcmode="lin" valueType="num">
                                      <p:cBhvr additive="base">
                                        <p:cTn id="120" dur="500" fill="hold"/>
                                        <p:tgtEl>
                                          <p:spTgt spid="118"/>
                                        </p:tgtEl>
                                        <p:attrNameLst>
                                          <p:attrName>ppt_y</p:attrName>
                                        </p:attrNameLst>
                                      </p:cBhvr>
                                      <p:tavLst>
                                        <p:tav tm="0">
                                          <p:val>
                                            <p:strVal val="#ppt_y"/>
                                          </p:val>
                                        </p:tav>
                                        <p:tav tm="100000">
                                          <p:val>
                                            <p:strVal val="#ppt_y"/>
                                          </p:val>
                                        </p:tav>
                                      </p:tavLst>
                                    </p:anim>
                                  </p:childTnLst>
                                </p:cTn>
                              </p:par>
                              <p:par>
                                <p:cTn id="121" presetID="2" presetClass="entr" presetSubtype="4" accel="50000" decel="50000" fill="hold" grpId="0" nodeType="withEffect">
                                  <p:stCondLst>
                                    <p:cond delay="0"/>
                                  </p:stCondLst>
                                  <p:childTnLst>
                                    <p:set>
                                      <p:cBhvr>
                                        <p:cTn id="122" dur="1" fill="hold">
                                          <p:stCondLst>
                                            <p:cond delay="0"/>
                                          </p:stCondLst>
                                        </p:cTn>
                                        <p:tgtEl>
                                          <p:spTgt spid="119"/>
                                        </p:tgtEl>
                                        <p:attrNameLst>
                                          <p:attrName>style.visibility</p:attrName>
                                        </p:attrNameLst>
                                      </p:cBhvr>
                                      <p:to>
                                        <p:strVal val="visible"/>
                                      </p:to>
                                    </p:set>
                                    <p:anim calcmode="lin" valueType="num">
                                      <p:cBhvr additive="base">
                                        <p:cTn id="123" dur="500" fill="hold"/>
                                        <p:tgtEl>
                                          <p:spTgt spid="119"/>
                                        </p:tgtEl>
                                        <p:attrNameLst>
                                          <p:attrName>ppt_x</p:attrName>
                                        </p:attrNameLst>
                                      </p:cBhvr>
                                      <p:tavLst>
                                        <p:tav tm="0">
                                          <p:val>
                                            <p:strVal val="#ppt_x"/>
                                          </p:val>
                                        </p:tav>
                                        <p:tav tm="100000">
                                          <p:val>
                                            <p:strVal val="#ppt_x"/>
                                          </p:val>
                                        </p:tav>
                                      </p:tavLst>
                                    </p:anim>
                                    <p:anim calcmode="lin" valueType="num">
                                      <p:cBhvr additive="base">
                                        <p:cTn id="124"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P spid="70" grpId="0"/>
      <p:bldP spid="72" grpId="0"/>
      <p:bldP spid="73" grpId="0"/>
      <p:bldP spid="74" grpId="0"/>
      <p:bldP spid="112" grpId="0"/>
      <p:bldP spid="113" grpId="0"/>
      <p:bldP spid="114" grpId="0"/>
      <p:bldP spid="115" grpId="0"/>
      <p:bldP spid="116" grpId="0"/>
      <p:bldP spid="117" grpId="0"/>
      <p:bldP spid="118" grpId="0"/>
      <p:bldP spid="119" grpId="0"/>
      <p:bldP spid="1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555" y="1189751"/>
            <a:ext cx="5428745" cy="31442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dirty="0"/>
          </a:p>
        </p:txBody>
      </p:sp>
      <p:sp>
        <p:nvSpPr>
          <p:cNvPr id="9" name="矩形 8"/>
          <p:cNvSpPr/>
          <p:nvPr/>
        </p:nvSpPr>
        <p:spPr>
          <a:xfrm>
            <a:off x="4836451" y="1386665"/>
            <a:ext cx="3790786" cy="1039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latin typeface="冬青黑体简体中文 W3" panose="020B0300000000000000" pitchFamily="34" charset="-122"/>
              <a:ea typeface="冬青黑体简体中文 W3" panose="020B0300000000000000" pitchFamily="34" charset="-122"/>
            </a:endParaRPr>
          </a:p>
        </p:txBody>
      </p:sp>
      <p:sp>
        <p:nvSpPr>
          <p:cNvPr id="13" name="矩形 12"/>
          <p:cNvSpPr/>
          <p:nvPr/>
        </p:nvSpPr>
        <p:spPr>
          <a:xfrm>
            <a:off x="6841768" y="3979268"/>
            <a:ext cx="1785469" cy="354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4">
              <a:latin typeface="冬青黑体简体中文 W3" panose="020B0300000000000000" pitchFamily="34" charset="-122"/>
              <a:ea typeface="冬青黑体简体中文 W3" panose="020B0300000000000000" pitchFamily="34" charset="-122"/>
            </a:endParaRPr>
          </a:p>
        </p:txBody>
      </p:sp>
      <p:sp>
        <p:nvSpPr>
          <p:cNvPr id="15" name="Content Placeholder 2"/>
          <p:cNvSpPr txBox="1">
            <a:spLocks/>
          </p:cNvSpPr>
          <p:nvPr/>
        </p:nvSpPr>
        <p:spPr>
          <a:xfrm>
            <a:off x="4923404" y="1551823"/>
            <a:ext cx="776112" cy="417823"/>
          </a:xfrm>
          <a:prstGeom prst="rect">
            <a:avLst/>
          </a:prstGeom>
        </p:spPr>
        <p:txBody>
          <a:bodyPr vert="horz" lIns="68588" tIns="34294" rIns="68588" bIns="3429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996"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a:t>
            </a:r>
            <a:endParaRPr lang="en-US" altLang="zh-CN" sz="996"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spcBef>
                <a:spcPts val="0"/>
              </a:spcBef>
              <a:spcAft>
                <a:spcPts val="0"/>
              </a:spcAft>
            </a:pPr>
            <a:r>
              <a:rPr lang="zh-CN" altLang="en-US" sz="996"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文字内容</a:t>
            </a:r>
            <a:endParaRPr lang="en-US" sz="996"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6" name="Content Placeholder 2"/>
          <p:cNvSpPr txBox="1">
            <a:spLocks/>
          </p:cNvSpPr>
          <p:nvPr/>
        </p:nvSpPr>
        <p:spPr>
          <a:xfrm>
            <a:off x="5873398" y="2689942"/>
            <a:ext cx="2753839" cy="837453"/>
          </a:xfrm>
          <a:prstGeom prst="rect">
            <a:avLst/>
          </a:prstGeom>
        </p:spPr>
        <p:txBody>
          <a:bodyPr vert="horz" lIns="68588" tIns="34294" rIns="68588" bIns="3429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n-US" altLang="zh-CN" sz="569" b="1"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Content Placeholder 2"/>
          <p:cNvSpPr txBox="1">
            <a:spLocks/>
          </p:cNvSpPr>
          <p:nvPr/>
        </p:nvSpPr>
        <p:spPr>
          <a:xfrm>
            <a:off x="5873398" y="1551824"/>
            <a:ext cx="2753839" cy="837453"/>
          </a:xfrm>
          <a:prstGeom prst="rect">
            <a:avLst/>
          </a:prstGeom>
        </p:spPr>
        <p:txBody>
          <a:bodyPr vert="horz" lIns="68588" tIns="34294" rIns="68588" bIns="3429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CN" altLang="en-US" sz="569"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n-US" altLang="zh-CN" sz="569"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Content Placeholder 2"/>
          <p:cNvSpPr txBox="1">
            <a:spLocks/>
          </p:cNvSpPr>
          <p:nvPr/>
        </p:nvSpPr>
        <p:spPr>
          <a:xfrm>
            <a:off x="6909807" y="4040129"/>
            <a:ext cx="1145579" cy="222497"/>
          </a:xfrm>
          <a:prstGeom prst="rect">
            <a:avLst/>
          </a:prstGeom>
        </p:spPr>
        <p:txBody>
          <a:bodyPr vert="horz" lIns="68588" tIns="34294" rIns="68588" bIns="3429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996"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US" sz="996"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9191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par>
                          <p:cTn id="31" fill="hold">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C1A1490-7F4F-4B4A-973E-79E63300B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7" name="椭圆 3087"/>
          <p:cNvSpPr>
            <a:spLocks noChangeArrowheads="1"/>
          </p:cNvSpPr>
          <p:nvPr/>
        </p:nvSpPr>
        <p:spPr bwMode="auto">
          <a:xfrm>
            <a:off x="1548458" y="2051360"/>
            <a:ext cx="953051" cy="953232"/>
          </a:xfrm>
          <a:prstGeom prst="ellipse">
            <a:avLst/>
          </a:prstGeom>
          <a:solidFill>
            <a:schemeClr val="accent1"/>
          </a:solidFill>
          <a:ln>
            <a:noFill/>
          </a:ln>
        </p:spPr>
        <p:txBody>
          <a:bodyPr lIns="65032" tIns="32516" rIns="65032" bIns="32516"/>
          <a:lstStyle/>
          <a:p>
            <a:endParaRPr lang="zh-CN" altLang="en-US"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3080"/>
          <p:cNvSpPr txBox="1">
            <a:spLocks noChangeArrowheads="1"/>
          </p:cNvSpPr>
          <p:nvPr/>
        </p:nvSpPr>
        <p:spPr bwMode="auto">
          <a:xfrm>
            <a:off x="1404442" y="2116734"/>
            <a:ext cx="1252447" cy="80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32" tIns="32516" rIns="65032" bIns="32516">
            <a:spAutoFit/>
          </a:bodyPr>
          <a:lstStyle/>
          <a:p>
            <a:pPr algn="ct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1" name="矩形 10"/>
          <p:cNvSpPr/>
          <p:nvPr/>
        </p:nvSpPr>
        <p:spPr>
          <a:xfrm>
            <a:off x="2800905" y="2152902"/>
            <a:ext cx="2030590" cy="400110"/>
          </a:xfrm>
          <a:prstGeom prst="rect">
            <a:avLst/>
          </a:prstGeom>
        </p:spPr>
        <p:txBody>
          <a:bodyPr wrap="square" lIns="0" tIns="0" rIns="0" bIns="0">
            <a:spAutoFit/>
          </a:bodyPr>
          <a:lstStyle/>
          <a:p>
            <a:pPr>
              <a:lnSpc>
                <a:spcPct val="130000"/>
              </a:lnSpc>
            </a:pPr>
            <a:r>
              <a:rPr lang="zh-CN" altLang="en-US" sz="2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12" name="文本框 9"/>
          <p:cNvSpPr txBox="1"/>
          <p:nvPr/>
        </p:nvSpPr>
        <p:spPr>
          <a:xfrm>
            <a:off x="2779431" y="2545128"/>
            <a:ext cx="2829786" cy="303929"/>
          </a:xfrm>
          <a:prstGeom prst="rect">
            <a:avLst/>
          </a:prstGeom>
          <a:noFill/>
        </p:spPr>
        <p:txBody>
          <a:bodyPr wrap="square" lIns="0" tIns="0" rIns="0" bIns="0" rtlCol="0">
            <a:spAutoFit/>
          </a:bodyPr>
          <a:lstStyle/>
          <a:p>
            <a:pPr>
              <a:lnSpc>
                <a:spcPct val="150000"/>
              </a:lnSpc>
            </a:pPr>
            <a:r>
              <a:rPr lang="zh-CN" alt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p>
        </p:txBody>
      </p:sp>
    </p:spTree>
    <p:extLst>
      <p:ext uri="{BB962C8B-B14F-4D97-AF65-F5344CB8AC3E}">
        <p14:creationId xmlns:p14="http://schemas.microsoft.com/office/powerpoint/2010/main" val="4252944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4*#ppt_w"/>
                                          </p:val>
                                        </p:tav>
                                        <p:tav tm="100000">
                                          <p:val>
                                            <p:strVal val="#ppt_w"/>
                                          </p:val>
                                        </p:tav>
                                      </p:tavLst>
                                    </p:anim>
                                    <p:anim calcmode="lin" valueType="num">
                                      <p:cBhvr>
                                        <p:cTn id="26" dur="500" fill="hold"/>
                                        <p:tgtEl>
                                          <p:spTgt spid="11"/>
                                        </p:tgtEl>
                                        <p:attrNameLst>
                                          <p:attrName>ppt_h</p:attrName>
                                        </p:attrNameLst>
                                      </p:cBhvr>
                                      <p:tavLst>
                                        <p:tav tm="0">
                                          <p:val>
                                            <p:strVal val="4*#ppt_h"/>
                                          </p:val>
                                        </p:tav>
                                        <p:tav tm="100000">
                                          <p:val>
                                            <p:strVal val="#ppt_h"/>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07968" y="1467222"/>
          <a:ext cx="4764824" cy="2747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p:cNvSpPr>
            <a:spLocks noChangeAspect="1"/>
          </p:cNvSpPr>
          <p:nvPr/>
        </p:nvSpPr>
        <p:spPr>
          <a:xfrm>
            <a:off x="6073161" y="2127198"/>
            <a:ext cx="189332" cy="189332"/>
          </a:xfrm>
          <a:prstGeom prst="ellipse">
            <a:avLst/>
          </a:prstGeom>
          <a:solidFill>
            <a:schemeClr val="accent6"/>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Oval 14"/>
          <p:cNvSpPr>
            <a:spLocks noChangeAspect="1"/>
          </p:cNvSpPr>
          <p:nvPr/>
        </p:nvSpPr>
        <p:spPr>
          <a:xfrm>
            <a:off x="6073161" y="3283432"/>
            <a:ext cx="189332" cy="189331"/>
          </a:xfrm>
          <a:prstGeom prst="ellipse">
            <a:avLst/>
          </a:prstGeom>
          <a:solidFill>
            <a:schemeClr val="accent4"/>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Oval 25"/>
          <p:cNvSpPr>
            <a:spLocks noChangeAspect="1"/>
          </p:cNvSpPr>
          <p:nvPr/>
        </p:nvSpPr>
        <p:spPr>
          <a:xfrm>
            <a:off x="6073161" y="2716628"/>
            <a:ext cx="189332" cy="188141"/>
          </a:xfrm>
          <a:prstGeom prst="ellipse">
            <a:avLst/>
          </a:prstGeom>
          <a:solidFill>
            <a:schemeClr val="accent5"/>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Content Placeholder 2"/>
          <p:cNvSpPr txBox="1">
            <a:spLocks/>
          </p:cNvSpPr>
          <p:nvPr/>
        </p:nvSpPr>
        <p:spPr bwMode="auto">
          <a:xfrm>
            <a:off x="6448312" y="1868962"/>
            <a:ext cx="1694961"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Content Placeholder 2"/>
          <p:cNvSpPr txBox="1">
            <a:spLocks/>
          </p:cNvSpPr>
          <p:nvPr/>
        </p:nvSpPr>
        <p:spPr bwMode="auto">
          <a:xfrm>
            <a:off x="6448773" y="2680985"/>
            <a:ext cx="1694037"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Content Placeholder 2"/>
          <p:cNvSpPr txBox="1">
            <a:spLocks/>
          </p:cNvSpPr>
          <p:nvPr/>
        </p:nvSpPr>
        <p:spPr bwMode="auto">
          <a:xfrm>
            <a:off x="6448773" y="3493008"/>
            <a:ext cx="1694037"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Oval 30"/>
          <p:cNvSpPr>
            <a:spLocks noChangeAspect="1"/>
          </p:cNvSpPr>
          <p:nvPr/>
        </p:nvSpPr>
        <p:spPr>
          <a:xfrm>
            <a:off x="2821178" y="2137915"/>
            <a:ext cx="188141" cy="189331"/>
          </a:xfrm>
          <a:prstGeom prst="ellipse">
            <a:avLst/>
          </a:prstGeom>
          <a:solidFill>
            <a:schemeClr val="accent1"/>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Oval 31"/>
          <p:cNvSpPr>
            <a:spLocks noChangeAspect="1"/>
          </p:cNvSpPr>
          <p:nvPr/>
        </p:nvSpPr>
        <p:spPr>
          <a:xfrm>
            <a:off x="2821178" y="3294150"/>
            <a:ext cx="188141" cy="189332"/>
          </a:xfrm>
          <a:prstGeom prst="ellipse">
            <a:avLst/>
          </a:prstGeom>
          <a:solidFill>
            <a:schemeClr val="accent3"/>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Oval 32"/>
          <p:cNvSpPr>
            <a:spLocks noChangeAspect="1"/>
          </p:cNvSpPr>
          <p:nvPr/>
        </p:nvSpPr>
        <p:spPr>
          <a:xfrm>
            <a:off x="2821178" y="2727345"/>
            <a:ext cx="188141" cy="188141"/>
          </a:xfrm>
          <a:prstGeom prst="ellipse">
            <a:avLst/>
          </a:prstGeom>
          <a:solidFill>
            <a:schemeClr val="accent2"/>
          </a:solidFill>
          <a:ln>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Content Placeholder 2"/>
          <p:cNvSpPr txBox="1">
            <a:spLocks/>
          </p:cNvSpPr>
          <p:nvPr/>
        </p:nvSpPr>
        <p:spPr bwMode="auto">
          <a:xfrm>
            <a:off x="921764" y="1849254"/>
            <a:ext cx="1729671"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Content Placeholder 2"/>
          <p:cNvSpPr txBox="1">
            <a:spLocks/>
          </p:cNvSpPr>
          <p:nvPr/>
        </p:nvSpPr>
        <p:spPr bwMode="auto">
          <a:xfrm>
            <a:off x="909856" y="2661008"/>
            <a:ext cx="1729671"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Content Placeholder 2"/>
          <p:cNvSpPr txBox="1">
            <a:spLocks/>
          </p:cNvSpPr>
          <p:nvPr/>
        </p:nvSpPr>
        <p:spPr bwMode="auto">
          <a:xfrm>
            <a:off x="909856" y="3472763"/>
            <a:ext cx="1729671" cy="4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buClr>
                <a:srgbClr val="1F608B"/>
              </a:buClr>
              <a:buSzPct val="145000"/>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just">
              <a:lnSpc>
                <a:spcPct val="12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id-ID"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4272170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Effect transition="in" filter="fade">
                                      <p:cBhvr>
                                        <p:cTn id="12" dur="1000"/>
                                        <p:tgtEl>
                                          <p:spTgt spid="9"/>
                                        </p:tgtEl>
                                      </p:cBhvr>
                                    </p:animEffect>
                                  </p:childTnLst>
                                </p:cTn>
                              </p:par>
                              <p:par>
                                <p:cTn id="13" presetID="53" presetClass="entr" presetSubtype="16" fill="hold" nodeType="withEffect">
                                  <p:stCondLst>
                                    <p:cond delay="125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par>
                                <p:cTn id="18" presetID="53" presetClass="entr" presetSubtype="16" fill="hold" nodeType="withEffect">
                                  <p:stCondLst>
                                    <p:cond delay="1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nodeType="withEffect">
                                  <p:stCondLst>
                                    <p:cond delay="125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par>
                                <p:cTn id="28" presetID="53" presetClass="entr" presetSubtype="16" fill="hold" nodeType="withEffect">
                                  <p:stCondLst>
                                    <p:cond delay="125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par>
                                <p:cTn id="33" presetID="53" presetClass="entr" presetSubtype="16" fill="hold"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22" presetClass="entr" presetSubtype="8" fill="hold" grpId="0" nodeType="withEffect">
                                  <p:stCondLst>
                                    <p:cond delay="100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750"/>
                                        <p:tgtEl>
                                          <p:spTgt spid="28"/>
                                        </p:tgtEl>
                                      </p:cBhvr>
                                    </p:animEffect>
                                  </p:childTnLst>
                                </p:cTn>
                              </p:par>
                              <p:par>
                                <p:cTn id="41" presetID="22" presetClass="entr" presetSubtype="8" fill="hold" grpId="0" nodeType="withEffect">
                                  <p:stCondLst>
                                    <p:cond delay="100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750"/>
                                        <p:tgtEl>
                                          <p:spTgt spid="29"/>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750"/>
                                        <p:tgtEl>
                                          <p:spTgt spid="30"/>
                                        </p:tgtEl>
                                      </p:cBhvr>
                                    </p:animEffect>
                                  </p:childTnLst>
                                </p:cTn>
                              </p:par>
                              <p:par>
                                <p:cTn id="47" presetID="22" presetClass="entr" presetSubtype="2" fill="hold" grpId="0" nodeType="withEffect">
                                  <p:stCondLst>
                                    <p:cond delay="1000"/>
                                  </p:stCondLst>
                                  <p:childTnLst>
                                    <p:set>
                                      <p:cBhvr>
                                        <p:cTn id="48" dur="1" fill="hold">
                                          <p:stCondLst>
                                            <p:cond delay="0"/>
                                          </p:stCondLst>
                                        </p:cTn>
                                        <p:tgtEl>
                                          <p:spTgt spid="34"/>
                                        </p:tgtEl>
                                        <p:attrNameLst>
                                          <p:attrName>style.visibility</p:attrName>
                                        </p:attrNameLst>
                                      </p:cBhvr>
                                      <p:to>
                                        <p:strVal val="visible"/>
                                      </p:to>
                                    </p:set>
                                    <p:animEffect transition="in" filter="wipe(right)">
                                      <p:cBhvr>
                                        <p:cTn id="49" dur="750"/>
                                        <p:tgtEl>
                                          <p:spTgt spid="34"/>
                                        </p:tgtEl>
                                      </p:cBhvr>
                                    </p:animEffect>
                                  </p:childTnLst>
                                </p:cTn>
                              </p:par>
                              <p:par>
                                <p:cTn id="50" presetID="22" presetClass="entr" presetSubtype="2" fill="hold" grpId="0" nodeType="withEffect">
                                  <p:stCondLst>
                                    <p:cond delay="100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750"/>
                                        <p:tgtEl>
                                          <p:spTgt spid="35"/>
                                        </p:tgtEl>
                                      </p:cBhvr>
                                    </p:animEffect>
                                  </p:childTnLst>
                                </p:cTn>
                              </p:par>
                              <p:par>
                                <p:cTn id="53" presetID="22" presetClass="entr" presetSubtype="2" fill="hold" grpId="0" nodeType="withEffect">
                                  <p:stCondLst>
                                    <p:cond delay="100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28" grpId="0"/>
      <p:bldP spid="29" grpId="0"/>
      <p:bldP spid="30"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003275" y="2111613"/>
            <a:ext cx="1215015" cy="1215013"/>
            <a:chOff x="2488916" y="3076243"/>
            <a:chExt cx="1619916" cy="1619915"/>
          </a:xfrm>
        </p:grpSpPr>
        <p:sp>
          <p:nvSpPr>
            <p:cNvPr id="4" name="Rectangle 3"/>
            <p:cNvSpPr/>
            <p:nvPr/>
          </p:nvSpPr>
          <p:spPr>
            <a:xfrm>
              <a:off x="2488917" y="3076243"/>
              <a:ext cx="1619915" cy="161991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Rectangle 4"/>
            <p:cNvSpPr/>
            <p:nvPr/>
          </p:nvSpPr>
          <p:spPr>
            <a:xfrm>
              <a:off x="2488916" y="4220308"/>
              <a:ext cx="1619915" cy="4758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3" name="Group 11"/>
          <p:cNvGrpSpPr/>
          <p:nvPr/>
        </p:nvGrpSpPr>
        <p:grpSpPr>
          <a:xfrm>
            <a:off x="2977950" y="2109854"/>
            <a:ext cx="1215015" cy="1215013"/>
            <a:chOff x="2488916" y="3076243"/>
            <a:chExt cx="1619916" cy="1619915"/>
          </a:xfrm>
        </p:grpSpPr>
        <p:sp>
          <p:nvSpPr>
            <p:cNvPr id="14" name="Rectangle 13"/>
            <p:cNvSpPr/>
            <p:nvPr/>
          </p:nvSpPr>
          <p:spPr>
            <a:xfrm>
              <a:off x="2488917" y="3076243"/>
              <a:ext cx="1619915" cy="161991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 name="Rectangle 14"/>
            <p:cNvSpPr/>
            <p:nvPr/>
          </p:nvSpPr>
          <p:spPr>
            <a:xfrm>
              <a:off x="2488916" y="4220308"/>
              <a:ext cx="1619915" cy="47584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6" name="Group 16"/>
          <p:cNvGrpSpPr/>
          <p:nvPr/>
        </p:nvGrpSpPr>
        <p:grpSpPr>
          <a:xfrm>
            <a:off x="4952625" y="2115980"/>
            <a:ext cx="1215015" cy="1215013"/>
            <a:chOff x="2488916" y="3076243"/>
            <a:chExt cx="1619916" cy="1619915"/>
          </a:xfrm>
        </p:grpSpPr>
        <p:sp>
          <p:nvSpPr>
            <p:cNvPr id="19" name="Rectangle 18"/>
            <p:cNvSpPr/>
            <p:nvPr/>
          </p:nvSpPr>
          <p:spPr>
            <a:xfrm>
              <a:off x="2488917" y="3076243"/>
              <a:ext cx="1619915" cy="161991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3">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0" name="Rectangle 19"/>
            <p:cNvSpPr/>
            <p:nvPr/>
          </p:nvSpPr>
          <p:spPr>
            <a:xfrm>
              <a:off x="2488916" y="4220308"/>
              <a:ext cx="1619915" cy="47584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7" name="Group 21"/>
          <p:cNvGrpSpPr/>
          <p:nvPr/>
        </p:nvGrpSpPr>
        <p:grpSpPr>
          <a:xfrm>
            <a:off x="6927299" y="2109854"/>
            <a:ext cx="1215015" cy="1215013"/>
            <a:chOff x="2488916" y="3076243"/>
            <a:chExt cx="1619916" cy="1619915"/>
          </a:xfrm>
        </p:grpSpPr>
        <p:sp>
          <p:nvSpPr>
            <p:cNvPr id="24" name="Rectangle 23"/>
            <p:cNvSpPr/>
            <p:nvPr/>
          </p:nvSpPr>
          <p:spPr>
            <a:xfrm>
              <a:off x="2488917" y="3076243"/>
              <a:ext cx="1619915" cy="161991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53">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25" name="Rectangle 24"/>
            <p:cNvSpPr/>
            <p:nvPr/>
          </p:nvSpPr>
          <p:spPr>
            <a:xfrm>
              <a:off x="2488916" y="4220308"/>
              <a:ext cx="1619915" cy="47584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853"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sp>
        <p:nvSpPr>
          <p:cNvPr id="41" name="Rectangle 23"/>
          <p:cNvSpPr/>
          <p:nvPr/>
        </p:nvSpPr>
        <p:spPr>
          <a:xfrm>
            <a:off x="826558" y="3630910"/>
            <a:ext cx="1579029" cy="486564"/>
          </a:xfrm>
          <a:prstGeom prst="rect">
            <a:avLst/>
          </a:prstGeom>
        </p:spPr>
        <p:txBody>
          <a:bodyPr wrap="square">
            <a:spAutoFit/>
          </a:bodyPr>
          <a:lstStyle/>
          <a:p>
            <a:pPr algn="just">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a:t>
            </a:r>
            <a:endParaRPr lang="en-GB"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2" name="Rectangle 24"/>
          <p:cNvSpPr/>
          <p:nvPr/>
        </p:nvSpPr>
        <p:spPr>
          <a:xfrm>
            <a:off x="2729070" y="1647656"/>
            <a:ext cx="1579029" cy="486564"/>
          </a:xfrm>
          <a:prstGeom prst="rect">
            <a:avLst/>
          </a:prstGeom>
        </p:spPr>
        <p:txBody>
          <a:bodyPr wrap="square">
            <a:spAutoFit/>
          </a:bodyPr>
          <a:lstStyle/>
          <a:p>
            <a:pPr algn="just">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a:t>
            </a:r>
            <a:endParaRPr lang="en-GB"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3" name="Rectangle 25"/>
          <p:cNvSpPr/>
          <p:nvPr/>
        </p:nvSpPr>
        <p:spPr>
          <a:xfrm>
            <a:off x="4726438" y="3630910"/>
            <a:ext cx="1579029" cy="486564"/>
          </a:xfrm>
          <a:prstGeom prst="rect">
            <a:avLst/>
          </a:prstGeom>
        </p:spPr>
        <p:txBody>
          <a:bodyPr wrap="square">
            <a:spAutoFit/>
          </a:bodyPr>
          <a:lstStyle/>
          <a:p>
            <a:pPr algn="just">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a:t>
            </a:r>
            <a:endParaRPr lang="en-GB"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4" name="Rectangle 26"/>
          <p:cNvSpPr/>
          <p:nvPr/>
        </p:nvSpPr>
        <p:spPr>
          <a:xfrm>
            <a:off x="6723807" y="1647656"/>
            <a:ext cx="1579029" cy="486564"/>
          </a:xfrm>
          <a:prstGeom prst="rect">
            <a:avLst/>
          </a:prstGeom>
        </p:spPr>
        <p:txBody>
          <a:bodyPr wrap="square">
            <a:spAutoFit/>
          </a:bodyPr>
          <a:lstStyle/>
          <a:p>
            <a:pPr algn="just">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请替换文字内容，点击添加相关标题文字，修改文字内容，也可以直接复制你的内容到此。</a:t>
            </a:r>
            <a:endParaRPr lang="en-GB" sz="569"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5" name="TextBox 27"/>
          <p:cNvSpPr txBox="1"/>
          <p:nvPr/>
        </p:nvSpPr>
        <p:spPr>
          <a:xfrm>
            <a:off x="834130" y="3483827"/>
            <a:ext cx="1082536" cy="245623"/>
          </a:xfrm>
          <a:prstGeom prst="rect">
            <a:avLst/>
          </a:prstGeom>
          <a:noFill/>
        </p:spPr>
        <p:txBody>
          <a:bodyPr wrap="none"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6" name="TextBox 28"/>
          <p:cNvSpPr txBox="1"/>
          <p:nvPr/>
        </p:nvSpPr>
        <p:spPr>
          <a:xfrm>
            <a:off x="2736641" y="1500573"/>
            <a:ext cx="1082536" cy="245623"/>
          </a:xfrm>
          <a:prstGeom prst="rect">
            <a:avLst/>
          </a:prstGeom>
          <a:noFill/>
        </p:spPr>
        <p:txBody>
          <a:bodyPr wrap="none"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7" name="TextBox 29"/>
          <p:cNvSpPr txBox="1"/>
          <p:nvPr/>
        </p:nvSpPr>
        <p:spPr>
          <a:xfrm>
            <a:off x="4734010" y="3483827"/>
            <a:ext cx="1082536" cy="245623"/>
          </a:xfrm>
          <a:prstGeom prst="rect">
            <a:avLst/>
          </a:prstGeom>
          <a:noFill/>
        </p:spPr>
        <p:txBody>
          <a:bodyPr wrap="none"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48" name="TextBox 30"/>
          <p:cNvSpPr txBox="1"/>
          <p:nvPr/>
        </p:nvSpPr>
        <p:spPr>
          <a:xfrm>
            <a:off x="6731379" y="1500573"/>
            <a:ext cx="1082536" cy="245623"/>
          </a:xfrm>
          <a:prstGeom prst="rect">
            <a:avLst/>
          </a:prstGeom>
          <a:noFill/>
        </p:spPr>
        <p:txBody>
          <a:bodyPr wrap="none"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请替换文字内容</a:t>
            </a:r>
            <a:endParaRPr lang="en-GB" sz="996" dirty="0">
              <a:solidFill>
                <a:schemeClr val="bg1">
                  <a:lumMod val="6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9232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2" presetClass="entr" presetSubtype="4"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p:tgtEl>
                                          <p:spTgt spid="45"/>
                                        </p:tgtEl>
                                        <p:attrNameLst>
                                          <p:attrName>ppt_y</p:attrName>
                                        </p:attrNameLst>
                                      </p:cBhvr>
                                      <p:tavLst>
                                        <p:tav tm="0">
                                          <p:val>
                                            <p:strVal val="#ppt_y+#ppt_h*1.125000"/>
                                          </p:val>
                                        </p:tav>
                                        <p:tav tm="100000">
                                          <p:val>
                                            <p:strVal val="#ppt_y"/>
                                          </p:val>
                                        </p:tav>
                                      </p:tavLst>
                                    </p:anim>
                                    <p:animEffect transition="in" filter="wipe(up)">
                                      <p:cBhvr>
                                        <p:cTn id="29" dur="500"/>
                                        <p:tgtEl>
                                          <p:spTgt spid="45"/>
                                        </p:tgtEl>
                                      </p:cBhvr>
                                    </p:animEffect>
                                  </p:childTnLst>
                                </p:cTn>
                              </p:par>
                              <p:par>
                                <p:cTn id="30" presetID="12" presetClass="entr" presetSubtype="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p:tgtEl>
                                          <p:spTgt spid="41"/>
                                        </p:tgtEl>
                                        <p:attrNameLst>
                                          <p:attrName>ppt_y</p:attrName>
                                        </p:attrNameLst>
                                      </p:cBhvr>
                                      <p:tavLst>
                                        <p:tav tm="0">
                                          <p:val>
                                            <p:strVal val="#ppt_y-#ppt_h*1.125000"/>
                                          </p:val>
                                        </p:tav>
                                        <p:tav tm="100000">
                                          <p:val>
                                            <p:strVal val="#ppt_y"/>
                                          </p:val>
                                        </p:tav>
                                      </p:tavLst>
                                    </p:anim>
                                    <p:animEffect transition="in" filter="wipe(down)">
                                      <p:cBhvr>
                                        <p:cTn id="33" dur="500"/>
                                        <p:tgtEl>
                                          <p:spTgt spid="41"/>
                                        </p:tgtEl>
                                      </p:cBhvr>
                                    </p:animEffect>
                                  </p:childTnLst>
                                </p:cTn>
                              </p:par>
                            </p:childTnLst>
                          </p:cTn>
                        </p:par>
                        <p:par>
                          <p:cTn id="34" fill="hold">
                            <p:stCondLst>
                              <p:cond delay="1500"/>
                            </p:stCondLst>
                            <p:childTnLst>
                              <p:par>
                                <p:cTn id="35" presetID="12" presetClass="entr" presetSubtype="4"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ppt_y</p:attrName>
                                        </p:attrNameLst>
                                      </p:cBhvr>
                                      <p:tavLst>
                                        <p:tav tm="0">
                                          <p:val>
                                            <p:strVal val="#ppt_y+#ppt_h*1.125000"/>
                                          </p:val>
                                        </p:tav>
                                        <p:tav tm="100000">
                                          <p:val>
                                            <p:strVal val="#ppt_y"/>
                                          </p:val>
                                        </p:tav>
                                      </p:tavLst>
                                    </p:anim>
                                    <p:animEffect transition="in" filter="wipe(up)">
                                      <p:cBhvr>
                                        <p:cTn id="38" dur="500"/>
                                        <p:tgtEl>
                                          <p:spTgt spid="46"/>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p:tgtEl>
                                          <p:spTgt spid="42"/>
                                        </p:tgtEl>
                                        <p:attrNameLst>
                                          <p:attrName>ppt_y</p:attrName>
                                        </p:attrNameLst>
                                      </p:cBhvr>
                                      <p:tavLst>
                                        <p:tav tm="0">
                                          <p:val>
                                            <p:strVal val="#ppt_y-#ppt_h*1.125000"/>
                                          </p:val>
                                        </p:tav>
                                        <p:tav tm="100000">
                                          <p:val>
                                            <p:strVal val="#ppt_y"/>
                                          </p:val>
                                        </p:tav>
                                      </p:tavLst>
                                    </p:anim>
                                    <p:animEffect transition="in" filter="wipe(down)">
                                      <p:cBhvr>
                                        <p:cTn id="42" dur="500"/>
                                        <p:tgtEl>
                                          <p:spTgt spid="42"/>
                                        </p:tgtEl>
                                      </p:cBhvr>
                                    </p:animEffect>
                                  </p:childTnLst>
                                </p:cTn>
                              </p:par>
                            </p:childTnLst>
                          </p:cTn>
                        </p:par>
                        <p:par>
                          <p:cTn id="43" fill="hold">
                            <p:stCondLst>
                              <p:cond delay="2000"/>
                            </p:stCondLst>
                            <p:childTnLst>
                              <p:par>
                                <p:cTn id="44" presetID="12" presetClass="entr" presetSubtype="4"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additive="base">
                                        <p:cTn id="46" dur="500"/>
                                        <p:tgtEl>
                                          <p:spTgt spid="47"/>
                                        </p:tgtEl>
                                        <p:attrNameLst>
                                          <p:attrName>ppt_y</p:attrName>
                                        </p:attrNameLst>
                                      </p:cBhvr>
                                      <p:tavLst>
                                        <p:tav tm="0">
                                          <p:val>
                                            <p:strVal val="#ppt_y+#ppt_h*1.125000"/>
                                          </p:val>
                                        </p:tav>
                                        <p:tav tm="100000">
                                          <p:val>
                                            <p:strVal val="#ppt_y"/>
                                          </p:val>
                                        </p:tav>
                                      </p:tavLst>
                                    </p:anim>
                                    <p:animEffect transition="in" filter="wipe(up)">
                                      <p:cBhvr>
                                        <p:cTn id="47" dur="500"/>
                                        <p:tgtEl>
                                          <p:spTgt spid="47"/>
                                        </p:tgtEl>
                                      </p:cBhvr>
                                    </p:animEffect>
                                  </p:childTnLst>
                                </p:cTn>
                              </p:par>
                              <p:par>
                                <p:cTn id="48" presetID="12" presetClass="entr" presetSubtype="1"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p:tgtEl>
                                          <p:spTgt spid="43"/>
                                        </p:tgtEl>
                                        <p:attrNameLst>
                                          <p:attrName>ppt_y</p:attrName>
                                        </p:attrNameLst>
                                      </p:cBhvr>
                                      <p:tavLst>
                                        <p:tav tm="0">
                                          <p:val>
                                            <p:strVal val="#ppt_y-#ppt_h*1.125000"/>
                                          </p:val>
                                        </p:tav>
                                        <p:tav tm="100000">
                                          <p:val>
                                            <p:strVal val="#ppt_y"/>
                                          </p:val>
                                        </p:tav>
                                      </p:tavLst>
                                    </p:anim>
                                    <p:animEffect transition="in" filter="wipe(down)">
                                      <p:cBhvr>
                                        <p:cTn id="51" dur="500"/>
                                        <p:tgtEl>
                                          <p:spTgt spid="43"/>
                                        </p:tgtEl>
                                      </p:cBhvr>
                                    </p:animEffect>
                                  </p:childTnLst>
                                </p:cTn>
                              </p:par>
                            </p:childTnLst>
                          </p:cTn>
                        </p:par>
                        <p:par>
                          <p:cTn id="52" fill="hold">
                            <p:stCondLst>
                              <p:cond delay="2500"/>
                            </p:stCondLst>
                            <p:childTnLst>
                              <p:par>
                                <p:cTn id="53" presetID="12" presetClass="entr" presetSubtype="4"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p:tgtEl>
                                          <p:spTgt spid="48"/>
                                        </p:tgtEl>
                                        <p:attrNameLst>
                                          <p:attrName>ppt_y</p:attrName>
                                        </p:attrNameLst>
                                      </p:cBhvr>
                                      <p:tavLst>
                                        <p:tav tm="0">
                                          <p:val>
                                            <p:strVal val="#ppt_y+#ppt_h*1.125000"/>
                                          </p:val>
                                        </p:tav>
                                        <p:tav tm="100000">
                                          <p:val>
                                            <p:strVal val="#ppt_y"/>
                                          </p:val>
                                        </p:tav>
                                      </p:tavLst>
                                    </p:anim>
                                    <p:animEffect transition="in" filter="wipe(up)">
                                      <p:cBhvr>
                                        <p:cTn id="56" dur="500"/>
                                        <p:tgtEl>
                                          <p:spTgt spid="48"/>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p:tgtEl>
                                          <p:spTgt spid="44"/>
                                        </p:tgtEl>
                                        <p:attrNameLst>
                                          <p:attrName>ppt_y</p:attrName>
                                        </p:attrNameLst>
                                      </p:cBhvr>
                                      <p:tavLst>
                                        <p:tav tm="0">
                                          <p:val>
                                            <p:strVal val="#ppt_y-#ppt_h*1.125000"/>
                                          </p:val>
                                        </p:tav>
                                        <p:tav tm="100000">
                                          <p:val>
                                            <p:strVal val="#ppt_y"/>
                                          </p:val>
                                        </p:tav>
                                      </p:tavLst>
                                    </p:anim>
                                    <p:animEffect transition="in" filter="wipe(down)">
                                      <p:cBhvr>
                                        <p:cTn id="6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p:nvPr/>
        </p:nvSpPr>
        <p:spPr>
          <a:xfrm>
            <a:off x="1763958" y="2838207"/>
            <a:ext cx="658768" cy="222534"/>
          </a:xfrm>
          <a:prstGeom prst="rect">
            <a:avLst/>
          </a:prstGeom>
        </p:spPr>
        <p:txBody>
          <a:bodyPr vert="horz" wrap="square" lIns="68589" tIns="34295" rIns="68589" bIns="34295"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96" dirty="0">
                <a:solidFill>
                  <a:schemeClr val="bg1">
                    <a:lumMod val="50000"/>
                  </a:schemeClr>
                </a:solidFill>
                <a:latin typeface="Impact" pitchFamily="34" charset="0"/>
                <a:ea typeface="微软雅黑" charset="0"/>
                <a:cs typeface="Open Sans" pitchFamily="34" charset="0"/>
              </a:rPr>
              <a:t>2015</a:t>
            </a:r>
          </a:p>
        </p:txBody>
      </p:sp>
      <p:sp>
        <p:nvSpPr>
          <p:cNvPr id="20" name="Rectangle 19"/>
          <p:cNvSpPr/>
          <p:nvPr/>
        </p:nvSpPr>
        <p:spPr>
          <a:xfrm>
            <a:off x="1905446" y="1792543"/>
            <a:ext cx="621106" cy="397548"/>
          </a:xfrm>
          <a:prstGeom prst="rect">
            <a:avLst/>
          </a:prstGeom>
        </p:spPr>
        <p:txBody>
          <a:bodyPr wrap="none" lIns="68589" tIns="34295" rIns="68589" bIns="34295">
            <a:spAutoFit/>
          </a:bodyPr>
          <a:lstStyle/>
          <a:p>
            <a:pPr algn="ctr"/>
            <a:r>
              <a:rPr lang="en-US" sz="2133" dirty="0">
                <a:solidFill>
                  <a:schemeClr val="accent1"/>
                </a:solidFill>
                <a:latin typeface="Impact" pitchFamily="34" charset="0"/>
                <a:ea typeface="微软雅黑" charset="0"/>
                <a:cs typeface="Open Sans" pitchFamily="34" charset="0"/>
              </a:rPr>
              <a:t>60%</a:t>
            </a:r>
          </a:p>
        </p:txBody>
      </p:sp>
      <p:sp>
        <p:nvSpPr>
          <p:cNvPr id="13" name="Content Placeholder 2"/>
          <p:cNvSpPr txBox="1"/>
          <p:nvPr/>
        </p:nvSpPr>
        <p:spPr>
          <a:xfrm>
            <a:off x="2894198" y="2838207"/>
            <a:ext cx="658768" cy="222534"/>
          </a:xfrm>
          <a:prstGeom prst="rect">
            <a:avLst/>
          </a:prstGeom>
        </p:spPr>
        <p:txBody>
          <a:bodyPr vert="horz" wrap="square" lIns="68589" tIns="34295" rIns="68589" bIns="34295"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96" dirty="0">
                <a:solidFill>
                  <a:schemeClr val="bg1">
                    <a:lumMod val="50000"/>
                  </a:schemeClr>
                </a:solidFill>
                <a:latin typeface="Impact" pitchFamily="34" charset="0"/>
                <a:ea typeface="微软雅黑" charset="0"/>
                <a:cs typeface="Open Sans" pitchFamily="34" charset="0"/>
              </a:rPr>
              <a:t>2016</a:t>
            </a:r>
          </a:p>
        </p:txBody>
      </p:sp>
      <p:sp>
        <p:nvSpPr>
          <p:cNvPr id="21" name="Rectangle 20"/>
          <p:cNvSpPr/>
          <p:nvPr/>
        </p:nvSpPr>
        <p:spPr>
          <a:xfrm>
            <a:off x="3160521" y="1524860"/>
            <a:ext cx="581023" cy="397548"/>
          </a:xfrm>
          <a:prstGeom prst="rect">
            <a:avLst/>
          </a:prstGeom>
        </p:spPr>
        <p:txBody>
          <a:bodyPr wrap="none" lIns="68589" tIns="34295" rIns="68589" bIns="34295">
            <a:spAutoFit/>
          </a:bodyPr>
          <a:lstStyle/>
          <a:p>
            <a:pPr algn="ctr"/>
            <a:r>
              <a:rPr lang="en-US" sz="2133" dirty="0">
                <a:solidFill>
                  <a:schemeClr val="accent1"/>
                </a:solidFill>
                <a:latin typeface="Impact" pitchFamily="34" charset="0"/>
                <a:ea typeface="微软雅黑" charset="0"/>
                <a:cs typeface="Open Sans" pitchFamily="34" charset="0"/>
              </a:rPr>
              <a:t>70%</a:t>
            </a:r>
          </a:p>
        </p:txBody>
      </p:sp>
      <p:sp>
        <p:nvSpPr>
          <p:cNvPr id="2" name="Content Placeholder 2"/>
          <p:cNvSpPr txBox="1"/>
          <p:nvPr/>
        </p:nvSpPr>
        <p:spPr>
          <a:xfrm>
            <a:off x="4307188" y="2838207"/>
            <a:ext cx="658768" cy="222534"/>
          </a:xfrm>
          <a:prstGeom prst="rect">
            <a:avLst/>
          </a:prstGeom>
        </p:spPr>
        <p:txBody>
          <a:bodyPr vert="horz" wrap="square" lIns="68589" tIns="34295" rIns="68589" bIns="34295"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96" dirty="0">
                <a:solidFill>
                  <a:schemeClr val="bg1">
                    <a:lumMod val="50000"/>
                  </a:schemeClr>
                </a:solidFill>
                <a:latin typeface="Impact" pitchFamily="34" charset="0"/>
                <a:ea typeface="微软雅黑" charset="0"/>
                <a:cs typeface="Open Sans" pitchFamily="34" charset="0"/>
              </a:rPr>
              <a:t>2017</a:t>
            </a:r>
          </a:p>
        </p:txBody>
      </p:sp>
      <p:sp>
        <p:nvSpPr>
          <p:cNvPr id="22" name="Rectangle 21"/>
          <p:cNvSpPr/>
          <p:nvPr/>
        </p:nvSpPr>
        <p:spPr>
          <a:xfrm>
            <a:off x="4573324" y="1310520"/>
            <a:ext cx="619502" cy="397548"/>
          </a:xfrm>
          <a:prstGeom prst="rect">
            <a:avLst/>
          </a:prstGeom>
        </p:spPr>
        <p:txBody>
          <a:bodyPr wrap="none" lIns="68589" tIns="34295" rIns="68589" bIns="34295">
            <a:spAutoFit/>
          </a:bodyPr>
          <a:lstStyle/>
          <a:p>
            <a:pPr algn="ctr"/>
            <a:r>
              <a:rPr lang="en-US" sz="2133" dirty="0">
                <a:solidFill>
                  <a:schemeClr val="accent1"/>
                </a:solidFill>
                <a:latin typeface="Impact" pitchFamily="34" charset="0"/>
                <a:ea typeface="微软雅黑" charset="0"/>
                <a:cs typeface="Open Sans" pitchFamily="34" charset="0"/>
              </a:rPr>
              <a:t>80%</a:t>
            </a:r>
          </a:p>
        </p:txBody>
      </p:sp>
      <p:sp>
        <p:nvSpPr>
          <p:cNvPr id="11" name="Arc 10"/>
          <p:cNvSpPr/>
          <p:nvPr/>
        </p:nvSpPr>
        <p:spPr>
          <a:xfrm>
            <a:off x="1544369" y="2166170"/>
            <a:ext cx="1115095" cy="1115034"/>
          </a:xfrm>
          <a:prstGeom prst="arc">
            <a:avLst>
              <a:gd name="adj1" fmla="val 10810458"/>
              <a:gd name="adj2" fmla="val 0"/>
            </a:avLst>
          </a:prstGeom>
          <a:solidFill>
            <a:schemeClr val="accent1">
              <a:alpha val="80000"/>
            </a:schemeClr>
          </a:solidFill>
          <a:ln>
            <a:no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sz="1493" dirty="0">
              <a:solidFill>
                <a:schemeClr val="bg1">
                  <a:lumMod val="50000"/>
                </a:schemeClr>
              </a:solidFill>
              <a:latin typeface="微软雅黑" charset="0"/>
              <a:ea typeface="微软雅黑" charset="0"/>
            </a:endParaRPr>
          </a:p>
        </p:txBody>
      </p:sp>
      <p:sp>
        <p:nvSpPr>
          <p:cNvPr id="8" name="Arc 7"/>
          <p:cNvSpPr/>
          <p:nvPr/>
        </p:nvSpPr>
        <p:spPr>
          <a:xfrm>
            <a:off x="2393096" y="1915633"/>
            <a:ext cx="1615720" cy="1615631"/>
          </a:xfrm>
          <a:prstGeom prst="arc">
            <a:avLst>
              <a:gd name="adj1" fmla="val 10786903"/>
              <a:gd name="adj2" fmla="val 0"/>
            </a:avLst>
          </a:prstGeom>
          <a:solidFill>
            <a:schemeClr val="accent2">
              <a:alpha val="80000"/>
            </a:schemeClr>
          </a:solidFill>
          <a:ln w="9525">
            <a:no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sz="1493" dirty="0">
              <a:solidFill>
                <a:schemeClr val="bg1">
                  <a:lumMod val="50000"/>
                </a:schemeClr>
              </a:solidFill>
              <a:latin typeface="微软雅黑" charset="0"/>
              <a:ea typeface="微软雅黑" charset="0"/>
            </a:endParaRPr>
          </a:p>
        </p:txBody>
      </p:sp>
      <p:sp>
        <p:nvSpPr>
          <p:cNvPr id="9" name="Arc 8"/>
          <p:cNvSpPr/>
          <p:nvPr/>
        </p:nvSpPr>
        <p:spPr>
          <a:xfrm>
            <a:off x="3514569" y="1658903"/>
            <a:ext cx="2129208" cy="2129091"/>
          </a:xfrm>
          <a:prstGeom prst="arc">
            <a:avLst>
              <a:gd name="adj1" fmla="val 10792861"/>
              <a:gd name="adj2" fmla="val 0"/>
            </a:avLst>
          </a:prstGeom>
          <a:solidFill>
            <a:schemeClr val="accent1">
              <a:alpha val="80000"/>
            </a:schemeClr>
          </a:solidFill>
          <a:ln>
            <a:no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sz="1493" dirty="0">
              <a:solidFill>
                <a:schemeClr val="bg1">
                  <a:lumMod val="50000"/>
                </a:schemeClr>
              </a:solidFill>
              <a:latin typeface="微软雅黑" charset="0"/>
              <a:ea typeface="微软雅黑" charset="0"/>
            </a:endParaRPr>
          </a:p>
        </p:txBody>
      </p:sp>
      <p:sp>
        <p:nvSpPr>
          <p:cNvPr id="10" name="Arc 9"/>
          <p:cNvSpPr/>
          <p:nvPr/>
        </p:nvSpPr>
        <p:spPr>
          <a:xfrm>
            <a:off x="4980832" y="1415683"/>
            <a:ext cx="2614590" cy="2614447"/>
          </a:xfrm>
          <a:prstGeom prst="arc">
            <a:avLst>
              <a:gd name="adj1" fmla="val 10787253"/>
              <a:gd name="adj2" fmla="val 0"/>
            </a:avLst>
          </a:prstGeom>
          <a:solidFill>
            <a:schemeClr val="accent2">
              <a:alpha val="80000"/>
            </a:schemeClr>
          </a:solidFill>
          <a:ln w="9525">
            <a:no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sz="1493" dirty="0">
              <a:solidFill>
                <a:schemeClr val="bg1">
                  <a:lumMod val="50000"/>
                </a:schemeClr>
              </a:solidFill>
              <a:latin typeface="微软雅黑" charset="0"/>
              <a:ea typeface="微软雅黑" charset="0"/>
            </a:endParaRPr>
          </a:p>
        </p:txBody>
      </p:sp>
      <p:sp>
        <p:nvSpPr>
          <p:cNvPr id="15" name="Content Placeholder 2"/>
          <p:cNvSpPr txBox="1"/>
          <p:nvPr/>
        </p:nvSpPr>
        <p:spPr>
          <a:xfrm>
            <a:off x="5999231" y="2838207"/>
            <a:ext cx="658768" cy="222534"/>
          </a:xfrm>
          <a:prstGeom prst="rect">
            <a:avLst/>
          </a:prstGeom>
        </p:spPr>
        <p:txBody>
          <a:bodyPr vert="horz" wrap="square" lIns="68589" tIns="34295" rIns="68589" bIns="34295"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996" dirty="0">
                <a:solidFill>
                  <a:schemeClr val="bg1">
                    <a:lumMod val="50000"/>
                  </a:schemeClr>
                </a:solidFill>
                <a:latin typeface="Impact" pitchFamily="34" charset="0"/>
                <a:ea typeface="微软雅黑" charset="0"/>
                <a:cs typeface="Open Sans" pitchFamily="34" charset="0"/>
              </a:rPr>
              <a:t>2018</a:t>
            </a:r>
          </a:p>
        </p:txBody>
      </p:sp>
      <p:sp>
        <p:nvSpPr>
          <p:cNvPr id="23" name="Rectangle 22"/>
          <p:cNvSpPr/>
          <p:nvPr/>
        </p:nvSpPr>
        <p:spPr>
          <a:xfrm>
            <a:off x="6896183" y="1242105"/>
            <a:ext cx="621106" cy="397548"/>
          </a:xfrm>
          <a:prstGeom prst="rect">
            <a:avLst/>
          </a:prstGeom>
        </p:spPr>
        <p:txBody>
          <a:bodyPr wrap="none" lIns="68589" tIns="34295" rIns="68589" bIns="34295">
            <a:spAutoFit/>
          </a:bodyPr>
          <a:lstStyle/>
          <a:p>
            <a:pPr algn="ctr"/>
            <a:r>
              <a:rPr lang="en-US" sz="2133" dirty="0">
                <a:solidFill>
                  <a:schemeClr val="accent1"/>
                </a:solidFill>
                <a:latin typeface="Impact" pitchFamily="34" charset="0"/>
                <a:ea typeface="微软雅黑" charset="0"/>
                <a:cs typeface="Open Sans" pitchFamily="34" charset="0"/>
              </a:rPr>
              <a:t>90%</a:t>
            </a:r>
          </a:p>
        </p:txBody>
      </p:sp>
      <p:sp>
        <p:nvSpPr>
          <p:cNvPr id="6" name="文本框 5"/>
          <p:cNvSpPr txBox="1"/>
          <p:nvPr/>
        </p:nvSpPr>
        <p:spPr>
          <a:xfrm>
            <a:off x="1497211" y="3101207"/>
            <a:ext cx="1108426" cy="1031228"/>
          </a:xfrm>
          <a:prstGeom prst="rect">
            <a:avLst/>
          </a:prstGeom>
          <a:noFill/>
        </p:spPr>
        <p:txBody>
          <a:bodyPr wrap="square" lIns="68589" tIns="34295" rIns="68589" bIns="3429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zh-CN" altLang="en-US" sz="782" kern="0" dirty="0">
                <a:solidFill>
                  <a:schemeClr val="bg1">
                    <a:lumMod val="50000"/>
                  </a:schemeClr>
                </a:solidFill>
                <a:latin typeface="微软雅黑" charset="0"/>
                <a:ea typeface="微软雅黑" charset="0"/>
                <a:sym typeface="+mn-ea"/>
              </a:rPr>
              <a:t>在此输入您的描述内容，在此输入您的描述内容在此输入您的描述内容，在此输入您的描述内容</a:t>
            </a:r>
          </a:p>
        </p:txBody>
      </p:sp>
      <p:sp>
        <p:nvSpPr>
          <p:cNvPr id="3" name="文本框 2"/>
          <p:cNvSpPr txBox="1"/>
          <p:nvPr/>
        </p:nvSpPr>
        <p:spPr>
          <a:xfrm>
            <a:off x="2730815" y="3101207"/>
            <a:ext cx="1108426" cy="1031228"/>
          </a:xfrm>
          <a:prstGeom prst="rect">
            <a:avLst/>
          </a:prstGeom>
          <a:noFill/>
        </p:spPr>
        <p:txBody>
          <a:bodyPr wrap="square" lIns="68589" tIns="34295" rIns="68589" bIns="3429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zh-CN" altLang="en-US" sz="782" kern="0" dirty="0">
                <a:solidFill>
                  <a:schemeClr val="bg1">
                    <a:lumMod val="50000"/>
                  </a:schemeClr>
                </a:solidFill>
                <a:latin typeface="微软雅黑" charset="0"/>
                <a:ea typeface="微软雅黑" charset="0"/>
                <a:sym typeface="+mn-ea"/>
              </a:rPr>
              <a:t>在此输入您的描述内容，在此输入您的描述内容在此输入您的描述内容，在此输入您的描述内容</a:t>
            </a:r>
          </a:p>
        </p:txBody>
      </p:sp>
      <p:sp>
        <p:nvSpPr>
          <p:cNvPr id="5" name="文本框 4"/>
          <p:cNvSpPr txBox="1"/>
          <p:nvPr/>
        </p:nvSpPr>
        <p:spPr>
          <a:xfrm>
            <a:off x="4160954" y="3101207"/>
            <a:ext cx="1108426" cy="1031228"/>
          </a:xfrm>
          <a:prstGeom prst="rect">
            <a:avLst/>
          </a:prstGeom>
          <a:noFill/>
        </p:spPr>
        <p:txBody>
          <a:bodyPr wrap="square" lIns="68589" tIns="34295" rIns="68589" bIns="3429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zh-CN" altLang="en-US" sz="782" kern="0" dirty="0">
                <a:solidFill>
                  <a:schemeClr val="bg1">
                    <a:lumMod val="50000"/>
                  </a:schemeClr>
                </a:solidFill>
                <a:latin typeface="微软雅黑" charset="0"/>
                <a:ea typeface="微软雅黑" charset="0"/>
                <a:sym typeface="+mn-ea"/>
              </a:rPr>
              <a:t>在此输入您的描述内容，在此输入您的描述内容在此输入您的描述内容，在此输入您的描述内容</a:t>
            </a:r>
          </a:p>
        </p:txBody>
      </p:sp>
      <p:sp>
        <p:nvSpPr>
          <p:cNvPr id="27" name="文本框 26"/>
          <p:cNvSpPr txBox="1"/>
          <p:nvPr/>
        </p:nvSpPr>
        <p:spPr>
          <a:xfrm>
            <a:off x="5804411" y="3101207"/>
            <a:ext cx="1108426" cy="1031228"/>
          </a:xfrm>
          <a:prstGeom prst="rect">
            <a:avLst/>
          </a:prstGeom>
          <a:noFill/>
        </p:spPr>
        <p:txBody>
          <a:bodyPr wrap="square" lIns="68589" tIns="34295" rIns="68589" bIns="3429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00"/>
              </a:lnSpc>
            </a:pPr>
            <a:r>
              <a:rPr lang="zh-CN" altLang="en-US" sz="782" kern="0" dirty="0">
                <a:solidFill>
                  <a:schemeClr val="bg1">
                    <a:lumMod val="50000"/>
                  </a:schemeClr>
                </a:solidFill>
                <a:latin typeface="微软雅黑" charset="0"/>
                <a:ea typeface="微软雅黑" charset="0"/>
                <a:sym typeface="+mn-ea"/>
              </a:rPr>
              <a:t>在此输入您的描述内容，在此输入您的描述内容在此输入您的描述内容，在此输入您的描述内容</a:t>
            </a:r>
          </a:p>
        </p:txBody>
      </p:sp>
    </p:spTree>
    <p:extLst>
      <p:ext uri="{BB962C8B-B14F-4D97-AF65-F5344CB8AC3E}">
        <p14:creationId xmlns:p14="http://schemas.microsoft.com/office/powerpoint/2010/main" val="39417054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anim calcmode="lin" valueType="num">
                                      <p:cBhvr>
                                        <p:cTn id="18" dur="500" fill="hold"/>
                                        <p:tgtEl>
                                          <p:spTgt spid="8"/>
                                        </p:tgtEl>
                                        <p:attrNameLst>
                                          <p:attrName>ppt_x</p:attrName>
                                        </p:attrNameLst>
                                      </p:cBhvr>
                                      <p:tavLst>
                                        <p:tav tm="0">
                                          <p:val>
                                            <p:fltVal val="0.5"/>
                                          </p:val>
                                        </p:tav>
                                        <p:tav tm="100000">
                                          <p:val>
                                            <p:strVal val="#ppt_x"/>
                                          </p:val>
                                        </p:tav>
                                      </p:tavLst>
                                    </p:anim>
                                    <p:anim calcmode="lin" valueType="num">
                                      <p:cBhvr>
                                        <p:cTn id="19" dur="5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anim calcmode="lin" valueType="num">
                                      <p:cBhvr>
                                        <p:cTn id="26" dur="500" fill="hold"/>
                                        <p:tgtEl>
                                          <p:spTgt spid="9"/>
                                        </p:tgtEl>
                                        <p:attrNameLst>
                                          <p:attrName>ppt_x</p:attrName>
                                        </p:attrNameLst>
                                      </p:cBhvr>
                                      <p:tavLst>
                                        <p:tav tm="0">
                                          <p:val>
                                            <p:fltVal val="0.5"/>
                                          </p:val>
                                        </p:tav>
                                        <p:tav tm="100000">
                                          <p:val>
                                            <p:strVal val="#ppt_x"/>
                                          </p:val>
                                        </p:tav>
                                      </p:tavLst>
                                    </p:anim>
                                    <p:anim calcmode="lin" valueType="num">
                                      <p:cBhvr>
                                        <p:cTn id="27" dur="500" fill="hold"/>
                                        <p:tgtEl>
                                          <p:spTgt spid="9"/>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par>
                          <p:cTn id="57" fill="hold">
                            <p:stCondLst>
                              <p:cond delay="2500"/>
                            </p:stCondLst>
                            <p:childTnLst>
                              <p:par>
                                <p:cTn id="58" presetID="42"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childTnLst>
                          </p:cTn>
                        </p:par>
                        <p:par>
                          <p:cTn id="68" fill="hold">
                            <p:stCondLst>
                              <p:cond delay="3500"/>
                            </p:stCondLst>
                            <p:childTnLst>
                              <p:par>
                                <p:cTn id="69" presetID="42"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1000"/>
                                        <p:tgtEl>
                                          <p:spTgt spid="3"/>
                                        </p:tgtEl>
                                      </p:cBhvr>
                                    </p:animEffect>
                                    <p:anim calcmode="lin" valueType="num">
                                      <p:cBhvr>
                                        <p:cTn id="77" dur="1000" fill="hold"/>
                                        <p:tgtEl>
                                          <p:spTgt spid="3"/>
                                        </p:tgtEl>
                                        <p:attrNameLst>
                                          <p:attrName>ppt_x</p:attrName>
                                        </p:attrNameLst>
                                      </p:cBhvr>
                                      <p:tavLst>
                                        <p:tav tm="0">
                                          <p:val>
                                            <p:strVal val="#ppt_x"/>
                                          </p:val>
                                        </p:tav>
                                        <p:tav tm="100000">
                                          <p:val>
                                            <p:strVal val="#ppt_x"/>
                                          </p:val>
                                        </p:tav>
                                      </p:tavLst>
                                    </p:anim>
                                    <p:anim calcmode="lin" valueType="num">
                                      <p:cBhvr>
                                        <p:cTn id="78" dur="1000" fill="hold"/>
                                        <p:tgtEl>
                                          <p:spTgt spid="3"/>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42" presetClass="entr" presetSubtype="0" fill="hold" grpId="0" nodeType="after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1000"/>
                                        <p:tgtEl>
                                          <p:spTgt spid="2"/>
                                        </p:tgtEl>
                                      </p:cBhvr>
                                    </p:animEffect>
                                    <p:anim calcmode="lin" valueType="num">
                                      <p:cBhvr>
                                        <p:cTn id="83" dur="1000" fill="hold"/>
                                        <p:tgtEl>
                                          <p:spTgt spid="2"/>
                                        </p:tgtEl>
                                        <p:attrNameLst>
                                          <p:attrName>ppt_x</p:attrName>
                                        </p:attrNameLst>
                                      </p:cBhvr>
                                      <p:tavLst>
                                        <p:tav tm="0">
                                          <p:val>
                                            <p:strVal val="#ppt_x"/>
                                          </p:val>
                                        </p:tav>
                                        <p:tav tm="100000">
                                          <p:val>
                                            <p:strVal val="#ppt_x"/>
                                          </p:val>
                                        </p:tav>
                                      </p:tavLst>
                                    </p:anim>
                                    <p:anim calcmode="lin" valueType="num">
                                      <p:cBhvr>
                                        <p:cTn id="84" dur="1000" fill="hold"/>
                                        <p:tgtEl>
                                          <p:spTgt spid="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1000"/>
                                        <p:tgtEl>
                                          <p:spTgt spid="5"/>
                                        </p:tgtEl>
                                      </p:cBhvr>
                                    </p:animEffect>
                                    <p:anim calcmode="lin" valueType="num">
                                      <p:cBhvr>
                                        <p:cTn id="88" dur="1000" fill="hold"/>
                                        <p:tgtEl>
                                          <p:spTgt spid="5"/>
                                        </p:tgtEl>
                                        <p:attrNameLst>
                                          <p:attrName>ppt_x</p:attrName>
                                        </p:attrNameLst>
                                      </p:cBhvr>
                                      <p:tavLst>
                                        <p:tav tm="0">
                                          <p:val>
                                            <p:strVal val="#ppt_x"/>
                                          </p:val>
                                        </p:tav>
                                        <p:tav tm="100000">
                                          <p:val>
                                            <p:strVal val="#ppt_x"/>
                                          </p:val>
                                        </p:tav>
                                      </p:tavLst>
                                    </p:anim>
                                    <p:anim calcmode="lin" valueType="num">
                                      <p:cBhvr>
                                        <p:cTn id="89" dur="1000" fill="hold"/>
                                        <p:tgtEl>
                                          <p:spTgt spid="5"/>
                                        </p:tgtEl>
                                        <p:attrNameLst>
                                          <p:attrName>ppt_y</p:attrName>
                                        </p:attrNameLst>
                                      </p:cBhvr>
                                      <p:tavLst>
                                        <p:tav tm="0">
                                          <p:val>
                                            <p:strVal val="#ppt_y+.1"/>
                                          </p:val>
                                        </p:tav>
                                        <p:tav tm="100000">
                                          <p:val>
                                            <p:strVal val="#ppt_y"/>
                                          </p:val>
                                        </p:tav>
                                      </p:tavLst>
                                    </p:anim>
                                  </p:childTnLst>
                                </p:cTn>
                              </p:par>
                            </p:childTnLst>
                          </p:cTn>
                        </p:par>
                        <p:par>
                          <p:cTn id="90" fill="hold">
                            <p:stCondLst>
                              <p:cond delay="5500"/>
                            </p:stCondLst>
                            <p:childTnLst>
                              <p:par>
                                <p:cTn id="91" presetID="42" presetClass="entr" presetSubtype="0" fill="hold" grpId="0" nodeType="after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1000"/>
                                        <p:tgtEl>
                                          <p:spTgt spid="15"/>
                                        </p:tgtEl>
                                      </p:cBhvr>
                                    </p:animEffect>
                                    <p:anim calcmode="lin" valueType="num">
                                      <p:cBhvr>
                                        <p:cTn id="94" dur="1000" fill="hold"/>
                                        <p:tgtEl>
                                          <p:spTgt spid="15"/>
                                        </p:tgtEl>
                                        <p:attrNameLst>
                                          <p:attrName>ppt_x</p:attrName>
                                        </p:attrNameLst>
                                      </p:cBhvr>
                                      <p:tavLst>
                                        <p:tav tm="0">
                                          <p:val>
                                            <p:strVal val="#ppt_x"/>
                                          </p:val>
                                        </p:tav>
                                        <p:tav tm="100000">
                                          <p:val>
                                            <p:strVal val="#ppt_x"/>
                                          </p:val>
                                        </p:tav>
                                      </p:tavLst>
                                    </p:anim>
                                    <p:anim calcmode="lin" valueType="num">
                                      <p:cBhvr>
                                        <p:cTn id="95" dur="1000" fill="hold"/>
                                        <p:tgtEl>
                                          <p:spTgt spid="15"/>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000"/>
                                        <p:tgtEl>
                                          <p:spTgt spid="27"/>
                                        </p:tgtEl>
                                      </p:cBhvr>
                                    </p:animEffect>
                                    <p:anim calcmode="lin" valueType="num">
                                      <p:cBhvr>
                                        <p:cTn id="99" dur="1000" fill="hold"/>
                                        <p:tgtEl>
                                          <p:spTgt spid="27"/>
                                        </p:tgtEl>
                                        <p:attrNameLst>
                                          <p:attrName>ppt_x</p:attrName>
                                        </p:attrNameLst>
                                      </p:cBhvr>
                                      <p:tavLst>
                                        <p:tav tm="0">
                                          <p:val>
                                            <p:strVal val="#ppt_x"/>
                                          </p:val>
                                        </p:tav>
                                        <p:tav tm="100000">
                                          <p:val>
                                            <p:strVal val="#ppt_x"/>
                                          </p:val>
                                        </p:tav>
                                      </p:tavLst>
                                    </p:anim>
                                    <p:anim calcmode="lin" valueType="num">
                                      <p:cBhvr>
                                        <p:cTn id="10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13" grpId="0"/>
      <p:bldP spid="21" grpId="0"/>
      <p:bldP spid="2" grpId="0"/>
      <p:bldP spid="22" grpId="0"/>
      <p:bldP spid="11" grpId="0" animBg="1"/>
      <p:bldP spid="8" grpId="0" animBg="1"/>
      <p:bldP spid="9" grpId="0" animBg="1"/>
      <p:bldP spid="10" grpId="0" animBg="1"/>
      <p:bldP spid="15" grpId="0"/>
      <p:bldP spid="23" grpId="0"/>
      <p:bldP spid="6" grpId="0"/>
      <p:bldP spid="3" grpId="0"/>
      <p:bldP spid="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8"/>
          <p:cNvGrpSpPr/>
          <p:nvPr/>
        </p:nvGrpSpPr>
        <p:grpSpPr>
          <a:xfrm>
            <a:off x="3469132" y="1432744"/>
            <a:ext cx="2151118" cy="2487735"/>
            <a:chOff x="2476972" y="1428742"/>
            <a:chExt cx="2152290" cy="2486720"/>
          </a:xfrm>
        </p:grpSpPr>
        <p:sp>
          <p:nvSpPr>
            <p:cNvPr id="67" name="Rectangle 57"/>
            <p:cNvSpPr/>
            <p:nvPr/>
          </p:nvSpPr>
          <p:spPr>
            <a:xfrm>
              <a:off x="2476972" y="3133700"/>
              <a:ext cx="2152290" cy="781762"/>
            </a:xfrm>
            <a:prstGeom prst="rect">
              <a:avLst/>
            </a:prstGeom>
          </p:spPr>
          <p:txBody>
            <a:bodyPr wrap="square">
              <a:spAutoFit/>
            </a:bodyPr>
            <a:lstStyle/>
            <a:p>
              <a:pPr algn="just" fontAlgn="auto">
                <a:lnSpc>
                  <a:spcPct val="150000"/>
                </a:lnSpc>
              </a:pPr>
              <a:r>
                <a:rPr lang="zh-CN" altLang="en-US" sz="996" dirty="0">
                  <a:solidFill>
                    <a:schemeClr val="tx1">
                      <a:lumMod val="65000"/>
                      <a:lumOff val="35000"/>
                    </a:schemeClr>
                  </a:solidFill>
                  <a:latin typeface="微软雅黑" charset="0"/>
                  <a:ea typeface="微软雅黑" charset="0"/>
                  <a:cs typeface="Open Sans Light" pitchFamily="34" charset="0"/>
                </a:rPr>
                <a:t>此处添加详细文本描述，建议与标题相关并符合整体语言风格，语言描述尽量简洁生动</a:t>
              </a:r>
              <a:r>
                <a:rPr lang="zh-CN" altLang="en-US" sz="996" dirty="0">
                  <a:solidFill>
                    <a:schemeClr val="tx1">
                      <a:lumMod val="65000"/>
                      <a:lumOff val="35000"/>
                    </a:schemeClr>
                  </a:solidFill>
                  <a:latin typeface="微软雅黑" charset="0"/>
                  <a:ea typeface="微软雅黑" charset="0"/>
                  <a:cs typeface="Open Sans Light" pitchFamily="34" charset="0"/>
                  <a:sym typeface="+mn-ea"/>
                </a:rPr>
                <a:t>尽量简洁生动</a:t>
              </a:r>
              <a:r>
                <a:rPr lang="zh-CN" altLang="en-US" sz="996" dirty="0">
                  <a:solidFill>
                    <a:schemeClr val="tx1">
                      <a:lumMod val="65000"/>
                      <a:lumOff val="35000"/>
                    </a:schemeClr>
                  </a:solidFill>
                  <a:latin typeface="微软雅黑" charset="0"/>
                  <a:ea typeface="微软雅黑" charset="0"/>
                  <a:cs typeface="Open Sans Light" pitchFamily="34" charset="0"/>
                </a:rPr>
                <a:t>。</a:t>
              </a:r>
            </a:p>
          </p:txBody>
        </p:sp>
        <p:sp>
          <p:nvSpPr>
            <p:cNvPr id="68" name="Rectangle 58"/>
            <p:cNvSpPr/>
            <p:nvPr/>
          </p:nvSpPr>
          <p:spPr>
            <a:xfrm>
              <a:off x="2951727" y="2786064"/>
              <a:ext cx="986876" cy="332962"/>
            </a:xfrm>
            <a:prstGeom prst="rect">
              <a:avLst/>
            </a:prstGeom>
          </p:spPr>
          <p:txBody>
            <a:bodyPr wrap="none">
              <a:spAutoFit/>
            </a:bodyPr>
            <a:lstStyle/>
            <a:p>
              <a:pPr algn="ctr"/>
              <a:r>
                <a:rPr lang="zh-CN" altLang="en-US" sz="1564" dirty="0">
                  <a:solidFill>
                    <a:schemeClr val="tx1">
                      <a:lumMod val="65000"/>
                      <a:lumOff val="35000"/>
                    </a:schemeClr>
                  </a:solidFill>
                  <a:latin typeface="微软雅黑" charset="0"/>
                  <a:ea typeface="微软雅黑" charset="0"/>
                  <a:cs typeface="Open Sans" panose="020B0606030504020204" pitchFamily="34" charset="0"/>
                </a:rPr>
                <a:t>添加标题</a:t>
              </a:r>
            </a:p>
          </p:txBody>
        </p:sp>
        <p:grpSp>
          <p:nvGrpSpPr>
            <p:cNvPr id="3" name="Group 47"/>
            <p:cNvGrpSpPr/>
            <p:nvPr/>
          </p:nvGrpSpPr>
          <p:grpSpPr>
            <a:xfrm>
              <a:off x="3000364" y="1428742"/>
              <a:ext cx="883120" cy="1227378"/>
              <a:chOff x="3000364" y="1428742"/>
              <a:chExt cx="883120" cy="1227378"/>
            </a:xfrm>
          </p:grpSpPr>
          <p:cxnSp>
            <p:nvCxnSpPr>
              <p:cNvPr id="70" name="Straight Connector 19"/>
              <p:cNvCxnSpPr/>
              <p:nvPr/>
            </p:nvCxnSpPr>
            <p:spPr>
              <a:xfrm rot="5400000">
                <a:off x="3072596" y="2298136"/>
                <a:ext cx="714380" cy="158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1" name="Oval 20"/>
              <p:cNvSpPr/>
              <p:nvPr/>
            </p:nvSpPr>
            <p:spPr>
              <a:xfrm>
                <a:off x="3000364" y="1428742"/>
                <a:ext cx="883120" cy="88312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lumMod val="65000"/>
                      <a:lumOff val="35000"/>
                    </a:schemeClr>
                  </a:solidFill>
                  <a:latin typeface="微软雅黑" charset="0"/>
                  <a:ea typeface="微软雅黑" charset="0"/>
                </a:endParaRPr>
              </a:p>
            </p:txBody>
          </p:sp>
          <p:grpSp>
            <p:nvGrpSpPr>
              <p:cNvPr id="4" name="Group 81"/>
              <p:cNvGrpSpPr/>
              <p:nvPr/>
            </p:nvGrpSpPr>
            <p:grpSpPr>
              <a:xfrm>
                <a:off x="3251393" y="1753373"/>
                <a:ext cx="365425" cy="229016"/>
                <a:chOff x="2411138" y="4617692"/>
                <a:chExt cx="365425" cy="229016"/>
              </a:xfrm>
              <a:solidFill>
                <a:schemeClr val="bg1"/>
              </a:solidFill>
            </p:grpSpPr>
            <p:sp>
              <p:nvSpPr>
                <p:cNvPr id="73" name="AutoShape 105"/>
                <p:cNvSpPr/>
                <p:nvPr/>
              </p:nvSpPr>
              <p:spPr bwMode="auto">
                <a:xfrm>
                  <a:off x="2411138" y="4617692"/>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sp>
              <p:nvSpPr>
                <p:cNvPr id="74" name="AutoShape 106"/>
                <p:cNvSpPr/>
                <p:nvPr/>
              </p:nvSpPr>
              <p:spPr bwMode="auto">
                <a:xfrm>
                  <a:off x="2548173" y="4686523"/>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sp>
              <p:nvSpPr>
                <p:cNvPr id="75" name="AutoShape 107"/>
                <p:cNvSpPr/>
                <p:nvPr/>
              </p:nvSpPr>
              <p:spPr bwMode="auto">
                <a:xfrm>
                  <a:off x="2513756" y="4652107"/>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grpSp>
        </p:grpSp>
      </p:grpSp>
      <p:grpSp>
        <p:nvGrpSpPr>
          <p:cNvPr id="5" name="Group 46"/>
          <p:cNvGrpSpPr/>
          <p:nvPr/>
        </p:nvGrpSpPr>
        <p:grpSpPr>
          <a:xfrm>
            <a:off x="953143" y="1432742"/>
            <a:ext cx="2182080" cy="2497259"/>
            <a:chOff x="245224" y="1428742"/>
            <a:chExt cx="2182302" cy="2496242"/>
          </a:xfrm>
        </p:grpSpPr>
        <p:sp>
          <p:nvSpPr>
            <p:cNvPr id="77" name="Rectangle 55"/>
            <p:cNvSpPr/>
            <p:nvPr/>
          </p:nvSpPr>
          <p:spPr>
            <a:xfrm>
              <a:off x="245224" y="3143222"/>
              <a:ext cx="2182302" cy="781762"/>
            </a:xfrm>
            <a:prstGeom prst="rect">
              <a:avLst/>
            </a:prstGeom>
          </p:spPr>
          <p:txBody>
            <a:bodyPr wrap="square">
              <a:spAutoFit/>
            </a:bodyPr>
            <a:lstStyle/>
            <a:p>
              <a:pPr algn="just" fontAlgn="auto">
                <a:lnSpc>
                  <a:spcPct val="150000"/>
                </a:lnSpc>
              </a:pPr>
              <a:r>
                <a:rPr lang="zh-CN" altLang="en-US" sz="996" dirty="0">
                  <a:solidFill>
                    <a:schemeClr val="tx1">
                      <a:lumMod val="65000"/>
                      <a:lumOff val="35000"/>
                    </a:schemeClr>
                  </a:solidFill>
                  <a:latin typeface="微软雅黑" charset="0"/>
                  <a:ea typeface="微软雅黑" charset="0"/>
                  <a:cs typeface="Open Sans Light" pitchFamily="34" charset="0"/>
                </a:rPr>
                <a:t>此处添加详细文本描述，建议与标题相关并符合整体语言风格，语言描述尽量简洁生动</a:t>
              </a:r>
              <a:r>
                <a:rPr lang="zh-CN" altLang="en-US" sz="996" dirty="0">
                  <a:solidFill>
                    <a:schemeClr val="tx1">
                      <a:lumMod val="65000"/>
                      <a:lumOff val="35000"/>
                    </a:schemeClr>
                  </a:solidFill>
                  <a:latin typeface="微软雅黑" charset="0"/>
                  <a:ea typeface="微软雅黑" charset="0"/>
                  <a:cs typeface="Open Sans Light" pitchFamily="34" charset="0"/>
                  <a:sym typeface="+mn-ea"/>
                </a:rPr>
                <a:t>尽量简洁生动</a:t>
              </a:r>
              <a:r>
                <a:rPr lang="zh-CN" altLang="en-US" sz="996" dirty="0">
                  <a:solidFill>
                    <a:schemeClr val="tx1">
                      <a:lumMod val="65000"/>
                      <a:lumOff val="35000"/>
                    </a:schemeClr>
                  </a:solidFill>
                  <a:latin typeface="微软雅黑" charset="0"/>
                  <a:ea typeface="微软雅黑" charset="0"/>
                  <a:cs typeface="Open Sans Light" pitchFamily="34" charset="0"/>
                </a:rPr>
                <a:t>。</a:t>
              </a:r>
            </a:p>
          </p:txBody>
        </p:sp>
        <p:sp>
          <p:nvSpPr>
            <p:cNvPr id="78" name="Rectangle 56"/>
            <p:cNvSpPr/>
            <p:nvPr/>
          </p:nvSpPr>
          <p:spPr>
            <a:xfrm>
              <a:off x="808805" y="2786064"/>
              <a:ext cx="986440" cy="332962"/>
            </a:xfrm>
            <a:prstGeom prst="rect">
              <a:avLst/>
            </a:prstGeom>
          </p:spPr>
          <p:txBody>
            <a:bodyPr wrap="none">
              <a:spAutoFit/>
            </a:bodyPr>
            <a:lstStyle/>
            <a:p>
              <a:pPr algn="ctr"/>
              <a:r>
                <a:rPr lang="zh-CN" altLang="en-US" sz="1564" dirty="0">
                  <a:solidFill>
                    <a:schemeClr val="tx1">
                      <a:lumMod val="65000"/>
                      <a:lumOff val="35000"/>
                    </a:schemeClr>
                  </a:solidFill>
                  <a:latin typeface="微软雅黑" charset="0"/>
                  <a:ea typeface="微软雅黑" charset="0"/>
                  <a:cs typeface="Open Sans" panose="020B0606030504020204" pitchFamily="34" charset="0"/>
                </a:rPr>
                <a:t>添加标题</a:t>
              </a:r>
            </a:p>
          </p:txBody>
        </p:sp>
        <p:grpSp>
          <p:nvGrpSpPr>
            <p:cNvPr id="6" name="Group 45"/>
            <p:cNvGrpSpPr/>
            <p:nvPr/>
          </p:nvGrpSpPr>
          <p:grpSpPr>
            <a:xfrm>
              <a:off x="857224" y="1428742"/>
              <a:ext cx="883120" cy="1227378"/>
              <a:chOff x="857224" y="1428742"/>
              <a:chExt cx="883120" cy="1227378"/>
            </a:xfrm>
          </p:grpSpPr>
          <p:cxnSp>
            <p:nvCxnSpPr>
              <p:cNvPr id="80" name="Straight Connector 7"/>
              <p:cNvCxnSpPr/>
              <p:nvPr/>
            </p:nvCxnSpPr>
            <p:spPr>
              <a:xfrm rot="5400000">
                <a:off x="929456" y="2298136"/>
                <a:ext cx="714380" cy="15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Oval 8"/>
              <p:cNvSpPr/>
              <p:nvPr/>
            </p:nvSpPr>
            <p:spPr>
              <a:xfrm>
                <a:off x="857224" y="1428742"/>
                <a:ext cx="883120" cy="88312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lumMod val="65000"/>
                      <a:lumOff val="35000"/>
                    </a:schemeClr>
                  </a:solidFill>
                  <a:latin typeface="微软雅黑" charset="0"/>
                  <a:ea typeface="微软雅黑" charset="0"/>
                </a:endParaRPr>
              </a:p>
            </p:txBody>
          </p:sp>
          <p:grpSp>
            <p:nvGrpSpPr>
              <p:cNvPr id="7" name="Group 80"/>
              <p:cNvGrpSpPr/>
              <p:nvPr/>
            </p:nvGrpSpPr>
            <p:grpSpPr>
              <a:xfrm>
                <a:off x="1167519" y="1684543"/>
                <a:ext cx="274694" cy="366676"/>
                <a:chOff x="1724713" y="4548862"/>
                <a:chExt cx="274694" cy="366676"/>
              </a:xfrm>
            </p:grpSpPr>
            <p:sp>
              <p:nvSpPr>
                <p:cNvPr id="83" name="AutoShape 108"/>
                <p:cNvSpPr/>
                <p:nvPr/>
              </p:nvSpPr>
              <p:spPr bwMode="auto">
                <a:xfrm>
                  <a:off x="1792917" y="4617692"/>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sp>
              <p:nvSpPr>
                <p:cNvPr id="84" name="AutoShape 109"/>
                <p:cNvSpPr/>
                <p:nvPr/>
              </p:nvSpPr>
              <p:spPr bwMode="auto">
                <a:xfrm>
                  <a:off x="1724713" y="4548862"/>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grpSp>
        </p:grpSp>
      </p:grpSp>
      <p:grpSp>
        <p:nvGrpSpPr>
          <p:cNvPr id="8" name="Group 46"/>
          <p:cNvGrpSpPr/>
          <p:nvPr/>
        </p:nvGrpSpPr>
        <p:grpSpPr>
          <a:xfrm>
            <a:off x="5954159" y="1432742"/>
            <a:ext cx="2311166" cy="2497259"/>
            <a:chOff x="225692" y="1428742"/>
            <a:chExt cx="2311402" cy="2496242"/>
          </a:xfrm>
        </p:grpSpPr>
        <p:sp>
          <p:nvSpPr>
            <p:cNvPr id="86" name="Rectangle 55"/>
            <p:cNvSpPr/>
            <p:nvPr/>
          </p:nvSpPr>
          <p:spPr>
            <a:xfrm>
              <a:off x="225692" y="3143222"/>
              <a:ext cx="2311402" cy="781762"/>
            </a:xfrm>
            <a:prstGeom prst="rect">
              <a:avLst/>
            </a:prstGeom>
          </p:spPr>
          <p:txBody>
            <a:bodyPr wrap="square">
              <a:spAutoFit/>
            </a:bodyPr>
            <a:lstStyle/>
            <a:p>
              <a:pPr algn="just" fontAlgn="auto">
                <a:lnSpc>
                  <a:spcPct val="150000"/>
                </a:lnSpc>
              </a:pPr>
              <a:r>
                <a:rPr lang="zh-CN" altLang="en-US" sz="996" dirty="0">
                  <a:solidFill>
                    <a:schemeClr val="tx1">
                      <a:lumMod val="65000"/>
                      <a:lumOff val="35000"/>
                    </a:schemeClr>
                  </a:solidFill>
                  <a:latin typeface="微软雅黑" charset="0"/>
                  <a:ea typeface="微软雅黑" charset="0"/>
                  <a:cs typeface="Open Sans Light" pitchFamily="34" charset="0"/>
                </a:rPr>
                <a:t>此处添加详细文本描述，建议与标题相关并符合整体语言风格，语言描述尽量简洁生动</a:t>
              </a:r>
              <a:r>
                <a:rPr lang="zh-CN" altLang="en-US" sz="996" dirty="0">
                  <a:solidFill>
                    <a:schemeClr val="tx1">
                      <a:lumMod val="65000"/>
                      <a:lumOff val="35000"/>
                    </a:schemeClr>
                  </a:solidFill>
                  <a:latin typeface="微软雅黑" charset="0"/>
                  <a:ea typeface="微软雅黑" charset="0"/>
                  <a:cs typeface="Open Sans Light" pitchFamily="34" charset="0"/>
                  <a:sym typeface="+mn-ea"/>
                </a:rPr>
                <a:t>尽量简洁生动</a:t>
              </a:r>
              <a:r>
                <a:rPr lang="zh-CN" altLang="en-US" sz="996" dirty="0">
                  <a:solidFill>
                    <a:schemeClr val="tx1">
                      <a:lumMod val="65000"/>
                      <a:lumOff val="35000"/>
                    </a:schemeClr>
                  </a:solidFill>
                  <a:latin typeface="微软雅黑" charset="0"/>
                  <a:ea typeface="微软雅黑" charset="0"/>
                  <a:cs typeface="Open Sans Light" pitchFamily="34" charset="0"/>
                </a:rPr>
                <a:t>。</a:t>
              </a:r>
            </a:p>
          </p:txBody>
        </p:sp>
        <p:sp>
          <p:nvSpPr>
            <p:cNvPr id="87" name="Rectangle 56"/>
            <p:cNvSpPr/>
            <p:nvPr/>
          </p:nvSpPr>
          <p:spPr>
            <a:xfrm>
              <a:off x="808807" y="2786064"/>
              <a:ext cx="986440" cy="332962"/>
            </a:xfrm>
            <a:prstGeom prst="rect">
              <a:avLst/>
            </a:prstGeom>
          </p:spPr>
          <p:txBody>
            <a:bodyPr wrap="none">
              <a:spAutoFit/>
            </a:bodyPr>
            <a:lstStyle/>
            <a:p>
              <a:pPr algn="ctr"/>
              <a:r>
                <a:rPr lang="zh-CN" altLang="en-US" sz="1564" dirty="0">
                  <a:solidFill>
                    <a:schemeClr val="tx1">
                      <a:lumMod val="65000"/>
                      <a:lumOff val="35000"/>
                    </a:schemeClr>
                  </a:solidFill>
                  <a:latin typeface="微软雅黑" charset="0"/>
                  <a:ea typeface="微软雅黑" charset="0"/>
                  <a:cs typeface="Open Sans" panose="020B0606030504020204" pitchFamily="34" charset="0"/>
                </a:rPr>
                <a:t>添加标题</a:t>
              </a:r>
            </a:p>
          </p:txBody>
        </p:sp>
        <p:grpSp>
          <p:nvGrpSpPr>
            <p:cNvPr id="9" name="Group 45"/>
            <p:cNvGrpSpPr/>
            <p:nvPr/>
          </p:nvGrpSpPr>
          <p:grpSpPr>
            <a:xfrm>
              <a:off x="857224" y="1428742"/>
              <a:ext cx="883120" cy="1227378"/>
              <a:chOff x="857224" y="1428742"/>
              <a:chExt cx="883120" cy="1227378"/>
            </a:xfrm>
          </p:grpSpPr>
          <p:cxnSp>
            <p:nvCxnSpPr>
              <p:cNvPr id="89" name="Straight Connector 7"/>
              <p:cNvCxnSpPr/>
              <p:nvPr/>
            </p:nvCxnSpPr>
            <p:spPr>
              <a:xfrm rot="5400000">
                <a:off x="929456" y="2298136"/>
                <a:ext cx="714380" cy="15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Oval 8"/>
              <p:cNvSpPr/>
              <p:nvPr/>
            </p:nvSpPr>
            <p:spPr>
              <a:xfrm>
                <a:off x="857224" y="1428742"/>
                <a:ext cx="883120" cy="88312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tx1">
                      <a:lumMod val="65000"/>
                      <a:lumOff val="35000"/>
                    </a:schemeClr>
                  </a:solidFill>
                  <a:latin typeface="微软雅黑" charset="0"/>
                  <a:ea typeface="微软雅黑" charset="0"/>
                </a:endParaRPr>
              </a:p>
            </p:txBody>
          </p:sp>
          <p:grpSp>
            <p:nvGrpSpPr>
              <p:cNvPr id="10" name="Group 80"/>
              <p:cNvGrpSpPr/>
              <p:nvPr/>
            </p:nvGrpSpPr>
            <p:grpSpPr>
              <a:xfrm>
                <a:off x="1167519" y="1684543"/>
                <a:ext cx="274694" cy="366676"/>
                <a:chOff x="1724713" y="4548862"/>
                <a:chExt cx="274694" cy="366676"/>
              </a:xfrm>
            </p:grpSpPr>
            <p:sp>
              <p:nvSpPr>
                <p:cNvPr id="92" name="AutoShape 108"/>
                <p:cNvSpPr/>
                <p:nvPr/>
              </p:nvSpPr>
              <p:spPr bwMode="auto">
                <a:xfrm>
                  <a:off x="1792917" y="4617692"/>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sp>
              <p:nvSpPr>
                <p:cNvPr id="93" name="AutoShape 109"/>
                <p:cNvSpPr/>
                <p:nvPr/>
              </p:nvSpPr>
              <p:spPr bwMode="auto">
                <a:xfrm>
                  <a:off x="1724713" y="4548862"/>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0324" tIns="20324" rIns="20324" bIns="20324" anchor="ctr"/>
                <a:lstStyle/>
                <a:p>
                  <a:pPr defTabSz="456791"/>
                  <a:endParaRPr lang="en-US" sz="2988" dirty="0">
                    <a:solidFill>
                      <a:schemeClr val="tx1">
                        <a:lumMod val="65000"/>
                        <a:lumOff val="35000"/>
                      </a:schemeClr>
                    </a:solidFill>
                    <a:effectLst>
                      <a:outerShdw blurRad="38100" dist="38100" dir="2700000" algn="tl">
                        <a:srgbClr val="000000"/>
                      </a:outerShdw>
                    </a:effectLst>
                    <a:latin typeface="微软雅黑" charset="0"/>
                    <a:ea typeface="微软雅黑" charset="0"/>
                  </a:endParaRPr>
                </a:p>
              </p:txBody>
            </p:sp>
          </p:grpSp>
        </p:grpSp>
      </p:grpSp>
    </p:spTree>
    <p:extLst>
      <p:ext uri="{BB962C8B-B14F-4D97-AF65-F5344CB8AC3E}">
        <p14:creationId xmlns:p14="http://schemas.microsoft.com/office/powerpoint/2010/main" val="9840458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0"/>
          <p:cNvGrpSpPr/>
          <p:nvPr/>
        </p:nvGrpSpPr>
        <p:grpSpPr>
          <a:xfrm>
            <a:off x="8247010" y="1114210"/>
            <a:ext cx="376993" cy="3618832"/>
            <a:chOff x="10994103" y="1484783"/>
            <a:chExt cx="502571" cy="4824537"/>
          </a:xfrm>
        </p:grpSpPr>
        <p:sp>
          <p:nvSpPr>
            <p:cNvPr id="54" name="等腰三角形 6"/>
            <p:cNvSpPr/>
            <p:nvPr/>
          </p:nvSpPr>
          <p:spPr>
            <a:xfrm rot="16200000" flipH="1">
              <a:off x="10693937" y="1784949"/>
              <a:ext cx="1102903" cy="502571"/>
            </a:xfrm>
            <a:custGeom>
              <a:avLst/>
              <a:gdLst>
                <a:gd name="connsiteX0" fmla="*/ 0 w 693325"/>
                <a:gd name="connsiteY0" fmla="*/ 728790 h 728790"/>
                <a:gd name="connsiteX1" fmla="*/ 693325 w 693325"/>
                <a:gd name="connsiteY1" fmla="*/ 0 h 728790"/>
                <a:gd name="connsiteX2" fmla="*/ 693325 w 693325"/>
                <a:gd name="connsiteY2" fmla="*/ 728790 h 728790"/>
                <a:gd name="connsiteX3" fmla="*/ 0 w 693325"/>
                <a:gd name="connsiteY3" fmla="*/ 728790 h 728790"/>
                <a:gd name="connsiteX0" fmla="*/ 0 w 1102903"/>
                <a:gd name="connsiteY0" fmla="*/ 500190 h 500190"/>
                <a:gd name="connsiteX1" fmla="*/ 1102903 w 1102903"/>
                <a:gd name="connsiteY1" fmla="*/ 0 h 500190"/>
                <a:gd name="connsiteX2" fmla="*/ 693325 w 1102903"/>
                <a:gd name="connsiteY2" fmla="*/ 500190 h 500190"/>
                <a:gd name="connsiteX3" fmla="*/ 0 w 1102903"/>
                <a:gd name="connsiteY3" fmla="*/ 500190 h 500190"/>
                <a:gd name="connsiteX0" fmla="*/ 0 w 1102903"/>
                <a:gd name="connsiteY0" fmla="*/ 500190 h 502571"/>
                <a:gd name="connsiteX1" fmla="*/ 1102903 w 1102903"/>
                <a:gd name="connsiteY1" fmla="*/ 0 h 502571"/>
                <a:gd name="connsiteX2" fmla="*/ 729047 w 1102903"/>
                <a:gd name="connsiteY2" fmla="*/ 502571 h 502571"/>
                <a:gd name="connsiteX3" fmla="*/ 0 w 1102903"/>
                <a:gd name="connsiteY3" fmla="*/ 500190 h 502571"/>
              </a:gdLst>
              <a:ahLst/>
              <a:cxnLst>
                <a:cxn ang="0">
                  <a:pos x="connsiteX0" y="connsiteY0"/>
                </a:cxn>
                <a:cxn ang="0">
                  <a:pos x="connsiteX1" y="connsiteY1"/>
                </a:cxn>
                <a:cxn ang="0">
                  <a:pos x="connsiteX2" y="connsiteY2"/>
                </a:cxn>
                <a:cxn ang="0">
                  <a:pos x="connsiteX3" y="connsiteY3"/>
                </a:cxn>
              </a:cxnLst>
              <a:rect l="l" t="t" r="r" b="b"/>
              <a:pathLst>
                <a:path w="1102903" h="502571">
                  <a:moveTo>
                    <a:pt x="0" y="500190"/>
                  </a:moveTo>
                  <a:lnTo>
                    <a:pt x="1102903" y="0"/>
                  </a:lnTo>
                  <a:lnTo>
                    <a:pt x="729047" y="502571"/>
                  </a:lnTo>
                  <a:lnTo>
                    <a:pt x="0" y="50019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cxnSp>
          <p:nvCxnSpPr>
            <p:cNvPr id="55" name="直接连接符 54"/>
            <p:cNvCxnSpPr/>
            <p:nvPr/>
          </p:nvCxnSpPr>
          <p:spPr>
            <a:xfrm flipH="1">
              <a:off x="11001690" y="2578162"/>
              <a:ext cx="1" cy="373115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61"/>
          <p:cNvGrpSpPr/>
          <p:nvPr/>
        </p:nvGrpSpPr>
        <p:grpSpPr>
          <a:xfrm>
            <a:off x="521585" y="1114210"/>
            <a:ext cx="376993" cy="3618832"/>
            <a:chOff x="695325" y="1484783"/>
            <a:chExt cx="502571" cy="4824537"/>
          </a:xfrm>
        </p:grpSpPr>
        <p:sp>
          <p:nvSpPr>
            <p:cNvPr id="7" name="等腰三角形 6"/>
            <p:cNvSpPr/>
            <p:nvPr/>
          </p:nvSpPr>
          <p:spPr>
            <a:xfrm rot="5400000">
              <a:off x="395159" y="1784949"/>
              <a:ext cx="1102903" cy="502571"/>
            </a:xfrm>
            <a:custGeom>
              <a:avLst/>
              <a:gdLst>
                <a:gd name="connsiteX0" fmla="*/ 0 w 693325"/>
                <a:gd name="connsiteY0" fmla="*/ 728790 h 728790"/>
                <a:gd name="connsiteX1" fmla="*/ 693325 w 693325"/>
                <a:gd name="connsiteY1" fmla="*/ 0 h 728790"/>
                <a:gd name="connsiteX2" fmla="*/ 693325 w 693325"/>
                <a:gd name="connsiteY2" fmla="*/ 728790 h 728790"/>
                <a:gd name="connsiteX3" fmla="*/ 0 w 693325"/>
                <a:gd name="connsiteY3" fmla="*/ 728790 h 728790"/>
                <a:gd name="connsiteX0" fmla="*/ 0 w 1102903"/>
                <a:gd name="connsiteY0" fmla="*/ 500190 h 500190"/>
                <a:gd name="connsiteX1" fmla="*/ 1102903 w 1102903"/>
                <a:gd name="connsiteY1" fmla="*/ 0 h 500190"/>
                <a:gd name="connsiteX2" fmla="*/ 693325 w 1102903"/>
                <a:gd name="connsiteY2" fmla="*/ 500190 h 500190"/>
                <a:gd name="connsiteX3" fmla="*/ 0 w 1102903"/>
                <a:gd name="connsiteY3" fmla="*/ 500190 h 500190"/>
                <a:gd name="connsiteX0" fmla="*/ 0 w 1102903"/>
                <a:gd name="connsiteY0" fmla="*/ 500190 h 502571"/>
                <a:gd name="connsiteX1" fmla="*/ 1102903 w 1102903"/>
                <a:gd name="connsiteY1" fmla="*/ 0 h 502571"/>
                <a:gd name="connsiteX2" fmla="*/ 729047 w 1102903"/>
                <a:gd name="connsiteY2" fmla="*/ 502571 h 502571"/>
                <a:gd name="connsiteX3" fmla="*/ 0 w 1102903"/>
                <a:gd name="connsiteY3" fmla="*/ 500190 h 502571"/>
              </a:gdLst>
              <a:ahLst/>
              <a:cxnLst>
                <a:cxn ang="0">
                  <a:pos x="connsiteX0" y="connsiteY0"/>
                </a:cxn>
                <a:cxn ang="0">
                  <a:pos x="connsiteX1" y="connsiteY1"/>
                </a:cxn>
                <a:cxn ang="0">
                  <a:pos x="connsiteX2" y="connsiteY2"/>
                </a:cxn>
                <a:cxn ang="0">
                  <a:pos x="connsiteX3" y="connsiteY3"/>
                </a:cxn>
              </a:cxnLst>
              <a:rect l="l" t="t" r="r" b="b"/>
              <a:pathLst>
                <a:path w="1102903" h="502571">
                  <a:moveTo>
                    <a:pt x="0" y="500190"/>
                  </a:moveTo>
                  <a:lnTo>
                    <a:pt x="1102903" y="0"/>
                  </a:lnTo>
                  <a:lnTo>
                    <a:pt x="729047" y="502571"/>
                  </a:lnTo>
                  <a:lnTo>
                    <a:pt x="0" y="50019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cxnSp>
          <p:nvCxnSpPr>
            <p:cNvPr id="13" name="直接连接符 12"/>
            <p:cNvCxnSpPr/>
            <p:nvPr/>
          </p:nvCxnSpPr>
          <p:spPr>
            <a:xfrm>
              <a:off x="1190309" y="2578162"/>
              <a:ext cx="0" cy="373115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51"/>
          <p:cNvGrpSpPr/>
          <p:nvPr/>
        </p:nvGrpSpPr>
        <p:grpSpPr>
          <a:xfrm>
            <a:off x="521585" y="1114210"/>
            <a:ext cx="4051209" cy="890669"/>
            <a:chOff x="695325" y="1484784"/>
            <a:chExt cx="5400675" cy="1187416"/>
          </a:xfrm>
        </p:grpSpPr>
        <p:sp>
          <p:nvSpPr>
            <p:cNvPr id="26" name="五边形 25"/>
            <p:cNvSpPr/>
            <p:nvPr/>
          </p:nvSpPr>
          <p:spPr>
            <a:xfrm>
              <a:off x="695325" y="1484784"/>
              <a:ext cx="5400675" cy="72879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714" tIns="43357" rIns="86714" bIns="43357" numCol="1" spcCol="0" rtlCol="0" fromWordArt="0" anchor="ctr" anchorCtr="0" forceAA="0" compatLnSpc="1">
              <a:prstTxWarp prst="textNoShape">
                <a:avLst/>
              </a:prstTxWarp>
              <a:noAutofit/>
            </a:bodyPr>
            <a:lstStyle/>
            <a:p>
              <a:pPr algn="ctr"/>
              <a:endParaRPr lang="zh-CN" altLang="en-US" sz="1280"/>
            </a:p>
          </p:txBody>
        </p:sp>
        <p:sp>
          <p:nvSpPr>
            <p:cNvPr id="28" name="TextBox 19"/>
            <p:cNvSpPr txBox="1"/>
            <p:nvPr/>
          </p:nvSpPr>
          <p:spPr>
            <a:xfrm>
              <a:off x="2471482" y="1556792"/>
              <a:ext cx="1848361" cy="1115408"/>
            </a:xfrm>
            <a:prstGeom prst="rect">
              <a:avLst/>
            </a:prstGeom>
            <a:noFill/>
          </p:spPr>
          <p:txBody>
            <a:bodyPr wrap="square" rtlCol="0">
              <a:spAutoFit/>
            </a:bodyPr>
            <a:lstStyle/>
            <a:p>
              <a:pPr algn="ctr"/>
              <a:r>
                <a:rPr lang="zh-CN" altLang="en-US" sz="2418" dirty="0">
                  <a:solidFill>
                    <a:schemeClr val="bg1">
                      <a:lumMod val="95000"/>
                    </a:schemeClr>
                  </a:solidFill>
                  <a:latin typeface="微软雅黑" pitchFamily="34" charset="-122"/>
                  <a:ea typeface="微软雅黑" pitchFamily="34" charset="-122"/>
                </a:rPr>
                <a:t>活动宗旨</a:t>
              </a:r>
            </a:p>
          </p:txBody>
        </p:sp>
      </p:grpSp>
      <p:grpSp>
        <p:nvGrpSpPr>
          <p:cNvPr id="6" name="组合 59"/>
          <p:cNvGrpSpPr/>
          <p:nvPr/>
        </p:nvGrpSpPr>
        <p:grpSpPr>
          <a:xfrm>
            <a:off x="4572794" y="1114210"/>
            <a:ext cx="4051209" cy="890669"/>
            <a:chOff x="6095999" y="1484784"/>
            <a:chExt cx="5400675" cy="1187416"/>
          </a:xfrm>
        </p:grpSpPr>
        <p:sp>
          <p:nvSpPr>
            <p:cNvPr id="29" name="五边形 28"/>
            <p:cNvSpPr/>
            <p:nvPr/>
          </p:nvSpPr>
          <p:spPr>
            <a:xfrm flipH="1">
              <a:off x="6095999" y="1484784"/>
              <a:ext cx="5400675" cy="72879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714" tIns="43357" rIns="86714" bIns="43357" numCol="1" spcCol="0" rtlCol="0" fromWordArt="0" anchor="ctr" anchorCtr="0" forceAA="0" compatLnSpc="1">
              <a:prstTxWarp prst="textNoShape">
                <a:avLst/>
              </a:prstTxWarp>
              <a:noAutofit/>
            </a:bodyPr>
            <a:lstStyle/>
            <a:p>
              <a:pPr algn="ctr"/>
              <a:endParaRPr lang="zh-CN" altLang="en-US" sz="1280"/>
            </a:p>
          </p:txBody>
        </p:sp>
        <p:sp>
          <p:nvSpPr>
            <p:cNvPr id="30" name="TextBox 19"/>
            <p:cNvSpPr txBox="1"/>
            <p:nvPr/>
          </p:nvSpPr>
          <p:spPr>
            <a:xfrm>
              <a:off x="7872156" y="1556792"/>
              <a:ext cx="1848361" cy="1115408"/>
            </a:xfrm>
            <a:prstGeom prst="rect">
              <a:avLst/>
            </a:prstGeom>
            <a:noFill/>
          </p:spPr>
          <p:txBody>
            <a:bodyPr wrap="square" rtlCol="0">
              <a:spAutoFit/>
            </a:bodyPr>
            <a:lstStyle/>
            <a:p>
              <a:pPr algn="ctr"/>
              <a:r>
                <a:rPr lang="zh-CN" altLang="en-US" sz="2418" dirty="0">
                  <a:solidFill>
                    <a:schemeClr val="bg1">
                      <a:lumMod val="95000"/>
                    </a:schemeClr>
                  </a:solidFill>
                  <a:latin typeface="微软雅黑" pitchFamily="34" charset="-122"/>
                  <a:ea typeface="微软雅黑" pitchFamily="34" charset="-122"/>
                </a:rPr>
                <a:t>活动目标</a:t>
              </a:r>
            </a:p>
          </p:txBody>
        </p:sp>
      </p:grpSp>
      <p:sp>
        <p:nvSpPr>
          <p:cNvPr id="33" name="TextBox 106"/>
          <p:cNvSpPr txBox="1"/>
          <p:nvPr/>
        </p:nvSpPr>
        <p:spPr>
          <a:xfrm>
            <a:off x="1372369" y="2505001"/>
            <a:ext cx="2511744" cy="886551"/>
          </a:xfrm>
          <a:prstGeom prst="rect">
            <a:avLst/>
          </a:prstGeom>
          <a:noFill/>
        </p:spPr>
        <p:txBody>
          <a:bodyPr wrap="square" lIns="0" tIns="0" rIns="0" bIns="0" rtlCol="0">
            <a:spAutoFit/>
          </a:bodyPr>
          <a:lstStyle/>
          <a:p>
            <a:pPr algn="just">
              <a:lnSpc>
                <a:spcPct val="150000"/>
              </a:lnSpc>
            </a:pPr>
            <a:r>
              <a:rPr lang="zh-CN" altLang="en-US" sz="128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点击输入简要文字内容，文字内容需概括精炼，言简意赅的说明该分项内容</a:t>
            </a:r>
            <a:r>
              <a:rPr lang="en-US" altLang="zh-CN" sz="1280" dirty="0">
                <a:solidFill>
                  <a:schemeClr val="bg1">
                    <a:lumMod val="50000"/>
                  </a:schemeClr>
                </a:solidFill>
                <a:latin typeface="微软雅黑" panose="020B0503020204020204" pitchFamily="34" charset="-122"/>
                <a:ea typeface="微软雅黑" panose="020B0503020204020204" pitchFamily="34" charset="-122"/>
              </a:rPr>
              <a:t>COOLLA</a:t>
            </a:r>
            <a:r>
              <a:rPr lang="zh-CN" altLang="en-US" sz="1280" dirty="0">
                <a:solidFill>
                  <a:schemeClr val="bg1">
                    <a:lumMod val="50000"/>
                  </a:schemeClr>
                </a:solidFill>
                <a:latin typeface="微软雅黑" panose="020B0503020204020204" pitchFamily="34" charset="-122"/>
                <a:ea typeface="微软雅黑" panose="020B0503020204020204" pitchFamily="34" charset="-122"/>
              </a:rPr>
              <a:t>专业设计</a:t>
            </a:r>
            <a:r>
              <a:rPr lang="en-US" altLang="zh-CN" sz="1280" dirty="0">
                <a:solidFill>
                  <a:schemeClr val="bg1">
                    <a:lumMod val="50000"/>
                  </a:schemeClr>
                </a:solidFill>
                <a:latin typeface="微软雅黑" panose="020B0503020204020204" pitchFamily="34" charset="-122"/>
                <a:ea typeface="微软雅黑" panose="020B0503020204020204" pitchFamily="34" charset="-122"/>
              </a:rPr>
              <a:t>……</a:t>
            </a:r>
          </a:p>
        </p:txBody>
      </p:sp>
      <p:grpSp>
        <p:nvGrpSpPr>
          <p:cNvPr id="8" name="组合 33"/>
          <p:cNvGrpSpPr/>
          <p:nvPr/>
        </p:nvGrpSpPr>
        <p:grpSpPr>
          <a:xfrm>
            <a:off x="5171070" y="2217441"/>
            <a:ext cx="253759" cy="273649"/>
            <a:chOff x="2071540" y="3138835"/>
            <a:chExt cx="338286" cy="364822"/>
          </a:xfrm>
        </p:grpSpPr>
        <p:sp>
          <p:nvSpPr>
            <p:cNvPr id="35" name="椭圆 34"/>
            <p:cNvSpPr/>
            <p:nvPr/>
          </p:nvSpPr>
          <p:spPr>
            <a:xfrm>
              <a:off x="2071540" y="3142952"/>
              <a:ext cx="338286" cy="3382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Agency FB" panose="020B0503020202020204" pitchFamily="34" charset="0"/>
              </a:endParaRPr>
            </a:p>
          </p:txBody>
        </p:sp>
        <p:sp>
          <p:nvSpPr>
            <p:cNvPr id="36" name="TextBox 14"/>
            <p:cNvSpPr txBox="1"/>
            <p:nvPr/>
          </p:nvSpPr>
          <p:spPr>
            <a:xfrm>
              <a:off x="2111291" y="3138835"/>
              <a:ext cx="274723" cy="364822"/>
            </a:xfrm>
            <a:prstGeom prst="rect">
              <a:avLst/>
            </a:prstGeom>
          </p:spPr>
          <p:txBody>
            <a:bodyPr wrap="square" lIns="0" tIns="0" rIns="0" bIns="0">
              <a:spAutoFit/>
            </a:bodyPr>
            <a:lstStyle>
              <a:defPPr>
                <a:defRPr lang="zh-CN"/>
              </a:defPPr>
              <a:lvl1pPr>
                <a:defRPr sz="1400">
                  <a:solidFill>
                    <a:schemeClr val="bg2"/>
                  </a:solidFill>
                  <a:latin typeface="Impact" pitchFamily="34" charset="0"/>
                </a:defRPr>
              </a:lvl1pPr>
            </a:lstStyle>
            <a:p>
              <a:pPr algn="ctr"/>
              <a:r>
                <a:rPr lang="en-US" altLang="zh-CN" sz="1778" dirty="0">
                  <a:solidFill>
                    <a:schemeClr val="bg1"/>
                  </a:solidFill>
                  <a:latin typeface="Agency FB" panose="020B0503020202020204" pitchFamily="34" charset="0"/>
                  <a:ea typeface="造字工房悦黑（非商用）常规体" pitchFamily="2" charset="-122"/>
                </a:rPr>
                <a:t>1</a:t>
              </a:r>
              <a:endParaRPr lang="zh-CN" altLang="en-US" sz="1778" dirty="0">
                <a:solidFill>
                  <a:schemeClr val="bg1"/>
                </a:solidFill>
                <a:latin typeface="Agency FB" panose="020B0503020202020204" pitchFamily="34" charset="0"/>
                <a:ea typeface="造字工房悦黑（非商用）常规体" pitchFamily="2" charset="-122"/>
              </a:endParaRPr>
            </a:p>
          </p:txBody>
        </p:sp>
      </p:grpSp>
      <p:grpSp>
        <p:nvGrpSpPr>
          <p:cNvPr id="9" name="组合 36"/>
          <p:cNvGrpSpPr/>
          <p:nvPr/>
        </p:nvGrpSpPr>
        <p:grpSpPr>
          <a:xfrm>
            <a:off x="5171070" y="2810280"/>
            <a:ext cx="253759" cy="273649"/>
            <a:chOff x="2071540" y="3138835"/>
            <a:chExt cx="338286" cy="364822"/>
          </a:xfrm>
        </p:grpSpPr>
        <p:sp>
          <p:nvSpPr>
            <p:cNvPr id="38" name="椭圆 37"/>
            <p:cNvSpPr/>
            <p:nvPr/>
          </p:nvSpPr>
          <p:spPr>
            <a:xfrm>
              <a:off x="2071540" y="3142952"/>
              <a:ext cx="338286" cy="3382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Agency FB" panose="020B0503020202020204" pitchFamily="34" charset="0"/>
              </a:endParaRPr>
            </a:p>
          </p:txBody>
        </p:sp>
        <p:sp>
          <p:nvSpPr>
            <p:cNvPr id="39" name="TextBox 14"/>
            <p:cNvSpPr txBox="1"/>
            <p:nvPr/>
          </p:nvSpPr>
          <p:spPr>
            <a:xfrm>
              <a:off x="2111291" y="3138835"/>
              <a:ext cx="274723" cy="364822"/>
            </a:xfrm>
            <a:prstGeom prst="rect">
              <a:avLst/>
            </a:prstGeom>
          </p:spPr>
          <p:txBody>
            <a:bodyPr wrap="square" lIns="0" tIns="0" rIns="0" bIns="0">
              <a:spAutoFit/>
            </a:bodyPr>
            <a:lstStyle>
              <a:defPPr>
                <a:defRPr lang="zh-CN"/>
              </a:defPPr>
              <a:lvl1pPr>
                <a:defRPr sz="1400">
                  <a:solidFill>
                    <a:schemeClr val="bg2"/>
                  </a:solidFill>
                  <a:latin typeface="Impact" pitchFamily="34" charset="0"/>
                </a:defRPr>
              </a:lvl1pPr>
            </a:lstStyle>
            <a:p>
              <a:pPr algn="ctr"/>
              <a:r>
                <a:rPr lang="en-US" altLang="zh-CN" sz="1778" dirty="0">
                  <a:solidFill>
                    <a:schemeClr val="bg1"/>
                  </a:solidFill>
                  <a:latin typeface="Agency FB" panose="020B0503020202020204" pitchFamily="34" charset="0"/>
                  <a:ea typeface="造字工房悦黑（非商用）常规体" pitchFamily="2" charset="-122"/>
                </a:rPr>
                <a:t>2</a:t>
              </a:r>
              <a:endParaRPr lang="zh-CN" altLang="en-US" sz="1778" dirty="0">
                <a:solidFill>
                  <a:schemeClr val="bg1"/>
                </a:solidFill>
                <a:latin typeface="Agency FB" panose="020B0503020202020204" pitchFamily="34" charset="0"/>
                <a:ea typeface="造字工房悦黑（非商用）常规体" pitchFamily="2" charset="-122"/>
              </a:endParaRPr>
            </a:p>
          </p:txBody>
        </p:sp>
      </p:grpSp>
      <p:grpSp>
        <p:nvGrpSpPr>
          <p:cNvPr id="10" name="组合 39"/>
          <p:cNvGrpSpPr/>
          <p:nvPr/>
        </p:nvGrpSpPr>
        <p:grpSpPr>
          <a:xfrm>
            <a:off x="5171070" y="3403118"/>
            <a:ext cx="253759" cy="273649"/>
            <a:chOff x="2071540" y="3138835"/>
            <a:chExt cx="338286" cy="364822"/>
          </a:xfrm>
        </p:grpSpPr>
        <p:sp>
          <p:nvSpPr>
            <p:cNvPr id="41" name="椭圆 40"/>
            <p:cNvSpPr/>
            <p:nvPr/>
          </p:nvSpPr>
          <p:spPr>
            <a:xfrm>
              <a:off x="2071540" y="3142952"/>
              <a:ext cx="338286" cy="3382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Agency FB" panose="020B0503020202020204" pitchFamily="34" charset="0"/>
              </a:endParaRPr>
            </a:p>
          </p:txBody>
        </p:sp>
        <p:sp>
          <p:nvSpPr>
            <p:cNvPr id="42" name="TextBox 14"/>
            <p:cNvSpPr txBox="1"/>
            <p:nvPr/>
          </p:nvSpPr>
          <p:spPr>
            <a:xfrm>
              <a:off x="2111291" y="3138835"/>
              <a:ext cx="274723" cy="364822"/>
            </a:xfrm>
            <a:prstGeom prst="rect">
              <a:avLst/>
            </a:prstGeom>
          </p:spPr>
          <p:txBody>
            <a:bodyPr wrap="square" lIns="0" tIns="0" rIns="0" bIns="0">
              <a:spAutoFit/>
            </a:bodyPr>
            <a:lstStyle>
              <a:defPPr>
                <a:defRPr lang="zh-CN"/>
              </a:defPPr>
              <a:lvl1pPr>
                <a:defRPr sz="1400">
                  <a:solidFill>
                    <a:schemeClr val="bg2"/>
                  </a:solidFill>
                  <a:latin typeface="Impact" pitchFamily="34" charset="0"/>
                </a:defRPr>
              </a:lvl1pPr>
            </a:lstStyle>
            <a:p>
              <a:pPr algn="ctr"/>
              <a:r>
                <a:rPr lang="en-US" altLang="zh-CN" sz="1778" dirty="0">
                  <a:solidFill>
                    <a:schemeClr val="bg1"/>
                  </a:solidFill>
                  <a:latin typeface="Agency FB" panose="020B0503020202020204" pitchFamily="34" charset="0"/>
                  <a:ea typeface="造字工房悦黑（非商用）常规体" pitchFamily="2" charset="-122"/>
                </a:rPr>
                <a:t>3</a:t>
              </a:r>
              <a:endParaRPr lang="zh-CN" altLang="en-US" sz="1778" dirty="0">
                <a:solidFill>
                  <a:schemeClr val="bg1"/>
                </a:solidFill>
                <a:latin typeface="Agency FB" panose="020B0503020202020204" pitchFamily="34" charset="0"/>
                <a:ea typeface="造字工房悦黑（非商用）常规体" pitchFamily="2" charset="-122"/>
              </a:endParaRPr>
            </a:p>
          </p:txBody>
        </p:sp>
      </p:grpSp>
      <p:grpSp>
        <p:nvGrpSpPr>
          <p:cNvPr id="11" name="组合 42"/>
          <p:cNvGrpSpPr/>
          <p:nvPr/>
        </p:nvGrpSpPr>
        <p:grpSpPr>
          <a:xfrm>
            <a:off x="5171070" y="3995958"/>
            <a:ext cx="253759" cy="273649"/>
            <a:chOff x="2071540" y="3138835"/>
            <a:chExt cx="338286" cy="364822"/>
          </a:xfrm>
        </p:grpSpPr>
        <p:sp>
          <p:nvSpPr>
            <p:cNvPr id="44" name="椭圆 43"/>
            <p:cNvSpPr/>
            <p:nvPr/>
          </p:nvSpPr>
          <p:spPr>
            <a:xfrm>
              <a:off x="2071540" y="3142952"/>
              <a:ext cx="338286" cy="3382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latin typeface="Agency FB" panose="020B0503020202020204" pitchFamily="34" charset="0"/>
              </a:endParaRPr>
            </a:p>
          </p:txBody>
        </p:sp>
        <p:sp>
          <p:nvSpPr>
            <p:cNvPr id="45" name="TextBox 14"/>
            <p:cNvSpPr txBox="1"/>
            <p:nvPr/>
          </p:nvSpPr>
          <p:spPr>
            <a:xfrm>
              <a:off x="2111291" y="3138835"/>
              <a:ext cx="274723" cy="364822"/>
            </a:xfrm>
            <a:prstGeom prst="rect">
              <a:avLst/>
            </a:prstGeom>
          </p:spPr>
          <p:txBody>
            <a:bodyPr wrap="square" lIns="0" tIns="0" rIns="0" bIns="0">
              <a:spAutoFit/>
            </a:bodyPr>
            <a:lstStyle>
              <a:defPPr>
                <a:defRPr lang="zh-CN"/>
              </a:defPPr>
              <a:lvl1pPr>
                <a:defRPr sz="1400">
                  <a:solidFill>
                    <a:schemeClr val="bg2"/>
                  </a:solidFill>
                  <a:latin typeface="Impact" pitchFamily="34" charset="0"/>
                </a:defRPr>
              </a:lvl1pPr>
            </a:lstStyle>
            <a:p>
              <a:pPr algn="ctr"/>
              <a:r>
                <a:rPr lang="en-US" altLang="zh-CN" sz="1778" dirty="0">
                  <a:solidFill>
                    <a:schemeClr val="bg1"/>
                  </a:solidFill>
                  <a:latin typeface="Agency FB" panose="020B0503020202020204" pitchFamily="34" charset="0"/>
                  <a:ea typeface="造字工房悦黑（非商用）常规体" pitchFamily="2" charset="-122"/>
                </a:rPr>
                <a:t>4</a:t>
              </a:r>
              <a:endParaRPr lang="zh-CN" altLang="en-US" sz="1778" dirty="0">
                <a:solidFill>
                  <a:schemeClr val="bg1"/>
                </a:solidFill>
                <a:latin typeface="Agency FB" panose="020B0503020202020204" pitchFamily="34" charset="0"/>
                <a:ea typeface="造字工房悦黑（非商用）常规体" pitchFamily="2" charset="-122"/>
              </a:endParaRPr>
            </a:p>
          </p:txBody>
        </p:sp>
      </p:grpSp>
      <p:sp>
        <p:nvSpPr>
          <p:cNvPr id="46" name="TextBox 23"/>
          <p:cNvSpPr txBox="1"/>
          <p:nvPr/>
        </p:nvSpPr>
        <p:spPr>
          <a:xfrm>
            <a:off x="5624430" y="2254483"/>
            <a:ext cx="2390342" cy="218046"/>
          </a:xfrm>
          <a:prstGeom prst="rect">
            <a:avLst/>
          </a:prstGeom>
          <a:noFill/>
        </p:spPr>
        <p:txBody>
          <a:bodyPr wrap="square" lIns="0" tIns="0" rIns="0" bIns="0" rtlCol="0">
            <a:spAutoFit/>
          </a:bodyPr>
          <a:lstStyle/>
          <a:p>
            <a:pPr algn="just">
              <a:lnSpc>
                <a:spcPts val="1650"/>
              </a:lnSpc>
            </a:pPr>
            <a:r>
              <a:rPr lang="zh-CN" altLang="en-US" sz="853" dirty="0">
                <a:solidFill>
                  <a:schemeClr val="bg1">
                    <a:lumMod val="50000"/>
                  </a:schemeClr>
                </a:solidFill>
                <a:latin typeface="微软雅黑" pitchFamily="34" charset="-122"/>
                <a:ea typeface="微软雅黑" pitchFamily="34" charset="-122"/>
              </a:rPr>
              <a:t>点击输入简要文字内容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47" name="TextBox 23"/>
          <p:cNvSpPr txBox="1"/>
          <p:nvPr/>
        </p:nvSpPr>
        <p:spPr>
          <a:xfrm>
            <a:off x="5624430" y="2845666"/>
            <a:ext cx="2390342" cy="218046"/>
          </a:xfrm>
          <a:prstGeom prst="rect">
            <a:avLst/>
          </a:prstGeom>
          <a:noFill/>
        </p:spPr>
        <p:txBody>
          <a:bodyPr wrap="square" lIns="0" tIns="0" rIns="0" bIns="0" rtlCol="0">
            <a:spAutoFit/>
          </a:bodyPr>
          <a:lstStyle/>
          <a:p>
            <a:pPr algn="just">
              <a:lnSpc>
                <a:spcPts val="1650"/>
              </a:lnSpc>
            </a:pPr>
            <a:r>
              <a:rPr lang="zh-CN" altLang="en-US" sz="853" dirty="0">
                <a:solidFill>
                  <a:schemeClr val="bg1">
                    <a:lumMod val="50000"/>
                  </a:schemeClr>
                </a:solidFill>
                <a:latin typeface="微软雅黑" pitchFamily="34" charset="-122"/>
                <a:ea typeface="微软雅黑" pitchFamily="34" charset="-122"/>
              </a:rPr>
              <a:t>点击输入简要文字内容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48" name="TextBox 23"/>
          <p:cNvSpPr txBox="1"/>
          <p:nvPr/>
        </p:nvSpPr>
        <p:spPr>
          <a:xfrm>
            <a:off x="5624430" y="3436851"/>
            <a:ext cx="2390342" cy="218046"/>
          </a:xfrm>
          <a:prstGeom prst="rect">
            <a:avLst/>
          </a:prstGeom>
          <a:noFill/>
        </p:spPr>
        <p:txBody>
          <a:bodyPr wrap="square" lIns="0" tIns="0" rIns="0" bIns="0" rtlCol="0">
            <a:spAutoFit/>
          </a:bodyPr>
          <a:lstStyle/>
          <a:p>
            <a:pPr algn="just">
              <a:lnSpc>
                <a:spcPts val="1650"/>
              </a:lnSpc>
            </a:pPr>
            <a:r>
              <a:rPr lang="zh-CN" altLang="en-US" sz="853" dirty="0">
                <a:solidFill>
                  <a:schemeClr val="bg1">
                    <a:lumMod val="50000"/>
                  </a:schemeClr>
                </a:solidFill>
                <a:latin typeface="微软雅黑" pitchFamily="34" charset="-122"/>
                <a:ea typeface="微软雅黑" pitchFamily="34" charset="-122"/>
              </a:rPr>
              <a:t>点击输入简要文字内容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49" name="TextBox 23"/>
          <p:cNvSpPr txBox="1"/>
          <p:nvPr/>
        </p:nvSpPr>
        <p:spPr>
          <a:xfrm>
            <a:off x="5624430" y="4028035"/>
            <a:ext cx="2390342" cy="218046"/>
          </a:xfrm>
          <a:prstGeom prst="rect">
            <a:avLst/>
          </a:prstGeom>
          <a:noFill/>
        </p:spPr>
        <p:txBody>
          <a:bodyPr wrap="square" lIns="0" tIns="0" rIns="0" bIns="0" rtlCol="0">
            <a:spAutoFit/>
          </a:bodyPr>
          <a:lstStyle/>
          <a:p>
            <a:pPr algn="just">
              <a:lnSpc>
                <a:spcPts val="1650"/>
              </a:lnSpc>
            </a:pPr>
            <a:r>
              <a:rPr lang="zh-CN" altLang="en-US" sz="853" dirty="0">
                <a:solidFill>
                  <a:schemeClr val="bg1">
                    <a:lumMod val="50000"/>
                  </a:schemeClr>
                </a:solidFill>
                <a:latin typeface="微软雅黑" pitchFamily="34" charset="-122"/>
                <a:ea typeface="微软雅黑" pitchFamily="34" charset="-122"/>
              </a:rPr>
              <a:t>点击输入简要文字内容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cxnSp>
        <p:nvCxnSpPr>
          <p:cNvPr id="51" name="直接连接符 50"/>
          <p:cNvCxnSpPr/>
          <p:nvPr/>
        </p:nvCxnSpPr>
        <p:spPr>
          <a:xfrm>
            <a:off x="4578487" y="4733041"/>
            <a:ext cx="36742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898581" y="4733041"/>
            <a:ext cx="3674215"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0362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1000"/>
                                        <p:tgtEl>
                                          <p:spTgt spid="4"/>
                                        </p:tgtEl>
                                      </p:cBhvr>
                                    </p:animEffect>
                                  </p:childTnLst>
                                </p:cTn>
                              </p:par>
                              <p:par>
                                <p:cTn id="15" presetID="22" presetClass="entr" presetSubtype="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22" presetClass="entr" presetSubtype="2"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right)">
                                      <p:cBhvr>
                                        <p:cTn id="24" dur="500"/>
                                        <p:tgtEl>
                                          <p:spTgt spid="51"/>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2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4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6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3600"/>
                            </p:stCondLst>
                            <p:childTnLst>
                              <p:par>
                                <p:cTn id="43" presetID="22" presetClass="entr" presetSubtype="8"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300"/>
                                        <p:tgtEl>
                                          <p:spTgt spid="46"/>
                                        </p:tgtEl>
                                      </p:cBhvr>
                                    </p:animEffect>
                                  </p:childTnLst>
                                </p:cTn>
                              </p:par>
                            </p:childTnLst>
                          </p:cTn>
                        </p:par>
                        <p:par>
                          <p:cTn id="46" fill="hold">
                            <p:stCondLst>
                              <p:cond delay="3900"/>
                            </p:stCondLst>
                            <p:childTnLst>
                              <p:par>
                                <p:cTn id="47" presetID="22" presetClass="entr" presetSubtype="8"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left)">
                                      <p:cBhvr>
                                        <p:cTn id="49" dur="300"/>
                                        <p:tgtEl>
                                          <p:spTgt spid="47"/>
                                        </p:tgtEl>
                                      </p:cBhvr>
                                    </p:animEffect>
                                  </p:childTnLst>
                                </p:cTn>
                              </p:par>
                            </p:childTnLst>
                          </p:cTn>
                        </p:par>
                        <p:par>
                          <p:cTn id="50" fill="hold">
                            <p:stCondLst>
                              <p:cond delay="4200"/>
                            </p:stCondLst>
                            <p:childTnLst>
                              <p:par>
                                <p:cTn id="51" presetID="22" presetClass="entr" presetSubtype="8"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left)">
                                      <p:cBhvr>
                                        <p:cTn id="53" dur="300"/>
                                        <p:tgtEl>
                                          <p:spTgt spid="48"/>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3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6" grpId="0"/>
      <p:bldP spid="47" grpId="0"/>
      <p:bldP spid="48"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C1A1490-7F4F-4B4A-973E-79E63300B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7" name="椭圆 3087"/>
          <p:cNvSpPr>
            <a:spLocks noChangeArrowheads="1"/>
          </p:cNvSpPr>
          <p:nvPr/>
        </p:nvSpPr>
        <p:spPr bwMode="auto">
          <a:xfrm>
            <a:off x="1548458" y="2051360"/>
            <a:ext cx="953051" cy="953232"/>
          </a:xfrm>
          <a:prstGeom prst="ellipse">
            <a:avLst/>
          </a:prstGeom>
          <a:solidFill>
            <a:schemeClr val="accent1"/>
          </a:solidFill>
          <a:ln>
            <a:noFill/>
          </a:ln>
        </p:spPr>
        <p:txBody>
          <a:bodyPr lIns="65032" tIns="32516" rIns="65032" bIns="32516"/>
          <a:lstStyle/>
          <a:p>
            <a:endParaRPr lang="zh-CN" altLang="en-US"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3080"/>
          <p:cNvSpPr txBox="1">
            <a:spLocks noChangeArrowheads="1"/>
          </p:cNvSpPr>
          <p:nvPr/>
        </p:nvSpPr>
        <p:spPr bwMode="auto">
          <a:xfrm>
            <a:off x="1404442" y="2116734"/>
            <a:ext cx="1252447" cy="80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32" tIns="32516" rIns="65032" bIns="32516">
            <a:spAutoFit/>
          </a:bodyPr>
          <a:lstStyle/>
          <a:p>
            <a:pPr algn="ct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p>
        </p:txBody>
      </p:sp>
      <p:sp>
        <p:nvSpPr>
          <p:cNvPr id="11" name="矩形 10"/>
          <p:cNvSpPr/>
          <p:nvPr/>
        </p:nvSpPr>
        <p:spPr>
          <a:xfrm>
            <a:off x="2800905" y="2152902"/>
            <a:ext cx="2030590" cy="400110"/>
          </a:xfrm>
          <a:prstGeom prst="rect">
            <a:avLst/>
          </a:prstGeom>
        </p:spPr>
        <p:txBody>
          <a:bodyPr wrap="square" lIns="0" tIns="0" rIns="0" bIns="0">
            <a:spAutoFit/>
          </a:bodyPr>
          <a:lstStyle/>
          <a:p>
            <a:pPr>
              <a:lnSpc>
                <a:spcPct val="130000"/>
              </a:lnSpc>
            </a:pPr>
            <a:r>
              <a:rPr lang="zh-CN" altLang="en-US" sz="2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12" name="文本框 9"/>
          <p:cNvSpPr txBox="1"/>
          <p:nvPr/>
        </p:nvSpPr>
        <p:spPr>
          <a:xfrm>
            <a:off x="2779431" y="2545128"/>
            <a:ext cx="2829786" cy="303929"/>
          </a:xfrm>
          <a:prstGeom prst="rect">
            <a:avLst/>
          </a:prstGeom>
          <a:noFill/>
        </p:spPr>
        <p:txBody>
          <a:bodyPr wrap="square" lIns="0" tIns="0" rIns="0" bIns="0" rtlCol="0">
            <a:spAutoFit/>
          </a:bodyPr>
          <a:lstStyle/>
          <a:p>
            <a:pPr>
              <a:lnSpc>
                <a:spcPct val="150000"/>
              </a:lnSpc>
            </a:pPr>
            <a:r>
              <a:rPr lang="zh-CN" alt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p>
        </p:txBody>
      </p:sp>
    </p:spTree>
    <p:extLst>
      <p:ext uri="{BB962C8B-B14F-4D97-AF65-F5344CB8AC3E}">
        <p14:creationId xmlns:p14="http://schemas.microsoft.com/office/powerpoint/2010/main" val="41169601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4*#ppt_w"/>
                                          </p:val>
                                        </p:tav>
                                        <p:tav tm="100000">
                                          <p:val>
                                            <p:strVal val="#ppt_w"/>
                                          </p:val>
                                        </p:tav>
                                      </p:tavLst>
                                    </p:anim>
                                    <p:anim calcmode="lin" valueType="num">
                                      <p:cBhvr>
                                        <p:cTn id="26" dur="500" fill="hold"/>
                                        <p:tgtEl>
                                          <p:spTgt spid="11"/>
                                        </p:tgtEl>
                                        <p:attrNameLst>
                                          <p:attrName>ppt_h</p:attrName>
                                        </p:attrNameLst>
                                      </p:cBhvr>
                                      <p:tavLst>
                                        <p:tav tm="0">
                                          <p:val>
                                            <p:strVal val="4*#ppt_h"/>
                                          </p:val>
                                        </p:tav>
                                        <p:tav tm="100000">
                                          <p:val>
                                            <p:strVal val="#ppt_h"/>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67586" y="454571"/>
            <a:ext cx="1795214" cy="1471767"/>
          </a:xfrm>
          <a:prstGeom prst="rect">
            <a:avLst/>
          </a:prstGeom>
        </p:spPr>
      </p:pic>
      <p:sp>
        <p:nvSpPr>
          <p:cNvPr id="7" name="文本框 6"/>
          <p:cNvSpPr txBox="1"/>
          <p:nvPr/>
        </p:nvSpPr>
        <p:spPr>
          <a:xfrm>
            <a:off x="1611807" y="761879"/>
            <a:ext cx="860906" cy="503507"/>
          </a:xfrm>
          <a:prstGeom prst="rect">
            <a:avLst/>
          </a:prstGeom>
          <a:noFill/>
        </p:spPr>
        <p:txBody>
          <a:bodyPr wrap="none" lIns="65032" tIns="32516" rIns="65032" bIns="32516" rtlCol="0">
            <a:spAutoFit/>
          </a:bodyPr>
          <a:lstStyle/>
          <a:p>
            <a:pPr algn="ctr"/>
            <a:r>
              <a:rPr lang="zh-CN" altLang="en-US" sz="2800" dirty="0">
                <a:solidFill>
                  <a:schemeClr val="accent1"/>
                </a:solidFill>
                <a:latin typeface="微软雅黑" panose="020B0503020204020204" pitchFamily="34" charset="-122"/>
                <a:ea typeface="微软雅黑" panose="020B0503020204020204" pitchFamily="34" charset="-122"/>
                <a:cs typeface="+mn-ea"/>
                <a:sym typeface="+mn-lt"/>
              </a:rPr>
              <a:t>目录</a:t>
            </a:r>
          </a:p>
        </p:txBody>
      </p:sp>
      <p:sp>
        <p:nvSpPr>
          <p:cNvPr id="8" name="文本框 7"/>
          <p:cNvSpPr txBox="1"/>
          <p:nvPr/>
        </p:nvSpPr>
        <p:spPr>
          <a:xfrm>
            <a:off x="1473899" y="1265386"/>
            <a:ext cx="1136723" cy="284591"/>
          </a:xfrm>
          <a:prstGeom prst="rect">
            <a:avLst/>
          </a:prstGeom>
          <a:noFill/>
        </p:spPr>
        <p:txBody>
          <a:bodyPr wrap="square" lIns="65032" tIns="32516" rIns="65032" bIns="32516" rtlCol="0">
            <a:spAutoFit/>
          </a:bodyPr>
          <a:lstStyle/>
          <a:p>
            <a:r>
              <a:rPr lang="en-US" altLang="zh-CN" sz="1400" dirty="0">
                <a:solidFill>
                  <a:schemeClr val="accent1"/>
                </a:solidFill>
                <a:latin typeface="Arial" panose="020B0604020202020204" pitchFamily="34" charset="0"/>
                <a:cs typeface="Arial" panose="020B0604020202020204" pitchFamily="34" charset="0"/>
                <a:sym typeface="+mn-lt"/>
              </a:rPr>
              <a:t>CONTENTS</a:t>
            </a:r>
          </a:p>
        </p:txBody>
      </p:sp>
      <p:sp>
        <p:nvSpPr>
          <p:cNvPr id="9" name="文本框 8"/>
          <p:cNvSpPr txBox="1"/>
          <p:nvPr/>
        </p:nvSpPr>
        <p:spPr>
          <a:xfrm>
            <a:off x="1154725" y="2008855"/>
            <a:ext cx="1012297" cy="827502"/>
          </a:xfrm>
          <a:prstGeom prst="rect">
            <a:avLst/>
          </a:prstGeom>
          <a:noFill/>
        </p:spPr>
        <p:txBody>
          <a:bodyPr wrap="square" lIns="65032" tIns="32516" rIns="65032" bIns="32516" rtlCol="0">
            <a:spAutoFit/>
          </a:bodyPr>
          <a:lstStyle/>
          <a:p>
            <a:pPr algn="ctr"/>
            <a:r>
              <a:rPr lang="en-US" altLang="zh-CN" sz="4900" dirty="0">
                <a:solidFill>
                  <a:schemeClr val="accent1"/>
                </a:solidFill>
                <a:cs typeface="+mn-ea"/>
                <a:sym typeface="+mn-lt"/>
              </a:rPr>
              <a:t>01</a:t>
            </a:r>
            <a:endParaRPr lang="zh-CN" altLang="en-US" sz="4900" dirty="0">
              <a:solidFill>
                <a:schemeClr val="accent1"/>
              </a:solidFill>
              <a:cs typeface="+mn-ea"/>
              <a:sym typeface="+mn-lt"/>
            </a:endParaRPr>
          </a:p>
        </p:txBody>
      </p:sp>
      <p:sp>
        <p:nvSpPr>
          <p:cNvPr id="10" name="文本框 9"/>
          <p:cNvSpPr txBox="1"/>
          <p:nvPr/>
        </p:nvSpPr>
        <p:spPr>
          <a:xfrm>
            <a:off x="3152108" y="2008855"/>
            <a:ext cx="1012297" cy="827502"/>
          </a:xfrm>
          <a:prstGeom prst="rect">
            <a:avLst/>
          </a:prstGeom>
          <a:noFill/>
        </p:spPr>
        <p:txBody>
          <a:bodyPr wrap="square" lIns="65032" tIns="32516" rIns="65032" bIns="32516" rtlCol="0">
            <a:spAutoFit/>
          </a:bodyPr>
          <a:lstStyle/>
          <a:p>
            <a:pPr algn="ctr"/>
            <a:r>
              <a:rPr lang="en-US" altLang="zh-CN" sz="4900" dirty="0">
                <a:solidFill>
                  <a:schemeClr val="accent1"/>
                </a:solidFill>
                <a:cs typeface="+mn-ea"/>
                <a:sym typeface="+mn-lt"/>
              </a:rPr>
              <a:t>02</a:t>
            </a:r>
            <a:endParaRPr lang="zh-CN" altLang="en-US" sz="4900" dirty="0">
              <a:solidFill>
                <a:schemeClr val="accent1"/>
              </a:solidFill>
              <a:cs typeface="+mn-ea"/>
              <a:sym typeface="+mn-lt"/>
            </a:endParaRPr>
          </a:p>
        </p:txBody>
      </p:sp>
      <p:sp>
        <p:nvSpPr>
          <p:cNvPr id="14" name="文本框 13"/>
          <p:cNvSpPr txBox="1"/>
          <p:nvPr/>
        </p:nvSpPr>
        <p:spPr>
          <a:xfrm>
            <a:off x="5149492" y="2008855"/>
            <a:ext cx="1012297" cy="827502"/>
          </a:xfrm>
          <a:prstGeom prst="rect">
            <a:avLst/>
          </a:prstGeom>
          <a:noFill/>
        </p:spPr>
        <p:txBody>
          <a:bodyPr wrap="square" lIns="65032" tIns="32516" rIns="65032" bIns="32516" rtlCol="0">
            <a:spAutoFit/>
          </a:bodyPr>
          <a:lstStyle/>
          <a:p>
            <a:pPr algn="ctr"/>
            <a:r>
              <a:rPr lang="en-US" altLang="zh-CN" sz="4900" dirty="0">
                <a:solidFill>
                  <a:schemeClr val="accent1"/>
                </a:solidFill>
                <a:cs typeface="+mn-ea"/>
                <a:sym typeface="+mn-lt"/>
              </a:rPr>
              <a:t>03</a:t>
            </a:r>
            <a:endParaRPr lang="zh-CN" altLang="en-US" sz="4900" dirty="0">
              <a:solidFill>
                <a:schemeClr val="accent1"/>
              </a:solidFill>
              <a:cs typeface="+mn-ea"/>
              <a:sym typeface="+mn-lt"/>
            </a:endParaRPr>
          </a:p>
        </p:txBody>
      </p:sp>
      <p:sp>
        <p:nvSpPr>
          <p:cNvPr id="15" name="文本框 14"/>
          <p:cNvSpPr txBox="1"/>
          <p:nvPr/>
        </p:nvSpPr>
        <p:spPr>
          <a:xfrm>
            <a:off x="7142725" y="2008855"/>
            <a:ext cx="1012297" cy="827502"/>
          </a:xfrm>
          <a:prstGeom prst="rect">
            <a:avLst/>
          </a:prstGeom>
          <a:noFill/>
        </p:spPr>
        <p:txBody>
          <a:bodyPr wrap="square" lIns="65032" tIns="32516" rIns="65032" bIns="32516" rtlCol="0">
            <a:spAutoFit/>
          </a:bodyPr>
          <a:lstStyle/>
          <a:p>
            <a:pPr algn="ctr"/>
            <a:r>
              <a:rPr lang="en-US" altLang="zh-CN" sz="4900" dirty="0">
                <a:solidFill>
                  <a:schemeClr val="accent1"/>
                </a:solidFill>
                <a:cs typeface="+mn-ea"/>
                <a:sym typeface="+mn-lt"/>
              </a:rPr>
              <a:t>04</a:t>
            </a:r>
            <a:endParaRPr lang="zh-CN" altLang="en-US" sz="4900" dirty="0">
              <a:solidFill>
                <a:schemeClr val="accent1"/>
              </a:solidFill>
              <a:cs typeface="+mn-ea"/>
              <a:sym typeface="+mn-lt"/>
            </a:endParaRPr>
          </a:p>
        </p:txBody>
      </p:sp>
      <p:cxnSp>
        <p:nvCxnSpPr>
          <p:cNvPr id="16" name="直接连接符 15"/>
          <p:cNvCxnSpPr/>
          <p:nvPr/>
        </p:nvCxnSpPr>
        <p:spPr>
          <a:xfrm flipH="1">
            <a:off x="2537732" y="2074178"/>
            <a:ext cx="8835" cy="64505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766882" y="2074178"/>
            <a:ext cx="8835" cy="64505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4648381" y="2074178"/>
            <a:ext cx="8835" cy="64505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6759549" y="2074178"/>
            <a:ext cx="8835" cy="64505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8620870" y="2074178"/>
            <a:ext cx="8835" cy="6450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992116" y="3063649"/>
            <a:ext cx="1192484" cy="250333"/>
          </a:xfrm>
          <a:prstGeom prst="rect">
            <a:avLst/>
          </a:prstGeom>
        </p:spPr>
        <p:txBody>
          <a:bodyPr wrap="square" lIns="65032" tIns="32516" rIns="65032" bIns="32516">
            <a:spAutoFit/>
          </a:bodyPr>
          <a:lstStyle/>
          <a:p>
            <a:pPr algn="ctr"/>
            <a:r>
              <a:rPr lang="zh-CN" altLang="en-US" sz="1200" dirty="0">
                <a:solidFill>
                  <a:schemeClr val="accent1"/>
                </a:solidFill>
                <a:latin typeface="微软雅黑" panose="020B0503020204020204" pitchFamily="34" charset="-122"/>
                <a:ea typeface="微软雅黑" panose="020B0503020204020204" pitchFamily="34" charset="-122"/>
                <a:cs typeface="+mn-ea"/>
                <a:sym typeface="+mn-lt"/>
              </a:rPr>
              <a:t>相关标题文字</a:t>
            </a:r>
          </a:p>
        </p:txBody>
      </p:sp>
      <p:sp>
        <p:nvSpPr>
          <p:cNvPr id="22" name="文本框 21"/>
          <p:cNvSpPr txBox="1"/>
          <p:nvPr/>
        </p:nvSpPr>
        <p:spPr>
          <a:xfrm>
            <a:off x="612354" y="3326348"/>
            <a:ext cx="1952010" cy="326316"/>
          </a:xfrm>
          <a:prstGeom prst="rect">
            <a:avLst/>
          </a:prstGeom>
          <a:noFill/>
        </p:spPr>
        <p:txBody>
          <a:bodyPr wrap="square" lIns="65032" tIns="32516" rIns="65032" bIns="32516" rtlCol="0">
            <a:spAutoFit/>
          </a:bodyPr>
          <a:lstStyle/>
          <a:p>
            <a:pPr algn="ctr">
              <a:lnSpc>
                <a:spcPct val="150000"/>
              </a:lnSpc>
            </a:pPr>
            <a:r>
              <a:rPr lang="zh-CN" altLang="en-US" sz="600" dirty="0">
                <a:solidFill>
                  <a:schemeClr val="bg1">
                    <a:lumMod val="50000"/>
                  </a:schemeClr>
                </a:solidFill>
                <a:latin typeface="微软雅黑" panose="020B0503020204020204" pitchFamily="34" charset="-122"/>
                <a:ea typeface="微软雅黑" panose="020B0503020204020204" pitchFamily="34" charset="-122"/>
                <a:cs typeface="+mn-ea"/>
                <a:sym typeface="+mn-lt"/>
              </a:rPr>
              <a:t>请替换文字内容，点击添加相关标题文字，修改文字内容，也可以直接复制你的内容到此。</a:t>
            </a:r>
          </a:p>
        </p:txBody>
      </p:sp>
      <p:sp>
        <p:nvSpPr>
          <p:cNvPr id="23" name="矩形 22"/>
          <p:cNvSpPr/>
          <p:nvPr/>
        </p:nvSpPr>
        <p:spPr>
          <a:xfrm>
            <a:off x="3074303" y="3063649"/>
            <a:ext cx="1192484" cy="250333"/>
          </a:xfrm>
          <a:prstGeom prst="rect">
            <a:avLst/>
          </a:prstGeom>
        </p:spPr>
        <p:txBody>
          <a:bodyPr wrap="square" lIns="65032" tIns="32516" rIns="65032" bIns="32516">
            <a:spAutoFit/>
          </a:bodyPr>
          <a:lstStyle/>
          <a:p>
            <a:pPr algn="ctr"/>
            <a:r>
              <a:rPr lang="zh-CN" altLang="en-US" sz="1200" dirty="0">
                <a:solidFill>
                  <a:schemeClr val="accent1"/>
                </a:solidFill>
                <a:latin typeface="微软雅黑" panose="020B0503020204020204" pitchFamily="34" charset="-122"/>
                <a:ea typeface="微软雅黑" panose="020B0503020204020204" pitchFamily="34" charset="-122"/>
                <a:cs typeface="+mn-ea"/>
                <a:sym typeface="+mn-lt"/>
              </a:rPr>
              <a:t>相关标题文字</a:t>
            </a:r>
          </a:p>
        </p:txBody>
      </p:sp>
      <p:sp>
        <p:nvSpPr>
          <p:cNvPr id="24" name="文本框 23"/>
          <p:cNvSpPr txBox="1"/>
          <p:nvPr/>
        </p:nvSpPr>
        <p:spPr>
          <a:xfrm>
            <a:off x="2694540" y="3326348"/>
            <a:ext cx="1952010" cy="326316"/>
          </a:xfrm>
          <a:prstGeom prst="rect">
            <a:avLst/>
          </a:prstGeom>
          <a:noFill/>
        </p:spPr>
        <p:txBody>
          <a:bodyPr wrap="square" lIns="65032" tIns="32516" rIns="65032" bIns="32516" rtlCol="0">
            <a:spAutoFit/>
          </a:bodyPr>
          <a:lstStyle/>
          <a:p>
            <a:pPr algn="ctr">
              <a:lnSpc>
                <a:spcPct val="150000"/>
              </a:lnSpc>
            </a:pPr>
            <a:r>
              <a:rPr lang="zh-CN" altLang="en-US" sz="600" dirty="0">
                <a:solidFill>
                  <a:schemeClr val="bg1">
                    <a:lumMod val="50000"/>
                  </a:schemeClr>
                </a:solidFill>
                <a:latin typeface="微软雅黑" panose="020B0503020204020204" pitchFamily="34" charset="-122"/>
                <a:ea typeface="微软雅黑" panose="020B0503020204020204" pitchFamily="34" charset="-122"/>
                <a:cs typeface="+mn-ea"/>
                <a:sym typeface="+mn-lt"/>
              </a:rPr>
              <a:t>请替换文字内容，点击添加相关标题文字，修改文字内容，也可以直接复制你的内容到此。</a:t>
            </a:r>
          </a:p>
        </p:txBody>
      </p:sp>
      <p:sp>
        <p:nvSpPr>
          <p:cNvPr id="25" name="矩形 24"/>
          <p:cNvSpPr/>
          <p:nvPr/>
        </p:nvSpPr>
        <p:spPr>
          <a:xfrm>
            <a:off x="5136784" y="3063649"/>
            <a:ext cx="1192484" cy="250333"/>
          </a:xfrm>
          <a:prstGeom prst="rect">
            <a:avLst/>
          </a:prstGeom>
        </p:spPr>
        <p:txBody>
          <a:bodyPr wrap="square" lIns="65032" tIns="32516" rIns="65032" bIns="32516">
            <a:spAutoFit/>
          </a:bodyPr>
          <a:lstStyle/>
          <a:p>
            <a:pPr algn="ctr"/>
            <a:r>
              <a:rPr lang="zh-CN" altLang="en-US" sz="1200" dirty="0">
                <a:solidFill>
                  <a:schemeClr val="accent1"/>
                </a:solidFill>
                <a:latin typeface="微软雅黑" panose="020B0503020204020204" pitchFamily="34" charset="-122"/>
                <a:ea typeface="微软雅黑" panose="020B0503020204020204" pitchFamily="34" charset="-122"/>
                <a:cs typeface="+mn-ea"/>
                <a:sym typeface="+mn-lt"/>
              </a:rPr>
              <a:t>相关标题文字</a:t>
            </a:r>
          </a:p>
        </p:txBody>
      </p:sp>
      <p:sp>
        <p:nvSpPr>
          <p:cNvPr id="26" name="文本框 25"/>
          <p:cNvSpPr txBox="1"/>
          <p:nvPr/>
        </p:nvSpPr>
        <p:spPr>
          <a:xfrm>
            <a:off x="4757021" y="3326348"/>
            <a:ext cx="1952010" cy="326316"/>
          </a:xfrm>
          <a:prstGeom prst="rect">
            <a:avLst/>
          </a:prstGeom>
          <a:noFill/>
        </p:spPr>
        <p:txBody>
          <a:bodyPr wrap="square" lIns="65032" tIns="32516" rIns="65032" bIns="32516" rtlCol="0">
            <a:spAutoFit/>
          </a:bodyPr>
          <a:lstStyle/>
          <a:p>
            <a:pPr algn="ctr">
              <a:lnSpc>
                <a:spcPct val="150000"/>
              </a:lnSpc>
            </a:pPr>
            <a:r>
              <a:rPr lang="zh-CN" altLang="en-US" sz="600" dirty="0">
                <a:solidFill>
                  <a:schemeClr val="bg1">
                    <a:lumMod val="50000"/>
                  </a:schemeClr>
                </a:solidFill>
                <a:latin typeface="微软雅黑" panose="020B0503020204020204" pitchFamily="34" charset="-122"/>
                <a:ea typeface="微软雅黑" panose="020B0503020204020204" pitchFamily="34" charset="-122"/>
                <a:cs typeface="+mn-ea"/>
                <a:sym typeface="+mn-lt"/>
              </a:rPr>
              <a:t>请替换文字内容，点击添加相关标题文字，修改文字内容，也可以直接复制你的内容到此。</a:t>
            </a:r>
          </a:p>
        </p:txBody>
      </p:sp>
      <p:sp>
        <p:nvSpPr>
          <p:cNvPr id="27" name="矩形 26"/>
          <p:cNvSpPr/>
          <p:nvPr/>
        </p:nvSpPr>
        <p:spPr>
          <a:xfrm>
            <a:off x="7166423" y="3063649"/>
            <a:ext cx="1192484" cy="250333"/>
          </a:xfrm>
          <a:prstGeom prst="rect">
            <a:avLst/>
          </a:prstGeom>
        </p:spPr>
        <p:txBody>
          <a:bodyPr wrap="square" lIns="65032" tIns="32516" rIns="65032" bIns="32516">
            <a:spAutoFit/>
          </a:bodyPr>
          <a:lstStyle/>
          <a:p>
            <a:pPr algn="ctr"/>
            <a:r>
              <a:rPr lang="zh-CN" altLang="en-US" sz="1200" dirty="0">
                <a:solidFill>
                  <a:schemeClr val="accent1"/>
                </a:solidFill>
                <a:latin typeface="微软雅黑" panose="020B0503020204020204" pitchFamily="34" charset="-122"/>
                <a:ea typeface="微软雅黑" panose="020B0503020204020204" pitchFamily="34" charset="-122"/>
                <a:cs typeface="+mn-ea"/>
                <a:sym typeface="+mn-lt"/>
              </a:rPr>
              <a:t>相关标题文字</a:t>
            </a:r>
          </a:p>
        </p:txBody>
      </p:sp>
      <p:sp>
        <p:nvSpPr>
          <p:cNvPr id="28" name="文本框 27"/>
          <p:cNvSpPr txBox="1"/>
          <p:nvPr/>
        </p:nvSpPr>
        <p:spPr>
          <a:xfrm>
            <a:off x="6786661" y="3326348"/>
            <a:ext cx="1952010" cy="326316"/>
          </a:xfrm>
          <a:prstGeom prst="rect">
            <a:avLst/>
          </a:prstGeom>
          <a:noFill/>
        </p:spPr>
        <p:txBody>
          <a:bodyPr wrap="square" lIns="65032" tIns="32516" rIns="65032" bIns="32516" rtlCol="0">
            <a:spAutoFit/>
          </a:bodyPr>
          <a:lstStyle/>
          <a:p>
            <a:pPr algn="ctr">
              <a:lnSpc>
                <a:spcPct val="150000"/>
              </a:lnSpc>
            </a:pPr>
            <a:r>
              <a:rPr lang="zh-CN" altLang="en-US" sz="600" dirty="0">
                <a:solidFill>
                  <a:schemeClr val="bg1">
                    <a:lumMod val="50000"/>
                  </a:schemeClr>
                </a:solidFill>
                <a:latin typeface="微软雅黑" panose="020B0503020204020204" pitchFamily="34" charset="-122"/>
                <a:ea typeface="微软雅黑" panose="020B0503020204020204" pitchFamily="34" charset="-122"/>
                <a:cs typeface="+mn-ea"/>
                <a:sym typeface="+mn-lt"/>
              </a:rPr>
              <a:t>请替换文字内容，点击添加相关标题文字，修改文字内容，也可以直接复制你的内容到此。</a:t>
            </a:r>
          </a:p>
        </p:txBody>
      </p:sp>
    </p:spTree>
    <p:extLst>
      <p:ext uri="{BB962C8B-B14F-4D97-AF65-F5344CB8AC3E}">
        <p14:creationId xmlns:p14="http://schemas.microsoft.com/office/powerpoint/2010/main" val="2273253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30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47"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5"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0"/>
                                        <p:tgtEl>
                                          <p:spTgt spid="9"/>
                                        </p:tgtEl>
                                      </p:cBhvr>
                                    </p:animEffect>
                                    <p:anim calcmode="lin" valueType="num">
                                      <p:cBhvr>
                                        <p:cTn id="47" dur="2000" fill="hold"/>
                                        <p:tgtEl>
                                          <p:spTgt spid="9"/>
                                        </p:tgtEl>
                                        <p:attrNameLst>
                                          <p:attrName>ppt_w</p:attrName>
                                        </p:attrNameLst>
                                      </p:cBhvr>
                                      <p:tavLst>
                                        <p:tav tm="0" fmla="#ppt_w*sin(2.5*pi*$)">
                                          <p:val>
                                            <p:fltVal val="0"/>
                                          </p:val>
                                        </p:tav>
                                        <p:tav tm="100000">
                                          <p:val>
                                            <p:fltVal val="1"/>
                                          </p:val>
                                        </p:tav>
                                      </p:tavLst>
                                    </p:anim>
                                    <p:anim calcmode="lin" valueType="num">
                                      <p:cBhvr>
                                        <p:cTn id="48" dur="2000" fill="hold"/>
                                        <p:tgtEl>
                                          <p:spTgt spid="9"/>
                                        </p:tgtEl>
                                        <p:attrNameLst>
                                          <p:attrName>ppt_h</p:attrName>
                                        </p:attrNameLst>
                                      </p:cBhvr>
                                      <p:tavLst>
                                        <p:tav tm="0">
                                          <p:val>
                                            <p:strVal val="#ppt_h"/>
                                          </p:val>
                                        </p:tav>
                                        <p:tav tm="100000">
                                          <p:val>
                                            <p:strVal val="#ppt_h"/>
                                          </p:val>
                                        </p:tav>
                                      </p:tavLst>
                                    </p:anim>
                                  </p:childTnLst>
                                </p:cTn>
                              </p:par>
                              <p:par>
                                <p:cTn id="49" presetID="45"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000"/>
                                        <p:tgtEl>
                                          <p:spTgt spid="10"/>
                                        </p:tgtEl>
                                      </p:cBhvr>
                                    </p:animEffect>
                                    <p:anim calcmode="lin" valueType="num">
                                      <p:cBhvr>
                                        <p:cTn id="52" dur="2000" fill="hold"/>
                                        <p:tgtEl>
                                          <p:spTgt spid="10"/>
                                        </p:tgtEl>
                                        <p:attrNameLst>
                                          <p:attrName>ppt_w</p:attrName>
                                        </p:attrNameLst>
                                      </p:cBhvr>
                                      <p:tavLst>
                                        <p:tav tm="0" fmla="#ppt_w*sin(2.5*pi*$)">
                                          <p:val>
                                            <p:fltVal val="0"/>
                                          </p:val>
                                        </p:tav>
                                        <p:tav tm="100000">
                                          <p:val>
                                            <p:fltVal val="1"/>
                                          </p:val>
                                        </p:tav>
                                      </p:tavLst>
                                    </p:anim>
                                    <p:anim calcmode="lin" valueType="num">
                                      <p:cBhvr>
                                        <p:cTn id="53" dur="2000" fill="hold"/>
                                        <p:tgtEl>
                                          <p:spTgt spid="10"/>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000"/>
                                        <p:tgtEl>
                                          <p:spTgt spid="14"/>
                                        </p:tgtEl>
                                      </p:cBhvr>
                                    </p:animEffect>
                                    <p:anim calcmode="lin" valueType="num">
                                      <p:cBhvr>
                                        <p:cTn id="57" dur="2000" fill="hold"/>
                                        <p:tgtEl>
                                          <p:spTgt spid="14"/>
                                        </p:tgtEl>
                                        <p:attrNameLst>
                                          <p:attrName>ppt_w</p:attrName>
                                        </p:attrNameLst>
                                      </p:cBhvr>
                                      <p:tavLst>
                                        <p:tav tm="0" fmla="#ppt_w*sin(2.5*pi*$)">
                                          <p:val>
                                            <p:fltVal val="0"/>
                                          </p:val>
                                        </p:tav>
                                        <p:tav tm="100000">
                                          <p:val>
                                            <p:fltVal val="1"/>
                                          </p:val>
                                        </p:tav>
                                      </p:tavLst>
                                    </p:anim>
                                    <p:anim calcmode="lin" valueType="num">
                                      <p:cBhvr>
                                        <p:cTn id="58" dur="2000" fill="hold"/>
                                        <p:tgtEl>
                                          <p:spTgt spid="14"/>
                                        </p:tgtEl>
                                        <p:attrNameLst>
                                          <p:attrName>ppt_h</p:attrName>
                                        </p:attrNameLst>
                                      </p:cBhvr>
                                      <p:tavLst>
                                        <p:tav tm="0">
                                          <p:val>
                                            <p:strVal val="#ppt_h"/>
                                          </p:val>
                                        </p:tav>
                                        <p:tav tm="100000">
                                          <p:val>
                                            <p:strVal val="#ppt_h"/>
                                          </p:val>
                                        </p:tav>
                                      </p:tavLst>
                                    </p:anim>
                                  </p:childTnLst>
                                </p:cTn>
                              </p:par>
                              <p:par>
                                <p:cTn id="59" presetID="45"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000"/>
                                        <p:tgtEl>
                                          <p:spTgt spid="15"/>
                                        </p:tgtEl>
                                      </p:cBhvr>
                                    </p:animEffect>
                                    <p:anim calcmode="lin" valueType="num">
                                      <p:cBhvr>
                                        <p:cTn id="62" dur="2000" fill="hold"/>
                                        <p:tgtEl>
                                          <p:spTgt spid="15"/>
                                        </p:tgtEl>
                                        <p:attrNameLst>
                                          <p:attrName>ppt_w</p:attrName>
                                        </p:attrNameLst>
                                      </p:cBhvr>
                                      <p:tavLst>
                                        <p:tav tm="0" fmla="#ppt_w*sin(2.5*pi*$)">
                                          <p:val>
                                            <p:fltVal val="0"/>
                                          </p:val>
                                        </p:tav>
                                        <p:tav tm="100000">
                                          <p:val>
                                            <p:fltVal val="1"/>
                                          </p:val>
                                        </p:tav>
                                      </p:tavLst>
                                    </p:anim>
                                    <p:anim calcmode="lin" valueType="num">
                                      <p:cBhvr>
                                        <p:cTn id="63" dur="2000" fill="hold"/>
                                        <p:tgtEl>
                                          <p:spTgt spid="15"/>
                                        </p:tgtEl>
                                        <p:attrNameLst>
                                          <p:attrName>ppt_h</p:attrName>
                                        </p:attrNameLst>
                                      </p:cBhvr>
                                      <p:tavLst>
                                        <p:tav tm="0">
                                          <p:val>
                                            <p:strVal val="#ppt_h"/>
                                          </p:val>
                                        </p:tav>
                                        <p:tav tm="100000">
                                          <p:val>
                                            <p:strVal val="#ppt_h"/>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3" presetClass="entr" presetSubtype="32" fill="hold" grpId="0" nodeType="withEffect">
                                  <p:stCondLst>
                                    <p:cond delay="50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strVal val="4*#ppt_w"/>
                                          </p:val>
                                        </p:tav>
                                        <p:tav tm="100000">
                                          <p:val>
                                            <p:strVal val="#ppt_w"/>
                                          </p:val>
                                        </p:tav>
                                      </p:tavLst>
                                    </p:anim>
                                    <p:anim calcmode="lin" valueType="num">
                                      <p:cBhvr>
                                        <p:cTn id="71" dur="500" fill="hold"/>
                                        <p:tgtEl>
                                          <p:spTgt spid="21"/>
                                        </p:tgtEl>
                                        <p:attrNameLst>
                                          <p:attrName>ppt_h</p:attrName>
                                        </p:attrNameLst>
                                      </p:cBhvr>
                                      <p:tavLst>
                                        <p:tav tm="0">
                                          <p:val>
                                            <p:strVal val="4*#ppt_h"/>
                                          </p:val>
                                        </p:tav>
                                        <p:tav tm="100000">
                                          <p:val>
                                            <p:strVal val="#ppt_h"/>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par>
                                <p:cTn id="76" presetID="23" presetClass="entr" presetSubtype="32" fill="hold" grpId="0" nodeType="withEffect">
                                  <p:stCondLst>
                                    <p:cond delay="50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ppt_w</p:attrName>
                                        </p:attrNameLst>
                                      </p:cBhvr>
                                      <p:tavLst>
                                        <p:tav tm="0">
                                          <p:val>
                                            <p:strVal val="4*#ppt_w"/>
                                          </p:val>
                                        </p:tav>
                                        <p:tav tm="100000">
                                          <p:val>
                                            <p:strVal val="#ppt_w"/>
                                          </p:val>
                                        </p:tav>
                                      </p:tavLst>
                                    </p:anim>
                                    <p:anim calcmode="lin" valueType="num">
                                      <p:cBhvr>
                                        <p:cTn id="79" dur="500" fill="hold"/>
                                        <p:tgtEl>
                                          <p:spTgt spid="23"/>
                                        </p:tgtEl>
                                        <p:attrNameLst>
                                          <p:attrName>ppt_h</p:attrName>
                                        </p:attrNameLst>
                                      </p:cBhvr>
                                      <p:tavLst>
                                        <p:tav tm="0">
                                          <p:val>
                                            <p:strVal val="4*#ppt_h"/>
                                          </p:val>
                                        </p:tav>
                                        <p:tav tm="100000">
                                          <p:val>
                                            <p:strVal val="#ppt_h"/>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additive="base">
                                        <p:cTn id="82" dur="500" fill="hold"/>
                                        <p:tgtEl>
                                          <p:spTgt spid="26"/>
                                        </p:tgtEl>
                                        <p:attrNameLst>
                                          <p:attrName>ppt_x</p:attrName>
                                        </p:attrNameLst>
                                      </p:cBhvr>
                                      <p:tavLst>
                                        <p:tav tm="0">
                                          <p:val>
                                            <p:strVal val="#ppt_x"/>
                                          </p:val>
                                        </p:tav>
                                        <p:tav tm="100000">
                                          <p:val>
                                            <p:strVal val="#ppt_x"/>
                                          </p:val>
                                        </p:tav>
                                      </p:tavLst>
                                    </p:anim>
                                    <p:anim calcmode="lin" valueType="num">
                                      <p:cBhvr additive="base">
                                        <p:cTn id="83" dur="500" fill="hold"/>
                                        <p:tgtEl>
                                          <p:spTgt spid="26"/>
                                        </p:tgtEl>
                                        <p:attrNameLst>
                                          <p:attrName>ppt_y</p:attrName>
                                        </p:attrNameLst>
                                      </p:cBhvr>
                                      <p:tavLst>
                                        <p:tav tm="0">
                                          <p:val>
                                            <p:strVal val="1+#ppt_h/2"/>
                                          </p:val>
                                        </p:tav>
                                        <p:tav tm="100000">
                                          <p:val>
                                            <p:strVal val="#ppt_y"/>
                                          </p:val>
                                        </p:tav>
                                      </p:tavLst>
                                    </p:anim>
                                  </p:childTnLst>
                                </p:cTn>
                              </p:par>
                              <p:par>
                                <p:cTn id="84" presetID="23" presetClass="entr" presetSubtype="32" fill="hold" grpId="0" nodeType="withEffect">
                                  <p:stCondLst>
                                    <p:cond delay="50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strVal val="4*#ppt_w"/>
                                          </p:val>
                                        </p:tav>
                                        <p:tav tm="100000">
                                          <p:val>
                                            <p:strVal val="#ppt_w"/>
                                          </p:val>
                                        </p:tav>
                                      </p:tavLst>
                                    </p:anim>
                                    <p:anim calcmode="lin" valueType="num">
                                      <p:cBhvr>
                                        <p:cTn id="87" dur="500" fill="hold"/>
                                        <p:tgtEl>
                                          <p:spTgt spid="25"/>
                                        </p:tgtEl>
                                        <p:attrNameLst>
                                          <p:attrName>ppt_h</p:attrName>
                                        </p:attrNameLst>
                                      </p:cBhvr>
                                      <p:tavLst>
                                        <p:tav tm="0">
                                          <p:val>
                                            <p:strVal val="4*#ppt_h"/>
                                          </p:val>
                                        </p:tav>
                                        <p:tav tm="100000">
                                          <p:val>
                                            <p:strVal val="#ppt_h"/>
                                          </p:val>
                                        </p:tav>
                                      </p:tavLst>
                                    </p:anim>
                                  </p:childTnLst>
                                </p:cTn>
                              </p:par>
                              <p:par>
                                <p:cTn id="88" presetID="2" presetClass="entr" presetSubtype="4"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500" fill="hold"/>
                                        <p:tgtEl>
                                          <p:spTgt spid="28"/>
                                        </p:tgtEl>
                                        <p:attrNameLst>
                                          <p:attrName>ppt_x</p:attrName>
                                        </p:attrNameLst>
                                      </p:cBhvr>
                                      <p:tavLst>
                                        <p:tav tm="0">
                                          <p:val>
                                            <p:strVal val="#ppt_x"/>
                                          </p:val>
                                        </p:tav>
                                        <p:tav tm="100000">
                                          <p:val>
                                            <p:strVal val="#ppt_x"/>
                                          </p:val>
                                        </p:tav>
                                      </p:tavLst>
                                    </p:anim>
                                    <p:anim calcmode="lin" valueType="num">
                                      <p:cBhvr additive="base">
                                        <p:cTn id="91" dur="500" fill="hold"/>
                                        <p:tgtEl>
                                          <p:spTgt spid="28"/>
                                        </p:tgtEl>
                                        <p:attrNameLst>
                                          <p:attrName>ppt_y</p:attrName>
                                        </p:attrNameLst>
                                      </p:cBhvr>
                                      <p:tavLst>
                                        <p:tav tm="0">
                                          <p:val>
                                            <p:strVal val="1+#ppt_h/2"/>
                                          </p:val>
                                        </p:tav>
                                        <p:tav tm="100000">
                                          <p:val>
                                            <p:strVal val="#ppt_y"/>
                                          </p:val>
                                        </p:tav>
                                      </p:tavLst>
                                    </p:anim>
                                  </p:childTnLst>
                                </p:cTn>
                              </p:par>
                              <p:par>
                                <p:cTn id="92" presetID="23" presetClass="entr" presetSubtype="32" fill="hold" grpId="0" nodeType="withEffect">
                                  <p:stCondLst>
                                    <p:cond delay="500"/>
                                  </p:stCondLst>
                                  <p:childTnLst>
                                    <p:set>
                                      <p:cBhvr>
                                        <p:cTn id="93" dur="1" fill="hold">
                                          <p:stCondLst>
                                            <p:cond delay="0"/>
                                          </p:stCondLst>
                                        </p:cTn>
                                        <p:tgtEl>
                                          <p:spTgt spid="27"/>
                                        </p:tgtEl>
                                        <p:attrNameLst>
                                          <p:attrName>style.visibility</p:attrName>
                                        </p:attrNameLst>
                                      </p:cBhvr>
                                      <p:to>
                                        <p:strVal val="visible"/>
                                      </p:to>
                                    </p:set>
                                    <p:anim calcmode="lin" valueType="num">
                                      <p:cBhvr>
                                        <p:cTn id="94" dur="500" fill="hold"/>
                                        <p:tgtEl>
                                          <p:spTgt spid="27"/>
                                        </p:tgtEl>
                                        <p:attrNameLst>
                                          <p:attrName>ppt_w</p:attrName>
                                        </p:attrNameLst>
                                      </p:cBhvr>
                                      <p:tavLst>
                                        <p:tav tm="0">
                                          <p:val>
                                            <p:strVal val="4*#ppt_w"/>
                                          </p:val>
                                        </p:tav>
                                        <p:tav tm="100000">
                                          <p:val>
                                            <p:strVal val="#ppt_w"/>
                                          </p:val>
                                        </p:tav>
                                      </p:tavLst>
                                    </p:anim>
                                    <p:anim calcmode="lin" valueType="num">
                                      <p:cBhvr>
                                        <p:cTn id="95" dur="500" fill="hold"/>
                                        <p:tgtEl>
                                          <p:spTgt spid="2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21" grpId="0"/>
      <p:bldP spid="22" grpId="0"/>
      <p:bldP spid="23" grpId="0"/>
      <p:bldP spid="24" grpId="0"/>
      <p:bldP spid="25" grpId="0"/>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flipH="1">
            <a:off x="3089001" y="1412662"/>
            <a:ext cx="4851563"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829171" y="2282807"/>
            <a:ext cx="4111393"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2053211" y="3152951"/>
            <a:ext cx="5887353"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089001" y="4023096"/>
            <a:ext cx="4851563" cy="0"/>
          </a:xfrm>
          <a:prstGeom prst="line">
            <a:avLst/>
          </a:prstGeom>
          <a:ln w="3175">
            <a:solidFill>
              <a:srgbClr val="414455"/>
            </a:solidFill>
          </a:ln>
        </p:spPr>
        <p:style>
          <a:lnRef idx="1">
            <a:schemeClr val="accent1"/>
          </a:lnRef>
          <a:fillRef idx="0">
            <a:schemeClr val="accent1"/>
          </a:fillRef>
          <a:effectRef idx="0">
            <a:schemeClr val="accent1"/>
          </a:effectRef>
          <a:fontRef idx="minor">
            <a:schemeClr val="tx1"/>
          </a:fontRef>
        </p:style>
      </p:cxnSp>
      <p:sp>
        <p:nvSpPr>
          <p:cNvPr id="21" name="流程图: 决策 20"/>
          <p:cNvSpPr/>
          <p:nvPr/>
        </p:nvSpPr>
        <p:spPr>
          <a:xfrm>
            <a:off x="2323272" y="1282455"/>
            <a:ext cx="1237781" cy="1157586"/>
          </a:xfrm>
          <a:prstGeom prst="flowChartDecis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HelveticaNeueLT Pro 35 Th" pitchFamily="34" charset="0"/>
              </a:rPr>
              <a:t>20%</a:t>
            </a:r>
            <a:endParaRPr lang="zh-CN" altLang="en-US" dirty="0">
              <a:latin typeface="HelveticaNeueLT Pro 35 Th" pitchFamily="34" charset="0"/>
            </a:endParaRPr>
          </a:p>
        </p:txBody>
      </p:sp>
      <p:sp>
        <p:nvSpPr>
          <p:cNvPr id="22" name="流程图: 决策 21"/>
          <p:cNvSpPr/>
          <p:nvPr/>
        </p:nvSpPr>
        <p:spPr>
          <a:xfrm>
            <a:off x="2165709" y="2572545"/>
            <a:ext cx="1503369" cy="1464543"/>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HelveticaNeueLT Pro 35 Th" pitchFamily="34" charset="0"/>
              </a:rPr>
              <a:t>35%</a:t>
            </a:r>
            <a:endParaRPr lang="zh-CN" altLang="en-US" dirty="0">
              <a:latin typeface="HelveticaNeueLT Pro 35 Th" pitchFamily="34" charset="0"/>
            </a:endParaRPr>
          </a:p>
        </p:txBody>
      </p:sp>
      <p:sp>
        <p:nvSpPr>
          <p:cNvPr id="23" name="流程图: 决策 22"/>
          <p:cNvSpPr/>
          <p:nvPr/>
        </p:nvSpPr>
        <p:spPr>
          <a:xfrm>
            <a:off x="925922" y="1573317"/>
            <a:ext cx="1887951" cy="1839193"/>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HelveticaNeueLT Pro 35 Th" pitchFamily="34" charset="0"/>
              </a:rPr>
              <a:t>55%</a:t>
            </a:r>
            <a:endParaRPr lang="zh-CN" altLang="en-US" sz="2400" dirty="0">
              <a:latin typeface="HelveticaNeueLT Pro 35 Th" pitchFamily="34" charset="0"/>
            </a:endParaRPr>
          </a:p>
        </p:txBody>
      </p:sp>
      <p:sp>
        <p:nvSpPr>
          <p:cNvPr id="24" name="流程图: 决策 23"/>
          <p:cNvSpPr/>
          <p:nvPr/>
        </p:nvSpPr>
        <p:spPr>
          <a:xfrm>
            <a:off x="3011613" y="2047021"/>
            <a:ext cx="1010865" cy="945372"/>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a:latin typeface="HelveticaNeueLT Pro 35 Th" pitchFamily="34" charset="0"/>
              </a:rPr>
              <a:t>10%</a:t>
            </a:r>
            <a:endParaRPr lang="zh-CN" altLang="en-US" sz="1500">
              <a:latin typeface="HelveticaNeueLT Pro 35 Th" pitchFamily="34" charset="0"/>
            </a:endParaRPr>
          </a:p>
        </p:txBody>
      </p:sp>
      <p:sp>
        <p:nvSpPr>
          <p:cNvPr id="25" name="矩形 24"/>
          <p:cNvSpPr/>
          <p:nvPr/>
        </p:nvSpPr>
        <p:spPr>
          <a:xfrm>
            <a:off x="3605847" y="1208405"/>
            <a:ext cx="3630106" cy="539088"/>
          </a:xfrm>
          <a:prstGeom prst="rect">
            <a:avLst/>
          </a:prstGeom>
        </p:spPr>
        <p:txBody>
          <a:bodyPr wrap="square">
            <a:spAutoFit/>
          </a:bodyPr>
          <a:lstStyle/>
          <a:p>
            <a:pPr>
              <a:lnSpc>
                <a:spcPct val="120000"/>
              </a:lnSpc>
            </a:pPr>
            <a:r>
              <a:rPr lang="zh-CN" altLang="en-US" sz="996" dirty="0">
                <a:solidFill>
                  <a:schemeClr val="bg1">
                    <a:lumMod val="65000"/>
                  </a:schemeClr>
                </a:solidFill>
                <a:latin typeface="+mj-ea"/>
                <a:ea typeface="+mj-ea"/>
                <a:cs typeface="+mn-ea"/>
                <a:sym typeface="Arial" panose="020B0604020202020204" pitchFamily="34" charset="0"/>
              </a:rPr>
              <a:t>请替换文字内容</a:t>
            </a:r>
            <a:endParaRPr lang="en-US" altLang="zh-CN" sz="996" dirty="0">
              <a:solidFill>
                <a:schemeClr val="bg1">
                  <a:lumMod val="65000"/>
                </a:schemeClr>
              </a:solidFill>
              <a:latin typeface="+mj-ea"/>
              <a:ea typeface="+mj-ea"/>
              <a:cs typeface="+mn-ea"/>
              <a:sym typeface="Arial" panose="020B0604020202020204" pitchFamily="34" charset="0"/>
            </a:endParaRPr>
          </a:p>
          <a:p>
            <a:pPr>
              <a:lnSpc>
                <a:spcPct val="150000"/>
              </a:lnSpc>
            </a:pPr>
            <a:r>
              <a:rPr lang="zh-CN" altLang="en-US" sz="569"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569"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29" name="矩形 28"/>
          <p:cNvSpPr/>
          <p:nvPr/>
        </p:nvSpPr>
        <p:spPr>
          <a:xfrm>
            <a:off x="4053660" y="2080442"/>
            <a:ext cx="3553610" cy="539088"/>
          </a:xfrm>
          <a:prstGeom prst="rect">
            <a:avLst/>
          </a:prstGeom>
        </p:spPr>
        <p:txBody>
          <a:bodyPr wrap="square">
            <a:spAutoFit/>
          </a:bodyPr>
          <a:lstStyle/>
          <a:p>
            <a:pPr>
              <a:lnSpc>
                <a:spcPct val="120000"/>
              </a:lnSpc>
            </a:pPr>
            <a:r>
              <a:rPr lang="zh-CN" altLang="en-US"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996"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50000"/>
              </a:lnSpc>
            </a:pPr>
            <a:r>
              <a:rPr lang="zh-CN" altLang="en-US" sz="569"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569"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30" name="矩形 29"/>
          <p:cNvSpPr/>
          <p:nvPr/>
        </p:nvSpPr>
        <p:spPr>
          <a:xfrm>
            <a:off x="4053662" y="2952479"/>
            <a:ext cx="3643223" cy="539088"/>
          </a:xfrm>
          <a:prstGeom prst="rect">
            <a:avLst/>
          </a:prstGeom>
        </p:spPr>
        <p:txBody>
          <a:bodyPr wrap="square">
            <a:spAutoFit/>
          </a:bodyPr>
          <a:lstStyle/>
          <a:p>
            <a:pPr>
              <a:lnSpc>
                <a:spcPct val="120000"/>
              </a:lnSpc>
            </a:pPr>
            <a:r>
              <a:rPr lang="zh-CN" altLang="en-US" sz="996" dirty="0">
                <a:solidFill>
                  <a:schemeClr val="bg1">
                    <a:lumMod val="65000"/>
                  </a:schemeClr>
                </a:solidFill>
                <a:latin typeface="+mj-ea"/>
                <a:ea typeface="+mj-ea"/>
                <a:cs typeface="+mn-ea"/>
                <a:sym typeface="Arial" panose="020B0604020202020204" pitchFamily="34" charset="0"/>
              </a:rPr>
              <a:t>请替换文字内容</a:t>
            </a:r>
            <a:endParaRPr lang="en-US" altLang="zh-CN" sz="996" dirty="0">
              <a:solidFill>
                <a:schemeClr val="bg1">
                  <a:lumMod val="65000"/>
                </a:schemeClr>
              </a:solidFill>
              <a:latin typeface="+mj-ea"/>
              <a:ea typeface="+mj-ea"/>
              <a:cs typeface="+mn-ea"/>
              <a:sym typeface="Arial" panose="020B0604020202020204" pitchFamily="34" charset="0"/>
            </a:endParaRPr>
          </a:p>
          <a:p>
            <a:pPr>
              <a:lnSpc>
                <a:spcPct val="150000"/>
              </a:lnSpc>
            </a:pPr>
            <a:r>
              <a:rPr lang="zh-CN" altLang="en-US" sz="569"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569"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
        <p:nvSpPr>
          <p:cNvPr id="31" name="矩形 30"/>
          <p:cNvSpPr/>
          <p:nvPr/>
        </p:nvSpPr>
        <p:spPr>
          <a:xfrm>
            <a:off x="3605847" y="3804053"/>
            <a:ext cx="3578892" cy="539088"/>
          </a:xfrm>
          <a:prstGeom prst="rect">
            <a:avLst/>
          </a:prstGeom>
        </p:spPr>
        <p:txBody>
          <a:bodyPr wrap="square">
            <a:spAutoFit/>
          </a:bodyPr>
          <a:lstStyle/>
          <a:p>
            <a:pPr>
              <a:lnSpc>
                <a:spcPct val="120000"/>
              </a:lnSpc>
            </a:pPr>
            <a:r>
              <a:rPr lang="zh-CN" altLang="en-US" sz="996" dirty="0">
                <a:solidFill>
                  <a:schemeClr val="bg1">
                    <a:lumMod val="65000"/>
                  </a:schemeClr>
                </a:solidFill>
                <a:latin typeface="+mj-ea"/>
                <a:ea typeface="+mj-ea"/>
                <a:cs typeface="+mn-ea"/>
                <a:sym typeface="Arial" panose="020B0604020202020204" pitchFamily="34" charset="0"/>
              </a:rPr>
              <a:t>请替换文字内容</a:t>
            </a:r>
            <a:endParaRPr lang="en-US" altLang="zh-CN" sz="996" dirty="0">
              <a:solidFill>
                <a:schemeClr val="bg1">
                  <a:lumMod val="65000"/>
                </a:schemeClr>
              </a:solidFill>
              <a:latin typeface="+mj-ea"/>
              <a:ea typeface="+mj-ea"/>
              <a:cs typeface="+mn-ea"/>
              <a:sym typeface="Arial" panose="020B0604020202020204" pitchFamily="34" charset="0"/>
            </a:endParaRPr>
          </a:p>
          <a:p>
            <a:pPr>
              <a:lnSpc>
                <a:spcPct val="150000"/>
              </a:lnSpc>
            </a:pPr>
            <a:r>
              <a:rPr lang="zh-CN" altLang="en-US" sz="569" dirty="0">
                <a:solidFill>
                  <a:schemeClr val="bg1">
                    <a:lumMod val="65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点击添加相关标题文字，点击添加相关标题文字，点击添加相关标题文字，点击添加相关标题文字，点击添加相关标题文字。</a:t>
            </a:r>
            <a:endParaRPr lang="en-GB" altLang="zh-CN" sz="569" dirty="0">
              <a:solidFill>
                <a:schemeClr val="bg1">
                  <a:lumMod val="65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9378759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2" presetClass="entr" presetSubtype="2" fill="hold" grpId="0" nodeType="withEffect">
                                  <p:stCondLst>
                                    <p:cond delay="20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p:tgtEl>
                                          <p:spTgt spid="25"/>
                                        </p:tgtEl>
                                        <p:attrNameLst>
                                          <p:attrName>ppt_x</p:attrName>
                                        </p:attrNameLst>
                                      </p:cBhvr>
                                      <p:tavLst>
                                        <p:tav tm="0">
                                          <p:val>
                                            <p:strVal val="#ppt_x+#ppt_w*1.125000"/>
                                          </p:val>
                                        </p:tav>
                                        <p:tav tm="100000">
                                          <p:val>
                                            <p:strVal val="#ppt_x"/>
                                          </p:val>
                                        </p:tav>
                                      </p:tavLst>
                                    </p:anim>
                                    <p:animEffect transition="in" filter="wipe(left)">
                                      <p:cBhvr>
                                        <p:cTn id="11" dur="500"/>
                                        <p:tgtEl>
                                          <p:spTgt spid="25"/>
                                        </p:tgtEl>
                                      </p:cBhvr>
                                    </p:animEffect>
                                  </p:childTnLst>
                                </p:cTn>
                              </p:par>
                              <p:par>
                                <p:cTn id="12" presetID="31" presetClass="entr" presetSubtype="0" fill="hold" grpId="0" nodeType="withEffect">
                                  <p:stCondLst>
                                    <p:cond delay="50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 calcmode="lin" valueType="num">
                                      <p:cBhvr>
                                        <p:cTn id="16" dur="500" fill="hold"/>
                                        <p:tgtEl>
                                          <p:spTgt spid="21"/>
                                        </p:tgtEl>
                                        <p:attrNameLst>
                                          <p:attrName>style.rotation</p:attrName>
                                        </p:attrNameLst>
                                      </p:cBhvr>
                                      <p:tavLst>
                                        <p:tav tm="0">
                                          <p:val>
                                            <p:fltVal val="90"/>
                                          </p:val>
                                        </p:tav>
                                        <p:tav tm="100000">
                                          <p:val>
                                            <p:fltVal val="0"/>
                                          </p:val>
                                        </p:tav>
                                      </p:tavLst>
                                    </p:anim>
                                    <p:animEffect transition="in" filter="fade">
                                      <p:cBhvr>
                                        <p:cTn id="17" dur="500"/>
                                        <p:tgtEl>
                                          <p:spTgt spid="21"/>
                                        </p:tgtEl>
                                      </p:cBhvr>
                                    </p:animEffect>
                                  </p:childTnLst>
                                </p:cTn>
                              </p:par>
                              <p:par>
                                <p:cTn id="18" presetID="22" presetClass="entr" presetSubtype="2" fill="hold" nodeType="withEffect">
                                  <p:stCondLst>
                                    <p:cond delay="100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par>
                                <p:cTn id="21" presetID="12" presetClass="entr" presetSubtype="2" fill="hold" grpId="0" nodeType="withEffect">
                                  <p:stCondLst>
                                    <p:cond delay="10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p:tgtEl>
                                          <p:spTgt spid="29"/>
                                        </p:tgtEl>
                                        <p:attrNameLst>
                                          <p:attrName>ppt_x</p:attrName>
                                        </p:attrNameLst>
                                      </p:cBhvr>
                                      <p:tavLst>
                                        <p:tav tm="0">
                                          <p:val>
                                            <p:strVal val="#ppt_x+#ppt_w*1.125000"/>
                                          </p:val>
                                        </p:tav>
                                        <p:tav tm="100000">
                                          <p:val>
                                            <p:strVal val="#ppt_x"/>
                                          </p:val>
                                        </p:tav>
                                      </p:tavLst>
                                    </p:anim>
                                    <p:animEffect transition="in" filter="wipe(left)">
                                      <p:cBhvr>
                                        <p:cTn id="24" dur="500"/>
                                        <p:tgtEl>
                                          <p:spTgt spid="29"/>
                                        </p:tgtEl>
                                      </p:cBhvr>
                                    </p:animEffect>
                                  </p:childTnLst>
                                </p:cTn>
                              </p:par>
                              <p:par>
                                <p:cTn id="25" presetID="31" presetClass="entr" presetSubtype="0" fill="hold" grpId="0" nodeType="withEffect">
                                  <p:stCondLst>
                                    <p:cond delay="150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90"/>
                                          </p:val>
                                        </p:tav>
                                        <p:tav tm="100000">
                                          <p:val>
                                            <p:fltVal val="0"/>
                                          </p:val>
                                        </p:tav>
                                      </p:tavLst>
                                    </p:anim>
                                    <p:animEffect transition="in" filter="fade">
                                      <p:cBhvr>
                                        <p:cTn id="30" dur="500"/>
                                        <p:tgtEl>
                                          <p:spTgt spid="24"/>
                                        </p:tgtEl>
                                      </p:cBhvr>
                                    </p:animEffect>
                                  </p:childTnLst>
                                </p:cTn>
                              </p:par>
                              <p:par>
                                <p:cTn id="31" presetID="22" presetClass="entr" presetSubtype="2" fill="hold" nodeType="withEffect">
                                  <p:stCondLst>
                                    <p:cond delay="200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par>
                                <p:cTn id="34" presetID="12" presetClass="entr" presetSubtype="2" fill="hold" grpId="0" nodeType="withEffect">
                                  <p:stCondLst>
                                    <p:cond delay="200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p:tgtEl>
                                          <p:spTgt spid="30"/>
                                        </p:tgtEl>
                                        <p:attrNameLst>
                                          <p:attrName>ppt_x</p:attrName>
                                        </p:attrNameLst>
                                      </p:cBhvr>
                                      <p:tavLst>
                                        <p:tav tm="0">
                                          <p:val>
                                            <p:strVal val="#ppt_x+#ppt_w*1.125000"/>
                                          </p:val>
                                        </p:tav>
                                        <p:tav tm="100000">
                                          <p:val>
                                            <p:strVal val="#ppt_x"/>
                                          </p:val>
                                        </p:tav>
                                      </p:tavLst>
                                    </p:anim>
                                    <p:animEffect transition="in" filter="wipe(left)">
                                      <p:cBhvr>
                                        <p:cTn id="37" dur="500"/>
                                        <p:tgtEl>
                                          <p:spTgt spid="30"/>
                                        </p:tgtEl>
                                      </p:cBhvr>
                                    </p:animEffect>
                                  </p:childTnLst>
                                </p:cTn>
                              </p:par>
                              <p:par>
                                <p:cTn id="38" presetID="31" presetClass="entr" presetSubtype="0" fill="hold" grpId="0" nodeType="withEffect">
                                  <p:stCondLst>
                                    <p:cond delay="25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 calcmode="lin" valueType="num">
                                      <p:cBhvr>
                                        <p:cTn id="42" dur="500" fill="hold"/>
                                        <p:tgtEl>
                                          <p:spTgt spid="23"/>
                                        </p:tgtEl>
                                        <p:attrNameLst>
                                          <p:attrName>style.rotation</p:attrName>
                                        </p:attrNameLst>
                                      </p:cBhvr>
                                      <p:tavLst>
                                        <p:tav tm="0">
                                          <p:val>
                                            <p:fltVal val="90"/>
                                          </p:val>
                                        </p:tav>
                                        <p:tav tm="100000">
                                          <p:val>
                                            <p:fltVal val="0"/>
                                          </p:val>
                                        </p:tav>
                                      </p:tavLst>
                                    </p:anim>
                                    <p:animEffect transition="in" filter="fade">
                                      <p:cBhvr>
                                        <p:cTn id="43" dur="500"/>
                                        <p:tgtEl>
                                          <p:spTgt spid="23"/>
                                        </p:tgtEl>
                                      </p:cBhvr>
                                    </p:animEffect>
                                  </p:childTnLst>
                                </p:cTn>
                              </p:par>
                              <p:par>
                                <p:cTn id="44" presetID="12" presetClass="entr" presetSubtype="2" fill="hold" grpId="0" nodeType="withEffect">
                                  <p:stCondLst>
                                    <p:cond delay="250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p:tgtEl>
                                          <p:spTgt spid="31"/>
                                        </p:tgtEl>
                                        <p:attrNameLst>
                                          <p:attrName>ppt_x</p:attrName>
                                        </p:attrNameLst>
                                      </p:cBhvr>
                                      <p:tavLst>
                                        <p:tav tm="0">
                                          <p:val>
                                            <p:strVal val="#ppt_x+#ppt_w*1.125000"/>
                                          </p:val>
                                        </p:tav>
                                        <p:tav tm="100000">
                                          <p:val>
                                            <p:strVal val="#ppt_x"/>
                                          </p:val>
                                        </p:tav>
                                      </p:tavLst>
                                    </p:anim>
                                    <p:animEffect transition="in" filter="wipe(left)">
                                      <p:cBhvr>
                                        <p:cTn id="47" dur="500"/>
                                        <p:tgtEl>
                                          <p:spTgt spid="31"/>
                                        </p:tgtEl>
                                      </p:cBhvr>
                                    </p:animEffect>
                                  </p:childTnLst>
                                </p:cTn>
                              </p:par>
                              <p:par>
                                <p:cTn id="48" presetID="22" presetClass="entr" presetSubtype="2" fill="hold" nodeType="withEffect">
                                  <p:stCondLst>
                                    <p:cond delay="300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500"/>
                                        <p:tgtEl>
                                          <p:spTgt spid="20"/>
                                        </p:tgtEl>
                                      </p:cBhvr>
                                    </p:animEffect>
                                  </p:childTnLst>
                                </p:cTn>
                              </p:par>
                              <p:par>
                                <p:cTn id="51" presetID="31" presetClass="entr" presetSubtype="0" fill="hold" grpId="0" nodeType="withEffect">
                                  <p:stCondLst>
                                    <p:cond delay="350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 calcmode="lin" valueType="num">
                                      <p:cBhvr>
                                        <p:cTn id="55" dur="500" fill="hold"/>
                                        <p:tgtEl>
                                          <p:spTgt spid="22"/>
                                        </p:tgtEl>
                                        <p:attrNameLst>
                                          <p:attrName>style.rotation</p:attrName>
                                        </p:attrNameLst>
                                      </p:cBhvr>
                                      <p:tavLst>
                                        <p:tav tm="0">
                                          <p:val>
                                            <p:fltVal val="90"/>
                                          </p:val>
                                        </p:tav>
                                        <p:tav tm="100000">
                                          <p:val>
                                            <p:fltVal val="0"/>
                                          </p:val>
                                        </p:tav>
                                      </p:tavLst>
                                    </p:anim>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rot="16200000">
            <a:off x="2431574" y="2872055"/>
            <a:ext cx="547358" cy="364906"/>
            <a:chOff x="3200400" y="1234012"/>
            <a:chExt cx="1371600" cy="728138"/>
          </a:xfrm>
        </p:grpSpPr>
        <p:sp>
          <p:nvSpPr>
            <p:cNvPr id="59" name="Round Single Corner Rectangle 58"/>
            <p:cNvSpPr/>
            <p:nvPr/>
          </p:nvSpPr>
          <p:spPr>
            <a:xfrm>
              <a:off x="4114800" y="1234012"/>
              <a:ext cx="457200" cy="728138"/>
            </a:xfrm>
            <a:prstGeom prst="round1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Rectangle 59"/>
            <p:cNvSpPr/>
            <p:nvPr/>
          </p:nvSpPr>
          <p:spPr>
            <a:xfrm>
              <a:off x="3657600" y="1234012"/>
              <a:ext cx="457200" cy="728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Round Single Corner Rectangle 60"/>
            <p:cNvSpPr/>
            <p:nvPr/>
          </p:nvSpPr>
          <p:spPr>
            <a:xfrm flipH="1">
              <a:off x="3200400" y="1234012"/>
              <a:ext cx="457200" cy="728138"/>
            </a:xfrm>
            <a:prstGeom prst="round1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62"/>
          <p:cNvGrpSpPr/>
          <p:nvPr/>
        </p:nvGrpSpPr>
        <p:grpSpPr>
          <a:xfrm rot="16200000">
            <a:off x="3171717" y="2872055"/>
            <a:ext cx="547358" cy="364906"/>
            <a:chOff x="3200400" y="1234012"/>
            <a:chExt cx="1371600" cy="728138"/>
          </a:xfrm>
        </p:grpSpPr>
        <p:sp>
          <p:nvSpPr>
            <p:cNvPr id="64" name="Round Single Corner Rectangle 63"/>
            <p:cNvSpPr/>
            <p:nvPr/>
          </p:nvSpPr>
          <p:spPr>
            <a:xfrm>
              <a:off x="4114800" y="1234012"/>
              <a:ext cx="457200" cy="7281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Rectangle 65"/>
            <p:cNvSpPr/>
            <p:nvPr/>
          </p:nvSpPr>
          <p:spPr>
            <a:xfrm>
              <a:off x="3657600" y="1234012"/>
              <a:ext cx="457200" cy="728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Round Single Corner Rectangle 73"/>
            <p:cNvSpPr/>
            <p:nvPr/>
          </p:nvSpPr>
          <p:spPr>
            <a:xfrm flipH="1">
              <a:off x="3200400" y="1234012"/>
              <a:ext cx="457200" cy="7281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74"/>
          <p:cNvGrpSpPr/>
          <p:nvPr/>
        </p:nvGrpSpPr>
        <p:grpSpPr>
          <a:xfrm rot="16200000">
            <a:off x="3911861" y="2872054"/>
            <a:ext cx="547358" cy="364906"/>
            <a:chOff x="3200400" y="1234012"/>
            <a:chExt cx="1371600" cy="728138"/>
          </a:xfrm>
        </p:grpSpPr>
        <p:sp>
          <p:nvSpPr>
            <p:cNvPr id="76" name="Round Single Corner Rectangle 63"/>
            <p:cNvSpPr/>
            <p:nvPr/>
          </p:nvSpPr>
          <p:spPr>
            <a:xfrm>
              <a:off x="4114800" y="1234012"/>
              <a:ext cx="457200" cy="7281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Rectangle 76"/>
            <p:cNvSpPr/>
            <p:nvPr/>
          </p:nvSpPr>
          <p:spPr>
            <a:xfrm>
              <a:off x="3657600" y="1234012"/>
              <a:ext cx="457200" cy="7281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Round Single Corner Rectangle 73"/>
            <p:cNvSpPr/>
            <p:nvPr/>
          </p:nvSpPr>
          <p:spPr>
            <a:xfrm flipH="1">
              <a:off x="3200400" y="1234012"/>
              <a:ext cx="457200" cy="7281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100"/>
          <p:cNvGrpSpPr/>
          <p:nvPr/>
        </p:nvGrpSpPr>
        <p:grpSpPr>
          <a:xfrm rot="16200000">
            <a:off x="6362613" y="2643378"/>
            <a:ext cx="549056" cy="823960"/>
            <a:chOff x="4257815" y="3604273"/>
            <a:chExt cx="632164" cy="948677"/>
          </a:xfrm>
        </p:grpSpPr>
        <p:grpSp>
          <p:nvGrpSpPr>
            <p:cNvPr id="6" name="Group 96"/>
            <p:cNvGrpSpPr/>
            <p:nvPr/>
          </p:nvGrpSpPr>
          <p:grpSpPr>
            <a:xfrm>
              <a:off x="4257815" y="3905805"/>
              <a:ext cx="632164" cy="647145"/>
              <a:chOff x="4107979" y="4055348"/>
              <a:chExt cx="966386" cy="788823"/>
            </a:xfrm>
          </p:grpSpPr>
          <p:sp>
            <p:nvSpPr>
              <p:cNvPr id="37" name="Isosceles Triangle 36"/>
              <p:cNvSpPr/>
              <p:nvPr/>
            </p:nvSpPr>
            <p:spPr bwMode="auto">
              <a:xfrm rot="10800000">
                <a:off x="4107979" y="4055348"/>
                <a:ext cx="966386" cy="785648"/>
              </a:xfrm>
              <a:prstGeom prst="triangle">
                <a:avLst/>
              </a:prstGeom>
              <a:gradFill>
                <a:gsLst>
                  <a:gs pos="0">
                    <a:schemeClr val="tx1">
                      <a:lumMod val="50000"/>
                      <a:lumOff val="50000"/>
                    </a:schemeClr>
                  </a:gs>
                  <a:gs pos="50000">
                    <a:schemeClr val="bg1">
                      <a:lumMod val="85000"/>
                    </a:schemeClr>
                  </a:gs>
                </a:gsLst>
                <a:lin ang="0" scaled="0"/>
              </a:gradFill>
              <a:ln w="9525">
                <a:noFill/>
                <a:round/>
                <a:headEnd/>
                <a:tailEnd/>
              </a:ln>
            </p:spPr>
            <p:txBody>
              <a:bodyPr vert="horz" wrap="square" lIns="79420" tIns="39710" rIns="79420" bIns="39710" numCol="1" rtlCol="0" anchor="t" anchorCtr="0" compatLnSpc="1">
                <a:prstTxWarp prst="textNoShape">
                  <a:avLst/>
                </a:prstTxWarp>
              </a:bodyP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Isosceles Triangle 37"/>
              <p:cNvSpPr/>
              <p:nvPr/>
            </p:nvSpPr>
            <p:spPr bwMode="auto">
              <a:xfrm rot="10800000">
                <a:off x="4472566" y="4640971"/>
                <a:ext cx="237212" cy="203200"/>
              </a:xfrm>
              <a:prstGeom prst="triangle">
                <a:avLst/>
              </a:prstGeom>
              <a:solidFill>
                <a:schemeClr val="tx1">
                  <a:lumMod val="90000"/>
                  <a:lumOff val="10000"/>
                </a:schemeClr>
              </a:solidFill>
              <a:ln w="9525">
                <a:noFill/>
                <a:round/>
                <a:headEnd/>
                <a:tailEnd/>
              </a:ln>
            </p:spPr>
            <p:txBody>
              <a:bodyPr vert="horz" wrap="square" lIns="79420" tIns="39710" rIns="79420" bIns="39710" numCol="1" rtlCol="0" anchor="t" anchorCtr="0" compatLnSpc="1">
                <a:prstTxWarp prst="textNoShape">
                  <a:avLst/>
                </a:prstTxWarp>
              </a:bodyP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 name="Group 96"/>
            <p:cNvGrpSpPr/>
            <p:nvPr/>
          </p:nvGrpSpPr>
          <p:grpSpPr>
            <a:xfrm>
              <a:off x="4259771" y="3604273"/>
              <a:ext cx="630208" cy="416793"/>
              <a:chOff x="2514600" y="3103313"/>
              <a:chExt cx="914400" cy="604745"/>
            </a:xfrm>
          </p:grpSpPr>
          <p:sp>
            <p:nvSpPr>
              <p:cNvPr id="94" name="Pentagon 93"/>
              <p:cNvSpPr/>
              <p:nvPr/>
            </p:nvSpPr>
            <p:spPr>
              <a:xfrm rot="5400000">
                <a:off x="2364628" y="3253285"/>
                <a:ext cx="604743" cy="304800"/>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Pentagon 94"/>
              <p:cNvSpPr/>
              <p:nvPr/>
            </p:nvSpPr>
            <p:spPr>
              <a:xfrm rot="5400000">
                <a:off x="2669428" y="3253286"/>
                <a:ext cx="604743" cy="30480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Pentagon 95"/>
              <p:cNvSpPr/>
              <p:nvPr/>
            </p:nvSpPr>
            <p:spPr>
              <a:xfrm rot="5400000">
                <a:off x="2974228" y="3253287"/>
                <a:ext cx="604743" cy="30480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8" name="Group 120"/>
          <p:cNvGrpSpPr/>
          <p:nvPr/>
        </p:nvGrpSpPr>
        <p:grpSpPr>
          <a:xfrm rot="16200000" flipH="1">
            <a:off x="3190806" y="3226429"/>
            <a:ext cx="1261461" cy="363101"/>
            <a:chOff x="4889980" y="1620289"/>
            <a:chExt cx="1452400" cy="418060"/>
          </a:xfrm>
        </p:grpSpPr>
        <p:sp>
          <p:nvSpPr>
            <p:cNvPr id="122" name="Arc 121"/>
            <p:cNvSpPr/>
            <p:nvPr/>
          </p:nvSpPr>
          <p:spPr>
            <a:xfrm>
              <a:off x="5925370" y="1621338"/>
              <a:ext cx="417010" cy="417011"/>
            </a:xfrm>
            <a:prstGeom prst="arc">
              <a:avLst>
                <a:gd name="adj1" fmla="val 16003896"/>
                <a:gd name="adj2" fmla="val 5453928"/>
              </a:avLst>
            </a:prstGeom>
            <a:ln w="28575">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3" name="Straight Connector 122"/>
            <p:cNvCxnSpPr/>
            <p:nvPr/>
          </p:nvCxnSpPr>
          <p:spPr>
            <a:xfrm flipH="1" flipV="1">
              <a:off x="4889980" y="1620289"/>
              <a:ext cx="1236500" cy="138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4889980" y="2038323"/>
              <a:ext cx="1236500" cy="2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 name="Group 74"/>
          <p:cNvGrpSpPr/>
          <p:nvPr/>
        </p:nvGrpSpPr>
        <p:grpSpPr>
          <a:xfrm rot="16200000">
            <a:off x="4632141" y="2872054"/>
            <a:ext cx="547358" cy="364906"/>
            <a:chOff x="3200400" y="1234012"/>
            <a:chExt cx="1371600" cy="728138"/>
          </a:xfrm>
        </p:grpSpPr>
        <p:sp>
          <p:nvSpPr>
            <p:cNvPr id="70" name="Round Single Corner Rectangle 63"/>
            <p:cNvSpPr/>
            <p:nvPr/>
          </p:nvSpPr>
          <p:spPr>
            <a:xfrm>
              <a:off x="4114800" y="1234012"/>
              <a:ext cx="457200" cy="72813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Rectangle 70"/>
            <p:cNvSpPr/>
            <p:nvPr/>
          </p:nvSpPr>
          <p:spPr>
            <a:xfrm>
              <a:off x="3657600" y="1234012"/>
              <a:ext cx="457200" cy="7281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Round Single Corner Rectangle 73"/>
            <p:cNvSpPr/>
            <p:nvPr/>
          </p:nvSpPr>
          <p:spPr>
            <a:xfrm flipH="1">
              <a:off x="3200400" y="1234012"/>
              <a:ext cx="457200" cy="72813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Group 74"/>
          <p:cNvGrpSpPr/>
          <p:nvPr/>
        </p:nvGrpSpPr>
        <p:grpSpPr>
          <a:xfrm rot="16200000">
            <a:off x="5380549" y="2872055"/>
            <a:ext cx="547358" cy="364906"/>
            <a:chOff x="3200400" y="1234012"/>
            <a:chExt cx="1371600" cy="728138"/>
          </a:xfrm>
        </p:grpSpPr>
        <p:sp>
          <p:nvSpPr>
            <p:cNvPr id="75" name="Round Single Corner Rectangle 63"/>
            <p:cNvSpPr/>
            <p:nvPr/>
          </p:nvSpPr>
          <p:spPr>
            <a:xfrm>
              <a:off x="4114800" y="1234012"/>
              <a:ext cx="457200" cy="7281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Rectangle 78"/>
            <p:cNvSpPr/>
            <p:nvPr/>
          </p:nvSpPr>
          <p:spPr>
            <a:xfrm>
              <a:off x="3657600" y="1234012"/>
              <a:ext cx="457200" cy="7281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Round Single Corner Rectangle 73"/>
            <p:cNvSpPr/>
            <p:nvPr/>
          </p:nvSpPr>
          <p:spPr>
            <a:xfrm flipH="1">
              <a:off x="3200400" y="1234012"/>
              <a:ext cx="457200" cy="7281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Group 120"/>
          <p:cNvGrpSpPr/>
          <p:nvPr/>
        </p:nvGrpSpPr>
        <p:grpSpPr>
          <a:xfrm rot="5400000" flipH="1" flipV="1">
            <a:off x="3918811" y="2508867"/>
            <a:ext cx="1261461" cy="363101"/>
            <a:chOff x="4889980" y="1620289"/>
            <a:chExt cx="1452400" cy="418060"/>
          </a:xfrm>
        </p:grpSpPr>
        <p:sp>
          <p:nvSpPr>
            <p:cNvPr id="82" name="Arc 81"/>
            <p:cNvSpPr/>
            <p:nvPr/>
          </p:nvSpPr>
          <p:spPr>
            <a:xfrm>
              <a:off x="5925370" y="1621338"/>
              <a:ext cx="417010" cy="417011"/>
            </a:xfrm>
            <a:prstGeom prst="arc">
              <a:avLst>
                <a:gd name="adj1" fmla="val 16003896"/>
                <a:gd name="adj2" fmla="val 5453928"/>
              </a:avLst>
            </a:prstGeom>
            <a:ln w="28575">
              <a:solidFill>
                <a:schemeClr val="accent3"/>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3" name="Straight Connector 82"/>
            <p:cNvCxnSpPr/>
            <p:nvPr/>
          </p:nvCxnSpPr>
          <p:spPr>
            <a:xfrm flipH="1" flipV="1">
              <a:off x="4889980" y="1620289"/>
              <a:ext cx="1236500" cy="138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4889980" y="2038323"/>
              <a:ext cx="1236500" cy="2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 name="Group 120"/>
          <p:cNvGrpSpPr/>
          <p:nvPr/>
        </p:nvGrpSpPr>
        <p:grpSpPr>
          <a:xfrm rot="16200000" flipH="1">
            <a:off x="4650121" y="3226429"/>
            <a:ext cx="1261461" cy="363101"/>
            <a:chOff x="4889980" y="1620289"/>
            <a:chExt cx="1452400" cy="418060"/>
          </a:xfrm>
        </p:grpSpPr>
        <p:sp>
          <p:nvSpPr>
            <p:cNvPr id="86" name="Arc 85"/>
            <p:cNvSpPr/>
            <p:nvPr/>
          </p:nvSpPr>
          <p:spPr>
            <a:xfrm>
              <a:off x="5925370" y="1621338"/>
              <a:ext cx="417010" cy="417011"/>
            </a:xfrm>
            <a:prstGeom prst="arc">
              <a:avLst>
                <a:gd name="adj1" fmla="val 16003896"/>
                <a:gd name="adj2" fmla="val 5453928"/>
              </a:avLst>
            </a:prstGeom>
            <a:ln w="28575">
              <a:solidFill>
                <a:schemeClr val="accent4"/>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7" name="Straight Connector 86"/>
            <p:cNvCxnSpPr/>
            <p:nvPr/>
          </p:nvCxnSpPr>
          <p:spPr>
            <a:xfrm flipH="1" flipV="1">
              <a:off x="4889980" y="1620289"/>
              <a:ext cx="1236500" cy="138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889980" y="2038323"/>
              <a:ext cx="1236500" cy="2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 name="Group 120"/>
          <p:cNvGrpSpPr/>
          <p:nvPr/>
        </p:nvGrpSpPr>
        <p:grpSpPr>
          <a:xfrm rot="5400000" flipH="1" flipV="1">
            <a:off x="5398529" y="2508867"/>
            <a:ext cx="1261461" cy="363101"/>
            <a:chOff x="4889980" y="1620289"/>
            <a:chExt cx="1452400" cy="418060"/>
          </a:xfrm>
        </p:grpSpPr>
        <p:sp>
          <p:nvSpPr>
            <p:cNvPr id="90" name="Arc 89"/>
            <p:cNvSpPr/>
            <p:nvPr/>
          </p:nvSpPr>
          <p:spPr>
            <a:xfrm>
              <a:off x="5925370" y="1621338"/>
              <a:ext cx="417010" cy="417011"/>
            </a:xfrm>
            <a:prstGeom prst="arc">
              <a:avLst>
                <a:gd name="adj1" fmla="val 16003896"/>
                <a:gd name="adj2" fmla="val 5453928"/>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91" name="Straight Connector 90"/>
            <p:cNvCxnSpPr/>
            <p:nvPr/>
          </p:nvCxnSpPr>
          <p:spPr>
            <a:xfrm flipH="1" flipV="1">
              <a:off x="4889980" y="1620289"/>
              <a:ext cx="1236500" cy="138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889980" y="2038323"/>
              <a:ext cx="1236500" cy="2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 name="Group 120"/>
          <p:cNvGrpSpPr/>
          <p:nvPr/>
        </p:nvGrpSpPr>
        <p:grpSpPr>
          <a:xfrm rot="5400000" flipH="1" flipV="1">
            <a:off x="2438524" y="2508867"/>
            <a:ext cx="1261461" cy="363101"/>
            <a:chOff x="4889980" y="1620289"/>
            <a:chExt cx="1452400" cy="418060"/>
          </a:xfrm>
        </p:grpSpPr>
        <p:sp>
          <p:nvSpPr>
            <p:cNvPr id="97" name="Arc 96"/>
            <p:cNvSpPr/>
            <p:nvPr/>
          </p:nvSpPr>
          <p:spPr>
            <a:xfrm>
              <a:off x="5925370" y="1621338"/>
              <a:ext cx="417010" cy="417011"/>
            </a:xfrm>
            <a:prstGeom prst="arc">
              <a:avLst>
                <a:gd name="adj1" fmla="val 16003896"/>
                <a:gd name="adj2" fmla="val 5453928"/>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98" name="Straight Connector 97"/>
            <p:cNvCxnSpPr/>
            <p:nvPr/>
          </p:nvCxnSpPr>
          <p:spPr>
            <a:xfrm flipH="1" flipV="1">
              <a:off x="4889980" y="1620289"/>
              <a:ext cx="1236500" cy="138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889980" y="2038323"/>
              <a:ext cx="1236500" cy="2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oup 108"/>
          <p:cNvGrpSpPr/>
          <p:nvPr/>
        </p:nvGrpSpPr>
        <p:grpSpPr>
          <a:xfrm>
            <a:off x="4239641" y="1923134"/>
            <a:ext cx="664068" cy="645057"/>
            <a:chOff x="6299532" y="3384456"/>
            <a:chExt cx="469021" cy="455593"/>
          </a:xfrm>
        </p:grpSpPr>
        <p:sp>
          <p:nvSpPr>
            <p:cNvPr id="102" name="Oval 101"/>
            <p:cNvSpPr>
              <a:spLocks noChangeAspect="1"/>
            </p:cNvSpPr>
            <p:nvPr/>
          </p:nvSpPr>
          <p:spPr>
            <a:xfrm>
              <a:off x="6299532" y="3384456"/>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 name="Group 111"/>
          <p:cNvGrpSpPr/>
          <p:nvPr/>
        </p:nvGrpSpPr>
        <p:grpSpPr>
          <a:xfrm>
            <a:off x="4959920" y="3582050"/>
            <a:ext cx="664068" cy="645057"/>
            <a:chOff x="630683" y="4190009"/>
            <a:chExt cx="469021" cy="455593"/>
          </a:xfrm>
        </p:grpSpPr>
        <p:sp>
          <p:nvSpPr>
            <p:cNvPr id="106" name="Oval 105"/>
            <p:cNvSpPr>
              <a:spLocks noChangeAspect="1"/>
            </p:cNvSpPr>
            <p:nvPr/>
          </p:nvSpPr>
          <p:spPr>
            <a:xfrm>
              <a:off x="630683" y="4190009"/>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114"/>
          <p:cNvGrpSpPr/>
          <p:nvPr/>
        </p:nvGrpSpPr>
        <p:grpSpPr>
          <a:xfrm>
            <a:off x="3499495" y="3582050"/>
            <a:ext cx="664068" cy="645057"/>
            <a:chOff x="3425803" y="3384456"/>
            <a:chExt cx="469021" cy="455593"/>
          </a:xfrm>
        </p:grpSpPr>
        <p:sp>
          <p:nvSpPr>
            <p:cNvPr id="109" name="Oval 108"/>
            <p:cNvSpPr>
              <a:spLocks noChangeAspect="1"/>
            </p:cNvSpPr>
            <p:nvPr/>
          </p:nvSpPr>
          <p:spPr>
            <a:xfrm>
              <a:off x="3425803" y="3384456"/>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8" name="Group 117"/>
          <p:cNvGrpSpPr/>
          <p:nvPr/>
        </p:nvGrpSpPr>
        <p:grpSpPr>
          <a:xfrm>
            <a:off x="2759352" y="1923134"/>
            <a:ext cx="664068" cy="645057"/>
            <a:chOff x="630683" y="3383511"/>
            <a:chExt cx="469021" cy="455593"/>
          </a:xfrm>
        </p:grpSpPr>
        <p:sp>
          <p:nvSpPr>
            <p:cNvPr id="112" name="Oval 111"/>
            <p:cNvSpPr>
              <a:spLocks noChangeAspect="1"/>
            </p:cNvSpPr>
            <p:nvPr/>
          </p:nvSpPr>
          <p:spPr>
            <a:xfrm>
              <a:off x="630683" y="3383511"/>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4" name="Freeform 117"/>
            <p:cNvSpPr>
              <a:spLocks/>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9" name="Group 120"/>
          <p:cNvGrpSpPr/>
          <p:nvPr/>
        </p:nvGrpSpPr>
        <p:grpSpPr>
          <a:xfrm>
            <a:off x="5701910" y="1923134"/>
            <a:ext cx="664068" cy="645057"/>
            <a:chOff x="3428938" y="4190009"/>
            <a:chExt cx="469021" cy="455593"/>
          </a:xfrm>
        </p:grpSpPr>
        <p:sp>
          <p:nvSpPr>
            <p:cNvPr id="117" name="Oval 116"/>
            <p:cNvSpPr>
              <a:spLocks noChangeAspect="1"/>
            </p:cNvSpPr>
            <p:nvPr/>
          </p:nvSpPr>
          <p:spPr>
            <a:xfrm>
              <a:off x="3428938" y="4190009"/>
              <a:ext cx="469021" cy="4555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1"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79420" tIns="39710" rIns="79420" bIns="39710" numCol="1" anchor="t" anchorCtr="0" compatLnSpc="1">
              <a:prstTxWarp prst="textNoShape">
                <a:avLst/>
              </a:prstTxWarp>
            </a:bodyPr>
            <a:lstStyle/>
            <a:p>
              <a:pPr>
                <a:lnSpc>
                  <a:spcPct val="120000"/>
                </a:lnSpc>
              </a:pPr>
              <a:endParaRPr lang="en-US" sz="569"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28" name="Text Placeholder 3"/>
          <p:cNvSpPr txBox="1">
            <a:spLocks/>
          </p:cNvSpPr>
          <p:nvPr/>
        </p:nvSpPr>
        <p:spPr>
          <a:xfrm>
            <a:off x="2086607" y="3681019"/>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794234">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1" name="Text Placeholder 3"/>
          <p:cNvSpPr txBox="1">
            <a:spLocks/>
          </p:cNvSpPr>
          <p:nvPr/>
        </p:nvSpPr>
        <p:spPr>
          <a:xfrm>
            <a:off x="5838402" y="3681019"/>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4234">
              <a:lnSpc>
                <a:spcPct val="120000"/>
              </a:lnSpc>
              <a:spcBef>
                <a:spcPct val="20000"/>
              </a:spcBef>
              <a:defRPr/>
            </a:pPr>
            <a:r>
              <a:rPr lang="zh-CN" altLang="en-US" sz="56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a:t>
            </a:r>
            <a:r>
              <a:rPr lang="zh-CN" altLang="en-US" sz="56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4" name="Text Placeholder 3"/>
          <p:cNvSpPr txBox="1">
            <a:spLocks/>
          </p:cNvSpPr>
          <p:nvPr/>
        </p:nvSpPr>
        <p:spPr>
          <a:xfrm>
            <a:off x="1349897" y="1920227"/>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794234">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7" name="Text Placeholder 3"/>
          <p:cNvSpPr txBox="1">
            <a:spLocks/>
          </p:cNvSpPr>
          <p:nvPr/>
        </p:nvSpPr>
        <p:spPr>
          <a:xfrm>
            <a:off x="3939716" y="1384942"/>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794234">
              <a:lnSpc>
                <a:spcPct val="120000"/>
              </a:lnSpc>
              <a:spcBef>
                <a:spcPct val="20000"/>
              </a:spcBef>
              <a:defRPr/>
            </a:pP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8" name="Text Placeholder 3"/>
          <p:cNvSpPr txBox="1">
            <a:spLocks/>
          </p:cNvSpPr>
          <p:nvPr/>
        </p:nvSpPr>
        <p:spPr>
          <a:xfrm>
            <a:off x="6520831" y="1920227"/>
            <a:ext cx="1262770" cy="42044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794234">
              <a:lnSpc>
                <a:spcPct val="120000"/>
              </a:lnSpc>
              <a:spcBef>
                <a:spcPct val="20000"/>
              </a:spcBef>
              <a:defRPr/>
            </a:pPr>
            <a:r>
              <a:rPr lang="zh-CN" altLang="en-US" sz="56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a:t>
            </a:r>
            <a:r>
              <a:rPr lang="zh-CN" altLang="en-US" sz="56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此。请替换文字内容</a:t>
            </a:r>
            <a:r>
              <a:rPr lang="zh-CN" altLang="en-US"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，修改文字内容，也可以直接复制你的内容到此。</a:t>
            </a:r>
            <a:endParaRPr lang="en-US" altLang="zh-CN" sz="56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9134993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wipe(right)">
                                      <p:cBhvr>
                                        <p:cTn id="22" dur="500"/>
                                        <p:tgtEl>
                                          <p:spTgt spid="134"/>
                                        </p:tgtEl>
                                      </p:cBhvr>
                                    </p:animEffect>
                                  </p:childTnLst>
                                </p:cTn>
                              </p:par>
                            </p:childTnLst>
                          </p:cTn>
                        </p:par>
                        <p:par>
                          <p:cTn id="23" fill="hold">
                            <p:stCondLst>
                              <p:cond delay="2000"/>
                            </p:stCondLst>
                            <p:childTnLst>
                              <p:par>
                                <p:cTn id="24" presetID="2" presetClass="entr" presetSubtype="2" accel="50000" decel="5000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par>
                          <p:cTn id="38" fill="hold">
                            <p:stCondLst>
                              <p:cond delay="3500"/>
                            </p:stCondLst>
                            <p:childTnLst>
                              <p:par>
                                <p:cTn id="39" presetID="22" presetClass="entr" presetSubtype="2" fill="hold" grpId="0" nodeType="afterEffect">
                                  <p:stCondLst>
                                    <p:cond delay="0"/>
                                  </p:stCondLst>
                                  <p:childTnLst>
                                    <p:set>
                                      <p:cBhvr>
                                        <p:cTn id="40" dur="1" fill="hold">
                                          <p:stCondLst>
                                            <p:cond delay="0"/>
                                          </p:stCondLst>
                                        </p:cTn>
                                        <p:tgtEl>
                                          <p:spTgt spid="128"/>
                                        </p:tgtEl>
                                        <p:attrNameLst>
                                          <p:attrName>style.visibility</p:attrName>
                                        </p:attrNameLst>
                                      </p:cBhvr>
                                      <p:to>
                                        <p:strVal val="visible"/>
                                      </p:to>
                                    </p:set>
                                    <p:animEffect transition="in" filter="wipe(right)">
                                      <p:cBhvr>
                                        <p:cTn id="41" dur="500"/>
                                        <p:tgtEl>
                                          <p:spTgt spid="128"/>
                                        </p:tgtEl>
                                      </p:cBhvr>
                                    </p:animEffect>
                                  </p:childTnLst>
                                </p:cTn>
                              </p:par>
                            </p:childTnLst>
                          </p:cTn>
                        </p:par>
                        <p:par>
                          <p:cTn id="42" fill="hold">
                            <p:stCondLst>
                              <p:cond delay="4000"/>
                            </p:stCondLst>
                            <p:childTnLst>
                              <p:par>
                                <p:cTn id="43" presetID="2" presetClass="entr" presetSubtype="2" accel="50000" decel="5000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1+#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par>
                          <p:cTn id="51" fill="hold">
                            <p:stCondLst>
                              <p:cond delay="5000"/>
                            </p:stCondLst>
                            <p:childTnLst>
                              <p:par>
                                <p:cTn id="52" presetID="53"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par>
                          <p:cTn id="57" fill="hold">
                            <p:stCondLst>
                              <p:cond delay="5500"/>
                            </p:stCondLst>
                            <p:childTnLst>
                              <p:par>
                                <p:cTn id="58" presetID="22" presetClass="entr" presetSubtype="4" fill="hold" grpId="0" nodeType="afterEffect">
                                  <p:stCondLst>
                                    <p:cond delay="0"/>
                                  </p:stCondLst>
                                  <p:childTnLst>
                                    <p:set>
                                      <p:cBhvr>
                                        <p:cTn id="59" dur="1" fill="hold">
                                          <p:stCondLst>
                                            <p:cond delay="0"/>
                                          </p:stCondLst>
                                        </p:cTn>
                                        <p:tgtEl>
                                          <p:spTgt spid="137"/>
                                        </p:tgtEl>
                                        <p:attrNameLst>
                                          <p:attrName>style.visibility</p:attrName>
                                        </p:attrNameLst>
                                      </p:cBhvr>
                                      <p:to>
                                        <p:strVal val="visible"/>
                                      </p:to>
                                    </p:set>
                                    <p:animEffect transition="in" filter="wipe(down)">
                                      <p:cBhvr>
                                        <p:cTn id="60" dur="500"/>
                                        <p:tgtEl>
                                          <p:spTgt spid="137"/>
                                        </p:tgtEl>
                                      </p:cBhvr>
                                    </p:animEffect>
                                  </p:childTnLst>
                                </p:cTn>
                              </p:par>
                            </p:childTnLst>
                          </p:cTn>
                        </p:par>
                        <p:par>
                          <p:cTn id="61" fill="hold">
                            <p:stCondLst>
                              <p:cond delay="6000"/>
                            </p:stCondLst>
                            <p:childTnLst>
                              <p:par>
                                <p:cTn id="62" presetID="2" presetClass="entr" presetSubtype="2" accel="50000" decel="50000"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1+#ppt_w/2"/>
                                          </p:val>
                                        </p:tav>
                                        <p:tav tm="100000">
                                          <p:val>
                                            <p:strVal val="#ppt_x"/>
                                          </p:val>
                                        </p:tav>
                                      </p:tavLst>
                                    </p:anim>
                                    <p:anim calcmode="lin" valueType="num">
                                      <p:cBhvr additive="base">
                                        <p:cTn id="65" dur="500" fill="hold"/>
                                        <p:tgtEl>
                                          <p:spTgt spid="9"/>
                                        </p:tgtEl>
                                        <p:attrNameLst>
                                          <p:attrName>ppt_y</p:attrName>
                                        </p:attrNameLst>
                                      </p:cBhvr>
                                      <p:tavLst>
                                        <p:tav tm="0">
                                          <p:val>
                                            <p:strVal val="#ppt_y"/>
                                          </p:val>
                                        </p:tav>
                                        <p:tav tm="100000">
                                          <p:val>
                                            <p:strVal val="#ppt_y"/>
                                          </p:val>
                                        </p:tav>
                                      </p:tavLst>
                                    </p:anim>
                                  </p:childTnLst>
                                </p:cTn>
                              </p:par>
                            </p:childTnLst>
                          </p:cTn>
                        </p:par>
                        <p:par>
                          <p:cTn id="66" fill="hold">
                            <p:stCondLst>
                              <p:cond delay="6500"/>
                            </p:stCondLst>
                            <p:childTnLst>
                              <p:par>
                                <p:cTn id="67" presetID="22" presetClass="entr" presetSubtype="1"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up)">
                                      <p:cBhvr>
                                        <p:cTn id="69" dur="500"/>
                                        <p:tgtEl>
                                          <p:spTgt spid="12"/>
                                        </p:tgtEl>
                                      </p:cBhvr>
                                    </p:animEffect>
                                  </p:childTnLst>
                                </p:cTn>
                              </p:par>
                            </p:childTnLst>
                          </p:cTn>
                        </p:par>
                        <p:par>
                          <p:cTn id="70" fill="hold">
                            <p:stCondLst>
                              <p:cond delay="7000"/>
                            </p:stCondLst>
                            <p:childTnLst>
                              <p:par>
                                <p:cTn id="71" presetID="53" presetClass="entr" presetSubtype="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par>
                          <p:cTn id="76" fill="hold">
                            <p:stCondLst>
                              <p:cond delay="7500"/>
                            </p:stCondLst>
                            <p:childTnLst>
                              <p:par>
                                <p:cTn id="77" presetID="22" presetClass="entr" presetSubtype="8" fill="hold" grpId="0" nodeType="after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wipe(left)">
                                      <p:cBhvr>
                                        <p:cTn id="79" dur="500"/>
                                        <p:tgtEl>
                                          <p:spTgt spid="131"/>
                                        </p:tgtEl>
                                      </p:cBhvr>
                                    </p:animEffect>
                                  </p:childTnLst>
                                </p:cTn>
                              </p:par>
                            </p:childTnLst>
                          </p:cTn>
                        </p:par>
                        <p:par>
                          <p:cTn id="80" fill="hold">
                            <p:stCondLst>
                              <p:cond delay="8000"/>
                            </p:stCondLst>
                            <p:childTnLst>
                              <p:par>
                                <p:cTn id="81" presetID="2" presetClass="entr" presetSubtype="2" accel="50000" decel="50000" fill="hold" nodeType="after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1+#ppt_w/2"/>
                                          </p:val>
                                        </p:tav>
                                        <p:tav tm="100000">
                                          <p:val>
                                            <p:strVal val="#ppt_x"/>
                                          </p:val>
                                        </p:tav>
                                      </p:tavLst>
                                    </p:anim>
                                    <p:anim calcmode="lin" valueType="num">
                                      <p:cBhvr additive="base">
                                        <p:cTn id="84" dur="500" fill="hold"/>
                                        <p:tgtEl>
                                          <p:spTgt spid="10"/>
                                        </p:tgtEl>
                                        <p:attrNameLst>
                                          <p:attrName>ppt_y</p:attrName>
                                        </p:attrNameLst>
                                      </p:cBhvr>
                                      <p:tavLst>
                                        <p:tav tm="0">
                                          <p:val>
                                            <p:strVal val="#ppt_y"/>
                                          </p:val>
                                        </p:tav>
                                        <p:tav tm="100000">
                                          <p:val>
                                            <p:strVal val="#ppt_y"/>
                                          </p:val>
                                        </p:tav>
                                      </p:tavLst>
                                    </p:anim>
                                  </p:childTnLst>
                                </p:cTn>
                              </p:par>
                            </p:childTnLst>
                          </p:cTn>
                        </p:par>
                        <p:par>
                          <p:cTn id="85" fill="hold">
                            <p:stCondLst>
                              <p:cond delay="8500"/>
                            </p:stCondLst>
                            <p:childTnLst>
                              <p:par>
                                <p:cTn id="86" presetID="22" presetClass="entr" presetSubtype="4"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down)">
                                      <p:cBhvr>
                                        <p:cTn id="88" dur="500"/>
                                        <p:tgtEl>
                                          <p:spTgt spid="13"/>
                                        </p:tgtEl>
                                      </p:cBhvr>
                                    </p:animEffect>
                                  </p:childTnLst>
                                </p:cTn>
                              </p:par>
                            </p:childTnLst>
                          </p:cTn>
                        </p:par>
                        <p:par>
                          <p:cTn id="89" fill="hold">
                            <p:stCondLst>
                              <p:cond delay="9000"/>
                            </p:stCondLst>
                            <p:childTnLst>
                              <p:par>
                                <p:cTn id="90" presetID="53" presetClass="entr" presetSubtype="0" fill="hold" nodeType="after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childTnLst>
                          </p:cTn>
                        </p:par>
                        <p:par>
                          <p:cTn id="95" fill="hold">
                            <p:stCondLst>
                              <p:cond delay="9500"/>
                            </p:stCondLst>
                            <p:childTnLst>
                              <p:par>
                                <p:cTn id="96" presetID="22" presetClass="entr" presetSubtype="8" fill="hold" grpId="0" nodeType="afterEffect">
                                  <p:stCondLst>
                                    <p:cond delay="0"/>
                                  </p:stCondLst>
                                  <p:childTnLst>
                                    <p:set>
                                      <p:cBhvr>
                                        <p:cTn id="97" dur="1" fill="hold">
                                          <p:stCondLst>
                                            <p:cond delay="0"/>
                                          </p:stCondLst>
                                        </p:cTn>
                                        <p:tgtEl>
                                          <p:spTgt spid="138"/>
                                        </p:tgtEl>
                                        <p:attrNameLst>
                                          <p:attrName>style.visibility</p:attrName>
                                        </p:attrNameLst>
                                      </p:cBhvr>
                                      <p:to>
                                        <p:strVal val="visible"/>
                                      </p:to>
                                    </p:set>
                                    <p:animEffect transition="in" filter="wipe(left)">
                                      <p:cBhvr>
                                        <p:cTn id="98" dur="500"/>
                                        <p:tgtEl>
                                          <p:spTgt spid="138"/>
                                        </p:tgtEl>
                                      </p:cBhvr>
                                    </p:animEffect>
                                  </p:childTnLst>
                                </p:cTn>
                              </p:par>
                            </p:childTnLst>
                          </p:cTn>
                        </p:par>
                        <p:par>
                          <p:cTn id="99" fill="hold">
                            <p:stCondLst>
                              <p:cond delay="10000"/>
                            </p:stCondLst>
                            <p:childTnLst>
                              <p:par>
                                <p:cTn id="100" presetID="2" presetClass="entr" presetSubtype="2" accel="50000" decel="50000" fill="hold" nodeType="afterEffect">
                                  <p:stCondLst>
                                    <p:cond delay="0"/>
                                  </p:stCondLst>
                                  <p:childTnLst>
                                    <p:set>
                                      <p:cBhvr>
                                        <p:cTn id="101" dur="1" fill="hold">
                                          <p:stCondLst>
                                            <p:cond delay="0"/>
                                          </p:stCondLst>
                                        </p:cTn>
                                        <p:tgtEl>
                                          <p:spTgt spid="5"/>
                                        </p:tgtEl>
                                        <p:attrNameLst>
                                          <p:attrName>style.visibility</p:attrName>
                                        </p:attrNameLst>
                                      </p:cBhvr>
                                      <p:to>
                                        <p:strVal val="visible"/>
                                      </p:to>
                                    </p:set>
                                    <p:anim calcmode="lin" valueType="num">
                                      <p:cBhvr additive="base">
                                        <p:cTn id="102" dur="500" fill="hold"/>
                                        <p:tgtEl>
                                          <p:spTgt spid="5"/>
                                        </p:tgtEl>
                                        <p:attrNameLst>
                                          <p:attrName>ppt_x</p:attrName>
                                        </p:attrNameLst>
                                      </p:cBhvr>
                                      <p:tavLst>
                                        <p:tav tm="0">
                                          <p:val>
                                            <p:strVal val="1+#ppt_w/2"/>
                                          </p:val>
                                        </p:tav>
                                        <p:tav tm="100000">
                                          <p:val>
                                            <p:strVal val="#ppt_x"/>
                                          </p:val>
                                        </p:tav>
                                      </p:tavLst>
                                    </p:anim>
                                    <p:anim calcmode="lin" valueType="num">
                                      <p:cBhvr additive="base">
                                        <p:cTn id="10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31" grpId="0"/>
      <p:bldP spid="134" grpId="0"/>
      <p:bldP spid="137" grpId="0"/>
      <p:bldP spid="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原创设计师QQ598969553      _1"/>
          <p:cNvSpPr/>
          <p:nvPr/>
        </p:nvSpPr>
        <p:spPr>
          <a:xfrm>
            <a:off x="643050" y="4215802"/>
            <a:ext cx="7773749" cy="552166"/>
          </a:xfrm>
          <a:prstGeom prst="rect">
            <a:avLst/>
          </a:prstGeom>
        </p:spPr>
        <p:txBody>
          <a:bodyPr lIns="91453" tIns="45726" rIns="91453" bIns="45726">
            <a:spAutoFit/>
          </a:bodyPr>
          <a:lstStyle/>
          <a:p>
            <a:pPr defTabSz="685856">
              <a:defRPr/>
            </a:pPr>
            <a:r>
              <a:rPr lang="ms-MY" sz="996" dirty="0">
                <a:solidFill>
                  <a:schemeClr val="tx1">
                    <a:lumMod val="95000"/>
                    <a:lumOff val="5000"/>
                  </a:schemeClr>
                </a:solidFill>
                <a:cs typeface="Open Sans Light" pitchFamily="34" charset="0"/>
              </a:rPr>
              <a:t>Lorem ipsum dolor sit amet consectetur adipiscing elit. Praesent sodales odio sit amet odio tristique quis tempus odio Lorem ipsum dolor sit amet, consectetur adipiscing elit. Lorem ipsum dolor sit amet, consectetur adipiscing elit. Praesent sodales odio sit amet odio tristique quis tempus odio Lorem ipsum dolor sit amet, consectetur adipiscing elit.</a:t>
            </a:r>
          </a:p>
        </p:txBody>
      </p:sp>
      <p:sp>
        <p:nvSpPr>
          <p:cNvPr id="12" name="原创设计师QQ598969553      _2"/>
          <p:cNvSpPr/>
          <p:nvPr/>
        </p:nvSpPr>
        <p:spPr>
          <a:xfrm>
            <a:off x="774836" y="3715681"/>
            <a:ext cx="556654" cy="311225"/>
          </a:xfrm>
          <a:prstGeom prst="rect">
            <a:avLst/>
          </a:prstGeom>
        </p:spPr>
        <p:txBody>
          <a:bodyPr wrap="none" lIns="91453" tIns="45726" rIns="91453" bIns="45726">
            <a:spAutoFit/>
          </a:bodyPr>
          <a:lstStyle/>
          <a:p>
            <a:pPr defTabSz="685856">
              <a:defRPr/>
            </a:pPr>
            <a:r>
              <a:rPr lang="en-US" sz="1422" dirty="0">
                <a:solidFill>
                  <a:schemeClr val="tx1">
                    <a:lumMod val="95000"/>
                    <a:lumOff val="5000"/>
                  </a:schemeClr>
                </a:solidFill>
                <a:ea typeface="Open Sans" pitchFamily="34" charset="0"/>
                <a:cs typeface="Open Sans" pitchFamily="34" charset="0"/>
              </a:rPr>
              <a:t>2012</a:t>
            </a:r>
          </a:p>
        </p:txBody>
      </p:sp>
      <p:sp>
        <p:nvSpPr>
          <p:cNvPr id="13" name="原创设计师QQ598969553      _3"/>
          <p:cNvSpPr/>
          <p:nvPr/>
        </p:nvSpPr>
        <p:spPr>
          <a:xfrm>
            <a:off x="1775134" y="3715681"/>
            <a:ext cx="556654" cy="311225"/>
          </a:xfrm>
          <a:prstGeom prst="rect">
            <a:avLst/>
          </a:prstGeom>
        </p:spPr>
        <p:txBody>
          <a:bodyPr wrap="none" lIns="91453" tIns="45726" rIns="91453" bIns="45726">
            <a:spAutoFit/>
          </a:bodyPr>
          <a:lstStyle/>
          <a:p>
            <a:pPr defTabSz="685856">
              <a:defRPr/>
            </a:pPr>
            <a:r>
              <a:rPr lang="en-US" sz="1422" dirty="0">
                <a:solidFill>
                  <a:schemeClr val="tx1">
                    <a:lumMod val="95000"/>
                    <a:lumOff val="5000"/>
                  </a:schemeClr>
                </a:solidFill>
                <a:ea typeface="Open Sans" pitchFamily="34" charset="0"/>
                <a:cs typeface="Open Sans" pitchFamily="34" charset="0"/>
              </a:rPr>
              <a:t>2013</a:t>
            </a:r>
          </a:p>
        </p:txBody>
      </p:sp>
      <p:sp>
        <p:nvSpPr>
          <p:cNvPr id="14" name="原创设计师QQ598969553      _4"/>
          <p:cNvSpPr/>
          <p:nvPr/>
        </p:nvSpPr>
        <p:spPr>
          <a:xfrm>
            <a:off x="2643647" y="3715681"/>
            <a:ext cx="556654" cy="311225"/>
          </a:xfrm>
          <a:prstGeom prst="rect">
            <a:avLst/>
          </a:prstGeom>
        </p:spPr>
        <p:txBody>
          <a:bodyPr wrap="none" lIns="91453" tIns="45726" rIns="91453" bIns="45726">
            <a:spAutoFit/>
          </a:bodyPr>
          <a:lstStyle/>
          <a:p>
            <a:pPr defTabSz="685856">
              <a:defRPr/>
            </a:pPr>
            <a:r>
              <a:rPr lang="en-US" sz="1422" dirty="0">
                <a:solidFill>
                  <a:schemeClr val="tx1">
                    <a:lumMod val="95000"/>
                    <a:lumOff val="5000"/>
                  </a:schemeClr>
                </a:solidFill>
                <a:ea typeface="Open Sans" pitchFamily="34" charset="0"/>
                <a:cs typeface="Open Sans" pitchFamily="34" charset="0"/>
              </a:rPr>
              <a:t>2014</a:t>
            </a:r>
          </a:p>
        </p:txBody>
      </p:sp>
      <p:sp>
        <p:nvSpPr>
          <p:cNvPr id="15" name="原创设计师QQ598969553      _5"/>
          <p:cNvSpPr/>
          <p:nvPr/>
        </p:nvSpPr>
        <p:spPr>
          <a:xfrm>
            <a:off x="3643946" y="3715681"/>
            <a:ext cx="556654" cy="311225"/>
          </a:xfrm>
          <a:prstGeom prst="rect">
            <a:avLst/>
          </a:prstGeom>
        </p:spPr>
        <p:txBody>
          <a:bodyPr wrap="none" lIns="91453" tIns="45726" rIns="91453" bIns="45726">
            <a:spAutoFit/>
          </a:bodyPr>
          <a:lstStyle/>
          <a:p>
            <a:pPr defTabSz="685856">
              <a:defRPr/>
            </a:pPr>
            <a:r>
              <a:rPr lang="en-US" sz="1422" dirty="0">
                <a:solidFill>
                  <a:schemeClr val="tx1">
                    <a:lumMod val="95000"/>
                    <a:lumOff val="5000"/>
                  </a:schemeClr>
                </a:solidFill>
                <a:ea typeface="Open Sans" pitchFamily="34" charset="0"/>
                <a:cs typeface="Open Sans" pitchFamily="34" charset="0"/>
              </a:rPr>
              <a:t>2015</a:t>
            </a:r>
          </a:p>
        </p:txBody>
      </p:sp>
      <p:grpSp>
        <p:nvGrpSpPr>
          <p:cNvPr id="2" name="原创设计师QQ598969553      _6"/>
          <p:cNvGrpSpPr>
            <a:grpSpLocks/>
          </p:cNvGrpSpPr>
          <p:nvPr/>
        </p:nvGrpSpPr>
        <p:grpSpPr bwMode="auto">
          <a:xfrm>
            <a:off x="5072944" y="1429408"/>
            <a:ext cx="3643945" cy="2420335"/>
            <a:chOff x="5072066" y="1428742"/>
            <a:chExt cx="3643338" cy="2420471"/>
          </a:xfrm>
        </p:grpSpPr>
        <p:sp>
          <p:nvSpPr>
            <p:cNvPr id="3" name="Rectangle 2"/>
            <p:cNvSpPr/>
            <p:nvPr/>
          </p:nvSpPr>
          <p:spPr>
            <a:xfrm>
              <a:off x="5072066" y="1857442"/>
              <a:ext cx="3429024" cy="1991771"/>
            </a:xfrm>
            <a:prstGeom prst="rect">
              <a:avLst/>
            </a:prstGeom>
          </p:spPr>
          <p:txBody>
            <a:bodyPr>
              <a:spAutoFit/>
            </a:bodyPr>
            <a:lstStyle/>
            <a:p>
              <a:pPr marL="356668" indent="-356668" defTabSz="685856">
                <a:spcBef>
                  <a:spcPts val="250"/>
                </a:spcBef>
                <a:defRPr/>
              </a:pPr>
              <a:endParaRPr lang="id-ID" sz="924" dirty="0">
                <a:solidFill>
                  <a:schemeClr val="tx1">
                    <a:lumMod val="95000"/>
                    <a:lumOff val="5000"/>
                  </a:schemeClr>
                </a:solidFill>
                <a:cs typeface="Open Sans Light" pitchFamily="34" charset="0"/>
              </a:endParaRPr>
            </a:p>
            <a:p>
              <a:pPr marL="356668" indent="-356668" defTabSz="685856">
                <a:spcBef>
                  <a:spcPts val="250"/>
                </a:spcBef>
                <a:buFont typeface="Wingdings" pitchFamily="2" charset="2"/>
                <a:buChar char="Ø"/>
                <a:defRPr/>
              </a:pPr>
              <a:r>
                <a:rPr lang="id-ID" sz="924" dirty="0">
                  <a:solidFill>
                    <a:schemeClr val="tx1">
                      <a:lumMod val="95000"/>
                      <a:lumOff val="5000"/>
                    </a:schemeClr>
                  </a:solidFill>
                  <a:cs typeface="Open Sans Light" pitchFamily="34" charset="0"/>
                </a:rPr>
                <a:t> </a:t>
              </a:r>
              <a:r>
                <a:rPr lang="ms-MY" sz="924" dirty="0">
                  <a:solidFill>
                    <a:schemeClr val="tx1">
                      <a:lumMod val="95000"/>
                      <a:lumOff val="5000"/>
                    </a:schemeClr>
                  </a:solidFill>
                  <a:cs typeface="Open Sans Light" pitchFamily="34" charset="0"/>
                </a:rPr>
                <a:t>Praesent sodales odio sit amet odio tristique quis tempus odio Lorem ipsum dolor sit amet, consectetur adipiscing elit.</a:t>
              </a:r>
              <a:endParaRPr lang="id-ID" sz="924" dirty="0">
                <a:solidFill>
                  <a:schemeClr val="tx1">
                    <a:lumMod val="95000"/>
                    <a:lumOff val="5000"/>
                  </a:schemeClr>
                </a:solidFill>
                <a:cs typeface="Open Sans Light" pitchFamily="34" charset="0"/>
              </a:endParaRPr>
            </a:p>
            <a:p>
              <a:pPr marL="356668" indent="-356668" defTabSz="685856">
                <a:spcBef>
                  <a:spcPts val="250"/>
                </a:spcBef>
                <a:defRPr/>
              </a:pPr>
              <a:endParaRPr lang="id-ID" sz="924" dirty="0">
                <a:solidFill>
                  <a:schemeClr val="tx1">
                    <a:lumMod val="95000"/>
                    <a:lumOff val="5000"/>
                  </a:schemeClr>
                </a:solidFill>
                <a:cs typeface="Open Sans Light" pitchFamily="34" charset="0"/>
              </a:endParaRPr>
            </a:p>
            <a:p>
              <a:pPr marL="356668" indent="-356668" defTabSz="685856">
                <a:spcBef>
                  <a:spcPts val="250"/>
                </a:spcBef>
                <a:buFont typeface="Wingdings" pitchFamily="2" charset="2"/>
                <a:buChar char="Ø"/>
                <a:defRPr/>
              </a:pPr>
              <a:r>
                <a:rPr lang="id-ID" sz="924" dirty="0">
                  <a:solidFill>
                    <a:schemeClr val="tx1">
                      <a:lumMod val="95000"/>
                      <a:lumOff val="5000"/>
                    </a:schemeClr>
                  </a:solidFill>
                  <a:cs typeface="Open Sans Light" pitchFamily="34" charset="0"/>
                </a:rPr>
                <a:t> </a:t>
              </a:r>
              <a:r>
                <a:rPr lang="ms-MY" sz="924" dirty="0">
                  <a:solidFill>
                    <a:schemeClr val="tx1">
                      <a:lumMod val="95000"/>
                      <a:lumOff val="5000"/>
                    </a:schemeClr>
                  </a:solidFill>
                  <a:cs typeface="Open Sans Light" pitchFamily="34" charset="0"/>
                </a:rPr>
                <a:t>Praesent sodales odio sit amet odio tristique quis tempus odio Lorem ipsum dolor sit amet, consectetur adipiscing elit.</a:t>
              </a:r>
              <a:endParaRPr lang="id-ID" sz="924" dirty="0">
                <a:solidFill>
                  <a:schemeClr val="tx1">
                    <a:lumMod val="95000"/>
                    <a:lumOff val="5000"/>
                  </a:schemeClr>
                </a:solidFill>
                <a:cs typeface="Open Sans Light" pitchFamily="34" charset="0"/>
              </a:endParaRPr>
            </a:p>
            <a:p>
              <a:pPr marL="356668" indent="-356668" defTabSz="685856">
                <a:spcBef>
                  <a:spcPts val="250"/>
                </a:spcBef>
                <a:defRPr/>
              </a:pPr>
              <a:endParaRPr lang="id-ID" sz="924" dirty="0">
                <a:solidFill>
                  <a:schemeClr val="tx1">
                    <a:lumMod val="95000"/>
                    <a:lumOff val="5000"/>
                  </a:schemeClr>
                </a:solidFill>
                <a:cs typeface="Open Sans Light" pitchFamily="34" charset="0"/>
              </a:endParaRPr>
            </a:p>
            <a:p>
              <a:pPr marL="356668" indent="-356668" defTabSz="685856">
                <a:spcBef>
                  <a:spcPts val="250"/>
                </a:spcBef>
                <a:buFont typeface="Wingdings" pitchFamily="2" charset="2"/>
                <a:buChar char="Ø"/>
                <a:defRPr/>
              </a:pPr>
              <a:r>
                <a:rPr lang="id-ID" sz="924" dirty="0">
                  <a:solidFill>
                    <a:schemeClr val="tx1">
                      <a:lumMod val="95000"/>
                      <a:lumOff val="5000"/>
                    </a:schemeClr>
                  </a:solidFill>
                  <a:cs typeface="Open Sans Light" pitchFamily="34" charset="0"/>
                </a:rPr>
                <a:t> </a:t>
              </a:r>
              <a:r>
                <a:rPr lang="ms-MY" sz="924" dirty="0">
                  <a:solidFill>
                    <a:schemeClr val="tx1">
                      <a:lumMod val="95000"/>
                      <a:lumOff val="5000"/>
                    </a:schemeClr>
                  </a:solidFill>
                  <a:cs typeface="Open Sans Light" pitchFamily="34" charset="0"/>
                </a:rPr>
                <a:t>Praesent sodales odio sit amet odio tristique quis tempus odio Lorem ipsum dolor sit amet, consectetur adipiscing elit.</a:t>
              </a:r>
              <a:endParaRPr lang="id-ID" sz="924" dirty="0">
                <a:solidFill>
                  <a:schemeClr val="tx1">
                    <a:lumMod val="95000"/>
                    <a:lumOff val="5000"/>
                  </a:schemeClr>
                </a:solidFill>
                <a:cs typeface="Open Sans Light" pitchFamily="34" charset="0"/>
              </a:endParaRPr>
            </a:p>
          </p:txBody>
        </p:sp>
        <p:sp>
          <p:nvSpPr>
            <p:cNvPr id="16" name="Rectangle 15"/>
            <p:cNvSpPr/>
            <p:nvPr/>
          </p:nvSpPr>
          <p:spPr>
            <a:xfrm>
              <a:off x="5072066" y="1428742"/>
              <a:ext cx="3643338" cy="398919"/>
            </a:xfrm>
            <a:prstGeom prst="rect">
              <a:avLst/>
            </a:prstGeom>
          </p:spPr>
          <p:txBody>
            <a:bodyPr>
              <a:spAutoFit/>
            </a:bodyPr>
            <a:lstStyle/>
            <a:p>
              <a:pPr defTabSz="685856">
                <a:defRPr/>
              </a:pPr>
              <a:r>
                <a:rPr lang="ms-MY" sz="996" dirty="0">
                  <a:solidFill>
                    <a:schemeClr val="tx1">
                      <a:lumMod val="95000"/>
                      <a:lumOff val="5000"/>
                    </a:schemeClr>
                  </a:solidFill>
                  <a:cs typeface="Open Sans Light" pitchFamily="34" charset="0"/>
                </a:rPr>
                <a:t>Lorem ipsum dolor sit amet consectetur adipiscing elit. Praesent sodales odio sit amet odio tristique quis</a:t>
              </a:r>
            </a:p>
          </p:txBody>
        </p:sp>
      </p:grpSp>
      <p:grpSp>
        <p:nvGrpSpPr>
          <p:cNvPr id="4" name="原创设计师QQ598969553      _7"/>
          <p:cNvGrpSpPr>
            <a:grpSpLocks/>
          </p:cNvGrpSpPr>
          <p:nvPr/>
        </p:nvGrpSpPr>
        <p:grpSpPr bwMode="auto">
          <a:xfrm>
            <a:off x="409648" y="1316683"/>
            <a:ext cx="4233010" cy="2292622"/>
            <a:chOff x="1184565" y="1248617"/>
            <a:chExt cx="3780000" cy="2048765"/>
          </a:xfrm>
        </p:grpSpPr>
        <p:sp>
          <p:nvSpPr>
            <p:cNvPr id="25" name="Freeform 5"/>
            <p:cNvSpPr>
              <a:spLocks/>
            </p:cNvSpPr>
            <p:nvPr/>
          </p:nvSpPr>
          <p:spPr bwMode="auto">
            <a:xfrm>
              <a:off x="2160049" y="1921134"/>
              <a:ext cx="550128" cy="1362060"/>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rgbClr val="637C90">
                <a:alpha val="95000"/>
              </a:srgbClr>
            </a:solidFill>
            <a:ln>
              <a:noFill/>
            </a:ln>
          </p:spPr>
          <p:txBody>
            <a:bodyPr lIns="48776" tIns="24388" rIns="48776" bIns="24388"/>
            <a:lstStyle/>
            <a:p>
              <a:pPr defTabSz="685856">
                <a:defRPr/>
              </a:pPr>
              <a:endParaRPr lang="en-US" sz="996" dirty="0"/>
            </a:p>
          </p:txBody>
        </p:sp>
        <p:sp>
          <p:nvSpPr>
            <p:cNvPr id="26" name="Freeform 6"/>
            <p:cNvSpPr>
              <a:spLocks/>
            </p:cNvSpPr>
            <p:nvPr/>
          </p:nvSpPr>
          <p:spPr bwMode="auto">
            <a:xfrm>
              <a:off x="2710176" y="1921134"/>
              <a:ext cx="551546" cy="1362060"/>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rgbClr val="637C90">
                <a:alpha val="85000"/>
              </a:srgbClr>
            </a:solidFill>
            <a:ln>
              <a:noFill/>
            </a:ln>
          </p:spPr>
          <p:txBody>
            <a:bodyPr lIns="48776" tIns="24388" rIns="48776" bIns="24388"/>
            <a:lstStyle/>
            <a:p>
              <a:pPr defTabSz="685856">
                <a:defRPr/>
              </a:pPr>
              <a:endParaRPr lang="en-US" sz="996" dirty="0"/>
            </a:p>
          </p:txBody>
        </p:sp>
        <p:sp>
          <p:nvSpPr>
            <p:cNvPr id="27" name="Freeform 5"/>
            <p:cNvSpPr>
              <a:spLocks/>
            </p:cNvSpPr>
            <p:nvPr/>
          </p:nvSpPr>
          <p:spPr bwMode="auto">
            <a:xfrm>
              <a:off x="2986658" y="1248617"/>
              <a:ext cx="550128" cy="2034577"/>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95000"/>
              </a:schemeClr>
            </a:solidFill>
            <a:ln>
              <a:noFill/>
            </a:ln>
          </p:spPr>
          <p:txBody>
            <a:bodyPr lIns="48776" tIns="24388" rIns="48776" bIns="24388"/>
            <a:lstStyle/>
            <a:p>
              <a:pPr defTabSz="685856">
                <a:defRPr/>
              </a:pPr>
              <a:endParaRPr lang="en-US" sz="996" dirty="0"/>
            </a:p>
          </p:txBody>
        </p:sp>
        <p:sp>
          <p:nvSpPr>
            <p:cNvPr id="28" name="Freeform 6"/>
            <p:cNvSpPr>
              <a:spLocks/>
            </p:cNvSpPr>
            <p:nvPr/>
          </p:nvSpPr>
          <p:spPr bwMode="auto">
            <a:xfrm>
              <a:off x="3536786" y="1248617"/>
              <a:ext cx="551545" cy="2034577"/>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alpha val="85000"/>
              </a:schemeClr>
            </a:solidFill>
            <a:ln>
              <a:noFill/>
            </a:ln>
          </p:spPr>
          <p:txBody>
            <a:bodyPr lIns="48776" tIns="24388" rIns="48776" bIns="24388"/>
            <a:lstStyle/>
            <a:p>
              <a:pPr defTabSz="685856">
                <a:defRPr/>
              </a:pPr>
              <a:endParaRPr lang="en-US" sz="996" dirty="0"/>
            </a:p>
          </p:txBody>
        </p:sp>
        <p:sp>
          <p:nvSpPr>
            <p:cNvPr id="29" name="Freeform 5"/>
            <p:cNvSpPr>
              <a:spLocks/>
            </p:cNvSpPr>
            <p:nvPr/>
          </p:nvSpPr>
          <p:spPr bwMode="auto">
            <a:xfrm>
              <a:off x="1333440" y="2545411"/>
              <a:ext cx="550128" cy="737782"/>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95000"/>
              </a:schemeClr>
            </a:solidFill>
            <a:ln>
              <a:noFill/>
            </a:ln>
          </p:spPr>
          <p:txBody>
            <a:bodyPr lIns="48776" tIns="24388" rIns="48776" bIns="24388"/>
            <a:lstStyle/>
            <a:p>
              <a:pPr defTabSz="685856">
                <a:defRPr/>
              </a:pPr>
              <a:endParaRPr lang="en-US" sz="996" dirty="0"/>
            </a:p>
          </p:txBody>
        </p:sp>
        <p:sp>
          <p:nvSpPr>
            <p:cNvPr id="30" name="Freeform 6"/>
            <p:cNvSpPr>
              <a:spLocks/>
            </p:cNvSpPr>
            <p:nvPr/>
          </p:nvSpPr>
          <p:spPr bwMode="auto">
            <a:xfrm>
              <a:off x="1883568" y="2545411"/>
              <a:ext cx="551545" cy="737782"/>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alpha val="85000"/>
              </a:schemeClr>
            </a:solidFill>
            <a:ln>
              <a:noFill/>
            </a:ln>
          </p:spPr>
          <p:txBody>
            <a:bodyPr lIns="48776" tIns="24388" rIns="48776" bIns="24388"/>
            <a:lstStyle/>
            <a:p>
              <a:pPr defTabSz="685856">
                <a:defRPr/>
              </a:pPr>
              <a:endParaRPr lang="en-US" sz="996" dirty="0"/>
            </a:p>
          </p:txBody>
        </p:sp>
        <p:sp>
          <p:nvSpPr>
            <p:cNvPr id="31" name="Freeform 5"/>
            <p:cNvSpPr>
              <a:spLocks/>
            </p:cNvSpPr>
            <p:nvPr/>
          </p:nvSpPr>
          <p:spPr bwMode="auto">
            <a:xfrm>
              <a:off x="3813267" y="2180776"/>
              <a:ext cx="550128" cy="1102418"/>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rgbClr val="637C90">
                <a:alpha val="95000"/>
              </a:srgbClr>
            </a:solidFill>
            <a:ln>
              <a:noFill/>
            </a:ln>
          </p:spPr>
          <p:txBody>
            <a:bodyPr lIns="48776" tIns="24388" rIns="48776" bIns="24388"/>
            <a:lstStyle/>
            <a:p>
              <a:pPr defTabSz="685856">
                <a:defRPr/>
              </a:pPr>
              <a:endParaRPr lang="en-US" sz="996" dirty="0"/>
            </a:p>
          </p:txBody>
        </p:sp>
        <p:sp>
          <p:nvSpPr>
            <p:cNvPr id="32" name="Freeform 6"/>
            <p:cNvSpPr>
              <a:spLocks/>
            </p:cNvSpPr>
            <p:nvPr/>
          </p:nvSpPr>
          <p:spPr bwMode="auto">
            <a:xfrm>
              <a:off x="4363395" y="2180776"/>
              <a:ext cx="551546" cy="1102418"/>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rgbClr val="637C90">
                <a:alpha val="85000"/>
              </a:srgbClr>
            </a:solidFill>
            <a:ln>
              <a:noFill/>
            </a:ln>
          </p:spPr>
          <p:txBody>
            <a:bodyPr lIns="48776" tIns="24388" rIns="48776" bIns="24388"/>
            <a:lstStyle/>
            <a:p>
              <a:pPr defTabSz="685856">
                <a:defRPr/>
              </a:pPr>
              <a:endParaRPr lang="en-US" sz="996" dirty="0"/>
            </a:p>
          </p:txBody>
        </p:sp>
        <p:sp>
          <p:nvSpPr>
            <p:cNvPr id="33" name="Rectangle 95"/>
            <p:cNvSpPr/>
            <p:nvPr/>
          </p:nvSpPr>
          <p:spPr>
            <a:xfrm>
              <a:off x="1184565" y="3271843"/>
              <a:ext cx="3780000" cy="255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56">
                <a:defRPr/>
              </a:pPr>
              <a:endParaRPr lang="en-US" sz="996" dirty="0"/>
            </a:p>
          </p:txBody>
        </p:sp>
      </p:grpSp>
      <p:pic>
        <p:nvPicPr>
          <p:cNvPr id="29705" name="Picture 64"/>
          <p:cNvPicPr>
            <a:picLocks/>
          </p:cNvPicPr>
          <p:nvPr/>
        </p:nvPicPr>
        <p:blipFill>
          <a:blip r:embed="rId3" cstate="print"/>
          <a:srcRect/>
          <a:stretch>
            <a:fillRect/>
          </a:stretch>
        </p:blipFill>
        <p:spPr bwMode="auto">
          <a:xfrm>
            <a:off x="3583611" y="17708469"/>
            <a:ext cx="1978368" cy="511236"/>
          </a:xfrm>
          <a:prstGeom prst="rect">
            <a:avLst/>
          </a:prstGeom>
          <a:noFill/>
          <a:ln w="9525">
            <a:noFill/>
            <a:miter lim="800000"/>
            <a:headEnd/>
            <a:tailEnd/>
          </a:ln>
        </p:spPr>
      </p:pic>
    </p:spTree>
    <p:extLst>
      <p:ext uri="{BB962C8B-B14F-4D97-AF65-F5344CB8AC3E}">
        <p14:creationId xmlns:p14="http://schemas.microsoft.com/office/powerpoint/2010/main" val="116774482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par>
                          <p:cTn id="8" fill="hold" nodeType="afterGroup">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47"/>
          <p:cNvSpPr/>
          <p:nvPr/>
        </p:nvSpPr>
        <p:spPr>
          <a:xfrm rot="4500000">
            <a:off x="3427203" y="1968129"/>
            <a:ext cx="332315" cy="332335"/>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56" name="任意多边形 55"/>
          <p:cNvSpPr/>
          <p:nvPr/>
        </p:nvSpPr>
        <p:spPr>
          <a:xfrm rot="17100000" flipH="1">
            <a:off x="5392357" y="1968128"/>
            <a:ext cx="332315" cy="332335"/>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59" name="任意多边形 58"/>
          <p:cNvSpPr/>
          <p:nvPr/>
        </p:nvSpPr>
        <p:spPr>
          <a:xfrm rot="17100000" flipV="1">
            <a:off x="3427201" y="3545122"/>
            <a:ext cx="332317" cy="332335"/>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62" name="任意多边形 61"/>
          <p:cNvSpPr/>
          <p:nvPr/>
        </p:nvSpPr>
        <p:spPr>
          <a:xfrm rot="4500000" flipH="1" flipV="1">
            <a:off x="5392354" y="3545122"/>
            <a:ext cx="332317" cy="332334"/>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grpSp>
        <p:nvGrpSpPr>
          <p:cNvPr id="3" name="组合 7"/>
          <p:cNvGrpSpPr/>
          <p:nvPr/>
        </p:nvGrpSpPr>
        <p:grpSpPr>
          <a:xfrm>
            <a:off x="3547301" y="1895621"/>
            <a:ext cx="1003643" cy="1003586"/>
            <a:chOff x="4728912" y="2526542"/>
            <a:chExt cx="1337958" cy="1337956"/>
          </a:xfrm>
        </p:grpSpPr>
        <p:sp>
          <p:nvSpPr>
            <p:cNvPr id="50" name="椭圆 49"/>
            <p:cNvSpPr/>
            <p:nvPr/>
          </p:nvSpPr>
          <p:spPr>
            <a:xfrm rot="1800000">
              <a:off x="4728912" y="2526542"/>
              <a:ext cx="1337958" cy="13379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54" name="TextBox 30"/>
            <p:cNvSpPr txBox="1"/>
            <p:nvPr/>
          </p:nvSpPr>
          <p:spPr>
            <a:xfrm>
              <a:off x="4790679" y="3041632"/>
              <a:ext cx="1214427" cy="306341"/>
            </a:xfrm>
            <a:prstGeom prst="rect">
              <a:avLst/>
            </a:prstGeom>
            <a:noFill/>
          </p:spPr>
          <p:txBody>
            <a:bodyPr wrap="square" lIns="0" tIns="0" rIns="0" bIns="0" rtlCol="0">
              <a:spAutoFit/>
            </a:bodyPr>
            <a:lstStyle/>
            <a:p>
              <a:pPr algn="ctr"/>
              <a:r>
                <a:rPr lang="zh-CN" altLang="en-US" sz="1493" dirty="0">
                  <a:solidFill>
                    <a:schemeClr val="bg1"/>
                  </a:solidFill>
                  <a:latin typeface="微软雅黑" pitchFamily="34" charset="-122"/>
                  <a:ea typeface="微软雅黑" pitchFamily="34" charset="-122"/>
                </a:rPr>
                <a:t>措施一</a:t>
              </a:r>
            </a:p>
          </p:txBody>
        </p:sp>
      </p:grpSp>
      <p:grpSp>
        <p:nvGrpSpPr>
          <p:cNvPr id="4" name="组合 8"/>
          <p:cNvGrpSpPr/>
          <p:nvPr/>
        </p:nvGrpSpPr>
        <p:grpSpPr>
          <a:xfrm>
            <a:off x="4600930" y="1895621"/>
            <a:ext cx="1003643" cy="1003586"/>
            <a:chOff x="6133509" y="2526541"/>
            <a:chExt cx="1337958" cy="1337956"/>
          </a:xfrm>
          <a:solidFill>
            <a:schemeClr val="accent3"/>
          </a:solidFill>
        </p:grpSpPr>
        <p:sp>
          <p:nvSpPr>
            <p:cNvPr id="57" name="椭圆 56"/>
            <p:cNvSpPr/>
            <p:nvPr/>
          </p:nvSpPr>
          <p:spPr>
            <a:xfrm rot="19800000" flipH="1">
              <a:off x="6133509" y="2526541"/>
              <a:ext cx="1337958" cy="13379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64" name="TextBox 30"/>
            <p:cNvSpPr txBox="1"/>
            <p:nvPr/>
          </p:nvSpPr>
          <p:spPr>
            <a:xfrm>
              <a:off x="6195276" y="3041631"/>
              <a:ext cx="1214427" cy="306341"/>
            </a:xfrm>
            <a:prstGeom prst="rect">
              <a:avLst/>
            </a:prstGeom>
            <a:grpFill/>
          </p:spPr>
          <p:txBody>
            <a:bodyPr wrap="square" lIns="0" tIns="0" rIns="0" bIns="0" rtlCol="0">
              <a:spAutoFit/>
            </a:bodyPr>
            <a:lstStyle/>
            <a:p>
              <a:pPr algn="ctr"/>
              <a:r>
                <a:rPr lang="zh-CN" altLang="en-US" sz="1493" dirty="0">
                  <a:solidFill>
                    <a:schemeClr val="bg1"/>
                  </a:solidFill>
                  <a:latin typeface="微软雅黑" pitchFamily="34" charset="-122"/>
                  <a:ea typeface="微软雅黑" pitchFamily="34" charset="-122"/>
                </a:rPr>
                <a:t>措施二</a:t>
              </a:r>
            </a:p>
          </p:txBody>
        </p:sp>
      </p:grpSp>
      <p:grpSp>
        <p:nvGrpSpPr>
          <p:cNvPr id="5" name="组合 74"/>
          <p:cNvGrpSpPr/>
          <p:nvPr/>
        </p:nvGrpSpPr>
        <p:grpSpPr>
          <a:xfrm>
            <a:off x="3547299" y="2946377"/>
            <a:ext cx="1003643" cy="1003589"/>
            <a:chOff x="4728910" y="3927384"/>
            <a:chExt cx="1337958" cy="1337960"/>
          </a:xfrm>
        </p:grpSpPr>
        <p:sp>
          <p:nvSpPr>
            <p:cNvPr id="60" name="椭圆 59"/>
            <p:cNvSpPr/>
            <p:nvPr/>
          </p:nvSpPr>
          <p:spPr>
            <a:xfrm rot="19800000" flipV="1">
              <a:off x="4728910" y="3927384"/>
              <a:ext cx="1337958" cy="13379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65" name="TextBox 30"/>
            <p:cNvSpPr txBox="1"/>
            <p:nvPr/>
          </p:nvSpPr>
          <p:spPr>
            <a:xfrm>
              <a:off x="4790677" y="4442476"/>
              <a:ext cx="1214427" cy="306341"/>
            </a:xfrm>
            <a:prstGeom prst="rect">
              <a:avLst/>
            </a:prstGeom>
            <a:noFill/>
          </p:spPr>
          <p:txBody>
            <a:bodyPr wrap="square" lIns="0" tIns="0" rIns="0" bIns="0" rtlCol="0">
              <a:spAutoFit/>
            </a:bodyPr>
            <a:lstStyle/>
            <a:p>
              <a:pPr algn="ctr"/>
              <a:r>
                <a:rPr lang="zh-CN" altLang="en-US" sz="1493" dirty="0">
                  <a:solidFill>
                    <a:schemeClr val="bg1"/>
                  </a:solidFill>
                  <a:latin typeface="微软雅黑" pitchFamily="34" charset="-122"/>
                  <a:ea typeface="微软雅黑" pitchFamily="34" charset="-122"/>
                </a:rPr>
                <a:t>措施三</a:t>
              </a:r>
            </a:p>
          </p:txBody>
        </p:sp>
      </p:grpSp>
      <p:grpSp>
        <p:nvGrpSpPr>
          <p:cNvPr id="6" name="组合 75"/>
          <p:cNvGrpSpPr/>
          <p:nvPr/>
        </p:nvGrpSpPr>
        <p:grpSpPr>
          <a:xfrm>
            <a:off x="4600931" y="2946377"/>
            <a:ext cx="1003641" cy="1003588"/>
            <a:chOff x="6133508" y="3927385"/>
            <a:chExt cx="1337956" cy="1337958"/>
          </a:xfrm>
        </p:grpSpPr>
        <p:sp>
          <p:nvSpPr>
            <p:cNvPr id="63" name="椭圆 62"/>
            <p:cNvSpPr/>
            <p:nvPr/>
          </p:nvSpPr>
          <p:spPr>
            <a:xfrm rot="1800000" flipH="1" flipV="1">
              <a:off x="6133508" y="3927385"/>
              <a:ext cx="1337956" cy="13379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66" name="TextBox 30"/>
            <p:cNvSpPr txBox="1"/>
            <p:nvPr/>
          </p:nvSpPr>
          <p:spPr>
            <a:xfrm>
              <a:off x="6195273" y="4442476"/>
              <a:ext cx="1214427" cy="306341"/>
            </a:xfrm>
            <a:prstGeom prst="rect">
              <a:avLst/>
            </a:prstGeom>
            <a:noFill/>
          </p:spPr>
          <p:txBody>
            <a:bodyPr wrap="square" lIns="0" tIns="0" rIns="0" bIns="0" rtlCol="0">
              <a:spAutoFit/>
            </a:bodyPr>
            <a:lstStyle/>
            <a:p>
              <a:pPr algn="ctr"/>
              <a:r>
                <a:rPr lang="zh-CN" altLang="en-US" sz="1493" dirty="0">
                  <a:solidFill>
                    <a:schemeClr val="bg1"/>
                  </a:solidFill>
                  <a:latin typeface="微软雅黑" pitchFamily="34" charset="-122"/>
                  <a:ea typeface="微软雅黑" pitchFamily="34" charset="-122"/>
                </a:rPr>
                <a:t>措施四</a:t>
              </a:r>
            </a:p>
          </p:txBody>
        </p:sp>
      </p:grpSp>
      <p:sp>
        <p:nvSpPr>
          <p:cNvPr id="67" name="TextBox 29"/>
          <p:cNvSpPr txBox="1"/>
          <p:nvPr/>
        </p:nvSpPr>
        <p:spPr>
          <a:xfrm>
            <a:off x="521585" y="1875359"/>
            <a:ext cx="2484707" cy="384788"/>
          </a:xfrm>
          <a:prstGeom prst="rect">
            <a:avLst/>
          </a:prstGeom>
          <a:noFill/>
        </p:spPr>
        <p:txBody>
          <a:bodyPr wrap="square" lIns="0" tIns="0" rIns="0" bIns="0" rtlCol="0">
            <a:spAutoFit/>
          </a:bodyPr>
          <a:lstStyle/>
          <a:p>
            <a:pPr algn="just">
              <a:lnSpc>
                <a:spcPts val="1500"/>
              </a:lnSpc>
            </a:pPr>
            <a:r>
              <a:rPr lang="zh-CN" altLang="en-US" sz="853" dirty="0">
                <a:solidFill>
                  <a:schemeClr val="bg1">
                    <a:lumMod val="50000"/>
                  </a:schemeClr>
                </a:solidFill>
                <a:latin typeface="微软雅黑" pitchFamily="34" charset="-122"/>
                <a:ea typeface="微软雅黑" pitchFamily="34" charset="-122"/>
              </a:rPr>
              <a:t>点击输入简要文字内容，文字内容需概括精炼，言简意赅的说明分项内容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68" name="TextBox 30"/>
          <p:cNvSpPr txBox="1"/>
          <p:nvPr/>
        </p:nvSpPr>
        <p:spPr>
          <a:xfrm>
            <a:off x="521585" y="1405459"/>
            <a:ext cx="1397369" cy="328288"/>
          </a:xfrm>
          <a:prstGeom prst="rect">
            <a:avLst/>
          </a:prstGeom>
          <a:noFill/>
        </p:spPr>
        <p:txBody>
          <a:bodyPr wrap="square" lIns="0" tIns="0" rIns="0" bIns="0" rtlCol="0">
            <a:spAutoFit/>
          </a:bodyPr>
          <a:lstStyle/>
          <a:p>
            <a:r>
              <a:rPr lang="zh-CN" altLang="en-US" sz="2133" b="1" dirty="0">
                <a:solidFill>
                  <a:schemeClr val="accent1"/>
                </a:solidFill>
                <a:latin typeface="微软雅黑" pitchFamily="34" charset="-122"/>
                <a:ea typeface="微软雅黑" pitchFamily="34" charset="-122"/>
              </a:rPr>
              <a:t>标题关键字</a:t>
            </a:r>
          </a:p>
        </p:txBody>
      </p:sp>
      <p:sp>
        <p:nvSpPr>
          <p:cNvPr id="69" name="TextBox 29"/>
          <p:cNvSpPr txBox="1"/>
          <p:nvPr/>
        </p:nvSpPr>
        <p:spPr>
          <a:xfrm>
            <a:off x="521585" y="3800687"/>
            <a:ext cx="2484707" cy="384788"/>
          </a:xfrm>
          <a:prstGeom prst="rect">
            <a:avLst/>
          </a:prstGeom>
          <a:noFill/>
        </p:spPr>
        <p:txBody>
          <a:bodyPr wrap="square" lIns="0" tIns="0" rIns="0" bIns="0" rtlCol="0">
            <a:spAutoFit/>
          </a:bodyPr>
          <a:lstStyle/>
          <a:p>
            <a:pPr algn="just">
              <a:lnSpc>
                <a:spcPts val="1500"/>
              </a:lnSpc>
            </a:pPr>
            <a:r>
              <a:rPr lang="zh-CN" altLang="en-US" sz="853" dirty="0">
                <a:solidFill>
                  <a:schemeClr val="bg1">
                    <a:lumMod val="50000"/>
                  </a:schemeClr>
                </a:solidFill>
                <a:latin typeface="微软雅黑" pitchFamily="34" charset="-122"/>
                <a:ea typeface="微软雅黑" pitchFamily="34" charset="-122"/>
              </a:rPr>
              <a:t>点击输入简要文字内容，文字内容需概括精炼，言简意赅的说明分项内容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70" name="TextBox 30"/>
          <p:cNvSpPr txBox="1"/>
          <p:nvPr/>
        </p:nvSpPr>
        <p:spPr>
          <a:xfrm>
            <a:off x="521585" y="3330786"/>
            <a:ext cx="1397369" cy="328288"/>
          </a:xfrm>
          <a:prstGeom prst="rect">
            <a:avLst/>
          </a:prstGeom>
          <a:noFill/>
        </p:spPr>
        <p:txBody>
          <a:bodyPr wrap="square" lIns="0" tIns="0" rIns="0" bIns="0" rtlCol="0">
            <a:spAutoFit/>
          </a:bodyPr>
          <a:lstStyle/>
          <a:p>
            <a:r>
              <a:rPr lang="zh-CN" altLang="en-US" sz="2133" b="1" dirty="0">
                <a:solidFill>
                  <a:schemeClr val="accent1"/>
                </a:solidFill>
                <a:latin typeface="微软雅黑" pitchFamily="34" charset="-122"/>
                <a:ea typeface="微软雅黑" pitchFamily="34" charset="-122"/>
              </a:rPr>
              <a:t>标题关键字</a:t>
            </a:r>
          </a:p>
        </p:txBody>
      </p:sp>
      <p:sp>
        <p:nvSpPr>
          <p:cNvPr id="71" name="TextBox 29"/>
          <p:cNvSpPr txBox="1"/>
          <p:nvPr/>
        </p:nvSpPr>
        <p:spPr>
          <a:xfrm>
            <a:off x="6137076" y="1875359"/>
            <a:ext cx="2484707" cy="384788"/>
          </a:xfrm>
          <a:prstGeom prst="rect">
            <a:avLst/>
          </a:prstGeom>
          <a:noFill/>
        </p:spPr>
        <p:txBody>
          <a:bodyPr wrap="square" lIns="0" tIns="0" rIns="0" bIns="0" rtlCol="0">
            <a:spAutoFit/>
          </a:bodyPr>
          <a:lstStyle/>
          <a:p>
            <a:pPr algn="just">
              <a:lnSpc>
                <a:spcPts val="1500"/>
              </a:lnSpc>
            </a:pPr>
            <a:r>
              <a:rPr lang="zh-CN" altLang="en-US" sz="853" dirty="0">
                <a:solidFill>
                  <a:schemeClr val="bg1">
                    <a:lumMod val="50000"/>
                  </a:schemeClr>
                </a:solidFill>
                <a:latin typeface="微软雅黑" pitchFamily="34" charset="-122"/>
                <a:ea typeface="微软雅黑" pitchFamily="34" charset="-122"/>
              </a:rPr>
              <a:t>点击输入简要文字内容，文字内容需概括精炼，言简意赅的说明分项内容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72" name="TextBox 30"/>
          <p:cNvSpPr txBox="1"/>
          <p:nvPr/>
        </p:nvSpPr>
        <p:spPr>
          <a:xfrm>
            <a:off x="6137075" y="1405459"/>
            <a:ext cx="1397369" cy="328288"/>
          </a:xfrm>
          <a:prstGeom prst="rect">
            <a:avLst/>
          </a:prstGeom>
          <a:noFill/>
        </p:spPr>
        <p:txBody>
          <a:bodyPr wrap="square" lIns="0" tIns="0" rIns="0" bIns="0" rtlCol="0">
            <a:spAutoFit/>
          </a:bodyPr>
          <a:lstStyle/>
          <a:p>
            <a:r>
              <a:rPr lang="zh-CN" altLang="en-US" sz="2133" b="1" dirty="0">
                <a:solidFill>
                  <a:schemeClr val="accent1"/>
                </a:solidFill>
                <a:latin typeface="微软雅黑" pitchFamily="34" charset="-122"/>
                <a:ea typeface="微软雅黑" pitchFamily="34" charset="-122"/>
              </a:rPr>
              <a:t>标题关键字</a:t>
            </a:r>
          </a:p>
        </p:txBody>
      </p:sp>
      <p:sp>
        <p:nvSpPr>
          <p:cNvPr id="73" name="TextBox 29"/>
          <p:cNvSpPr txBox="1"/>
          <p:nvPr/>
        </p:nvSpPr>
        <p:spPr>
          <a:xfrm>
            <a:off x="6137076" y="3800687"/>
            <a:ext cx="2484707" cy="384788"/>
          </a:xfrm>
          <a:prstGeom prst="rect">
            <a:avLst/>
          </a:prstGeom>
          <a:noFill/>
        </p:spPr>
        <p:txBody>
          <a:bodyPr wrap="square" lIns="0" tIns="0" rIns="0" bIns="0" rtlCol="0">
            <a:spAutoFit/>
          </a:bodyPr>
          <a:lstStyle/>
          <a:p>
            <a:pPr algn="just">
              <a:lnSpc>
                <a:spcPts val="1500"/>
              </a:lnSpc>
            </a:pPr>
            <a:r>
              <a:rPr lang="zh-CN" altLang="en-US" sz="853" dirty="0">
                <a:solidFill>
                  <a:schemeClr val="bg1">
                    <a:lumMod val="50000"/>
                  </a:schemeClr>
                </a:solidFill>
                <a:latin typeface="微软雅黑" pitchFamily="34" charset="-122"/>
                <a:ea typeface="微软雅黑" pitchFamily="34" charset="-122"/>
              </a:rPr>
              <a:t>点击输入简要文字内容，文字内容需概括精炼，言简意赅的说明分项内容</a:t>
            </a:r>
            <a:r>
              <a:rPr lang="en-US" altLang="zh-CN" sz="853" dirty="0">
                <a:solidFill>
                  <a:schemeClr val="bg1">
                    <a:lumMod val="50000"/>
                  </a:schemeClr>
                </a:solidFill>
                <a:latin typeface="微软雅黑" pitchFamily="34" charset="-122"/>
                <a:ea typeface="微软雅黑" pitchFamily="34" charset="-122"/>
              </a:rPr>
              <a:t>COOLLA</a:t>
            </a:r>
            <a:r>
              <a:rPr lang="zh-CN" altLang="en-US" sz="853" dirty="0">
                <a:solidFill>
                  <a:schemeClr val="bg1">
                    <a:lumMod val="50000"/>
                  </a:schemeClr>
                </a:solidFill>
                <a:latin typeface="微软雅黑" pitchFamily="34" charset="-122"/>
                <a:ea typeface="微软雅黑" pitchFamily="34" charset="-122"/>
              </a:rPr>
              <a:t>专业设计</a:t>
            </a:r>
            <a:r>
              <a:rPr lang="en-US" altLang="zh-CN" sz="853" dirty="0">
                <a:solidFill>
                  <a:schemeClr val="bg1">
                    <a:lumMod val="50000"/>
                  </a:schemeClr>
                </a:solidFill>
                <a:latin typeface="微软雅黑" pitchFamily="34" charset="-122"/>
                <a:ea typeface="微软雅黑" pitchFamily="34" charset="-122"/>
              </a:rPr>
              <a:t>……</a:t>
            </a:r>
          </a:p>
        </p:txBody>
      </p:sp>
      <p:sp>
        <p:nvSpPr>
          <p:cNvPr id="74" name="TextBox 30"/>
          <p:cNvSpPr txBox="1"/>
          <p:nvPr/>
        </p:nvSpPr>
        <p:spPr>
          <a:xfrm>
            <a:off x="6137075" y="3330786"/>
            <a:ext cx="1397369" cy="328288"/>
          </a:xfrm>
          <a:prstGeom prst="rect">
            <a:avLst/>
          </a:prstGeom>
          <a:noFill/>
        </p:spPr>
        <p:txBody>
          <a:bodyPr wrap="square" lIns="0" tIns="0" rIns="0" bIns="0" rtlCol="0">
            <a:spAutoFit/>
          </a:bodyPr>
          <a:lstStyle/>
          <a:p>
            <a:r>
              <a:rPr lang="zh-CN" altLang="en-US" sz="2133" b="1" dirty="0">
                <a:solidFill>
                  <a:schemeClr val="accent1"/>
                </a:solidFill>
                <a:latin typeface="微软雅黑" pitchFamily="34" charset="-122"/>
                <a:ea typeface="微软雅黑" pitchFamily="34" charset="-122"/>
              </a:rPr>
              <a:t>标题关键字</a:t>
            </a:r>
          </a:p>
        </p:txBody>
      </p:sp>
    </p:spTree>
    <p:extLst>
      <p:ext uri="{BB962C8B-B14F-4D97-AF65-F5344CB8AC3E}">
        <p14:creationId xmlns:p14="http://schemas.microsoft.com/office/powerpoint/2010/main" val="3075869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4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anim calcmode="lin" valueType="num">
                                      <p:cBhvr>
                                        <p:cTn id="24" dur="500" fill="hold"/>
                                        <p:tgtEl>
                                          <p:spTgt spid="6"/>
                                        </p:tgtEl>
                                        <p:attrNameLst>
                                          <p:attrName>ppt_x</p:attrName>
                                        </p:attrNameLst>
                                      </p:cBhvr>
                                      <p:tavLst>
                                        <p:tav tm="0">
                                          <p:val>
                                            <p:fltVal val="0.5"/>
                                          </p:val>
                                        </p:tav>
                                        <p:tav tm="100000">
                                          <p:val>
                                            <p:strVal val="#ppt_x"/>
                                          </p:val>
                                        </p:tav>
                                      </p:tavLst>
                                    </p:anim>
                                    <p:anim calcmode="lin" valueType="num">
                                      <p:cBhvr>
                                        <p:cTn id="25" dur="500" fill="hold"/>
                                        <p:tgtEl>
                                          <p:spTgt spid="6"/>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60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anim calcmode="lin" valueType="num">
                                      <p:cBhvr>
                                        <p:cTn id="31" dur="500" fill="hold"/>
                                        <p:tgtEl>
                                          <p:spTgt spid="5"/>
                                        </p:tgtEl>
                                        <p:attrNameLst>
                                          <p:attrName>ppt_x</p:attrName>
                                        </p:attrNameLst>
                                      </p:cBhvr>
                                      <p:tavLst>
                                        <p:tav tm="0">
                                          <p:val>
                                            <p:fltVal val="0.5"/>
                                          </p:val>
                                        </p:tav>
                                        <p:tav tm="100000">
                                          <p:val>
                                            <p:strVal val="#ppt_x"/>
                                          </p:val>
                                        </p:tav>
                                      </p:tavLst>
                                    </p:anim>
                                    <p:anim calcmode="lin" valueType="num">
                                      <p:cBhvr>
                                        <p:cTn id="32" dur="500" fill="hold"/>
                                        <p:tgtEl>
                                          <p:spTgt spid="5"/>
                                        </p:tgtEl>
                                        <p:attrNameLst>
                                          <p:attrName>ppt_y</p:attrName>
                                        </p:attrNameLst>
                                      </p:cBhvr>
                                      <p:tavLst>
                                        <p:tav tm="0">
                                          <p:val>
                                            <p:fltVal val="0.5"/>
                                          </p:val>
                                        </p:tav>
                                        <p:tav tm="100000">
                                          <p:val>
                                            <p:strVal val="#ppt_y"/>
                                          </p:val>
                                        </p:tav>
                                      </p:tavLst>
                                    </p:anim>
                                  </p:childTnLst>
                                </p:cTn>
                              </p:par>
                            </p:childTnLst>
                          </p:cTn>
                        </p:par>
                        <p:par>
                          <p:cTn id="33" fill="hold">
                            <p:stCondLst>
                              <p:cond delay="1100"/>
                            </p:stCondLst>
                            <p:childTnLst>
                              <p:par>
                                <p:cTn id="34" presetID="1" presetClass="entr" presetSubtype="0" fill="hold" grpId="1" nodeType="after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par>
                                <p:cTn id="36" presetID="42" presetClass="path" presetSubtype="0" accel="50000" decel="50000" fill="hold" grpId="0" nodeType="withEffect">
                                  <p:stCondLst>
                                    <p:cond delay="0"/>
                                  </p:stCondLst>
                                  <p:childTnLst>
                                    <p:animMotion origin="layout" path="M 1.45833E-6 -3.33333E-6 L 0.05104 0.05417 " pathEditMode="relative" rAng="0" ptsTypes="AA">
                                      <p:cBhvr>
                                        <p:cTn id="37" dur="1000" spd="-100000" fill="hold"/>
                                        <p:tgtEl>
                                          <p:spTgt spid="48"/>
                                        </p:tgtEl>
                                        <p:attrNameLst>
                                          <p:attrName>ppt_x</p:attrName>
                                          <p:attrName>ppt_y</p:attrName>
                                        </p:attrNameLst>
                                      </p:cBhvr>
                                      <p:rCtr x="2552" y="2708"/>
                                    </p:animMotion>
                                  </p:childTnLst>
                                </p:cTn>
                              </p:par>
                            </p:childTnLst>
                          </p:cTn>
                        </p:par>
                        <p:par>
                          <p:cTn id="38" fill="hold">
                            <p:stCondLst>
                              <p:cond delay="2100"/>
                            </p:stCondLst>
                            <p:childTnLst>
                              <p:par>
                                <p:cTn id="39" presetID="22" presetClass="entr" presetSubtype="8" fill="hold" grpId="0"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left)">
                                      <p:cBhvr>
                                        <p:cTn id="41" dur="500"/>
                                        <p:tgtEl>
                                          <p:spTgt spid="68"/>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left)">
                                      <p:cBhvr>
                                        <p:cTn id="44" dur="500"/>
                                        <p:tgtEl>
                                          <p:spTgt spid="67"/>
                                        </p:tgtEl>
                                      </p:cBhvr>
                                    </p:animEffect>
                                  </p:childTnLst>
                                </p:cTn>
                              </p:par>
                            </p:childTnLst>
                          </p:cTn>
                        </p:par>
                        <p:par>
                          <p:cTn id="45" fill="hold">
                            <p:stCondLst>
                              <p:cond delay="2600"/>
                            </p:stCondLst>
                            <p:childTnLst>
                              <p:par>
                                <p:cTn id="46" presetID="1" presetClass="entr" presetSubtype="0" fill="hold" grpId="1" nodeType="after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par>
                                <p:cTn id="48" presetID="42" presetClass="path" presetSubtype="0" accel="50000" decel="50000" fill="hold" grpId="0" nodeType="withEffect">
                                  <p:stCondLst>
                                    <p:cond delay="0"/>
                                  </p:stCondLst>
                                  <p:childTnLst>
                                    <p:animMotion origin="layout" path="M -2.29167E-6 -3.33333E-6 L -0.05091 0.05417 " pathEditMode="relative" rAng="0" ptsTypes="AA">
                                      <p:cBhvr>
                                        <p:cTn id="49" dur="1000" spd="-100000" fill="hold"/>
                                        <p:tgtEl>
                                          <p:spTgt spid="56"/>
                                        </p:tgtEl>
                                        <p:attrNameLst>
                                          <p:attrName>ppt_x</p:attrName>
                                          <p:attrName>ppt_y</p:attrName>
                                        </p:attrNameLst>
                                      </p:cBhvr>
                                      <p:rCtr x="-2552" y="2708"/>
                                    </p:animMotion>
                                  </p:childTnLst>
                                </p:cTn>
                              </p:par>
                            </p:childTnLst>
                          </p:cTn>
                        </p:par>
                        <p:par>
                          <p:cTn id="50" fill="hold">
                            <p:stCondLst>
                              <p:cond delay="3600"/>
                            </p:stCondLst>
                            <p:childTnLst>
                              <p:par>
                                <p:cTn id="51" presetID="22" presetClass="entr" presetSubtype="8" fill="hold" grpId="0" nodeType="after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wipe(left)">
                                      <p:cBhvr>
                                        <p:cTn id="53" dur="500"/>
                                        <p:tgtEl>
                                          <p:spTgt spid="7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left)">
                                      <p:cBhvr>
                                        <p:cTn id="56" dur="500"/>
                                        <p:tgtEl>
                                          <p:spTgt spid="71"/>
                                        </p:tgtEl>
                                      </p:cBhvr>
                                    </p:animEffect>
                                  </p:childTnLst>
                                </p:cTn>
                              </p:par>
                            </p:childTnLst>
                          </p:cTn>
                        </p:par>
                        <p:par>
                          <p:cTn id="57" fill="hold">
                            <p:stCondLst>
                              <p:cond delay="4100"/>
                            </p:stCondLst>
                            <p:childTnLst>
                              <p:par>
                                <p:cTn id="58" presetID="1" presetClass="entr" presetSubtype="0" fill="hold" grpId="1" nodeType="after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64" presetClass="path" presetSubtype="0" accel="50000" decel="50000" fill="hold" grpId="0" nodeType="withEffect">
                                  <p:stCondLst>
                                    <p:cond delay="0"/>
                                  </p:stCondLst>
                                  <p:childTnLst>
                                    <p:animMotion origin="layout" path="M 1.45833E-6 3.7037E-6 L 0.05195 -0.05371 " pathEditMode="relative" rAng="0" ptsTypes="AA">
                                      <p:cBhvr>
                                        <p:cTn id="61" dur="1000" spd="-100000" fill="hold"/>
                                        <p:tgtEl>
                                          <p:spTgt spid="59"/>
                                        </p:tgtEl>
                                        <p:attrNameLst>
                                          <p:attrName>ppt_x</p:attrName>
                                          <p:attrName>ppt_y</p:attrName>
                                        </p:attrNameLst>
                                      </p:cBhvr>
                                      <p:rCtr x="2591" y="-2685"/>
                                    </p:animMotion>
                                  </p:childTnLst>
                                </p:cTn>
                              </p:par>
                            </p:childTnLst>
                          </p:cTn>
                        </p:par>
                        <p:par>
                          <p:cTn id="62" fill="hold">
                            <p:stCondLst>
                              <p:cond delay="5100"/>
                            </p:stCondLst>
                            <p:childTnLst>
                              <p:par>
                                <p:cTn id="63" presetID="22" presetClass="entr" presetSubtype="8" fill="hold" grpId="0" nodeType="after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left)">
                                      <p:cBhvr>
                                        <p:cTn id="65" dur="500"/>
                                        <p:tgtEl>
                                          <p:spTgt spid="7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wipe(left)">
                                      <p:cBhvr>
                                        <p:cTn id="68" dur="500"/>
                                        <p:tgtEl>
                                          <p:spTgt spid="69"/>
                                        </p:tgtEl>
                                      </p:cBhvr>
                                    </p:animEffect>
                                  </p:childTnLst>
                                </p:cTn>
                              </p:par>
                            </p:childTnLst>
                          </p:cTn>
                        </p:par>
                        <p:par>
                          <p:cTn id="69" fill="hold">
                            <p:stCondLst>
                              <p:cond delay="5600"/>
                            </p:stCondLst>
                            <p:childTnLst>
                              <p:par>
                                <p:cTn id="70" presetID="1" presetClass="entr" presetSubtype="0" fill="hold" grpId="1" nodeType="afterEffect">
                                  <p:stCondLst>
                                    <p:cond delay="0"/>
                                  </p:stCondLst>
                                  <p:childTnLst>
                                    <p:set>
                                      <p:cBhvr>
                                        <p:cTn id="71" dur="1" fill="hold">
                                          <p:stCondLst>
                                            <p:cond delay="0"/>
                                          </p:stCondLst>
                                        </p:cTn>
                                        <p:tgtEl>
                                          <p:spTgt spid="62"/>
                                        </p:tgtEl>
                                        <p:attrNameLst>
                                          <p:attrName>style.visibility</p:attrName>
                                        </p:attrNameLst>
                                      </p:cBhvr>
                                      <p:to>
                                        <p:strVal val="visible"/>
                                      </p:to>
                                    </p:set>
                                  </p:childTnLst>
                                </p:cTn>
                              </p:par>
                              <p:par>
                                <p:cTn id="72" presetID="64" presetClass="path" presetSubtype="0" accel="50000" decel="50000" fill="hold" grpId="0" nodeType="withEffect">
                                  <p:stCondLst>
                                    <p:cond delay="0"/>
                                  </p:stCondLst>
                                  <p:childTnLst>
                                    <p:animMotion origin="layout" path="M -2.29167E-6 3.7037E-6 L -0.04726 -0.05371 " pathEditMode="relative" rAng="0" ptsTypes="AA">
                                      <p:cBhvr>
                                        <p:cTn id="73" dur="1000" spd="-100000" fill="hold"/>
                                        <p:tgtEl>
                                          <p:spTgt spid="62"/>
                                        </p:tgtEl>
                                        <p:attrNameLst>
                                          <p:attrName>ppt_x</p:attrName>
                                          <p:attrName>ppt_y</p:attrName>
                                        </p:attrNameLst>
                                      </p:cBhvr>
                                      <p:rCtr x="-2370" y="-2685"/>
                                    </p:animMotion>
                                  </p:childTnLst>
                                </p:cTn>
                              </p:par>
                            </p:childTnLst>
                          </p:cTn>
                        </p:par>
                        <p:par>
                          <p:cTn id="74" fill="hold">
                            <p:stCondLst>
                              <p:cond delay="6600"/>
                            </p:stCondLst>
                            <p:childTnLst>
                              <p:par>
                                <p:cTn id="75" presetID="22" presetClass="entr" presetSubtype="8" fill="hold" grpId="0" nodeType="after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wipe(left)">
                                      <p:cBhvr>
                                        <p:cTn id="77" dur="500"/>
                                        <p:tgtEl>
                                          <p:spTgt spid="74"/>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left)">
                                      <p:cBhvr>
                                        <p:cTn id="8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6" grpId="0" animBg="1"/>
      <p:bldP spid="56" grpId="1" animBg="1"/>
      <p:bldP spid="59" grpId="0" animBg="1"/>
      <p:bldP spid="59" grpId="1" animBg="1"/>
      <p:bldP spid="62" grpId="0" animBg="1"/>
      <p:bldP spid="62" grpId="1" animBg="1"/>
      <p:bldP spid="67" grpId="0"/>
      <p:bldP spid="68" grpId="0"/>
      <p:bldP spid="69" grpId="0"/>
      <p:bldP spid="70" grpId="0"/>
      <p:bldP spid="71" grpId="0"/>
      <p:bldP spid="72" grpId="0"/>
      <p:bldP spid="73" grpId="0"/>
      <p:bldP spid="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302718" y="683348"/>
            <a:ext cx="4321286" cy="42541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10" name="矩形 9"/>
          <p:cNvSpPr/>
          <p:nvPr/>
        </p:nvSpPr>
        <p:spPr>
          <a:xfrm>
            <a:off x="521585" y="1512676"/>
            <a:ext cx="4051209" cy="25720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280"/>
          </a:p>
        </p:txBody>
      </p:sp>
      <p:sp>
        <p:nvSpPr>
          <p:cNvPr id="30" name="TextBox 19"/>
          <p:cNvSpPr txBox="1"/>
          <p:nvPr/>
        </p:nvSpPr>
        <p:spPr>
          <a:xfrm>
            <a:off x="4842872" y="966198"/>
            <a:ext cx="3173818" cy="197011"/>
          </a:xfrm>
          <a:prstGeom prst="rect">
            <a:avLst/>
          </a:prstGeom>
          <a:noFill/>
        </p:spPr>
        <p:txBody>
          <a:bodyPr wrap="square" lIns="0" tIns="0" rIns="0" bIns="0" rtlCol="0">
            <a:spAutoFit/>
          </a:bodyPr>
          <a:lstStyle/>
          <a:p>
            <a:r>
              <a:rPr lang="zh-CN" altLang="en-US" sz="1280" b="1" dirty="0">
                <a:solidFill>
                  <a:schemeClr val="bg1"/>
                </a:solidFill>
                <a:latin typeface="微软雅黑" panose="020B0503020204020204" pitchFamily="34" charset="-122"/>
                <a:ea typeface="微软雅黑" panose="020B0503020204020204" pitchFamily="34" charset="-122"/>
              </a:rPr>
              <a:t>场地要求</a:t>
            </a:r>
          </a:p>
        </p:txBody>
      </p:sp>
      <p:sp>
        <p:nvSpPr>
          <p:cNvPr id="31" name="TextBox 106"/>
          <p:cNvSpPr txBox="1"/>
          <p:nvPr/>
        </p:nvSpPr>
        <p:spPr>
          <a:xfrm>
            <a:off x="4842874" y="1513463"/>
            <a:ext cx="3511056" cy="769575"/>
          </a:xfrm>
          <a:prstGeom prst="rect">
            <a:avLst/>
          </a:prstGeom>
          <a:noFill/>
        </p:spPr>
        <p:txBody>
          <a:bodyPr wrap="square" lIns="0" tIns="0" rIns="0" bIns="0" rtlCol="0">
            <a:spAutoFit/>
          </a:bodyPr>
          <a:lstStyle/>
          <a:p>
            <a:pPr algn="just">
              <a:lnSpc>
                <a:spcPts val="1500"/>
              </a:lnSpc>
            </a:pPr>
            <a:r>
              <a:rPr lang="zh-CN" altLang="en-US" sz="1067" dirty="0">
                <a:solidFill>
                  <a:schemeClr val="bg1"/>
                </a:solidFill>
                <a:latin typeface="微软雅黑" panose="020B0503020204020204" pitchFamily="34" charset="-122"/>
                <a:ea typeface="微软雅黑" panose="020B0503020204020204" pitchFamily="34" charset="-122"/>
              </a:rPr>
              <a:t>本次活动需要选择档次较高的场地，要求交通便利、空间宽敞，有足够的空间来划分各种功能区域；点击输入简要文字内容，文字内容需概括精炼，言简意赅的说明该分项内容</a:t>
            </a:r>
            <a:r>
              <a:rPr lang="en-US" altLang="zh-CN" sz="1067" dirty="0">
                <a:solidFill>
                  <a:schemeClr val="bg1"/>
                </a:solidFill>
                <a:latin typeface="微软雅黑" panose="020B0503020204020204" pitchFamily="34" charset="-122"/>
                <a:ea typeface="微软雅黑" panose="020B0503020204020204" pitchFamily="34" charset="-122"/>
              </a:rPr>
              <a:t>COOLLA</a:t>
            </a:r>
            <a:r>
              <a:rPr lang="zh-CN" altLang="en-US" sz="1067" dirty="0">
                <a:solidFill>
                  <a:schemeClr val="bg1"/>
                </a:solidFill>
                <a:latin typeface="微软雅黑" panose="020B0503020204020204" pitchFamily="34" charset="-122"/>
                <a:ea typeface="微软雅黑" panose="020B0503020204020204" pitchFamily="34" charset="-122"/>
              </a:rPr>
              <a:t>专业设计</a:t>
            </a:r>
            <a:r>
              <a:rPr lang="en-US" altLang="zh-CN" sz="1067" dirty="0">
                <a:solidFill>
                  <a:schemeClr val="bg1"/>
                </a:solidFill>
                <a:latin typeface="微软雅黑" panose="020B0503020204020204" pitchFamily="34" charset="-122"/>
                <a:ea typeface="微软雅黑" panose="020B0503020204020204" pitchFamily="34" charset="-122"/>
              </a:rPr>
              <a:t>……</a:t>
            </a:r>
          </a:p>
        </p:txBody>
      </p:sp>
      <p:sp>
        <p:nvSpPr>
          <p:cNvPr id="36" name="TextBox 19"/>
          <p:cNvSpPr txBox="1"/>
          <p:nvPr/>
        </p:nvSpPr>
        <p:spPr>
          <a:xfrm>
            <a:off x="4842872" y="2562509"/>
            <a:ext cx="3173818" cy="197011"/>
          </a:xfrm>
          <a:prstGeom prst="rect">
            <a:avLst/>
          </a:prstGeom>
          <a:noFill/>
        </p:spPr>
        <p:txBody>
          <a:bodyPr wrap="square" lIns="0" tIns="0" rIns="0" bIns="0" rtlCol="0">
            <a:spAutoFit/>
          </a:bodyPr>
          <a:lstStyle/>
          <a:p>
            <a:r>
              <a:rPr lang="zh-CN" altLang="en-US" sz="1280" b="1" dirty="0">
                <a:solidFill>
                  <a:schemeClr val="bg1"/>
                </a:solidFill>
                <a:latin typeface="微软雅黑" panose="020B0503020204020204" pitchFamily="34" charset="-122"/>
                <a:ea typeface="微软雅黑" panose="020B0503020204020204" pitchFamily="34" charset="-122"/>
              </a:rPr>
              <a:t>备选场地基本情况</a:t>
            </a:r>
          </a:p>
        </p:txBody>
      </p:sp>
      <p:cxnSp>
        <p:nvCxnSpPr>
          <p:cNvPr id="41" name="直接连接符 40"/>
          <p:cNvCxnSpPr/>
          <p:nvPr/>
        </p:nvCxnSpPr>
        <p:spPr>
          <a:xfrm>
            <a:off x="4842871" y="1361445"/>
            <a:ext cx="3511057"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TextBox 106"/>
          <p:cNvSpPr txBox="1"/>
          <p:nvPr/>
        </p:nvSpPr>
        <p:spPr>
          <a:xfrm>
            <a:off x="4842872" y="3456515"/>
            <a:ext cx="3078877" cy="328480"/>
          </a:xfrm>
          <a:prstGeom prst="rect">
            <a:avLst/>
          </a:prstGeom>
          <a:noFill/>
        </p:spPr>
        <p:txBody>
          <a:bodyPr wrap="square" lIns="0" tIns="0" rIns="0" bIns="0" rtlCol="0">
            <a:spAutoFit/>
          </a:bodyPr>
          <a:lstStyle/>
          <a:p>
            <a:pPr algn="just">
              <a:lnSpc>
                <a:spcPct val="100000"/>
              </a:lnSpc>
            </a:pPr>
            <a:r>
              <a:rPr lang="zh-CN" altLang="en-US" sz="1067" dirty="0">
                <a:solidFill>
                  <a:schemeClr val="bg1"/>
                </a:solidFill>
                <a:latin typeface="微软雅黑" panose="020B0503020204020204" pitchFamily="34" charset="-122"/>
                <a:ea typeface="微软雅黑" panose="020B0503020204020204" pitchFamily="34" charset="-122"/>
              </a:rPr>
              <a:t>点击输入简要文字内容，言简意赅的说明分项内容</a:t>
            </a:r>
            <a:r>
              <a:rPr lang="en-US" altLang="zh-CN" sz="1067" dirty="0">
                <a:solidFill>
                  <a:schemeClr val="bg1"/>
                </a:solidFill>
                <a:latin typeface="微软雅黑" panose="020B0503020204020204" pitchFamily="34" charset="-122"/>
                <a:ea typeface="微软雅黑" panose="020B0503020204020204" pitchFamily="34" charset="-122"/>
              </a:rPr>
              <a:t>COOLLA</a:t>
            </a:r>
            <a:r>
              <a:rPr lang="zh-CN" altLang="en-US" sz="1067" dirty="0">
                <a:solidFill>
                  <a:schemeClr val="bg1"/>
                </a:solidFill>
                <a:latin typeface="微软雅黑" panose="020B0503020204020204" pitchFamily="34" charset="-122"/>
                <a:ea typeface="微软雅黑" panose="020B0503020204020204" pitchFamily="34" charset="-122"/>
              </a:rPr>
              <a:t>专业设计</a:t>
            </a:r>
            <a:r>
              <a:rPr lang="en-US" altLang="zh-CN" sz="1067" dirty="0">
                <a:solidFill>
                  <a:schemeClr val="bg1"/>
                </a:solidFill>
                <a:latin typeface="微软雅黑" panose="020B0503020204020204" pitchFamily="34" charset="-122"/>
                <a:ea typeface="微软雅黑" panose="020B0503020204020204" pitchFamily="34" charset="-122"/>
              </a:rPr>
              <a:t>……</a:t>
            </a:r>
          </a:p>
        </p:txBody>
      </p:sp>
      <p:cxnSp>
        <p:nvCxnSpPr>
          <p:cNvPr id="44" name="直接连接符 43"/>
          <p:cNvCxnSpPr/>
          <p:nvPr/>
        </p:nvCxnSpPr>
        <p:spPr>
          <a:xfrm>
            <a:off x="4842871" y="2939872"/>
            <a:ext cx="3511057"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 name="组合 17"/>
          <p:cNvGrpSpPr/>
          <p:nvPr/>
        </p:nvGrpSpPr>
        <p:grpSpPr>
          <a:xfrm>
            <a:off x="4842872" y="3131532"/>
            <a:ext cx="1350385" cy="261875"/>
            <a:chOff x="6456039" y="4174226"/>
            <a:chExt cx="1800201" cy="349127"/>
          </a:xfrm>
        </p:grpSpPr>
        <p:sp>
          <p:nvSpPr>
            <p:cNvPr id="17" name="圆角矩形 16"/>
            <p:cNvSpPr/>
            <p:nvPr/>
          </p:nvSpPr>
          <p:spPr>
            <a:xfrm>
              <a:off x="6456039" y="4174226"/>
              <a:ext cx="1800201" cy="349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40" name="TextBox 106"/>
            <p:cNvSpPr txBox="1"/>
            <p:nvPr/>
          </p:nvSpPr>
          <p:spPr>
            <a:xfrm>
              <a:off x="6545587" y="4259251"/>
              <a:ext cx="1710653" cy="256495"/>
            </a:xfrm>
            <a:prstGeom prst="rect">
              <a:avLst/>
            </a:prstGeom>
            <a:noFill/>
          </p:spPr>
          <p:txBody>
            <a:bodyPr wrap="square" lIns="0" tIns="0" rIns="0" bIns="0" rtlCol="0">
              <a:spAutoFit/>
            </a:bodyPr>
            <a:lstStyle/>
            <a:p>
              <a:pPr algn="just">
                <a:lnSpc>
                  <a:spcPts val="1500"/>
                </a:lnSpc>
              </a:pPr>
              <a:r>
                <a:rPr lang="zh-CN" altLang="en-US" sz="1422" dirty="0">
                  <a:solidFill>
                    <a:schemeClr val="tx1">
                      <a:lumMod val="75000"/>
                      <a:lumOff val="25000"/>
                    </a:schemeClr>
                  </a:solidFill>
                  <a:latin typeface="微软雅黑" panose="020B0503020204020204" pitchFamily="34" charset="-122"/>
                  <a:ea typeface="微软雅黑" panose="020B0503020204020204" pitchFamily="34" charset="-122"/>
                </a:rPr>
                <a:t>希尔顿大酒店</a:t>
              </a:r>
              <a:endParaRPr lang="en-US" altLang="zh-CN" sz="1422"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 name="组合 19"/>
          <p:cNvGrpSpPr/>
          <p:nvPr/>
        </p:nvGrpSpPr>
        <p:grpSpPr>
          <a:xfrm>
            <a:off x="4842872" y="3932943"/>
            <a:ext cx="1350385" cy="261875"/>
            <a:chOff x="6456039" y="5242647"/>
            <a:chExt cx="1800201" cy="349127"/>
          </a:xfrm>
        </p:grpSpPr>
        <p:sp>
          <p:nvSpPr>
            <p:cNvPr id="45" name="圆角矩形 44"/>
            <p:cNvSpPr/>
            <p:nvPr/>
          </p:nvSpPr>
          <p:spPr>
            <a:xfrm>
              <a:off x="6456039" y="5242647"/>
              <a:ext cx="1800201" cy="349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46" name="TextBox 106"/>
            <p:cNvSpPr txBox="1"/>
            <p:nvPr/>
          </p:nvSpPr>
          <p:spPr>
            <a:xfrm>
              <a:off x="6545587" y="5327672"/>
              <a:ext cx="1710653" cy="256495"/>
            </a:xfrm>
            <a:prstGeom prst="rect">
              <a:avLst/>
            </a:prstGeom>
            <a:noFill/>
          </p:spPr>
          <p:txBody>
            <a:bodyPr wrap="square" lIns="0" tIns="0" rIns="0" bIns="0" rtlCol="0">
              <a:spAutoFit/>
            </a:bodyPr>
            <a:lstStyle/>
            <a:p>
              <a:pPr algn="just">
                <a:lnSpc>
                  <a:spcPts val="1500"/>
                </a:lnSpc>
              </a:pPr>
              <a:r>
                <a:rPr lang="zh-CN" altLang="en-US" sz="1422" dirty="0">
                  <a:solidFill>
                    <a:schemeClr val="tx1">
                      <a:lumMod val="75000"/>
                      <a:lumOff val="25000"/>
                    </a:schemeClr>
                  </a:solidFill>
                  <a:latin typeface="微软雅黑" panose="020B0503020204020204" pitchFamily="34" charset="-122"/>
                  <a:ea typeface="微软雅黑" panose="020B0503020204020204" pitchFamily="34" charset="-122"/>
                </a:rPr>
                <a:t>天一国际广场</a:t>
              </a:r>
              <a:endParaRPr lang="en-US" altLang="zh-CN" sz="1422"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7" name="TextBox 106"/>
          <p:cNvSpPr txBox="1"/>
          <p:nvPr/>
        </p:nvSpPr>
        <p:spPr>
          <a:xfrm>
            <a:off x="4842872" y="4315083"/>
            <a:ext cx="3078877" cy="328480"/>
          </a:xfrm>
          <a:prstGeom prst="rect">
            <a:avLst/>
          </a:prstGeom>
          <a:noFill/>
        </p:spPr>
        <p:txBody>
          <a:bodyPr wrap="square" lIns="0" tIns="0" rIns="0" bIns="0" rtlCol="0">
            <a:spAutoFit/>
          </a:bodyPr>
          <a:lstStyle/>
          <a:p>
            <a:pPr algn="just">
              <a:lnSpc>
                <a:spcPct val="100000"/>
              </a:lnSpc>
            </a:pPr>
            <a:r>
              <a:rPr lang="zh-CN" altLang="en-US" sz="1067" dirty="0">
                <a:solidFill>
                  <a:schemeClr val="bg1"/>
                </a:solidFill>
                <a:latin typeface="微软雅黑" panose="020B0503020204020204" pitchFamily="34" charset="-122"/>
                <a:ea typeface="微软雅黑" panose="020B0503020204020204" pitchFamily="34" charset="-122"/>
              </a:rPr>
              <a:t>点击输入简要文字内容，言简意赅的说明分项内容</a:t>
            </a:r>
            <a:r>
              <a:rPr lang="en-US" altLang="zh-CN" sz="1067" dirty="0">
                <a:solidFill>
                  <a:schemeClr val="bg1"/>
                </a:solidFill>
                <a:latin typeface="微软雅黑" panose="020B0503020204020204" pitchFamily="34" charset="-122"/>
                <a:ea typeface="微软雅黑" panose="020B0503020204020204" pitchFamily="34" charset="-122"/>
              </a:rPr>
              <a:t>COOLLA</a:t>
            </a:r>
            <a:r>
              <a:rPr lang="zh-CN" altLang="en-US" sz="1067" dirty="0">
                <a:solidFill>
                  <a:schemeClr val="bg1"/>
                </a:solidFill>
                <a:latin typeface="微软雅黑" panose="020B0503020204020204" pitchFamily="34" charset="-122"/>
                <a:ea typeface="微软雅黑" panose="020B0503020204020204" pitchFamily="34" charset="-122"/>
              </a:rPr>
              <a:t>专业设计</a:t>
            </a:r>
            <a:r>
              <a:rPr lang="en-US" altLang="zh-CN" sz="1067" dirty="0">
                <a:solidFill>
                  <a:schemeClr val="bg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4180000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50" fill="hold"/>
                                        <p:tgtEl>
                                          <p:spTgt spid="10"/>
                                        </p:tgtEl>
                                        <p:attrNameLst>
                                          <p:attrName>ppt_x</p:attrName>
                                        </p:attrNameLst>
                                      </p:cBhvr>
                                      <p:tavLst>
                                        <p:tav tm="0">
                                          <p:val>
                                            <p:strVal val="0-#ppt_w/2"/>
                                          </p:val>
                                        </p:tav>
                                        <p:tav tm="100000">
                                          <p:val>
                                            <p:strVal val="#ppt_x"/>
                                          </p:val>
                                        </p:tav>
                                      </p:tavLst>
                                    </p:anim>
                                    <p:anim calcmode="lin" valueType="num">
                                      <p:cBhvr additive="base">
                                        <p:cTn id="8" dur="3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35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850"/>
                            </p:stCondLst>
                            <p:childTnLst>
                              <p:par>
                                <p:cTn id="14" presetID="22" presetClass="entr" presetSubtype="8"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1350"/>
                            </p:stCondLst>
                            <p:childTnLst>
                              <p:par>
                                <p:cTn id="24" presetID="2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22" presetClass="entr" presetSubtype="8"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1850"/>
                            </p:stCondLst>
                            <p:childTnLst>
                              <p:par>
                                <p:cTn id="31" presetID="2" presetClass="entr" presetSubtype="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30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1+#ppt_w/2"/>
                                          </p:val>
                                        </p:tav>
                                        <p:tav tm="100000">
                                          <p:val>
                                            <p:strVal val="#ppt_x"/>
                                          </p:val>
                                        </p:tav>
                                      </p:tavLst>
                                    </p:anim>
                                    <p:anim calcmode="lin" valueType="num">
                                      <p:cBhvr additive="base">
                                        <p:cTn id="38" dur="500" fill="hold"/>
                                        <p:tgtEl>
                                          <p:spTgt spid="43"/>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60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90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1+#ppt_w/2"/>
                                          </p:val>
                                        </p:tav>
                                        <p:tav tm="100000">
                                          <p:val>
                                            <p:strVal val="#ppt_x"/>
                                          </p:val>
                                        </p:tav>
                                      </p:tavLst>
                                    </p:anim>
                                    <p:anim calcmode="lin" valueType="num">
                                      <p:cBhvr additive="base">
                                        <p:cTn id="46"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30" grpId="0"/>
      <p:bldP spid="31" grpId="0"/>
      <p:bldP spid="36" grpId="0"/>
      <p:bldP spid="43"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CAB91B-D4CC-45BD-931C-947C7BD62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12" name="矩形 259"/>
          <p:cNvSpPr>
            <a:spLocks noChangeArrowheads="1"/>
          </p:cNvSpPr>
          <p:nvPr/>
        </p:nvSpPr>
        <p:spPr bwMode="auto">
          <a:xfrm>
            <a:off x="1668070" y="1101606"/>
            <a:ext cx="2913039"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9600" cap="all" dirty="0">
                <a:solidFill>
                  <a:schemeClr val="accent1"/>
                </a:solidFill>
                <a:latin typeface="Estrangelo Edessa" pitchFamily="66" charset="0"/>
                <a:cs typeface="Estrangelo Edessa" pitchFamily="66" charset="0"/>
              </a:rPr>
              <a:t>2018</a:t>
            </a:r>
            <a:endParaRPr lang="zh-CN" altLang="en-US" sz="9600" cap="all" dirty="0">
              <a:solidFill>
                <a:schemeClr val="accent1"/>
              </a:solidFill>
              <a:latin typeface="Estrangelo Edessa" pitchFamily="66" charset="0"/>
              <a:cs typeface="Estrangelo Edessa" pitchFamily="66" charset="0"/>
            </a:endParaRPr>
          </a:p>
        </p:txBody>
      </p:sp>
      <p:sp>
        <p:nvSpPr>
          <p:cNvPr id="13" name="矩形 259"/>
          <p:cNvSpPr>
            <a:spLocks noChangeArrowheads="1"/>
          </p:cNvSpPr>
          <p:nvPr/>
        </p:nvSpPr>
        <p:spPr bwMode="auto">
          <a:xfrm>
            <a:off x="612354" y="2284563"/>
            <a:ext cx="512088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400" dirty="0">
                <a:solidFill>
                  <a:schemeClr val="tx1">
                    <a:lumMod val="65000"/>
                    <a:lumOff val="35000"/>
                  </a:schemeClr>
                </a:solidFill>
                <a:cs typeface="Arial" panose="020B0604020202020204" pitchFamily="34" charset="0"/>
              </a:rPr>
              <a:t>非常感谢您的观看</a:t>
            </a:r>
          </a:p>
        </p:txBody>
      </p:sp>
      <p:sp>
        <p:nvSpPr>
          <p:cNvPr id="14" name="矩形 259"/>
          <p:cNvSpPr>
            <a:spLocks noChangeArrowheads="1"/>
          </p:cNvSpPr>
          <p:nvPr/>
        </p:nvSpPr>
        <p:spPr bwMode="auto">
          <a:xfrm>
            <a:off x="1426598" y="3365212"/>
            <a:ext cx="3226519" cy="215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1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汇报人：在行  </a:t>
            </a:r>
            <a:r>
              <a:rPr lang="en-US" altLang="zh-CN" sz="1400"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Report Person: ZAIHANG</a:t>
            </a:r>
          </a:p>
        </p:txBody>
      </p:sp>
      <p:sp>
        <p:nvSpPr>
          <p:cNvPr id="16" name="矩形 259"/>
          <p:cNvSpPr>
            <a:spLocks noChangeArrowheads="1"/>
          </p:cNvSpPr>
          <p:nvPr/>
        </p:nvSpPr>
        <p:spPr bwMode="auto">
          <a:xfrm>
            <a:off x="1412757" y="2958425"/>
            <a:ext cx="3456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00" dirty="0">
                <a:solidFill>
                  <a:schemeClr val="tx1">
                    <a:lumMod val="65000"/>
                    <a:lumOff val="35000"/>
                  </a:schemeClr>
                </a:solidFill>
                <a:cs typeface="Arial" panose="020B0604020202020204" pitchFamily="34" charset="0"/>
              </a:rPr>
              <a:t>Please replace text, click add relevant headline, modify the text content, also can copy your content to this directly. Please replace text, click add relevant headline, modify the text content, also can copy</a:t>
            </a:r>
            <a:endParaRPr lang="zh-CN" altLang="en-US" sz="700" dirty="0">
              <a:solidFill>
                <a:schemeClr val="tx1">
                  <a:lumMod val="65000"/>
                  <a:lumOff val="35000"/>
                </a:schemeClr>
              </a:solidFill>
              <a:cs typeface="Arial" panose="020B0604020202020204" pitchFamily="34" charset="0"/>
            </a:endParaRPr>
          </a:p>
        </p:txBody>
      </p:sp>
    </p:spTree>
    <p:extLst>
      <p:ext uri="{BB962C8B-B14F-4D97-AF65-F5344CB8AC3E}">
        <p14:creationId xmlns:p14="http://schemas.microsoft.com/office/powerpoint/2010/main" val="32415539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2"/>
                                        </p:tgtEl>
                                        <p:attrNameLst>
                                          <p:attrName>ppt_y</p:attrName>
                                        </p:attrNameLst>
                                      </p:cBhvr>
                                      <p:tavLst>
                                        <p:tav tm="0">
                                          <p:val>
                                            <p:strVal val="#ppt_y"/>
                                          </p:val>
                                        </p:tav>
                                        <p:tav tm="100000">
                                          <p:val>
                                            <p:strVal val="#ppt_y"/>
                                          </p:val>
                                        </p:tav>
                                      </p:tavLst>
                                    </p:anim>
                                    <p:anim calcmode="lin" valueType="num">
                                      <p:cBhvr>
                                        <p:cTn id="1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2"/>
                                        </p:tgtEl>
                                      </p:cBhvr>
                                    </p:animEffect>
                                  </p:childTnLst>
                                </p:cTn>
                              </p:par>
                            </p:childTnLst>
                          </p:cTn>
                        </p:par>
                        <p:par>
                          <p:cTn id="18" fill="hold">
                            <p:stCondLst>
                              <p:cond delay="165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childTnLst>
                          </p:cTn>
                        </p:par>
                        <p:par>
                          <p:cTn id="22" fill="hold">
                            <p:stCondLst>
                              <p:cond delay="21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3"/>
                                        </p:tgtEl>
                                        <p:attrNameLst>
                                          <p:attrName>ppt_y</p:attrName>
                                        </p:attrNameLst>
                                      </p:cBhvr>
                                      <p:tavLst>
                                        <p:tav tm="0">
                                          <p:val>
                                            <p:strVal val="#ppt_y"/>
                                          </p:val>
                                        </p:tav>
                                        <p:tav tm="100000">
                                          <p:val>
                                            <p:strVal val="#ppt_y"/>
                                          </p:val>
                                        </p:tav>
                                      </p:tavLst>
                                    </p:anim>
                                    <p:anim calcmode="lin" valueType="num">
                                      <p:cBhvr>
                                        <p:cTn id="2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3"/>
                                        </p:tgtEl>
                                      </p:cBhvr>
                                    </p:animEffect>
                                  </p:childTnLst>
                                </p:cTn>
                              </p:par>
                            </p:childTnLst>
                          </p:cTn>
                        </p:par>
                        <p:par>
                          <p:cTn id="30" fill="hold">
                            <p:stCondLst>
                              <p:cond delay="30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C1A1490-7F4F-4B4A-973E-79E63300B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7" name="椭圆 3087"/>
          <p:cNvSpPr>
            <a:spLocks noChangeArrowheads="1"/>
          </p:cNvSpPr>
          <p:nvPr/>
        </p:nvSpPr>
        <p:spPr bwMode="auto">
          <a:xfrm>
            <a:off x="1548458" y="2051360"/>
            <a:ext cx="953051" cy="953232"/>
          </a:xfrm>
          <a:prstGeom prst="ellipse">
            <a:avLst/>
          </a:prstGeom>
          <a:solidFill>
            <a:schemeClr val="accent1"/>
          </a:solidFill>
          <a:ln>
            <a:noFill/>
          </a:ln>
        </p:spPr>
        <p:txBody>
          <a:bodyPr lIns="65032" tIns="32516" rIns="65032" bIns="32516"/>
          <a:lstStyle/>
          <a:p>
            <a:endParaRPr lang="zh-CN" altLang="en-US"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3080"/>
          <p:cNvSpPr txBox="1">
            <a:spLocks noChangeArrowheads="1"/>
          </p:cNvSpPr>
          <p:nvPr/>
        </p:nvSpPr>
        <p:spPr bwMode="auto">
          <a:xfrm>
            <a:off x="1404442" y="2116734"/>
            <a:ext cx="1252447" cy="80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32" tIns="32516" rIns="65032" bIns="32516">
            <a:spAutoFit/>
          </a:bodyPr>
          <a:lstStyle/>
          <a:p>
            <a:pPr algn="ct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11" name="矩形 10"/>
          <p:cNvSpPr/>
          <p:nvPr/>
        </p:nvSpPr>
        <p:spPr>
          <a:xfrm>
            <a:off x="2800905" y="2152902"/>
            <a:ext cx="2030590" cy="400110"/>
          </a:xfrm>
          <a:prstGeom prst="rect">
            <a:avLst/>
          </a:prstGeom>
        </p:spPr>
        <p:txBody>
          <a:bodyPr wrap="square" lIns="0" tIns="0" rIns="0" bIns="0">
            <a:spAutoFit/>
          </a:bodyPr>
          <a:lstStyle/>
          <a:p>
            <a:pPr>
              <a:lnSpc>
                <a:spcPct val="130000"/>
              </a:lnSpc>
            </a:pPr>
            <a:r>
              <a:rPr lang="zh-CN" altLang="en-US" sz="2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12" name="文本框 9"/>
          <p:cNvSpPr txBox="1"/>
          <p:nvPr/>
        </p:nvSpPr>
        <p:spPr>
          <a:xfrm>
            <a:off x="2779431" y="2545128"/>
            <a:ext cx="2829786" cy="303929"/>
          </a:xfrm>
          <a:prstGeom prst="rect">
            <a:avLst/>
          </a:prstGeom>
          <a:noFill/>
        </p:spPr>
        <p:txBody>
          <a:bodyPr wrap="square" lIns="0" tIns="0" rIns="0" bIns="0" rtlCol="0">
            <a:spAutoFit/>
          </a:bodyPr>
          <a:lstStyle/>
          <a:p>
            <a:pPr>
              <a:lnSpc>
                <a:spcPct val="150000"/>
              </a:lnSpc>
            </a:pPr>
            <a:r>
              <a:rPr lang="zh-CN" alt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p>
        </p:txBody>
      </p:sp>
    </p:spTree>
    <p:extLst>
      <p:ext uri="{BB962C8B-B14F-4D97-AF65-F5344CB8AC3E}">
        <p14:creationId xmlns:p14="http://schemas.microsoft.com/office/powerpoint/2010/main" val="3547134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4*#ppt_w"/>
                                          </p:val>
                                        </p:tav>
                                        <p:tav tm="100000">
                                          <p:val>
                                            <p:strVal val="#ppt_w"/>
                                          </p:val>
                                        </p:tav>
                                      </p:tavLst>
                                    </p:anim>
                                    <p:anim calcmode="lin" valueType="num">
                                      <p:cBhvr>
                                        <p:cTn id="26" dur="500" fill="hold"/>
                                        <p:tgtEl>
                                          <p:spTgt spid="11"/>
                                        </p:tgtEl>
                                        <p:attrNameLst>
                                          <p:attrName>ppt_h</p:attrName>
                                        </p:attrNameLst>
                                      </p:cBhvr>
                                      <p:tavLst>
                                        <p:tav tm="0">
                                          <p:val>
                                            <p:strVal val="4*#ppt_h"/>
                                          </p:val>
                                        </p:tav>
                                        <p:tav tm="100000">
                                          <p:val>
                                            <p:strVal val="#ppt_h"/>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3553107" y="2816100"/>
            <a:ext cx="995481" cy="1420585"/>
          </a:xfrm>
          <a:custGeom>
            <a:avLst/>
            <a:gdLst>
              <a:gd name="T0" fmla="*/ 542 w 588"/>
              <a:gd name="T1" fmla="*/ 636 h 840"/>
              <a:gd name="T2" fmla="*/ 384 w 588"/>
              <a:gd name="T3" fmla="*/ 624 h 840"/>
              <a:gd name="T4" fmla="*/ 382 w 588"/>
              <a:gd name="T5" fmla="*/ 469 h 840"/>
              <a:gd name="T6" fmla="*/ 541 w 588"/>
              <a:gd name="T7" fmla="*/ 455 h 840"/>
              <a:gd name="T8" fmla="*/ 583 w 588"/>
              <a:gd name="T9" fmla="*/ 476 h 840"/>
              <a:gd name="T10" fmla="*/ 585 w 588"/>
              <a:gd name="T11" fmla="*/ 449 h 840"/>
              <a:gd name="T12" fmla="*/ 585 w 588"/>
              <a:gd name="T13" fmla="*/ 327 h 840"/>
              <a:gd name="T14" fmla="*/ 494 w 588"/>
              <a:gd name="T15" fmla="*/ 239 h 840"/>
              <a:gd name="T16" fmla="*/ 322 w 588"/>
              <a:gd name="T17" fmla="*/ 239 h 840"/>
              <a:gd name="T18" fmla="*/ 354 w 588"/>
              <a:gd name="T19" fmla="*/ 159 h 840"/>
              <a:gd name="T20" fmla="*/ 342 w 588"/>
              <a:gd name="T21" fmla="*/ 31 h 840"/>
              <a:gd name="T22" fmla="*/ 213 w 588"/>
              <a:gd name="T23" fmla="*/ 34 h 840"/>
              <a:gd name="T24" fmla="*/ 205 w 588"/>
              <a:gd name="T25" fmla="*/ 163 h 840"/>
              <a:gd name="T26" fmla="*/ 234 w 588"/>
              <a:gd name="T27" fmla="*/ 239 h 840"/>
              <a:gd name="T28" fmla="*/ 75 w 588"/>
              <a:gd name="T29" fmla="*/ 239 h 840"/>
              <a:gd name="T30" fmla="*/ 0 w 588"/>
              <a:gd name="T31" fmla="*/ 259 h 840"/>
              <a:gd name="T32" fmla="*/ 8 w 588"/>
              <a:gd name="T33" fmla="*/ 338 h 840"/>
              <a:gd name="T34" fmla="*/ 552 w 588"/>
              <a:gd name="T35" fmla="*/ 840 h 840"/>
              <a:gd name="T36" fmla="*/ 584 w 588"/>
              <a:gd name="T37" fmla="*/ 786 h 840"/>
              <a:gd name="T38" fmla="*/ 585 w 588"/>
              <a:gd name="T39" fmla="*/ 613 h 840"/>
              <a:gd name="T40" fmla="*/ 542 w 588"/>
              <a:gd name="T41" fmla="*/ 63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840">
                <a:moveTo>
                  <a:pt x="542" y="636"/>
                </a:moveTo>
                <a:cubicBezTo>
                  <a:pt x="487" y="672"/>
                  <a:pt x="423" y="668"/>
                  <a:pt x="384" y="624"/>
                </a:cubicBezTo>
                <a:cubicBezTo>
                  <a:pt x="344" y="580"/>
                  <a:pt x="343" y="514"/>
                  <a:pt x="382" y="469"/>
                </a:cubicBezTo>
                <a:cubicBezTo>
                  <a:pt x="420" y="425"/>
                  <a:pt x="486" y="420"/>
                  <a:pt x="541" y="455"/>
                </a:cubicBezTo>
                <a:cubicBezTo>
                  <a:pt x="553" y="463"/>
                  <a:pt x="567" y="468"/>
                  <a:pt x="583" y="476"/>
                </a:cubicBezTo>
                <a:cubicBezTo>
                  <a:pt x="584" y="461"/>
                  <a:pt x="585" y="455"/>
                  <a:pt x="585" y="449"/>
                </a:cubicBezTo>
                <a:cubicBezTo>
                  <a:pt x="586" y="408"/>
                  <a:pt x="586" y="368"/>
                  <a:pt x="585" y="327"/>
                </a:cubicBezTo>
                <a:cubicBezTo>
                  <a:pt x="584" y="267"/>
                  <a:pt x="556" y="240"/>
                  <a:pt x="494" y="239"/>
                </a:cubicBezTo>
                <a:cubicBezTo>
                  <a:pt x="441" y="239"/>
                  <a:pt x="388" y="239"/>
                  <a:pt x="322" y="239"/>
                </a:cubicBezTo>
                <a:cubicBezTo>
                  <a:pt x="335" y="206"/>
                  <a:pt x="341" y="181"/>
                  <a:pt x="354" y="159"/>
                </a:cubicBezTo>
                <a:cubicBezTo>
                  <a:pt x="381" y="115"/>
                  <a:pt x="377" y="63"/>
                  <a:pt x="342" y="31"/>
                </a:cubicBezTo>
                <a:cubicBezTo>
                  <a:pt x="306" y="0"/>
                  <a:pt x="248" y="1"/>
                  <a:pt x="213" y="34"/>
                </a:cubicBezTo>
                <a:cubicBezTo>
                  <a:pt x="179" y="67"/>
                  <a:pt x="178" y="120"/>
                  <a:pt x="205" y="163"/>
                </a:cubicBezTo>
                <a:cubicBezTo>
                  <a:pt x="218" y="184"/>
                  <a:pt x="223" y="209"/>
                  <a:pt x="234" y="239"/>
                </a:cubicBezTo>
                <a:cubicBezTo>
                  <a:pt x="172" y="239"/>
                  <a:pt x="124" y="242"/>
                  <a:pt x="75" y="239"/>
                </a:cubicBezTo>
                <a:cubicBezTo>
                  <a:pt x="45" y="237"/>
                  <a:pt x="21" y="243"/>
                  <a:pt x="0" y="259"/>
                </a:cubicBezTo>
                <a:cubicBezTo>
                  <a:pt x="1" y="285"/>
                  <a:pt x="3" y="311"/>
                  <a:pt x="8" y="338"/>
                </a:cubicBezTo>
                <a:cubicBezTo>
                  <a:pt x="51" y="614"/>
                  <a:pt x="285" y="817"/>
                  <a:pt x="552" y="840"/>
                </a:cubicBezTo>
                <a:cubicBezTo>
                  <a:pt x="570" y="830"/>
                  <a:pt x="581" y="811"/>
                  <a:pt x="584" y="786"/>
                </a:cubicBezTo>
                <a:cubicBezTo>
                  <a:pt x="588" y="732"/>
                  <a:pt x="585" y="677"/>
                  <a:pt x="585" y="613"/>
                </a:cubicBezTo>
                <a:cubicBezTo>
                  <a:pt x="566" y="623"/>
                  <a:pt x="554" y="628"/>
                  <a:pt x="542" y="636"/>
                </a:cubicBezTo>
                <a:close/>
              </a:path>
            </a:pathLst>
          </a:custGeom>
          <a:solidFill>
            <a:schemeClr val="accent4"/>
          </a:solidFill>
          <a:ln>
            <a:noFill/>
          </a:ln>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
          <p:cNvSpPr>
            <a:spLocks/>
          </p:cNvSpPr>
          <p:nvPr/>
        </p:nvSpPr>
        <p:spPr bwMode="auto">
          <a:xfrm>
            <a:off x="4573594" y="2148082"/>
            <a:ext cx="1016915" cy="1444400"/>
          </a:xfrm>
          <a:custGeom>
            <a:avLst/>
            <a:gdLst>
              <a:gd name="T0" fmla="*/ 562 w 601"/>
              <a:gd name="T1" fmla="*/ 417 h 854"/>
              <a:gd name="T2" fmla="*/ 244 w 601"/>
              <a:gd name="T3" fmla="*/ 82 h 854"/>
              <a:gd name="T4" fmla="*/ 222 w 601"/>
              <a:gd name="T5" fmla="*/ 50 h 854"/>
              <a:gd name="T6" fmla="*/ 223 w 601"/>
              <a:gd name="T7" fmla="*/ 0 h 854"/>
              <a:gd name="T8" fmla="*/ 79 w 601"/>
              <a:gd name="T9" fmla="*/ 0 h 854"/>
              <a:gd name="T10" fmla="*/ 4 w 601"/>
              <a:gd name="T11" fmla="*/ 69 h 854"/>
              <a:gd name="T12" fmla="*/ 3 w 601"/>
              <a:gd name="T13" fmla="*/ 267 h 854"/>
              <a:gd name="T14" fmla="*/ 87 w 601"/>
              <a:gd name="T15" fmla="*/ 230 h 854"/>
              <a:gd name="T16" fmla="*/ 214 w 601"/>
              <a:gd name="T17" fmla="*/ 249 h 854"/>
              <a:gd name="T18" fmla="*/ 208 w 601"/>
              <a:gd name="T19" fmla="*/ 373 h 854"/>
              <a:gd name="T20" fmla="*/ 84 w 601"/>
              <a:gd name="T21" fmla="*/ 384 h 854"/>
              <a:gd name="T22" fmla="*/ 3 w 601"/>
              <a:gd name="T23" fmla="*/ 352 h 854"/>
              <a:gd name="T24" fmla="*/ 3 w 601"/>
              <a:gd name="T25" fmla="*/ 522 h 854"/>
              <a:gd name="T26" fmla="*/ 94 w 601"/>
              <a:gd name="T27" fmla="*/ 614 h 854"/>
              <a:gd name="T28" fmla="*/ 266 w 601"/>
              <a:gd name="T29" fmla="*/ 614 h 854"/>
              <a:gd name="T30" fmla="*/ 233 w 601"/>
              <a:gd name="T31" fmla="*/ 694 h 854"/>
              <a:gd name="T32" fmla="*/ 247 w 601"/>
              <a:gd name="T33" fmla="*/ 822 h 854"/>
              <a:gd name="T34" fmla="*/ 371 w 601"/>
              <a:gd name="T35" fmla="*/ 822 h 854"/>
              <a:gd name="T36" fmla="*/ 385 w 601"/>
              <a:gd name="T37" fmla="*/ 695 h 854"/>
              <a:gd name="T38" fmla="*/ 351 w 601"/>
              <a:gd name="T39" fmla="*/ 614 h 854"/>
              <a:gd name="T40" fmla="*/ 533 w 601"/>
              <a:gd name="T41" fmla="*/ 614 h 854"/>
              <a:gd name="T42" fmla="*/ 601 w 601"/>
              <a:gd name="T43" fmla="*/ 585 h 854"/>
              <a:gd name="T44" fmla="*/ 562 w 601"/>
              <a:gd name="T45" fmla="*/ 41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1" h="854">
                <a:moveTo>
                  <a:pt x="562" y="417"/>
                </a:moveTo>
                <a:cubicBezTo>
                  <a:pt x="503" y="262"/>
                  <a:pt x="395" y="151"/>
                  <a:pt x="244" y="82"/>
                </a:cubicBezTo>
                <a:cubicBezTo>
                  <a:pt x="228" y="75"/>
                  <a:pt x="221" y="67"/>
                  <a:pt x="222" y="50"/>
                </a:cubicBezTo>
                <a:cubicBezTo>
                  <a:pt x="223" y="33"/>
                  <a:pt x="223" y="16"/>
                  <a:pt x="223" y="0"/>
                </a:cubicBezTo>
                <a:cubicBezTo>
                  <a:pt x="175" y="0"/>
                  <a:pt x="127" y="0"/>
                  <a:pt x="79" y="0"/>
                </a:cubicBezTo>
                <a:cubicBezTo>
                  <a:pt x="36" y="1"/>
                  <a:pt x="7" y="27"/>
                  <a:pt x="4" y="69"/>
                </a:cubicBezTo>
                <a:cubicBezTo>
                  <a:pt x="0" y="130"/>
                  <a:pt x="3" y="191"/>
                  <a:pt x="3" y="267"/>
                </a:cubicBezTo>
                <a:cubicBezTo>
                  <a:pt x="38" y="252"/>
                  <a:pt x="64" y="243"/>
                  <a:pt x="87" y="230"/>
                </a:cubicBezTo>
                <a:cubicBezTo>
                  <a:pt x="131" y="204"/>
                  <a:pt x="184" y="211"/>
                  <a:pt x="214" y="249"/>
                </a:cubicBezTo>
                <a:cubicBezTo>
                  <a:pt x="244" y="286"/>
                  <a:pt x="242" y="338"/>
                  <a:pt x="208" y="373"/>
                </a:cubicBezTo>
                <a:cubicBezTo>
                  <a:pt x="176" y="407"/>
                  <a:pt x="125" y="409"/>
                  <a:pt x="84" y="384"/>
                </a:cubicBezTo>
                <a:cubicBezTo>
                  <a:pt x="62" y="370"/>
                  <a:pt x="35" y="364"/>
                  <a:pt x="3" y="352"/>
                </a:cubicBezTo>
                <a:cubicBezTo>
                  <a:pt x="3" y="418"/>
                  <a:pt x="2" y="470"/>
                  <a:pt x="3" y="522"/>
                </a:cubicBezTo>
                <a:cubicBezTo>
                  <a:pt x="3" y="586"/>
                  <a:pt x="30" y="613"/>
                  <a:pt x="94" y="614"/>
                </a:cubicBezTo>
                <a:cubicBezTo>
                  <a:pt x="147" y="615"/>
                  <a:pt x="200" y="614"/>
                  <a:pt x="266" y="614"/>
                </a:cubicBezTo>
                <a:cubicBezTo>
                  <a:pt x="253" y="647"/>
                  <a:pt x="246" y="672"/>
                  <a:pt x="233" y="694"/>
                </a:cubicBezTo>
                <a:cubicBezTo>
                  <a:pt x="206" y="738"/>
                  <a:pt x="210" y="790"/>
                  <a:pt x="247" y="822"/>
                </a:cubicBezTo>
                <a:cubicBezTo>
                  <a:pt x="283" y="854"/>
                  <a:pt x="334" y="854"/>
                  <a:pt x="371" y="822"/>
                </a:cubicBezTo>
                <a:cubicBezTo>
                  <a:pt x="408" y="791"/>
                  <a:pt x="412" y="738"/>
                  <a:pt x="385" y="695"/>
                </a:cubicBezTo>
                <a:cubicBezTo>
                  <a:pt x="372" y="673"/>
                  <a:pt x="365" y="648"/>
                  <a:pt x="351" y="614"/>
                </a:cubicBezTo>
                <a:cubicBezTo>
                  <a:pt x="423" y="614"/>
                  <a:pt x="478" y="615"/>
                  <a:pt x="533" y="614"/>
                </a:cubicBezTo>
                <a:cubicBezTo>
                  <a:pt x="564" y="613"/>
                  <a:pt x="587" y="603"/>
                  <a:pt x="601" y="585"/>
                </a:cubicBezTo>
                <a:cubicBezTo>
                  <a:pt x="596" y="529"/>
                  <a:pt x="584" y="473"/>
                  <a:pt x="562" y="417"/>
                </a:cubicBezTo>
                <a:close/>
              </a:path>
            </a:pathLst>
          </a:custGeom>
          <a:solidFill>
            <a:schemeClr val="accent2"/>
          </a:solidFill>
          <a:ln>
            <a:noFill/>
          </a:ln>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a:spLocks/>
          </p:cNvSpPr>
          <p:nvPr/>
        </p:nvSpPr>
        <p:spPr bwMode="auto">
          <a:xfrm>
            <a:off x="4172306" y="3218579"/>
            <a:ext cx="1419393" cy="1020487"/>
          </a:xfrm>
          <a:custGeom>
            <a:avLst/>
            <a:gdLst>
              <a:gd name="T0" fmla="*/ 839 w 839"/>
              <a:gd name="T1" fmla="*/ 33 h 603"/>
              <a:gd name="T2" fmla="*/ 778 w 839"/>
              <a:gd name="T3" fmla="*/ 2 h 603"/>
              <a:gd name="T4" fmla="*/ 622 w 839"/>
              <a:gd name="T5" fmla="*/ 2 h 603"/>
              <a:gd name="T6" fmla="*/ 620 w 839"/>
              <a:gd name="T7" fmla="*/ 18 h 603"/>
              <a:gd name="T8" fmla="*/ 638 w 839"/>
              <a:gd name="T9" fmla="*/ 47 h 603"/>
              <a:gd name="T10" fmla="*/ 622 w 839"/>
              <a:gd name="T11" fmla="*/ 205 h 603"/>
              <a:gd name="T12" fmla="*/ 471 w 839"/>
              <a:gd name="T13" fmla="*/ 206 h 603"/>
              <a:gd name="T14" fmla="*/ 454 w 839"/>
              <a:gd name="T15" fmla="*/ 48 h 603"/>
              <a:gd name="T16" fmla="*/ 479 w 839"/>
              <a:gd name="T17" fmla="*/ 1 h 603"/>
              <a:gd name="T18" fmla="*/ 340 w 839"/>
              <a:gd name="T19" fmla="*/ 1 h 603"/>
              <a:gd name="T20" fmla="*/ 239 w 839"/>
              <a:gd name="T21" fmla="*/ 100 h 603"/>
              <a:gd name="T22" fmla="*/ 239 w 839"/>
              <a:gd name="T23" fmla="*/ 266 h 603"/>
              <a:gd name="T24" fmla="*/ 158 w 839"/>
              <a:gd name="T25" fmla="*/ 231 h 603"/>
              <a:gd name="T26" fmla="*/ 30 w 839"/>
              <a:gd name="T27" fmla="*/ 247 h 603"/>
              <a:gd name="T28" fmla="*/ 33 w 839"/>
              <a:gd name="T29" fmla="*/ 371 h 603"/>
              <a:gd name="T30" fmla="*/ 161 w 839"/>
              <a:gd name="T31" fmla="*/ 384 h 603"/>
              <a:gd name="T32" fmla="*/ 240 w 839"/>
              <a:gd name="T33" fmla="*/ 350 h 603"/>
              <a:gd name="T34" fmla="*/ 240 w 839"/>
              <a:gd name="T35" fmla="*/ 533 h 603"/>
              <a:gd name="T36" fmla="*/ 276 w 839"/>
              <a:gd name="T37" fmla="*/ 603 h 603"/>
              <a:gd name="T38" fmla="*/ 351 w 839"/>
              <a:gd name="T39" fmla="*/ 593 h 603"/>
              <a:gd name="T40" fmla="*/ 839 w 839"/>
              <a:gd name="T41" fmla="*/ 3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9" h="603">
                <a:moveTo>
                  <a:pt x="839" y="33"/>
                </a:moveTo>
                <a:cubicBezTo>
                  <a:pt x="827" y="14"/>
                  <a:pt x="806" y="3"/>
                  <a:pt x="778" y="2"/>
                </a:cubicBezTo>
                <a:cubicBezTo>
                  <a:pt x="727" y="0"/>
                  <a:pt x="675" y="2"/>
                  <a:pt x="622" y="2"/>
                </a:cubicBezTo>
                <a:cubicBezTo>
                  <a:pt x="621" y="12"/>
                  <a:pt x="619" y="16"/>
                  <a:pt x="620" y="18"/>
                </a:cubicBezTo>
                <a:cubicBezTo>
                  <a:pt x="626" y="28"/>
                  <a:pt x="631" y="37"/>
                  <a:pt x="638" y="47"/>
                </a:cubicBezTo>
                <a:cubicBezTo>
                  <a:pt x="674" y="101"/>
                  <a:pt x="668" y="166"/>
                  <a:pt x="622" y="205"/>
                </a:cubicBezTo>
                <a:cubicBezTo>
                  <a:pt x="578" y="243"/>
                  <a:pt x="517" y="244"/>
                  <a:pt x="471" y="206"/>
                </a:cubicBezTo>
                <a:cubicBezTo>
                  <a:pt x="426" y="169"/>
                  <a:pt x="419" y="102"/>
                  <a:pt x="454" y="48"/>
                </a:cubicBezTo>
                <a:cubicBezTo>
                  <a:pt x="462" y="36"/>
                  <a:pt x="468" y="22"/>
                  <a:pt x="479" y="1"/>
                </a:cubicBezTo>
                <a:cubicBezTo>
                  <a:pt x="426" y="1"/>
                  <a:pt x="383" y="1"/>
                  <a:pt x="340" y="1"/>
                </a:cubicBezTo>
                <a:cubicBezTo>
                  <a:pt x="266" y="2"/>
                  <a:pt x="240" y="27"/>
                  <a:pt x="239" y="100"/>
                </a:cubicBezTo>
                <a:cubicBezTo>
                  <a:pt x="239" y="151"/>
                  <a:pt x="239" y="202"/>
                  <a:pt x="239" y="266"/>
                </a:cubicBezTo>
                <a:cubicBezTo>
                  <a:pt x="205" y="252"/>
                  <a:pt x="180" y="244"/>
                  <a:pt x="158" y="231"/>
                </a:cubicBezTo>
                <a:cubicBezTo>
                  <a:pt x="114" y="205"/>
                  <a:pt x="61" y="210"/>
                  <a:pt x="30" y="247"/>
                </a:cubicBezTo>
                <a:cubicBezTo>
                  <a:pt x="0" y="284"/>
                  <a:pt x="1" y="335"/>
                  <a:pt x="33" y="371"/>
                </a:cubicBezTo>
                <a:cubicBezTo>
                  <a:pt x="65" y="407"/>
                  <a:pt x="118" y="411"/>
                  <a:pt x="161" y="384"/>
                </a:cubicBezTo>
                <a:cubicBezTo>
                  <a:pt x="182" y="370"/>
                  <a:pt x="207" y="364"/>
                  <a:pt x="240" y="350"/>
                </a:cubicBezTo>
                <a:cubicBezTo>
                  <a:pt x="240" y="420"/>
                  <a:pt x="239" y="477"/>
                  <a:pt x="240" y="533"/>
                </a:cubicBezTo>
                <a:cubicBezTo>
                  <a:pt x="241" y="567"/>
                  <a:pt x="253" y="591"/>
                  <a:pt x="276" y="603"/>
                </a:cubicBezTo>
                <a:cubicBezTo>
                  <a:pt x="301" y="602"/>
                  <a:pt x="326" y="598"/>
                  <a:pt x="351" y="593"/>
                </a:cubicBezTo>
                <a:cubicBezTo>
                  <a:pt x="634" y="537"/>
                  <a:pt x="825" y="300"/>
                  <a:pt x="839" y="33"/>
                </a:cubicBezTo>
                <a:close/>
              </a:path>
            </a:pathLst>
          </a:custGeom>
          <a:solidFill>
            <a:schemeClr val="accent3"/>
          </a:solidFill>
          <a:ln>
            <a:noFill/>
          </a:ln>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8"/>
          <p:cNvSpPr>
            <a:spLocks/>
          </p:cNvSpPr>
          <p:nvPr/>
        </p:nvSpPr>
        <p:spPr bwMode="auto">
          <a:xfrm>
            <a:off x="4579378" y="1577703"/>
            <a:ext cx="1358665" cy="395335"/>
          </a:xfrm>
          <a:custGeom>
            <a:avLst/>
            <a:gdLst>
              <a:gd name="T0" fmla="*/ 679 w 803"/>
              <a:gd name="T1" fmla="*/ 91 h 234"/>
              <a:gd name="T2" fmla="*/ 415 w 803"/>
              <a:gd name="T3" fmla="*/ 68 h 234"/>
              <a:gd name="T4" fmla="*/ 307 w 803"/>
              <a:gd name="T5" fmla="*/ 27 h 234"/>
              <a:gd name="T6" fmla="*/ 101 w 803"/>
              <a:gd name="T7" fmla="*/ 60 h 234"/>
              <a:gd name="T8" fmla="*/ 0 w 803"/>
              <a:gd name="T9" fmla="*/ 234 h 234"/>
              <a:gd name="T10" fmla="*/ 75 w 803"/>
              <a:gd name="T11" fmla="*/ 234 h 234"/>
              <a:gd name="T12" fmla="*/ 80 w 803"/>
              <a:gd name="T13" fmla="*/ 213 h 234"/>
              <a:gd name="T14" fmla="*/ 283 w 803"/>
              <a:gd name="T15" fmla="*/ 97 h 234"/>
              <a:gd name="T16" fmla="*/ 389 w 803"/>
              <a:gd name="T17" fmla="*/ 137 h 234"/>
              <a:gd name="T18" fmla="*/ 613 w 803"/>
              <a:gd name="T19" fmla="*/ 177 h 234"/>
              <a:gd name="T20" fmla="*/ 803 w 803"/>
              <a:gd name="T21" fmla="*/ 142 h 234"/>
              <a:gd name="T22" fmla="*/ 803 w 803"/>
              <a:gd name="T23" fmla="*/ 63 h 234"/>
              <a:gd name="T24" fmla="*/ 679 w 803"/>
              <a:gd name="T25" fmla="*/ 9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3" h="234">
                <a:moveTo>
                  <a:pt x="679" y="91"/>
                </a:moveTo>
                <a:cubicBezTo>
                  <a:pt x="588" y="115"/>
                  <a:pt x="501" y="109"/>
                  <a:pt x="415" y="68"/>
                </a:cubicBezTo>
                <a:cubicBezTo>
                  <a:pt x="381" y="52"/>
                  <a:pt x="344" y="40"/>
                  <a:pt x="307" y="27"/>
                </a:cubicBezTo>
                <a:cubicBezTo>
                  <a:pt x="233" y="0"/>
                  <a:pt x="164" y="17"/>
                  <a:pt x="101" y="60"/>
                </a:cubicBezTo>
                <a:cubicBezTo>
                  <a:pt x="40" y="101"/>
                  <a:pt x="11" y="162"/>
                  <a:pt x="0" y="234"/>
                </a:cubicBezTo>
                <a:cubicBezTo>
                  <a:pt x="75" y="234"/>
                  <a:pt x="75" y="234"/>
                  <a:pt x="75" y="234"/>
                </a:cubicBezTo>
                <a:cubicBezTo>
                  <a:pt x="77" y="226"/>
                  <a:pt x="78" y="219"/>
                  <a:pt x="80" y="213"/>
                </a:cubicBezTo>
                <a:cubicBezTo>
                  <a:pt x="103" y="118"/>
                  <a:pt x="212" y="67"/>
                  <a:pt x="283" y="97"/>
                </a:cubicBezTo>
                <a:cubicBezTo>
                  <a:pt x="317" y="112"/>
                  <a:pt x="354" y="123"/>
                  <a:pt x="389" y="137"/>
                </a:cubicBezTo>
                <a:cubicBezTo>
                  <a:pt x="461" y="166"/>
                  <a:pt x="533" y="192"/>
                  <a:pt x="613" y="177"/>
                </a:cubicBezTo>
                <a:cubicBezTo>
                  <a:pt x="677" y="164"/>
                  <a:pt x="740" y="153"/>
                  <a:pt x="803" y="142"/>
                </a:cubicBezTo>
                <a:cubicBezTo>
                  <a:pt x="803" y="113"/>
                  <a:pt x="803" y="89"/>
                  <a:pt x="803" y="63"/>
                </a:cubicBezTo>
                <a:cubicBezTo>
                  <a:pt x="760" y="73"/>
                  <a:pt x="719" y="80"/>
                  <a:pt x="679" y="91"/>
                </a:cubicBezTo>
                <a:close/>
              </a:path>
            </a:pathLst>
          </a:custGeom>
          <a:solidFill>
            <a:schemeClr val="accent1"/>
          </a:solidFill>
          <a:ln>
            <a:noFill/>
          </a:ln>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oup 9"/>
          <p:cNvGrpSpPr/>
          <p:nvPr/>
        </p:nvGrpSpPr>
        <p:grpSpPr>
          <a:xfrm>
            <a:off x="5358728" y="2125730"/>
            <a:ext cx="1782578" cy="435910"/>
            <a:chOff x="5431395" y="2368916"/>
            <a:chExt cx="2376489" cy="581144"/>
          </a:xfrm>
          <a:solidFill>
            <a:schemeClr val="accent2"/>
          </a:solidFill>
        </p:grpSpPr>
        <p:cxnSp>
          <p:nvCxnSpPr>
            <p:cNvPr id="11" name="Straight Connector 10"/>
            <p:cNvCxnSpPr/>
            <p:nvPr/>
          </p:nvCxnSpPr>
          <p:spPr bwMode="auto">
            <a:xfrm flipV="1">
              <a:off x="5431395" y="2573456"/>
              <a:ext cx="403756" cy="376604"/>
            </a:xfrm>
            <a:prstGeom prst="line">
              <a:avLst/>
            </a:prstGeom>
            <a:grpFill/>
            <a:ln w="12700" cap="flat" cmpd="sng" algn="ctr">
              <a:solidFill>
                <a:schemeClr val="accent2"/>
              </a:solidFill>
              <a:prstDash val="sysDash"/>
              <a:round/>
              <a:headEnd type="none" w="med" len="med"/>
              <a:tailEnd type="none" w="med" len="med"/>
            </a:ln>
            <a:effectLst/>
          </p:spPr>
        </p:cxnSp>
        <p:cxnSp>
          <p:nvCxnSpPr>
            <p:cNvPr id="12" name="Straight Connector 11"/>
            <p:cNvCxnSpPr/>
            <p:nvPr/>
          </p:nvCxnSpPr>
          <p:spPr bwMode="auto">
            <a:xfrm>
              <a:off x="6022960" y="2463861"/>
              <a:ext cx="1599407" cy="0"/>
            </a:xfrm>
            <a:prstGeom prst="line">
              <a:avLst/>
            </a:prstGeom>
            <a:grpFill/>
            <a:ln w="12700" cap="flat" cmpd="sng" algn="ctr">
              <a:solidFill>
                <a:schemeClr val="accent2"/>
              </a:solidFill>
              <a:prstDash val="sysDash"/>
              <a:round/>
              <a:headEnd type="none" w="med" len="med"/>
              <a:tailEnd type="none" w="med" len="med"/>
            </a:ln>
            <a:effectLst/>
          </p:spPr>
        </p:cxnSp>
        <p:grpSp>
          <p:nvGrpSpPr>
            <p:cNvPr id="3" name="Group 12"/>
            <p:cNvGrpSpPr/>
            <p:nvPr/>
          </p:nvGrpSpPr>
          <p:grpSpPr>
            <a:xfrm flipV="1">
              <a:off x="5828053" y="2384381"/>
              <a:ext cx="194907" cy="194907"/>
              <a:chOff x="6511702" y="5419514"/>
              <a:chExt cx="194907" cy="194907"/>
            </a:xfrm>
            <a:grpFill/>
          </p:grpSpPr>
          <p:sp>
            <p:nvSpPr>
              <p:cNvPr id="17"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2"/>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2"/>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13"/>
            <p:cNvGrpSpPr/>
            <p:nvPr/>
          </p:nvGrpSpPr>
          <p:grpSpPr>
            <a:xfrm flipV="1">
              <a:off x="7612977" y="2368916"/>
              <a:ext cx="194907" cy="194907"/>
              <a:chOff x="6511702" y="5419514"/>
              <a:chExt cx="194907" cy="194907"/>
            </a:xfrm>
            <a:grpFill/>
          </p:grpSpPr>
          <p:sp>
            <p:nvSpPr>
              <p:cNvPr id="15"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2"/>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2"/>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 name="Group 18"/>
          <p:cNvGrpSpPr/>
          <p:nvPr/>
        </p:nvGrpSpPr>
        <p:grpSpPr>
          <a:xfrm>
            <a:off x="5181234" y="4001463"/>
            <a:ext cx="1782578" cy="435910"/>
            <a:chOff x="5194765" y="4869597"/>
            <a:chExt cx="2376489" cy="581144"/>
          </a:xfrm>
          <a:solidFill>
            <a:schemeClr val="accent3"/>
          </a:solidFill>
        </p:grpSpPr>
        <p:cxnSp>
          <p:nvCxnSpPr>
            <p:cNvPr id="20" name="Straight Connector 19"/>
            <p:cNvCxnSpPr/>
            <p:nvPr/>
          </p:nvCxnSpPr>
          <p:spPr bwMode="auto">
            <a:xfrm>
              <a:off x="5194765" y="4869597"/>
              <a:ext cx="403756" cy="376604"/>
            </a:xfrm>
            <a:prstGeom prst="line">
              <a:avLst/>
            </a:prstGeom>
            <a:grpFill/>
            <a:ln w="12700" cap="flat" cmpd="sng" algn="ctr">
              <a:solidFill>
                <a:schemeClr val="accent3"/>
              </a:solidFill>
              <a:prstDash val="sysDash"/>
              <a:round/>
              <a:headEnd type="none" w="med" len="med"/>
              <a:tailEnd type="none" w="med" len="med"/>
            </a:ln>
            <a:effectLst/>
          </p:spPr>
        </p:cxnSp>
        <p:cxnSp>
          <p:nvCxnSpPr>
            <p:cNvPr id="21" name="Straight Connector 20"/>
            <p:cNvCxnSpPr/>
            <p:nvPr/>
          </p:nvCxnSpPr>
          <p:spPr bwMode="auto">
            <a:xfrm flipV="1">
              <a:off x="5786330" y="5355796"/>
              <a:ext cx="1599407" cy="0"/>
            </a:xfrm>
            <a:prstGeom prst="line">
              <a:avLst/>
            </a:prstGeom>
            <a:grpFill/>
            <a:ln w="12700" cap="flat" cmpd="sng" algn="ctr">
              <a:solidFill>
                <a:schemeClr val="accent3"/>
              </a:solidFill>
              <a:prstDash val="sysDash"/>
              <a:round/>
              <a:headEnd type="none" w="med" len="med"/>
              <a:tailEnd type="none" w="med" len="med"/>
            </a:ln>
            <a:effectLst/>
          </p:spPr>
        </p:cxnSp>
        <p:grpSp>
          <p:nvGrpSpPr>
            <p:cNvPr id="10" name="Group 21"/>
            <p:cNvGrpSpPr/>
            <p:nvPr/>
          </p:nvGrpSpPr>
          <p:grpSpPr>
            <a:xfrm>
              <a:off x="5591423" y="5240369"/>
              <a:ext cx="194907" cy="194907"/>
              <a:chOff x="6511702" y="5419514"/>
              <a:chExt cx="194907" cy="194907"/>
            </a:xfrm>
            <a:grpFill/>
          </p:grpSpPr>
          <p:sp>
            <p:nvSpPr>
              <p:cNvPr id="26"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3"/>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3"/>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Group 22"/>
            <p:cNvGrpSpPr/>
            <p:nvPr/>
          </p:nvGrpSpPr>
          <p:grpSpPr>
            <a:xfrm>
              <a:off x="7376347" y="5255834"/>
              <a:ext cx="194907" cy="194907"/>
              <a:chOff x="6511702" y="5419514"/>
              <a:chExt cx="194907" cy="194907"/>
            </a:xfrm>
            <a:grpFill/>
          </p:grpSpPr>
          <p:sp>
            <p:nvSpPr>
              <p:cNvPr id="24"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3"/>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3"/>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cxnSp>
        <p:nvCxnSpPr>
          <p:cNvPr id="28" name="Straight Connector 27"/>
          <p:cNvCxnSpPr/>
          <p:nvPr/>
        </p:nvCxnSpPr>
        <p:spPr bwMode="auto">
          <a:xfrm flipH="1">
            <a:off x="3522653" y="3910682"/>
            <a:ext cx="302853" cy="282487"/>
          </a:xfrm>
          <a:prstGeom prst="line">
            <a:avLst/>
          </a:prstGeom>
          <a:noFill/>
          <a:ln w="12700" cap="flat" cmpd="sng" algn="ctr">
            <a:solidFill>
              <a:schemeClr val="accent4"/>
            </a:solidFill>
            <a:prstDash val="sysDash"/>
            <a:round/>
            <a:headEnd type="none" w="med" len="med"/>
            <a:tailEnd type="none" w="med" len="med"/>
          </a:ln>
          <a:effectLst/>
        </p:spPr>
      </p:cxnSp>
      <p:cxnSp>
        <p:nvCxnSpPr>
          <p:cNvPr id="29" name="Straight Connector 28"/>
          <p:cNvCxnSpPr/>
          <p:nvPr/>
        </p:nvCxnSpPr>
        <p:spPr bwMode="auto">
          <a:xfrm flipH="1" flipV="1">
            <a:off x="2182083" y="4275376"/>
            <a:ext cx="1199697" cy="0"/>
          </a:xfrm>
          <a:prstGeom prst="line">
            <a:avLst/>
          </a:prstGeom>
          <a:noFill/>
          <a:ln w="12700" cap="flat" cmpd="sng" algn="ctr">
            <a:solidFill>
              <a:schemeClr val="accent4"/>
            </a:solidFill>
            <a:prstDash val="sysDash"/>
            <a:round/>
            <a:headEnd type="none" w="med" len="med"/>
            <a:tailEnd type="none" w="med" len="med"/>
          </a:ln>
          <a:effectLst/>
        </p:spPr>
      </p:cxnSp>
      <p:grpSp>
        <p:nvGrpSpPr>
          <p:cNvPr id="14" name="Group 29"/>
          <p:cNvGrpSpPr/>
          <p:nvPr/>
        </p:nvGrpSpPr>
        <p:grpSpPr>
          <a:xfrm flipH="1">
            <a:off x="3381780" y="4188796"/>
            <a:ext cx="146197" cy="146197"/>
            <a:chOff x="6511702" y="5419514"/>
            <a:chExt cx="194907" cy="194907"/>
          </a:xfrm>
          <a:solidFill>
            <a:schemeClr val="accent4"/>
          </a:solidFill>
        </p:grpSpPr>
        <p:sp>
          <p:nvSpPr>
            <p:cNvPr id="31"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4"/>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4"/>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Group 32"/>
          <p:cNvGrpSpPr/>
          <p:nvPr/>
        </p:nvGrpSpPr>
        <p:grpSpPr>
          <a:xfrm flipH="1">
            <a:off x="2042928" y="4200396"/>
            <a:ext cx="146197" cy="146197"/>
            <a:chOff x="6511702" y="5419514"/>
            <a:chExt cx="194907" cy="194907"/>
          </a:xfrm>
          <a:solidFill>
            <a:schemeClr val="accent4"/>
          </a:solidFill>
        </p:grpSpPr>
        <p:sp>
          <p:nvSpPr>
            <p:cNvPr id="34" name="Freeform 21"/>
            <p:cNvSpPr>
              <a:spLocks noEditPoints="1"/>
            </p:cNvSpPr>
            <p:nvPr/>
          </p:nvSpPr>
          <p:spPr bwMode="auto">
            <a:xfrm flipH="1" flipV="1">
              <a:off x="6542960" y="5449214"/>
              <a:ext cx="134229" cy="135507"/>
            </a:xfrm>
            <a:custGeom>
              <a:avLst/>
              <a:gdLst>
                <a:gd name="T0" fmla="*/ 25 w 50"/>
                <a:gd name="T1" fmla="*/ 50 h 50"/>
                <a:gd name="T2" fmla="*/ 0 w 50"/>
                <a:gd name="T3" fmla="*/ 25 h 50"/>
                <a:gd name="T4" fmla="*/ 25 w 50"/>
                <a:gd name="T5" fmla="*/ 0 h 50"/>
                <a:gd name="T6" fmla="*/ 50 w 50"/>
                <a:gd name="T7" fmla="*/ 25 h 50"/>
                <a:gd name="T8" fmla="*/ 25 w 50"/>
                <a:gd name="T9" fmla="*/ 50 h 50"/>
                <a:gd name="T10" fmla="*/ 25 w 50"/>
                <a:gd name="T11" fmla="*/ 12 h 50"/>
                <a:gd name="T12" fmla="*/ 12 w 50"/>
                <a:gd name="T13" fmla="*/ 25 h 50"/>
                <a:gd name="T14" fmla="*/ 25 w 50"/>
                <a:gd name="T15" fmla="*/ 38 h 50"/>
                <a:gd name="T16" fmla="*/ 38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11" y="50"/>
                    <a:pt x="0" y="39"/>
                    <a:pt x="0" y="25"/>
                  </a:cubicBezTo>
                  <a:cubicBezTo>
                    <a:pt x="0" y="11"/>
                    <a:pt x="11" y="0"/>
                    <a:pt x="25" y="0"/>
                  </a:cubicBezTo>
                  <a:cubicBezTo>
                    <a:pt x="39" y="0"/>
                    <a:pt x="50" y="11"/>
                    <a:pt x="50" y="25"/>
                  </a:cubicBezTo>
                  <a:cubicBezTo>
                    <a:pt x="50" y="39"/>
                    <a:pt x="39" y="50"/>
                    <a:pt x="25" y="50"/>
                  </a:cubicBezTo>
                  <a:close/>
                  <a:moveTo>
                    <a:pt x="25" y="12"/>
                  </a:moveTo>
                  <a:cubicBezTo>
                    <a:pt x="18" y="12"/>
                    <a:pt x="12" y="18"/>
                    <a:pt x="12" y="25"/>
                  </a:cubicBezTo>
                  <a:cubicBezTo>
                    <a:pt x="12" y="32"/>
                    <a:pt x="18" y="38"/>
                    <a:pt x="25" y="38"/>
                  </a:cubicBezTo>
                  <a:cubicBezTo>
                    <a:pt x="32" y="38"/>
                    <a:pt x="38" y="32"/>
                    <a:pt x="38" y="25"/>
                  </a:cubicBezTo>
                  <a:cubicBezTo>
                    <a:pt x="38" y="18"/>
                    <a:pt x="32" y="12"/>
                    <a:pt x="25" y="12"/>
                  </a:cubicBezTo>
                  <a:close/>
                </a:path>
              </a:pathLst>
            </a:custGeom>
            <a:grpFill/>
            <a:ln w="9525">
              <a:solidFill>
                <a:schemeClr val="accent4"/>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22"/>
            <p:cNvSpPr>
              <a:spLocks noEditPoints="1"/>
            </p:cNvSpPr>
            <p:nvPr/>
          </p:nvSpPr>
          <p:spPr bwMode="auto">
            <a:xfrm flipH="1" flipV="1">
              <a:off x="6511702" y="5419514"/>
              <a:ext cx="194907" cy="1949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4 h 72"/>
                <a:gd name="T12" fmla="*/ 4 w 72"/>
                <a:gd name="T13" fmla="*/ 36 h 72"/>
                <a:gd name="T14" fmla="*/ 36 w 72"/>
                <a:gd name="T15" fmla="*/ 68 h 72"/>
                <a:gd name="T16" fmla="*/ 68 w 72"/>
                <a:gd name="T17" fmla="*/ 36 h 72"/>
                <a:gd name="T18" fmla="*/ 36 w 72"/>
                <a:gd name="T1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4"/>
                  </a:moveTo>
                  <a:cubicBezTo>
                    <a:pt x="18" y="4"/>
                    <a:pt x="4" y="19"/>
                    <a:pt x="4" y="36"/>
                  </a:cubicBezTo>
                  <a:cubicBezTo>
                    <a:pt x="4" y="54"/>
                    <a:pt x="18" y="68"/>
                    <a:pt x="36" y="68"/>
                  </a:cubicBezTo>
                  <a:cubicBezTo>
                    <a:pt x="54" y="68"/>
                    <a:pt x="68" y="54"/>
                    <a:pt x="68" y="36"/>
                  </a:cubicBezTo>
                  <a:cubicBezTo>
                    <a:pt x="68" y="19"/>
                    <a:pt x="54" y="4"/>
                    <a:pt x="36" y="4"/>
                  </a:cubicBezTo>
                  <a:close/>
                </a:path>
              </a:pathLst>
            </a:custGeom>
            <a:grpFill/>
            <a:ln w="9525">
              <a:solidFill>
                <a:schemeClr val="accent4"/>
              </a:solidFill>
              <a:round/>
              <a:headEnd/>
              <a:tailEnd/>
            </a:ln>
          </p:spPr>
          <p:txBody>
            <a:bodyPr vert="horz" wrap="square" lIns="68588" tIns="34294" rIns="68588" bIns="34294" numCol="1" anchor="t" anchorCtr="0" compatLnSpc="1">
              <a:prstTxWarp prst="textNoShape">
                <a:avLst/>
              </a:prstTxWarp>
            </a:bodyPr>
            <a:lstStyle/>
            <a:p>
              <a:pPr>
                <a:lnSpc>
                  <a:spcPct val="120000"/>
                </a:lnSpc>
              </a:pPr>
              <a:endParaRPr lang="en-US"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Group 35"/>
          <p:cNvGrpSpPr/>
          <p:nvPr/>
        </p:nvGrpSpPr>
        <p:grpSpPr>
          <a:xfrm>
            <a:off x="3776010" y="3337368"/>
            <a:ext cx="301600" cy="297854"/>
            <a:chOff x="-2792595" y="1299030"/>
            <a:chExt cx="1030470" cy="1017672"/>
          </a:xfrm>
          <a:solidFill>
            <a:schemeClr val="bg1"/>
          </a:solidFill>
        </p:grpSpPr>
        <p:sp>
          <p:nvSpPr>
            <p:cNvPr id="37" name="Freeform 57"/>
            <p:cNvSpPr>
              <a:spLocks/>
            </p:cNvSpPr>
            <p:nvPr/>
          </p:nvSpPr>
          <p:spPr bwMode="auto">
            <a:xfrm>
              <a:off x="-2670185" y="1319617"/>
              <a:ext cx="908060" cy="669917"/>
            </a:xfrm>
            <a:custGeom>
              <a:avLst/>
              <a:gdLst>
                <a:gd name="T0" fmla="*/ 1182 w 1528"/>
                <a:gd name="T1" fmla="*/ 61 h 1127"/>
                <a:gd name="T2" fmla="*/ 1386 w 1528"/>
                <a:gd name="T3" fmla="*/ 25 h 1127"/>
                <a:gd name="T4" fmla="*/ 1508 w 1528"/>
                <a:gd name="T5" fmla="*/ 4 h 1127"/>
                <a:gd name="T6" fmla="*/ 1525 w 1528"/>
                <a:gd name="T7" fmla="*/ 20 h 1127"/>
                <a:gd name="T8" fmla="*/ 1471 w 1528"/>
                <a:gd name="T9" fmla="*/ 296 h 1127"/>
                <a:gd name="T10" fmla="*/ 1460 w 1528"/>
                <a:gd name="T11" fmla="*/ 353 h 1127"/>
                <a:gd name="T12" fmla="*/ 1403 w 1528"/>
                <a:gd name="T13" fmla="*/ 292 h 1127"/>
                <a:gd name="T14" fmla="*/ 1369 w 1528"/>
                <a:gd name="T15" fmla="*/ 290 h 1127"/>
                <a:gd name="T16" fmla="*/ 1185 w 1528"/>
                <a:gd name="T17" fmla="*/ 471 h 1127"/>
                <a:gd name="T18" fmla="*/ 741 w 1528"/>
                <a:gd name="T19" fmla="*/ 904 h 1127"/>
                <a:gd name="T20" fmla="*/ 713 w 1528"/>
                <a:gd name="T21" fmla="*/ 904 h 1127"/>
                <a:gd name="T22" fmla="*/ 546 w 1528"/>
                <a:gd name="T23" fmla="*/ 744 h 1127"/>
                <a:gd name="T24" fmla="*/ 516 w 1528"/>
                <a:gd name="T25" fmla="*/ 744 h 1127"/>
                <a:gd name="T26" fmla="*/ 147 w 1528"/>
                <a:gd name="T27" fmla="*/ 1114 h 1127"/>
                <a:gd name="T28" fmla="*/ 115 w 1528"/>
                <a:gd name="T29" fmla="*/ 1113 h 1127"/>
                <a:gd name="T30" fmla="*/ 12 w 1528"/>
                <a:gd name="T31" fmla="*/ 1011 h 1127"/>
                <a:gd name="T32" fmla="*/ 10 w 1528"/>
                <a:gd name="T33" fmla="*/ 988 h 1127"/>
                <a:gd name="T34" fmla="*/ 524 w 1528"/>
                <a:gd name="T35" fmla="*/ 475 h 1127"/>
                <a:gd name="T36" fmla="*/ 548 w 1528"/>
                <a:gd name="T37" fmla="*/ 477 h 1127"/>
                <a:gd name="T38" fmla="*/ 716 w 1528"/>
                <a:gd name="T39" fmla="*/ 636 h 1127"/>
                <a:gd name="T40" fmla="*/ 738 w 1528"/>
                <a:gd name="T41" fmla="*/ 636 h 1127"/>
                <a:gd name="T42" fmla="*/ 1147 w 1528"/>
                <a:gd name="T43" fmla="*/ 242 h 1127"/>
                <a:gd name="T44" fmla="*/ 1241 w 1528"/>
                <a:gd name="T45" fmla="*/ 153 h 1127"/>
                <a:gd name="T46" fmla="*/ 1242 w 1528"/>
                <a:gd name="T47" fmla="*/ 127 h 1127"/>
                <a:gd name="T48" fmla="*/ 1178 w 1528"/>
                <a:gd name="T49" fmla="*/ 67 h 1127"/>
                <a:gd name="T50" fmla="*/ 1182 w 1528"/>
                <a:gd name="T51" fmla="*/ 6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28" h="1127">
                  <a:moveTo>
                    <a:pt x="1182" y="61"/>
                  </a:moveTo>
                  <a:cubicBezTo>
                    <a:pt x="1250" y="49"/>
                    <a:pt x="1318" y="37"/>
                    <a:pt x="1386" y="25"/>
                  </a:cubicBezTo>
                  <a:cubicBezTo>
                    <a:pt x="1427" y="18"/>
                    <a:pt x="1468" y="12"/>
                    <a:pt x="1508" y="4"/>
                  </a:cubicBezTo>
                  <a:cubicBezTo>
                    <a:pt x="1525" y="0"/>
                    <a:pt x="1528" y="5"/>
                    <a:pt x="1525" y="20"/>
                  </a:cubicBezTo>
                  <a:cubicBezTo>
                    <a:pt x="1506" y="112"/>
                    <a:pt x="1489" y="204"/>
                    <a:pt x="1471" y="296"/>
                  </a:cubicBezTo>
                  <a:cubicBezTo>
                    <a:pt x="1468" y="313"/>
                    <a:pt x="1464" y="330"/>
                    <a:pt x="1460" y="353"/>
                  </a:cubicBezTo>
                  <a:cubicBezTo>
                    <a:pt x="1439" y="330"/>
                    <a:pt x="1420" y="312"/>
                    <a:pt x="1403" y="292"/>
                  </a:cubicBezTo>
                  <a:cubicBezTo>
                    <a:pt x="1391" y="277"/>
                    <a:pt x="1383" y="276"/>
                    <a:pt x="1369" y="290"/>
                  </a:cubicBezTo>
                  <a:cubicBezTo>
                    <a:pt x="1308" y="351"/>
                    <a:pt x="1246" y="411"/>
                    <a:pt x="1185" y="471"/>
                  </a:cubicBezTo>
                  <a:cubicBezTo>
                    <a:pt x="1037" y="615"/>
                    <a:pt x="889" y="759"/>
                    <a:pt x="741" y="904"/>
                  </a:cubicBezTo>
                  <a:cubicBezTo>
                    <a:pt x="730" y="915"/>
                    <a:pt x="725" y="915"/>
                    <a:pt x="713" y="904"/>
                  </a:cubicBezTo>
                  <a:cubicBezTo>
                    <a:pt x="658" y="850"/>
                    <a:pt x="601" y="798"/>
                    <a:pt x="546" y="744"/>
                  </a:cubicBezTo>
                  <a:cubicBezTo>
                    <a:pt x="534" y="733"/>
                    <a:pt x="528" y="732"/>
                    <a:pt x="516" y="744"/>
                  </a:cubicBezTo>
                  <a:cubicBezTo>
                    <a:pt x="393" y="868"/>
                    <a:pt x="270" y="990"/>
                    <a:pt x="147" y="1114"/>
                  </a:cubicBezTo>
                  <a:cubicBezTo>
                    <a:pt x="134" y="1127"/>
                    <a:pt x="128" y="1126"/>
                    <a:pt x="115" y="1113"/>
                  </a:cubicBezTo>
                  <a:cubicBezTo>
                    <a:pt x="82" y="1078"/>
                    <a:pt x="47" y="1045"/>
                    <a:pt x="12" y="1011"/>
                  </a:cubicBezTo>
                  <a:cubicBezTo>
                    <a:pt x="3" y="1003"/>
                    <a:pt x="0" y="998"/>
                    <a:pt x="10" y="988"/>
                  </a:cubicBezTo>
                  <a:cubicBezTo>
                    <a:pt x="182" y="817"/>
                    <a:pt x="353" y="647"/>
                    <a:pt x="524" y="475"/>
                  </a:cubicBezTo>
                  <a:cubicBezTo>
                    <a:pt x="535" y="465"/>
                    <a:pt x="540" y="469"/>
                    <a:pt x="548" y="477"/>
                  </a:cubicBezTo>
                  <a:cubicBezTo>
                    <a:pt x="604" y="530"/>
                    <a:pt x="661" y="582"/>
                    <a:pt x="716" y="636"/>
                  </a:cubicBezTo>
                  <a:cubicBezTo>
                    <a:pt x="725" y="644"/>
                    <a:pt x="729" y="644"/>
                    <a:pt x="738" y="636"/>
                  </a:cubicBezTo>
                  <a:cubicBezTo>
                    <a:pt x="874" y="504"/>
                    <a:pt x="1011" y="373"/>
                    <a:pt x="1147" y="242"/>
                  </a:cubicBezTo>
                  <a:cubicBezTo>
                    <a:pt x="1178" y="212"/>
                    <a:pt x="1209" y="182"/>
                    <a:pt x="1241" y="153"/>
                  </a:cubicBezTo>
                  <a:cubicBezTo>
                    <a:pt x="1251" y="143"/>
                    <a:pt x="1254" y="137"/>
                    <a:pt x="1242" y="127"/>
                  </a:cubicBezTo>
                  <a:cubicBezTo>
                    <a:pt x="1220" y="108"/>
                    <a:pt x="1199" y="87"/>
                    <a:pt x="1178" y="67"/>
                  </a:cubicBezTo>
                  <a:cubicBezTo>
                    <a:pt x="1179" y="65"/>
                    <a:pt x="1181" y="63"/>
                    <a:pt x="118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58"/>
            <p:cNvSpPr>
              <a:spLocks/>
            </p:cNvSpPr>
            <p:nvPr/>
          </p:nvSpPr>
          <p:spPr bwMode="auto">
            <a:xfrm>
              <a:off x="-2024750" y="1775316"/>
              <a:ext cx="258730" cy="524694"/>
            </a:xfrm>
            <a:custGeom>
              <a:avLst/>
              <a:gdLst>
                <a:gd name="T0" fmla="*/ 435 w 435"/>
                <a:gd name="T1" fmla="*/ 443 h 883"/>
                <a:gd name="T2" fmla="*/ 435 w 435"/>
                <a:gd name="T3" fmla="*/ 863 h 883"/>
                <a:gd name="T4" fmla="*/ 415 w 435"/>
                <a:gd name="T5" fmla="*/ 883 h 883"/>
                <a:gd name="T6" fmla="*/ 19 w 435"/>
                <a:gd name="T7" fmla="*/ 883 h 883"/>
                <a:gd name="T8" fmla="*/ 0 w 435"/>
                <a:gd name="T9" fmla="*/ 864 h 883"/>
                <a:gd name="T10" fmla="*/ 0 w 435"/>
                <a:gd name="T11" fmla="*/ 21 h 883"/>
                <a:gd name="T12" fmla="*/ 20 w 435"/>
                <a:gd name="T13" fmla="*/ 0 h 883"/>
                <a:gd name="T14" fmla="*/ 416 w 435"/>
                <a:gd name="T15" fmla="*/ 0 h 883"/>
                <a:gd name="T16" fmla="*/ 435 w 435"/>
                <a:gd name="T17" fmla="*/ 19 h 883"/>
                <a:gd name="T18" fmla="*/ 435 w 435"/>
                <a:gd name="T19" fmla="*/ 44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83">
                  <a:moveTo>
                    <a:pt x="435" y="443"/>
                  </a:moveTo>
                  <a:cubicBezTo>
                    <a:pt x="435" y="583"/>
                    <a:pt x="434" y="723"/>
                    <a:pt x="435" y="863"/>
                  </a:cubicBezTo>
                  <a:cubicBezTo>
                    <a:pt x="435" y="879"/>
                    <a:pt x="431" y="883"/>
                    <a:pt x="415" y="883"/>
                  </a:cubicBezTo>
                  <a:cubicBezTo>
                    <a:pt x="283" y="883"/>
                    <a:pt x="151" y="883"/>
                    <a:pt x="19" y="883"/>
                  </a:cubicBezTo>
                  <a:cubicBezTo>
                    <a:pt x="4" y="883"/>
                    <a:pt x="0" y="879"/>
                    <a:pt x="0" y="864"/>
                  </a:cubicBezTo>
                  <a:cubicBezTo>
                    <a:pt x="1" y="583"/>
                    <a:pt x="1" y="302"/>
                    <a:pt x="0" y="21"/>
                  </a:cubicBezTo>
                  <a:cubicBezTo>
                    <a:pt x="0" y="5"/>
                    <a:pt x="4" y="0"/>
                    <a:pt x="20" y="0"/>
                  </a:cubicBezTo>
                  <a:cubicBezTo>
                    <a:pt x="152" y="1"/>
                    <a:pt x="284" y="1"/>
                    <a:pt x="416" y="0"/>
                  </a:cubicBezTo>
                  <a:cubicBezTo>
                    <a:pt x="432" y="0"/>
                    <a:pt x="435" y="5"/>
                    <a:pt x="435" y="19"/>
                  </a:cubicBezTo>
                  <a:cubicBezTo>
                    <a:pt x="434" y="161"/>
                    <a:pt x="435" y="302"/>
                    <a:pt x="435"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9"/>
            <p:cNvSpPr>
              <a:spLocks/>
            </p:cNvSpPr>
            <p:nvPr/>
          </p:nvSpPr>
          <p:spPr bwMode="auto">
            <a:xfrm>
              <a:off x="-2353588" y="1935562"/>
              <a:ext cx="257618" cy="364448"/>
            </a:xfrm>
            <a:custGeom>
              <a:avLst/>
              <a:gdLst>
                <a:gd name="T0" fmla="*/ 0 w 433"/>
                <a:gd name="T1" fmla="*/ 307 h 613"/>
                <a:gd name="T2" fmla="*/ 0 w 433"/>
                <a:gd name="T3" fmla="*/ 21 h 613"/>
                <a:gd name="T4" fmla="*/ 20 w 433"/>
                <a:gd name="T5" fmla="*/ 0 h 613"/>
                <a:gd name="T6" fmla="*/ 414 w 433"/>
                <a:gd name="T7" fmla="*/ 0 h 613"/>
                <a:gd name="T8" fmla="*/ 433 w 433"/>
                <a:gd name="T9" fmla="*/ 19 h 613"/>
                <a:gd name="T10" fmla="*/ 432 w 433"/>
                <a:gd name="T11" fmla="*/ 594 h 613"/>
                <a:gd name="T12" fmla="*/ 414 w 433"/>
                <a:gd name="T13" fmla="*/ 613 h 613"/>
                <a:gd name="T14" fmla="*/ 19 w 433"/>
                <a:gd name="T15" fmla="*/ 613 h 613"/>
                <a:gd name="T16" fmla="*/ 0 w 433"/>
                <a:gd name="T17" fmla="*/ 595 h 613"/>
                <a:gd name="T18" fmla="*/ 0 w 433"/>
                <a:gd name="T19" fmla="*/ 307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613">
                  <a:moveTo>
                    <a:pt x="0" y="307"/>
                  </a:moveTo>
                  <a:cubicBezTo>
                    <a:pt x="0" y="212"/>
                    <a:pt x="0" y="116"/>
                    <a:pt x="0" y="21"/>
                  </a:cubicBezTo>
                  <a:cubicBezTo>
                    <a:pt x="0" y="5"/>
                    <a:pt x="2" y="0"/>
                    <a:pt x="20" y="0"/>
                  </a:cubicBezTo>
                  <a:cubicBezTo>
                    <a:pt x="151" y="1"/>
                    <a:pt x="282" y="1"/>
                    <a:pt x="414" y="0"/>
                  </a:cubicBezTo>
                  <a:cubicBezTo>
                    <a:pt x="428" y="0"/>
                    <a:pt x="433" y="3"/>
                    <a:pt x="433" y="19"/>
                  </a:cubicBezTo>
                  <a:cubicBezTo>
                    <a:pt x="432" y="210"/>
                    <a:pt x="432" y="402"/>
                    <a:pt x="432" y="594"/>
                  </a:cubicBezTo>
                  <a:cubicBezTo>
                    <a:pt x="432" y="608"/>
                    <a:pt x="430" y="613"/>
                    <a:pt x="414" y="613"/>
                  </a:cubicBezTo>
                  <a:cubicBezTo>
                    <a:pt x="282" y="613"/>
                    <a:pt x="151" y="613"/>
                    <a:pt x="19" y="613"/>
                  </a:cubicBezTo>
                  <a:cubicBezTo>
                    <a:pt x="4" y="613"/>
                    <a:pt x="0" y="610"/>
                    <a:pt x="0" y="595"/>
                  </a:cubicBezTo>
                  <a:cubicBezTo>
                    <a:pt x="1" y="499"/>
                    <a:pt x="0" y="403"/>
                    <a:pt x="0" y="3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60"/>
            <p:cNvSpPr>
              <a:spLocks noEditPoints="1"/>
            </p:cNvSpPr>
            <p:nvPr/>
          </p:nvSpPr>
          <p:spPr bwMode="auto">
            <a:xfrm>
              <a:off x="-2353588" y="1299030"/>
              <a:ext cx="200307" cy="296010"/>
            </a:xfrm>
            <a:custGeom>
              <a:avLst/>
              <a:gdLst>
                <a:gd name="T0" fmla="*/ 201 w 337"/>
                <a:gd name="T1" fmla="*/ 446 h 498"/>
                <a:gd name="T2" fmla="*/ 201 w 337"/>
                <a:gd name="T3" fmla="*/ 498 h 498"/>
                <a:gd name="T4" fmla="*/ 127 w 337"/>
                <a:gd name="T5" fmla="*/ 498 h 498"/>
                <a:gd name="T6" fmla="*/ 127 w 337"/>
                <a:gd name="T7" fmla="*/ 447 h 498"/>
                <a:gd name="T8" fmla="*/ 0 w 337"/>
                <a:gd name="T9" fmla="*/ 309 h 498"/>
                <a:gd name="T10" fmla="*/ 79 w 337"/>
                <a:gd name="T11" fmla="*/ 309 h 498"/>
                <a:gd name="T12" fmla="*/ 125 w 337"/>
                <a:gd name="T13" fmla="*/ 366 h 498"/>
                <a:gd name="T14" fmla="*/ 125 w 337"/>
                <a:gd name="T15" fmla="*/ 279 h 498"/>
                <a:gd name="T16" fmla="*/ 6 w 337"/>
                <a:gd name="T17" fmla="*/ 171 h 498"/>
                <a:gd name="T18" fmla="*/ 126 w 337"/>
                <a:gd name="T19" fmla="*/ 50 h 498"/>
                <a:gd name="T20" fmla="*/ 126 w 337"/>
                <a:gd name="T21" fmla="*/ 0 h 498"/>
                <a:gd name="T22" fmla="*/ 201 w 337"/>
                <a:gd name="T23" fmla="*/ 0 h 498"/>
                <a:gd name="T24" fmla="*/ 201 w 337"/>
                <a:gd name="T25" fmla="*/ 37 h 498"/>
                <a:gd name="T26" fmla="*/ 216 w 337"/>
                <a:gd name="T27" fmla="*/ 55 h 498"/>
                <a:gd name="T28" fmla="*/ 321 w 337"/>
                <a:gd name="T29" fmla="*/ 154 h 498"/>
                <a:gd name="T30" fmla="*/ 323 w 337"/>
                <a:gd name="T31" fmla="*/ 178 h 498"/>
                <a:gd name="T32" fmla="*/ 254 w 337"/>
                <a:gd name="T33" fmla="*/ 178 h 498"/>
                <a:gd name="T34" fmla="*/ 243 w 337"/>
                <a:gd name="T35" fmla="*/ 166 h 498"/>
                <a:gd name="T36" fmla="*/ 203 w 337"/>
                <a:gd name="T37" fmla="*/ 130 h 498"/>
                <a:gd name="T38" fmla="*/ 203 w 337"/>
                <a:gd name="T39" fmla="*/ 210 h 498"/>
                <a:gd name="T40" fmla="*/ 251 w 337"/>
                <a:gd name="T41" fmla="*/ 220 h 498"/>
                <a:gd name="T42" fmla="*/ 329 w 337"/>
                <a:gd name="T43" fmla="*/ 299 h 498"/>
                <a:gd name="T44" fmla="*/ 289 w 337"/>
                <a:gd name="T45" fmla="*/ 409 h 498"/>
                <a:gd name="T46" fmla="*/ 201 w 337"/>
                <a:gd name="T47" fmla="*/ 446 h 498"/>
                <a:gd name="T48" fmla="*/ 202 w 337"/>
                <a:gd name="T49" fmla="*/ 368 h 498"/>
                <a:gd name="T50" fmla="*/ 254 w 337"/>
                <a:gd name="T51" fmla="*/ 324 h 498"/>
                <a:gd name="T52" fmla="*/ 202 w 337"/>
                <a:gd name="T53" fmla="*/ 293 h 498"/>
                <a:gd name="T54" fmla="*/ 202 w 337"/>
                <a:gd name="T55" fmla="*/ 368 h 498"/>
                <a:gd name="T56" fmla="*/ 126 w 337"/>
                <a:gd name="T57" fmla="*/ 197 h 498"/>
                <a:gd name="T58" fmla="*/ 126 w 337"/>
                <a:gd name="T59" fmla="*/ 131 h 498"/>
                <a:gd name="T60" fmla="*/ 87 w 337"/>
                <a:gd name="T61" fmla="*/ 170 h 498"/>
                <a:gd name="T62" fmla="*/ 126 w 337"/>
                <a:gd name="T63" fmla="*/ 1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7" h="498">
                  <a:moveTo>
                    <a:pt x="201" y="446"/>
                  </a:moveTo>
                  <a:cubicBezTo>
                    <a:pt x="201" y="465"/>
                    <a:pt x="201" y="481"/>
                    <a:pt x="201" y="498"/>
                  </a:cubicBezTo>
                  <a:cubicBezTo>
                    <a:pt x="176" y="498"/>
                    <a:pt x="153" y="498"/>
                    <a:pt x="127" y="498"/>
                  </a:cubicBezTo>
                  <a:cubicBezTo>
                    <a:pt x="127" y="481"/>
                    <a:pt x="127" y="464"/>
                    <a:pt x="127" y="447"/>
                  </a:cubicBezTo>
                  <a:cubicBezTo>
                    <a:pt x="56" y="426"/>
                    <a:pt x="8" y="386"/>
                    <a:pt x="0" y="309"/>
                  </a:cubicBezTo>
                  <a:cubicBezTo>
                    <a:pt x="27" y="309"/>
                    <a:pt x="53" y="309"/>
                    <a:pt x="79" y="309"/>
                  </a:cubicBezTo>
                  <a:cubicBezTo>
                    <a:pt x="86" y="334"/>
                    <a:pt x="95" y="357"/>
                    <a:pt x="125" y="366"/>
                  </a:cubicBezTo>
                  <a:cubicBezTo>
                    <a:pt x="125" y="336"/>
                    <a:pt x="125" y="308"/>
                    <a:pt x="125" y="279"/>
                  </a:cubicBezTo>
                  <a:cubicBezTo>
                    <a:pt x="63" y="267"/>
                    <a:pt x="8" y="247"/>
                    <a:pt x="6" y="171"/>
                  </a:cubicBezTo>
                  <a:cubicBezTo>
                    <a:pt x="4" y="113"/>
                    <a:pt x="39" y="79"/>
                    <a:pt x="126" y="50"/>
                  </a:cubicBezTo>
                  <a:cubicBezTo>
                    <a:pt x="126" y="35"/>
                    <a:pt x="126" y="18"/>
                    <a:pt x="126" y="0"/>
                  </a:cubicBezTo>
                  <a:cubicBezTo>
                    <a:pt x="150" y="0"/>
                    <a:pt x="174" y="0"/>
                    <a:pt x="201" y="0"/>
                  </a:cubicBezTo>
                  <a:cubicBezTo>
                    <a:pt x="201" y="12"/>
                    <a:pt x="202" y="24"/>
                    <a:pt x="201" y="37"/>
                  </a:cubicBezTo>
                  <a:cubicBezTo>
                    <a:pt x="200" y="48"/>
                    <a:pt x="204" y="53"/>
                    <a:pt x="216" y="55"/>
                  </a:cubicBezTo>
                  <a:cubicBezTo>
                    <a:pt x="270" y="67"/>
                    <a:pt x="308" y="98"/>
                    <a:pt x="321" y="154"/>
                  </a:cubicBezTo>
                  <a:cubicBezTo>
                    <a:pt x="323" y="161"/>
                    <a:pt x="323" y="169"/>
                    <a:pt x="323" y="178"/>
                  </a:cubicBezTo>
                  <a:cubicBezTo>
                    <a:pt x="299" y="178"/>
                    <a:pt x="277" y="179"/>
                    <a:pt x="254" y="178"/>
                  </a:cubicBezTo>
                  <a:cubicBezTo>
                    <a:pt x="250" y="178"/>
                    <a:pt x="244" y="171"/>
                    <a:pt x="243" y="166"/>
                  </a:cubicBezTo>
                  <a:cubicBezTo>
                    <a:pt x="235" y="148"/>
                    <a:pt x="225" y="135"/>
                    <a:pt x="203" y="130"/>
                  </a:cubicBezTo>
                  <a:cubicBezTo>
                    <a:pt x="203" y="157"/>
                    <a:pt x="203" y="183"/>
                    <a:pt x="203" y="210"/>
                  </a:cubicBezTo>
                  <a:cubicBezTo>
                    <a:pt x="219" y="213"/>
                    <a:pt x="235" y="216"/>
                    <a:pt x="251" y="220"/>
                  </a:cubicBezTo>
                  <a:cubicBezTo>
                    <a:pt x="291" y="232"/>
                    <a:pt x="322" y="255"/>
                    <a:pt x="329" y="299"/>
                  </a:cubicBezTo>
                  <a:cubicBezTo>
                    <a:pt x="337" y="343"/>
                    <a:pt x="322" y="379"/>
                    <a:pt x="289" y="409"/>
                  </a:cubicBezTo>
                  <a:cubicBezTo>
                    <a:pt x="264" y="430"/>
                    <a:pt x="235" y="442"/>
                    <a:pt x="201" y="446"/>
                  </a:cubicBezTo>
                  <a:close/>
                  <a:moveTo>
                    <a:pt x="202" y="368"/>
                  </a:moveTo>
                  <a:cubicBezTo>
                    <a:pt x="237" y="363"/>
                    <a:pt x="257" y="345"/>
                    <a:pt x="254" y="324"/>
                  </a:cubicBezTo>
                  <a:cubicBezTo>
                    <a:pt x="252" y="304"/>
                    <a:pt x="229" y="290"/>
                    <a:pt x="202" y="293"/>
                  </a:cubicBezTo>
                  <a:cubicBezTo>
                    <a:pt x="202" y="317"/>
                    <a:pt x="202" y="342"/>
                    <a:pt x="202" y="368"/>
                  </a:cubicBezTo>
                  <a:close/>
                  <a:moveTo>
                    <a:pt x="126" y="197"/>
                  </a:moveTo>
                  <a:cubicBezTo>
                    <a:pt x="126" y="175"/>
                    <a:pt x="126" y="153"/>
                    <a:pt x="126" y="131"/>
                  </a:cubicBezTo>
                  <a:cubicBezTo>
                    <a:pt x="99" y="136"/>
                    <a:pt x="85" y="150"/>
                    <a:pt x="87" y="170"/>
                  </a:cubicBezTo>
                  <a:cubicBezTo>
                    <a:pt x="89" y="187"/>
                    <a:pt x="102" y="197"/>
                    <a:pt x="126"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61"/>
            <p:cNvSpPr>
              <a:spLocks noEditPoints="1"/>
            </p:cNvSpPr>
            <p:nvPr/>
          </p:nvSpPr>
          <p:spPr bwMode="auto">
            <a:xfrm>
              <a:off x="-2792595" y="1961156"/>
              <a:ext cx="391156" cy="355546"/>
            </a:xfrm>
            <a:custGeom>
              <a:avLst/>
              <a:gdLst>
                <a:gd name="T0" fmla="*/ 150 w 658"/>
                <a:gd name="T1" fmla="*/ 281 h 598"/>
                <a:gd name="T2" fmla="*/ 78 w 658"/>
                <a:gd name="T3" fmla="*/ 52 h 598"/>
                <a:gd name="T4" fmla="*/ 26 w 658"/>
                <a:gd name="T5" fmla="*/ 47 h 598"/>
                <a:gd name="T6" fmla="*/ 25 w 658"/>
                <a:gd name="T7" fmla="*/ 0 h 598"/>
                <a:gd name="T8" fmla="*/ 116 w 658"/>
                <a:gd name="T9" fmla="*/ 19 h 598"/>
                <a:gd name="T10" fmla="*/ 147 w 658"/>
                <a:gd name="T11" fmla="*/ 94 h 598"/>
                <a:gd name="T12" fmla="*/ 475 w 658"/>
                <a:gd name="T13" fmla="*/ 94 h 598"/>
                <a:gd name="T14" fmla="*/ 654 w 658"/>
                <a:gd name="T15" fmla="*/ 126 h 598"/>
                <a:gd name="T16" fmla="*/ 585 w 658"/>
                <a:gd name="T17" fmla="*/ 400 h 598"/>
                <a:gd name="T18" fmla="*/ 465 w 658"/>
                <a:gd name="T19" fmla="*/ 421 h 598"/>
                <a:gd name="T20" fmla="*/ 227 w 658"/>
                <a:gd name="T21" fmla="*/ 421 h 598"/>
                <a:gd name="T22" fmla="*/ 165 w 658"/>
                <a:gd name="T23" fmla="*/ 447 h 598"/>
                <a:gd name="T24" fmla="*/ 195 w 658"/>
                <a:gd name="T25" fmla="*/ 484 h 598"/>
                <a:gd name="T26" fmla="*/ 320 w 658"/>
                <a:gd name="T27" fmla="*/ 485 h 598"/>
                <a:gd name="T28" fmla="*/ 418 w 658"/>
                <a:gd name="T29" fmla="*/ 492 h 598"/>
                <a:gd name="T30" fmla="*/ 492 w 658"/>
                <a:gd name="T31" fmla="*/ 445 h 598"/>
                <a:gd name="T32" fmla="*/ 564 w 658"/>
                <a:gd name="T33" fmla="*/ 492 h 598"/>
                <a:gd name="T34" fmla="*/ 608 w 658"/>
                <a:gd name="T35" fmla="*/ 515 h 598"/>
                <a:gd name="T36" fmla="*/ 564 w 658"/>
                <a:gd name="T37" fmla="*/ 537 h 598"/>
                <a:gd name="T38" fmla="*/ 444 w 658"/>
                <a:gd name="T39" fmla="*/ 564 h 598"/>
                <a:gd name="T40" fmla="*/ 421 w 658"/>
                <a:gd name="T41" fmla="*/ 537 h 598"/>
                <a:gd name="T42" fmla="*/ 321 w 658"/>
                <a:gd name="T43" fmla="*/ 543 h 598"/>
                <a:gd name="T44" fmla="*/ 195 w 658"/>
                <a:gd name="T45" fmla="*/ 543 h 598"/>
                <a:gd name="T46" fmla="*/ 118 w 658"/>
                <a:gd name="T47" fmla="*/ 456 h 598"/>
                <a:gd name="T48" fmla="*/ 181 w 658"/>
                <a:gd name="T49" fmla="*/ 379 h 598"/>
                <a:gd name="T50" fmla="*/ 167 w 658"/>
                <a:gd name="T51" fmla="*/ 182 h 598"/>
                <a:gd name="T52" fmla="*/ 275 w 658"/>
                <a:gd name="T53" fmla="*/ 188 h 598"/>
                <a:gd name="T54" fmla="*/ 282 w 658"/>
                <a:gd name="T55" fmla="*/ 150 h 598"/>
                <a:gd name="T56" fmla="*/ 171 w 658"/>
                <a:gd name="T57" fmla="*/ 140 h 598"/>
                <a:gd name="T58" fmla="*/ 445 w 658"/>
                <a:gd name="T59" fmla="*/ 140 h 598"/>
                <a:gd name="T60" fmla="*/ 328 w 658"/>
                <a:gd name="T61" fmla="*/ 187 h 598"/>
                <a:gd name="T62" fmla="*/ 445 w 658"/>
                <a:gd name="T63" fmla="*/ 140 h 598"/>
                <a:gd name="T64" fmla="*/ 444 w 658"/>
                <a:gd name="T65" fmla="*/ 328 h 598"/>
                <a:gd name="T66" fmla="*/ 328 w 658"/>
                <a:gd name="T67" fmla="*/ 374 h 598"/>
                <a:gd name="T68" fmla="*/ 328 w 658"/>
                <a:gd name="T69" fmla="*/ 280 h 598"/>
                <a:gd name="T70" fmla="*/ 445 w 658"/>
                <a:gd name="T71" fmla="*/ 234 h 598"/>
                <a:gd name="T72" fmla="*/ 328 w 658"/>
                <a:gd name="T73" fmla="*/ 280 h 598"/>
                <a:gd name="T74" fmla="*/ 600 w 658"/>
                <a:gd name="T75" fmla="*/ 140 h 598"/>
                <a:gd name="T76" fmla="*/ 491 w 658"/>
                <a:gd name="T77" fmla="*/ 145 h 598"/>
                <a:gd name="T78" fmla="*/ 496 w 658"/>
                <a:gd name="T79" fmla="*/ 188 h 598"/>
                <a:gd name="T80" fmla="*/ 603 w 658"/>
                <a:gd name="T81" fmla="*/ 141 h 598"/>
                <a:gd name="T82" fmla="*/ 196 w 658"/>
                <a:gd name="T83" fmla="*/ 275 h 598"/>
                <a:gd name="T84" fmla="*/ 276 w 658"/>
                <a:gd name="T85" fmla="*/ 281 h 598"/>
                <a:gd name="T86" fmla="*/ 281 w 658"/>
                <a:gd name="T87" fmla="*/ 234 h 598"/>
                <a:gd name="T88" fmla="*/ 492 w 658"/>
                <a:gd name="T89" fmla="*/ 281 h 598"/>
                <a:gd name="T90" fmla="*/ 555 w 658"/>
                <a:gd name="T91" fmla="*/ 281 h 598"/>
                <a:gd name="T92" fmla="*/ 579 w 658"/>
                <a:gd name="T93" fmla="*/ 234 h 598"/>
                <a:gd name="T94" fmla="*/ 492 w 658"/>
                <a:gd name="T95" fmla="*/ 281 h 598"/>
                <a:gd name="T96" fmla="*/ 227 w 658"/>
                <a:gd name="T97" fmla="*/ 372 h 598"/>
                <a:gd name="T98" fmla="*/ 277 w 658"/>
                <a:gd name="T99" fmla="*/ 375 h 598"/>
                <a:gd name="T100" fmla="*/ 281 w 658"/>
                <a:gd name="T101" fmla="*/ 345 h 598"/>
                <a:gd name="T102" fmla="*/ 213 w 658"/>
                <a:gd name="T103" fmla="*/ 327 h 598"/>
                <a:gd name="T104" fmla="*/ 495 w 658"/>
                <a:gd name="T105" fmla="*/ 327 h 598"/>
                <a:gd name="T106" fmla="*/ 492 w 658"/>
                <a:gd name="T107" fmla="*/ 370 h 598"/>
                <a:gd name="T108" fmla="*/ 540 w 658"/>
                <a:gd name="T109" fmla="*/ 375 h 598"/>
                <a:gd name="T110" fmla="*/ 556 w 658"/>
                <a:gd name="T111" fmla="*/ 327 h 598"/>
                <a:gd name="T112" fmla="*/ 256 w 658"/>
                <a:gd name="T113" fmla="*/ 541 h 598"/>
                <a:gd name="T114" fmla="*/ 259 w 658"/>
                <a:gd name="T115" fmla="*/ 488 h 598"/>
                <a:gd name="T116" fmla="*/ 466 w 658"/>
                <a:gd name="T117" fmla="*/ 515 h 598"/>
                <a:gd name="T118" fmla="*/ 518 w 658"/>
                <a:gd name="T119" fmla="*/ 514 h 598"/>
                <a:gd name="T120" fmla="*/ 466 w 658"/>
                <a:gd name="T121" fmla="*/ 51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8" h="598">
                  <a:moveTo>
                    <a:pt x="181" y="379"/>
                  </a:moveTo>
                  <a:cubicBezTo>
                    <a:pt x="170" y="346"/>
                    <a:pt x="160" y="313"/>
                    <a:pt x="150" y="281"/>
                  </a:cubicBezTo>
                  <a:cubicBezTo>
                    <a:pt x="134" y="230"/>
                    <a:pt x="118" y="179"/>
                    <a:pt x="102" y="128"/>
                  </a:cubicBezTo>
                  <a:cubicBezTo>
                    <a:pt x="94" y="103"/>
                    <a:pt x="86" y="77"/>
                    <a:pt x="78" y="52"/>
                  </a:cubicBezTo>
                  <a:cubicBezTo>
                    <a:pt x="77" y="48"/>
                    <a:pt x="75" y="46"/>
                    <a:pt x="71" y="46"/>
                  </a:cubicBezTo>
                  <a:cubicBezTo>
                    <a:pt x="56" y="47"/>
                    <a:pt x="41" y="47"/>
                    <a:pt x="26" y="47"/>
                  </a:cubicBezTo>
                  <a:cubicBezTo>
                    <a:pt x="11" y="47"/>
                    <a:pt x="0" y="37"/>
                    <a:pt x="0" y="23"/>
                  </a:cubicBezTo>
                  <a:cubicBezTo>
                    <a:pt x="0" y="10"/>
                    <a:pt x="11" y="1"/>
                    <a:pt x="25" y="0"/>
                  </a:cubicBezTo>
                  <a:cubicBezTo>
                    <a:pt x="47" y="0"/>
                    <a:pt x="69" y="0"/>
                    <a:pt x="91" y="0"/>
                  </a:cubicBezTo>
                  <a:cubicBezTo>
                    <a:pt x="105" y="1"/>
                    <a:pt x="112" y="6"/>
                    <a:pt x="116" y="19"/>
                  </a:cubicBezTo>
                  <a:cubicBezTo>
                    <a:pt x="124" y="42"/>
                    <a:pt x="131" y="65"/>
                    <a:pt x="138" y="88"/>
                  </a:cubicBezTo>
                  <a:cubicBezTo>
                    <a:pt x="139" y="93"/>
                    <a:pt x="142" y="94"/>
                    <a:pt x="147" y="94"/>
                  </a:cubicBezTo>
                  <a:cubicBezTo>
                    <a:pt x="201" y="94"/>
                    <a:pt x="255" y="94"/>
                    <a:pt x="309" y="94"/>
                  </a:cubicBezTo>
                  <a:cubicBezTo>
                    <a:pt x="364" y="94"/>
                    <a:pt x="419" y="94"/>
                    <a:pt x="475" y="94"/>
                  </a:cubicBezTo>
                  <a:cubicBezTo>
                    <a:pt x="526" y="94"/>
                    <a:pt x="578" y="94"/>
                    <a:pt x="629" y="94"/>
                  </a:cubicBezTo>
                  <a:cubicBezTo>
                    <a:pt x="649" y="94"/>
                    <a:pt x="658" y="110"/>
                    <a:pt x="654" y="126"/>
                  </a:cubicBezTo>
                  <a:cubicBezTo>
                    <a:pt x="632" y="210"/>
                    <a:pt x="611" y="295"/>
                    <a:pt x="590" y="380"/>
                  </a:cubicBezTo>
                  <a:cubicBezTo>
                    <a:pt x="589" y="387"/>
                    <a:pt x="587" y="393"/>
                    <a:pt x="585" y="400"/>
                  </a:cubicBezTo>
                  <a:cubicBezTo>
                    <a:pt x="582" y="414"/>
                    <a:pt x="574" y="420"/>
                    <a:pt x="560" y="420"/>
                  </a:cubicBezTo>
                  <a:cubicBezTo>
                    <a:pt x="528" y="421"/>
                    <a:pt x="497" y="421"/>
                    <a:pt x="465" y="421"/>
                  </a:cubicBezTo>
                  <a:cubicBezTo>
                    <a:pt x="418" y="421"/>
                    <a:pt x="371" y="421"/>
                    <a:pt x="324" y="421"/>
                  </a:cubicBezTo>
                  <a:cubicBezTo>
                    <a:pt x="292" y="421"/>
                    <a:pt x="259" y="420"/>
                    <a:pt x="227" y="421"/>
                  </a:cubicBezTo>
                  <a:cubicBezTo>
                    <a:pt x="216" y="421"/>
                    <a:pt x="205" y="421"/>
                    <a:pt x="194" y="423"/>
                  </a:cubicBezTo>
                  <a:cubicBezTo>
                    <a:pt x="180" y="425"/>
                    <a:pt x="170" y="433"/>
                    <a:pt x="165" y="447"/>
                  </a:cubicBezTo>
                  <a:cubicBezTo>
                    <a:pt x="159" y="464"/>
                    <a:pt x="171" y="485"/>
                    <a:pt x="189" y="488"/>
                  </a:cubicBezTo>
                  <a:cubicBezTo>
                    <a:pt x="191" y="488"/>
                    <a:pt x="194" y="486"/>
                    <a:pt x="195" y="484"/>
                  </a:cubicBezTo>
                  <a:cubicBezTo>
                    <a:pt x="207" y="462"/>
                    <a:pt x="224" y="449"/>
                    <a:pt x="249" y="446"/>
                  </a:cubicBezTo>
                  <a:cubicBezTo>
                    <a:pt x="279" y="442"/>
                    <a:pt x="307" y="457"/>
                    <a:pt x="320" y="485"/>
                  </a:cubicBezTo>
                  <a:cubicBezTo>
                    <a:pt x="323" y="490"/>
                    <a:pt x="326" y="492"/>
                    <a:pt x="331" y="492"/>
                  </a:cubicBezTo>
                  <a:cubicBezTo>
                    <a:pt x="360" y="492"/>
                    <a:pt x="389" y="492"/>
                    <a:pt x="418" y="492"/>
                  </a:cubicBezTo>
                  <a:cubicBezTo>
                    <a:pt x="424" y="492"/>
                    <a:pt x="426" y="490"/>
                    <a:pt x="429" y="485"/>
                  </a:cubicBezTo>
                  <a:cubicBezTo>
                    <a:pt x="442" y="459"/>
                    <a:pt x="463" y="445"/>
                    <a:pt x="492" y="445"/>
                  </a:cubicBezTo>
                  <a:cubicBezTo>
                    <a:pt x="521" y="445"/>
                    <a:pt x="543" y="460"/>
                    <a:pt x="555" y="486"/>
                  </a:cubicBezTo>
                  <a:cubicBezTo>
                    <a:pt x="557" y="490"/>
                    <a:pt x="559" y="492"/>
                    <a:pt x="564" y="492"/>
                  </a:cubicBezTo>
                  <a:cubicBezTo>
                    <a:pt x="571" y="491"/>
                    <a:pt x="578" y="492"/>
                    <a:pt x="585" y="492"/>
                  </a:cubicBezTo>
                  <a:cubicBezTo>
                    <a:pt x="599" y="492"/>
                    <a:pt x="608" y="502"/>
                    <a:pt x="608" y="515"/>
                  </a:cubicBezTo>
                  <a:cubicBezTo>
                    <a:pt x="608" y="527"/>
                    <a:pt x="598" y="537"/>
                    <a:pt x="585" y="538"/>
                  </a:cubicBezTo>
                  <a:cubicBezTo>
                    <a:pt x="578" y="538"/>
                    <a:pt x="571" y="538"/>
                    <a:pt x="564" y="537"/>
                  </a:cubicBezTo>
                  <a:cubicBezTo>
                    <a:pt x="559" y="537"/>
                    <a:pt x="557" y="539"/>
                    <a:pt x="555" y="544"/>
                  </a:cubicBezTo>
                  <a:cubicBezTo>
                    <a:pt x="533" y="588"/>
                    <a:pt x="478" y="598"/>
                    <a:pt x="444" y="564"/>
                  </a:cubicBezTo>
                  <a:cubicBezTo>
                    <a:pt x="437" y="558"/>
                    <a:pt x="433" y="550"/>
                    <a:pt x="428" y="542"/>
                  </a:cubicBezTo>
                  <a:cubicBezTo>
                    <a:pt x="426" y="539"/>
                    <a:pt x="425" y="537"/>
                    <a:pt x="421" y="537"/>
                  </a:cubicBezTo>
                  <a:cubicBezTo>
                    <a:pt x="390" y="537"/>
                    <a:pt x="360" y="537"/>
                    <a:pt x="329" y="537"/>
                  </a:cubicBezTo>
                  <a:cubicBezTo>
                    <a:pt x="325" y="537"/>
                    <a:pt x="323" y="539"/>
                    <a:pt x="321" y="543"/>
                  </a:cubicBezTo>
                  <a:cubicBezTo>
                    <a:pt x="310" y="566"/>
                    <a:pt x="292" y="580"/>
                    <a:pt x="266" y="584"/>
                  </a:cubicBezTo>
                  <a:cubicBezTo>
                    <a:pt x="237" y="588"/>
                    <a:pt x="207" y="571"/>
                    <a:pt x="195" y="543"/>
                  </a:cubicBezTo>
                  <a:cubicBezTo>
                    <a:pt x="192" y="538"/>
                    <a:pt x="189" y="535"/>
                    <a:pt x="183" y="534"/>
                  </a:cubicBezTo>
                  <a:cubicBezTo>
                    <a:pt x="145" y="526"/>
                    <a:pt x="118" y="495"/>
                    <a:pt x="118" y="456"/>
                  </a:cubicBezTo>
                  <a:cubicBezTo>
                    <a:pt x="117" y="424"/>
                    <a:pt x="139" y="394"/>
                    <a:pt x="172" y="382"/>
                  </a:cubicBezTo>
                  <a:cubicBezTo>
                    <a:pt x="174" y="381"/>
                    <a:pt x="177" y="380"/>
                    <a:pt x="181" y="379"/>
                  </a:cubicBezTo>
                  <a:close/>
                  <a:moveTo>
                    <a:pt x="154" y="140"/>
                  </a:moveTo>
                  <a:cubicBezTo>
                    <a:pt x="159" y="155"/>
                    <a:pt x="163" y="169"/>
                    <a:pt x="167" y="182"/>
                  </a:cubicBezTo>
                  <a:cubicBezTo>
                    <a:pt x="169" y="187"/>
                    <a:pt x="171" y="188"/>
                    <a:pt x="175" y="188"/>
                  </a:cubicBezTo>
                  <a:cubicBezTo>
                    <a:pt x="208" y="188"/>
                    <a:pt x="242" y="188"/>
                    <a:pt x="275" y="188"/>
                  </a:cubicBezTo>
                  <a:cubicBezTo>
                    <a:pt x="277" y="188"/>
                    <a:pt x="279" y="187"/>
                    <a:pt x="282" y="187"/>
                  </a:cubicBezTo>
                  <a:cubicBezTo>
                    <a:pt x="282" y="174"/>
                    <a:pt x="282" y="162"/>
                    <a:pt x="282" y="150"/>
                  </a:cubicBezTo>
                  <a:cubicBezTo>
                    <a:pt x="282" y="140"/>
                    <a:pt x="282" y="140"/>
                    <a:pt x="272" y="140"/>
                  </a:cubicBezTo>
                  <a:cubicBezTo>
                    <a:pt x="238" y="140"/>
                    <a:pt x="204" y="140"/>
                    <a:pt x="171" y="140"/>
                  </a:cubicBezTo>
                  <a:cubicBezTo>
                    <a:pt x="166" y="140"/>
                    <a:pt x="161" y="140"/>
                    <a:pt x="154" y="140"/>
                  </a:cubicBezTo>
                  <a:close/>
                  <a:moveTo>
                    <a:pt x="445" y="140"/>
                  </a:moveTo>
                  <a:cubicBezTo>
                    <a:pt x="405" y="140"/>
                    <a:pt x="367" y="140"/>
                    <a:pt x="328" y="140"/>
                  </a:cubicBezTo>
                  <a:cubicBezTo>
                    <a:pt x="328" y="156"/>
                    <a:pt x="328" y="172"/>
                    <a:pt x="328" y="187"/>
                  </a:cubicBezTo>
                  <a:cubicBezTo>
                    <a:pt x="367" y="187"/>
                    <a:pt x="406" y="187"/>
                    <a:pt x="445" y="187"/>
                  </a:cubicBezTo>
                  <a:cubicBezTo>
                    <a:pt x="445" y="171"/>
                    <a:pt x="445" y="156"/>
                    <a:pt x="445" y="140"/>
                  </a:cubicBezTo>
                  <a:close/>
                  <a:moveTo>
                    <a:pt x="444" y="374"/>
                  </a:moveTo>
                  <a:cubicBezTo>
                    <a:pt x="444" y="358"/>
                    <a:pt x="444" y="343"/>
                    <a:pt x="444" y="328"/>
                  </a:cubicBezTo>
                  <a:cubicBezTo>
                    <a:pt x="405" y="328"/>
                    <a:pt x="367" y="328"/>
                    <a:pt x="328" y="328"/>
                  </a:cubicBezTo>
                  <a:cubicBezTo>
                    <a:pt x="328" y="343"/>
                    <a:pt x="328" y="359"/>
                    <a:pt x="328" y="374"/>
                  </a:cubicBezTo>
                  <a:cubicBezTo>
                    <a:pt x="367" y="374"/>
                    <a:pt x="406" y="374"/>
                    <a:pt x="444" y="374"/>
                  </a:cubicBezTo>
                  <a:close/>
                  <a:moveTo>
                    <a:pt x="328" y="280"/>
                  </a:moveTo>
                  <a:cubicBezTo>
                    <a:pt x="367" y="280"/>
                    <a:pt x="406" y="280"/>
                    <a:pt x="445" y="280"/>
                  </a:cubicBezTo>
                  <a:cubicBezTo>
                    <a:pt x="445" y="265"/>
                    <a:pt x="445" y="250"/>
                    <a:pt x="445" y="234"/>
                  </a:cubicBezTo>
                  <a:cubicBezTo>
                    <a:pt x="406" y="234"/>
                    <a:pt x="367" y="234"/>
                    <a:pt x="328" y="234"/>
                  </a:cubicBezTo>
                  <a:cubicBezTo>
                    <a:pt x="328" y="250"/>
                    <a:pt x="328" y="265"/>
                    <a:pt x="328" y="280"/>
                  </a:cubicBezTo>
                  <a:close/>
                  <a:moveTo>
                    <a:pt x="603" y="141"/>
                  </a:moveTo>
                  <a:cubicBezTo>
                    <a:pt x="601" y="141"/>
                    <a:pt x="600" y="140"/>
                    <a:pt x="600" y="140"/>
                  </a:cubicBezTo>
                  <a:cubicBezTo>
                    <a:pt x="565" y="140"/>
                    <a:pt x="530" y="140"/>
                    <a:pt x="496" y="140"/>
                  </a:cubicBezTo>
                  <a:cubicBezTo>
                    <a:pt x="492" y="140"/>
                    <a:pt x="491" y="142"/>
                    <a:pt x="491" y="145"/>
                  </a:cubicBezTo>
                  <a:cubicBezTo>
                    <a:pt x="491" y="158"/>
                    <a:pt x="491" y="170"/>
                    <a:pt x="491" y="183"/>
                  </a:cubicBezTo>
                  <a:cubicBezTo>
                    <a:pt x="491" y="187"/>
                    <a:pt x="493" y="188"/>
                    <a:pt x="496" y="188"/>
                  </a:cubicBezTo>
                  <a:cubicBezTo>
                    <a:pt x="528" y="188"/>
                    <a:pt x="559" y="188"/>
                    <a:pt x="591" y="188"/>
                  </a:cubicBezTo>
                  <a:cubicBezTo>
                    <a:pt x="595" y="172"/>
                    <a:pt x="599" y="157"/>
                    <a:pt x="603" y="141"/>
                  </a:cubicBezTo>
                  <a:close/>
                  <a:moveTo>
                    <a:pt x="184" y="234"/>
                  </a:moveTo>
                  <a:cubicBezTo>
                    <a:pt x="188" y="248"/>
                    <a:pt x="192" y="262"/>
                    <a:pt x="196" y="275"/>
                  </a:cubicBezTo>
                  <a:cubicBezTo>
                    <a:pt x="198" y="280"/>
                    <a:pt x="200" y="281"/>
                    <a:pt x="205" y="281"/>
                  </a:cubicBezTo>
                  <a:cubicBezTo>
                    <a:pt x="229" y="281"/>
                    <a:pt x="252" y="281"/>
                    <a:pt x="276" y="281"/>
                  </a:cubicBezTo>
                  <a:cubicBezTo>
                    <a:pt x="278" y="281"/>
                    <a:pt x="279" y="281"/>
                    <a:pt x="281" y="280"/>
                  </a:cubicBezTo>
                  <a:cubicBezTo>
                    <a:pt x="281" y="265"/>
                    <a:pt x="281" y="250"/>
                    <a:pt x="281" y="234"/>
                  </a:cubicBezTo>
                  <a:cubicBezTo>
                    <a:pt x="249" y="234"/>
                    <a:pt x="217" y="234"/>
                    <a:pt x="184" y="234"/>
                  </a:cubicBezTo>
                  <a:close/>
                  <a:moveTo>
                    <a:pt x="492" y="281"/>
                  </a:moveTo>
                  <a:cubicBezTo>
                    <a:pt x="495" y="281"/>
                    <a:pt x="498" y="281"/>
                    <a:pt x="501" y="281"/>
                  </a:cubicBezTo>
                  <a:cubicBezTo>
                    <a:pt x="519" y="281"/>
                    <a:pt x="537" y="281"/>
                    <a:pt x="555" y="281"/>
                  </a:cubicBezTo>
                  <a:cubicBezTo>
                    <a:pt x="568" y="281"/>
                    <a:pt x="568" y="281"/>
                    <a:pt x="571" y="268"/>
                  </a:cubicBezTo>
                  <a:cubicBezTo>
                    <a:pt x="574" y="257"/>
                    <a:pt x="576" y="246"/>
                    <a:pt x="579" y="234"/>
                  </a:cubicBezTo>
                  <a:cubicBezTo>
                    <a:pt x="549" y="234"/>
                    <a:pt x="521" y="234"/>
                    <a:pt x="492" y="234"/>
                  </a:cubicBezTo>
                  <a:cubicBezTo>
                    <a:pt x="492" y="250"/>
                    <a:pt x="492" y="265"/>
                    <a:pt x="492" y="281"/>
                  </a:cubicBezTo>
                  <a:close/>
                  <a:moveTo>
                    <a:pt x="213" y="327"/>
                  </a:moveTo>
                  <a:cubicBezTo>
                    <a:pt x="218" y="343"/>
                    <a:pt x="222" y="357"/>
                    <a:pt x="227" y="372"/>
                  </a:cubicBezTo>
                  <a:cubicBezTo>
                    <a:pt x="228" y="373"/>
                    <a:pt x="230" y="375"/>
                    <a:pt x="232" y="375"/>
                  </a:cubicBezTo>
                  <a:cubicBezTo>
                    <a:pt x="247" y="375"/>
                    <a:pt x="262" y="375"/>
                    <a:pt x="277" y="375"/>
                  </a:cubicBezTo>
                  <a:cubicBezTo>
                    <a:pt x="280" y="375"/>
                    <a:pt x="282" y="373"/>
                    <a:pt x="282" y="370"/>
                  </a:cubicBezTo>
                  <a:cubicBezTo>
                    <a:pt x="281" y="361"/>
                    <a:pt x="281" y="353"/>
                    <a:pt x="281" y="345"/>
                  </a:cubicBezTo>
                  <a:cubicBezTo>
                    <a:pt x="281" y="339"/>
                    <a:pt x="281" y="333"/>
                    <a:pt x="281" y="327"/>
                  </a:cubicBezTo>
                  <a:cubicBezTo>
                    <a:pt x="258" y="327"/>
                    <a:pt x="236" y="327"/>
                    <a:pt x="213" y="327"/>
                  </a:cubicBezTo>
                  <a:close/>
                  <a:moveTo>
                    <a:pt x="556" y="327"/>
                  </a:moveTo>
                  <a:cubicBezTo>
                    <a:pt x="535" y="327"/>
                    <a:pt x="515" y="327"/>
                    <a:pt x="495" y="327"/>
                  </a:cubicBezTo>
                  <a:cubicBezTo>
                    <a:pt x="494" y="327"/>
                    <a:pt x="491" y="330"/>
                    <a:pt x="491" y="332"/>
                  </a:cubicBezTo>
                  <a:cubicBezTo>
                    <a:pt x="491" y="345"/>
                    <a:pt x="491" y="357"/>
                    <a:pt x="492" y="370"/>
                  </a:cubicBezTo>
                  <a:cubicBezTo>
                    <a:pt x="492" y="372"/>
                    <a:pt x="494" y="375"/>
                    <a:pt x="496" y="375"/>
                  </a:cubicBezTo>
                  <a:cubicBezTo>
                    <a:pt x="511" y="375"/>
                    <a:pt x="525" y="375"/>
                    <a:pt x="540" y="375"/>
                  </a:cubicBezTo>
                  <a:cubicBezTo>
                    <a:pt x="541" y="375"/>
                    <a:pt x="544" y="373"/>
                    <a:pt x="544" y="372"/>
                  </a:cubicBezTo>
                  <a:cubicBezTo>
                    <a:pt x="548" y="358"/>
                    <a:pt x="552" y="343"/>
                    <a:pt x="556" y="327"/>
                  </a:cubicBezTo>
                  <a:close/>
                  <a:moveTo>
                    <a:pt x="231" y="514"/>
                  </a:moveTo>
                  <a:cubicBezTo>
                    <a:pt x="231" y="528"/>
                    <a:pt x="243" y="540"/>
                    <a:pt x="256" y="541"/>
                  </a:cubicBezTo>
                  <a:cubicBezTo>
                    <a:pt x="271" y="541"/>
                    <a:pt x="283" y="530"/>
                    <a:pt x="284" y="515"/>
                  </a:cubicBezTo>
                  <a:cubicBezTo>
                    <a:pt x="284" y="502"/>
                    <a:pt x="273" y="489"/>
                    <a:pt x="259" y="488"/>
                  </a:cubicBezTo>
                  <a:cubicBezTo>
                    <a:pt x="244" y="488"/>
                    <a:pt x="232" y="499"/>
                    <a:pt x="231" y="514"/>
                  </a:cubicBezTo>
                  <a:close/>
                  <a:moveTo>
                    <a:pt x="466" y="515"/>
                  </a:moveTo>
                  <a:cubicBezTo>
                    <a:pt x="466" y="529"/>
                    <a:pt x="478" y="541"/>
                    <a:pt x="491" y="541"/>
                  </a:cubicBezTo>
                  <a:cubicBezTo>
                    <a:pt x="506" y="541"/>
                    <a:pt x="518" y="529"/>
                    <a:pt x="518" y="514"/>
                  </a:cubicBezTo>
                  <a:cubicBezTo>
                    <a:pt x="518" y="501"/>
                    <a:pt x="506" y="488"/>
                    <a:pt x="492" y="488"/>
                  </a:cubicBezTo>
                  <a:cubicBezTo>
                    <a:pt x="477" y="488"/>
                    <a:pt x="466" y="500"/>
                    <a:pt x="466" y="5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Group 41"/>
          <p:cNvGrpSpPr/>
          <p:nvPr/>
        </p:nvGrpSpPr>
        <p:grpSpPr>
          <a:xfrm>
            <a:off x="5011378" y="2754256"/>
            <a:ext cx="269946" cy="333265"/>
            <a:chOff x="-4268788" y="1825625"/>
            <a:chExt cx="3032125" cy="3743325"/>
          </a:xfrm>
          <a:solidFill>
            <a:schemeClr val="bg1"/>
          </a:solidFill>
        </p:grpSpPr>
        <p:sp>
          <p:nvSpPr>
            <p:cNvPr id="43" name="Freeform 65"/>
            <p:cNvSpPr>
              <a:spLocks noEditPoints="1"/>
            </p:cNvSpPr>
            <p:nvPr/>
          </p:nvSpPr>
          <p:spPr bwMode="auto">
            <a:xfrm>
              <a:off x="-3871913" y="2701925"/>
              <a:ext cx="2635250" cy="1855787"/>
            </a:xfrm>
            <a:custGeom>
              <a:avLst/>
              <a:gdLst>
                <a:gd name="T0" fmla="*/ 692 w 1384"/>
                <a:gd name="T1" fmla="*/ 0 h 976"/>
                <a:gd name="T2" fmla="*/ 1236 w 1384"/>
                <a:gd name="T3" fmla="*/ 0 h 976"/>
                <a:gd name="T4" fmla="*/ 1384 w 1384"/>
                <a:gd name="T5" fmla="*/ 149 h 976"/>
                <a:gd name="T6" fmla="*/ 1384 w 1384"/>
                <a:gd name="T7" fmla="*/ 827 h 976"/>
                <a:gd name="T8" fmla="*/ 1235 w 1384"/>
                <a:gd name="T9" fmla="*/ 975 h 976"/>
                <a:gd name="T10" fmla="*/ 155 w 1384"/>
                <a:gd name="T11" fmla="*/ 976 h 976"/>
                <a:gd name="T12" fmla="*/ 15 w 1384"/>
                <a:gd name="T13" fmla="*/ 897 h 976"/>
                <a:gd name="T14" fmla="*/ 1 w 1384"/>
                <a:gd name="T15" fmla="*/ 835 h 976"/>
                <a:gd name="T16" fmla="*/ 1 w 1384"/>
                <a:gd name="T17" fmla="*/ 140 h 976"/>
                <a:gd name="T18" fmla="*/ 146 w 1384"/>
                <a:gd name="T19" fmla="*/ 0 h 976"/>
                <a:gd name="T20" fmla="*/ 692 w 1384"/>
                <a:gd name="T21" fmla="*/ 0 h 976"/>
                <a:gd name="T22" fmla="*/ 599 w 1384"/>
                <a:gd name="T23" fmla="*/ 498 h 976"/>
                <a:gd name="T24" fmla="*/ 625 w 1384"/>
                <a:gd name="T25" fmla="*/ 516 h 976"/>
                <a:gd name="T26" fmla="*/ 801 w 1384"/>
                <a:gd name="T27" fmla="*/ 638 h 976"/>
                <a:gd name="T28" fmla="*/ 815 w 1384"/>
                <a:gd name="T29" fmla="*/ 665 h 976"/>
                <a:gd name="T30" fmla="*/ 866 w 1384"/>
                <a:gd name="T31" fmla="*/ 742 h 976"/>
                <a:gd name="T32" fmla="*/ 958 w 1384"/>
                <a:gd name="T33" fmla="*/ 726 h 976"/>
                <a:gd name="T34" fmla="*/ 978 w 1384"/>
                <a:gd name="T35" fmla="*/ 634 h 976"/>
                <a:gd name="T36" fmla="*/ 983 w 1384"/>
                <a:gd name="T37" fmla="*/ 604 h 976"/>
                <a:gd name="T38" fmla="*/ 1157 w 1384"/>
                <a:gd name="T39" fmla="*/ 387 h 976"/>
                <a:gd name="T40" fmla="*/ 1167 w 1384"/>
                <a:gd name="T41" fmla="*/ 376 h 976"/>
                <a:gd name="T42" fmla="*/ 1237 w 1384"/>
                <a:gd name="T43" fmla="*/ 428 h 976"/>
                <a:gd name="T44" fmla="*/ 1310 w 1384"/>
                <a:gd name="T45" fmla="*/ 157 h 976"/>
                <a:gd name="T46" fmla="*/ 1306 w 1384"/>
                <a:gd name="T47" fmla="*/ 154 h 976"/>
                <a:gd name="T48" fmla="*/ 1063 w 1384"/>
                <a:gd name="T49" fmla="*/ 295 h 976"/>
                <a:gd name="T50" fmla="*/ 1124 w 1384"/>
                <a:gd name="T51" fmla="*/ 343 h 976"/>
                <a:gd name="T52" fmla="*/ 936 w 1384"/>
                <a:gd name="T53" fmla="*/ 577 h 976"/>
                <a:gd name="T54" fmla="*/ 919 w 1384"/>
                <a:gd name="T55" fmla="*/ 581 h 976"/>
                <a:gd name="T56" fmla="*/ 854 w 1384"/>
                <a:gd name="T57" fmla="*/ 593 h 976"/>
                <a:gd name="T58" fmla="*/ 828 w 1384"/>
                <a:gd name="T59" fmla="*/ 593 h 976"/>
                <a:gd name="T60" fmla="*/ 637 w 1384"/>
                <a:gd name="T61" fmla="*/ 459 h 976"/>
                <a:gd name="T62" fmla="*/ 626 w 1384"/>
                <a:gd name="T63" fmla="*/ 437 h 976"/>
                <a:gd name="T64" fmla="*/ 539 w 1384"/>
                <a:gd name="T65" fmla="*/ 349 h 976"/>
                <a:gd name="T66" fmla="*/ 456 w 1384"/>
                <a:gd name="T67" fmla="*/ 442 h 976"/>
                <a:gd name="T68" fmla="*/ 450 w 1384"/>
                <a:gd name="T69" fmla="*/ 461 h 976"/>
                <a:gd name="T70" fmla="*/ 254 w 1384"/>
                <a:gd name="T71" fmla="*/ 597 h 976"/>
                <a:gd name="T72" fmla="*/ 199 w 1384"/>
                <a:gd name="T73" fmla="*/ 580 h 976"/>
                <a:gd name="T74" fmla="*/ 108 w 1384"/>
                <a:gd name="T75" fmla="*/ 663 h 976"/>
                <a:gd name="T76" fmla="*/ 194 w 1384"/>
                <a:gd name="T77" fmla="*/ 749 h 976"/>
                <a:gd name="T78" fmla="*/ 278 w 1384"/>
                <a:gd name="T79" fmla="*/ 659 h 976"/>
                <a:gd name="T80" fmla="*/ 284 w 1384"/>
                <a:gd name="T81" fmla="*/ 641 h 976"/>
                <a:gd name="T82" fmla="*/ 486 w 1384"/>
                <a:gd name="T83" fmla="*/ 501 h 976"/>
                <a:gd name="T84" fmla="*/ 599 w 1384"/>
                <a:gd name="T85" fmla="*/ 498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4" h="976">
                  <a:moveTo>
                    <a:pt x="692" y="0"/>
                  </a:moveTo>
                  <a:cubicBezTo>
                    <a:pt x="873" y="0"/>
                    <a:pt x="1055" y="0"/>
                    <a:pt x="1236" y="0"/>
                  </a:cubicBezTo>
                  <a:cubicBezTo>
                    <a:pt x="1328" y="1"/>
                    <a:pt x="1384" y="57"/>
                    <a:pt x="1384" y="149"/>
                  </a:cubicBezTo>
                  <a:cubicBezTo>
                    <a:pt x="1384" y="375"/>
                    <a:pt x="1384" y="601"/>
                    <a:pt x="1384" y="827"/>
                  </a:cubicBezTo>
                  <a:cubicBezTo>
                    <a:pt x="1384" y="919"/>
                    <a:pt x="1327" y="975"/>
                    <a:pt x="1235" y="975"/>
                  </a:cubicBezTo>
                  <a:cubicBezTo>
                    <a:pt x="875" y="975"/>
                    <a:pt x="515" y="975"/>
                    <a:pt x="155" y="976"/>
                  </a:cubicBezTo>
                  <a:cubicBezTo>
                    <a:pt x="93" y="976"/>
                    <a:pt x="42" y="956"/>
                    <a:pt x="15" y="897"/>
                  </a:cubicBezTo>
                  <a:cubicBezTo>
                    <a:pt x="6" y="878"/>
                    <a:pt x="1" y="856"/>
                    <a:pt x="1" y="835"/>
                  </a:cubicBezTo>
                  <a:cubicBezTo>
                    <a:pt x="0" y="603"/>
                    <a:pt x="0" y="371"/>
                    <a:pt x="1" y="140"/>
                  </a:cubicBezTo>
                  <a:cubicBezTo>
                    <a:pt x="1" y="56"/>
                    <a:pt x="61" y="0"/>
                    <a:pt x="146" y="0"/>
                  </a:cubicBezTo>
                  <a:cubicBezTo>
                    <a:pt x="328" y="0"/>
                    <a:pt x="510" y="0"/>
                    <a:pt x="692" y="0"/>
                  </a:cubicBezTo>
                  <a:close/>
                  <a:moveTo>
                    <a:pt x="599" y="498"/>
                  </a:moveTo>
                  <a:cubicBezTo>
                    <a:pt x="608" y="504"/>
                    <a:pt x="616" y="510"/>
                    <a:pt x="625" y="516"/>
                  </a:cubicBezTo>
                  <a:cubicBezTo>
                    <a:pt x="684" y="557"/>
                    <a:pt x="742" y="598"/>
                    <a:pt x="801" y="638"/>
                  </a:cubicBezTo>
                  <a:cubicBezTo>
                    <a:pt x="811" y="645"/>
                    <a:pt x="816" y="652"/>
                    <a:pt x="815" y="665"/>
                  </a:cubicBezTo>
                  <a:cubicBezTo>
                    <a:pt x="815" y="701"/>
                    <a:pt x="833" y="728"/>
                    <a:pt x="866" y="742"/>
                  </a:cubicBezTo>
                  <a:cubicBezTo>
                    <a:pt x="900" y="756"/>
                    <a:pt x="931" y="751"/>
                    <a:pt x="958" y="726"/>
                  </a:cubicBezTo>
                  <a:cubicBezTo>
                    <a:pt x="984" y="702"/>
                    <a:pt x="992" y="667"/>
                    <a:pt x="978" y="634"/>
                  </a:cubicBezTo>
                  <a:cubicBezTo>
                    <a:pt x="972" y="622"/>
                    <a:pt x="975" y="614"/>
                    <a:pt x="983" y="604"/>
                  </a:cubicBezTo>
                  <a:cubicBezTo>
                    <a:pt x="1041" y="532"/>
                    <a:pt x="1099" y="460"/>
                    <a:pt x="1157" y="387"/>
                  </a:cubicBezTo>
                  <a:cubicBezTo>
                    <a:pt x="1160" y="383"/>
                    <a:pt x="1163" y="380"/>
                    <a:pt x="1167" y="376"/>
                  </a:cubicBezTo>
                  <a:cubicBezTo>
                    <a:pt x="1190" y="393"/>
                    <a:pt x="1212" y="410"/>
                    <a:pt x="1237" y="428"/>
                  </a:cubicBezTo>
                  <a:cubicBezTo>
                    <a:pt x="1262" y="336"/>
                    <a:pt x="1286" y="247"/>
                    <a:pt x="1310" y="157"/>
                  </a:cubicBezTo>
                  <a:cubicBezTo>
                    <a:pt x="1309" y="156"/>
                    <a:pt x="1307" y="155"/>
                    <a:pt x="1306" y="154"/>
                  </a:cubicBezTo>
                  <a:cubicBezTo>
                    <a:pt x="1226" y="201"/>
                    <a:pt x="1145" y="247"/>
                    <a:pt x="1063" y="295"/>
                  </a:cubicBezTo>
                  <a:cubicBezTo>
                    <a:pt x="1085" y="312"/>
                    <a:pt x="1104" y="327"/>
                    <a:pt x="1124" y="343"/>
                  </a:cubicBezTo>
                  <a:cubicBezTo>
                    <a:pt x="1061" y="422"/>
                    <a:pt x="999" y="500"/>
                    <a:pt x="936" y="577"/>
                  </a:cubicBezTo>
                  <a:cubicBezTo>
                    <a:pt x="933" y="581"/>
                    <a:pt x="924" y="582"/>
                    <a:pt x="919" y="581"/>
                  </a:cubicBezTo>
                  <a:cubicBezTo>
                    <a:pt x="896" y="576"/>
                    <a:pt x="874" y="580"/>
                    <a:pt x="854" y="593"/>
                  </a:cubicBezTo>
                  <a:cubicBezTo>
                    <a:pt x="844" y="600"/>
                    <a:pt x="838" y="600"/>
                    <a:pt x="828" y="593"/>
                  </a:cubicBezTo>
                  <a:cubicBezTo>
                    <a:pt x="764" y="548"/>
                    <a:pt x="700" y="504"/>
                    <a:pt x="637" y="459"/>
                  </a:cubicBezTo>
                  <a:cubicBezTo>
                    <a:pt x="631" y="455"/>
                    <a:pt x="626" y="444"/>
                    <a:pt x="626" y="437"/>
                  </a:cubicBezTo>
                  <a:cubicBezTo>
                    <a:pt x="625" y="386"/>
                    <a:pt x="588" y="348"/>
                    <a:pt x="539" y="349"/>
                  </a:cubicBezTo>
                  <a:cubicBezTo>
                    <a:pt x="490" y="350"/>
                    <a:pt x="454" y="391"/>
                    <a:pt x="456" y="442"/>
                  </a:cubicBezTo>
                  <a:cubicBezTo>
                    <a:pt x="456" y="449"/>
                    <a:pt x="454" y="458"/>
                    <a:pt x="450" y="461"/>
                  </a:cubicBezTo>
                  <a:cubicBezTo>
                    <a:pt x="383" y="508"/>
                    <a:pt x="317" y="554"/>
                    <a:pt x="254" y="597"/>
                  </a:cubicBezTo>
                  <a:cubicBezTo>
                    <a:pt x="233" y="590"/>
                    <a:pt x="217" y="582"/>
                    <a:pt x="199" y="580"/>
                  </a:cubicBezTo>
                  <a:cubicBezTo>
                    <a:pt x="151" y="576"/>
                    <a:pt x="109" y="615"/>
                    <a:pt x="108" y="663"/>
                  </a:cubicBezTo>
                  <a:cubicBezTo>
                    <a:pt x="107" y="710"/>
                    <a:pt x="146" y="750"/>
                    <a:pt x="194" y="749"/>
                  </a:cubicBezTo>
                  <a:cubicBezTo>
                    <a:pt x="243" y="749"/>
                    <a:pt x="280" y="709"/>
                    <a:pt x="278" y="659"/>
                  </a:cubicBezTo>
                  <a:cubicBezTo>
                    <a:pt x="278" y="653"/>
                    <a:pt x="280" y="644"/>
                    <a:pt x="284" y="641"/>
                  </a:cubicBezTo>
                  <a:cubicBezTo>
                    <a:pt x="351" y="594"/>
                    <a:pt x="419" y="547"/>
                    <a:pt x="486" y="501"/>
                  </a:cubicBezTo>
                  <a:cubicBezTo>
                    <a:pt x="532" y="526"/>
                    <a:pt x="556" y="526"/>
                    <a:pt x="599" y="4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66"/>
            <p:cNvSpPr>
              <a:spLocks noEditPoints="1"/>
            </p:cNvSpPr>
            <p:nvPr/>
          </p:nvSpPr>
          <p:spPr bwMode="auto">
            <a:xfrm>
              <a:off x="-4268788" y="1825625"/>
              <a:ext cx="2368550" cy="3743325"/>
            </a:xfrm>
            <a:custGeom>
              <a:avLst/>
              <a:gdLst>
                <a:gd name="T0" fmla="*/ 1244 w 1244"/>
                <a:gd name="T1" fmla="*/ 419 h 1967"/>
                <a:gd name="T2" fmla="*/ 1220 w 1244"/>
                <a:gd name="T3" fmla="*/ 419 h 1967"/>
                <a:gd name="T4" fmla="*/ 1145 w 1244"/>
                <a:gd name="T5" fmla="*/ 419 h 1967"/>
                <a:gd name="T6" fmla="*/ 1145 w 1244"/>
                <a:gd name="T7" fmla="*/ 161 h 1967"/>
                <a:gd name="T8" fmla="*/ 101 w 1244"/>
                <a:gd name="T9" fmla="*/ 161 h 1967"/>
                <a:gd name="T10" fmla="*/ 101 w 1244"/>
                <a:gd name="T11" fmla="*/ 1703 h 1967"/>
                <a:gd name="T12" fmla="*/ 1144 w 1244"/>
                <a:gd name="T13" fmla="*/ 1703 h 1967"/>
                <a:gd name="T14" fmla="*/ 1144 w 1244"/>
                <a:gd name="T15" fmla="*/ 1477 h 1967"/>
                <a:gd name="T16" fmla="*/ 1243 w 1244"/>
                <a:gd name="T17" fmla="*/ 1477 h 1967"/>
                <a:gd name="T18" fmla="*/ 1244 w 1244"/>
                <a:gd name="T19" fmla="*/ 1495 h 1967"/>
                <a:gd name="T20" fmla="*/ 1244 w 1244"/>
                <a:gd name="T21" fmla="*/ 1879 h 1967"/>
                <a:gd name="T22" fmla="*/ 1155 w 1244"/>
                <a:gd name="T23" fmla="*/ 1967 h 1967"/>
                <a:gd name="T24" fmla="*/ 85 w 1244"/>
                <a:gd name="T25" fmla="*/ 1967 h 1967"/>
                <a:gd name="T26" fmla="*/ 0 w 1244"/>
                <a:gd name="T27" fmla="*/ 1880 h 1967"/>
                <a:gd name="T28" fmla="*/ 1 w 1244"/>
                <a:gd name="T29" fmla="*/ 1056 h 1967"/>
                <a:gd name="T30" fmla="*/ 1 w 1244"/>
                <a:gd name="T31" fmla="*/ 96 h 1967"/>
                <a:gd name="T32" fmla="*/ 95 w 1244"/>
                <a:gd name="T33" fmla="*/ 0 h 1967"/>
                <a:gd name="T34" fmla="*/ 1155 w 1244"/>
                <a:gd name="T35" fmla="*/ 0 h 1967"/>
                <a:gd name="T36" fmla="*/ 1244 w 1244"/>
                <a:gd name="T37" fmla="*/ 88 h 1967"/>
                <a:gd name="T38" fmla="*/ 1244 w 1244"/>
                <a:gd name="T39" fmla="*/ 394 h 1967"/>
                <a:gd name="T40" fmla="*/ 1244 w 1244"/>
                <a:gd name="T41" fmla="*/ 419 h 1967"/>
                <a:gd name="T42" fmla="*/ 625 w 1244"/>
                <a:gd name="T43" fmla="*/ 1767 h 1967"/>
                <a:gd name="T44" fmla="*/ 552 w 1244"/>
                <a:gd name="T45" fmla="*/ 1839 h 1967"/>
                <a:gd name="T46" fmla="*/ 625 w 1244"/>
                <a:gd name="T47" fmla="*/ 1912 h 1967"/>
                <a:gd name="T48" fmla="*/ 696 w 1244"/>
                <a:gd name="T49" fmla="*/ 1840 h 1967"/>
                <a:gd name="T50" fmla="*/ 625 w 1244"/>
                <a:gd name="T51" fmla="*/ 1767 h 1967"/>
                <a:gd name="T52" fmla="*/ 505 w 1244"/>
                <a:gd name="T53" fmla="*/ 52 h 1967"/>
                <a:gd name="T54" fmla="*/ 505 w 1244"/>
                <a:gd name="T55" fmla="*/ 107 h 1967"/>
                <a:gd name="T56" fmla="*/ 743 w 1244"/>
                <a:gd name="T57" fmla="*/ 107 h 1967"/>
                <a:gd name="T58" fmla="*/ 743 w 1244"/>
                <a:gd name="T59" fmla="*/ 52 h 1967"/>
                <a:gd name="T60" fmla="*/ 505 w 1244"/>
                <a:gd name="T61" fmla="*/ 52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44" h="1967">
                  <a:moveTo>
                    <a:pt x="1244" y="419"/>
                  </a:moveTo>
                  <a:cubicBezTo>
                    <a:pt x="1234" y="419"/>
                    <a:pt x="1227" y="419"/>
                    <a:pt x="1220" y="419"/>
                  </a:cubicBezTo>
                  <a:cubicBezTo>
                    <a:pt x="1195" y="419"/>
                    <a:pt x="1171" y="419"/>
                    <a:pt x="1145" y="419"/>
                  </a:cubicBezTo>
                  <a:cubicBezTo>
                    <a:pt x="1145" y="332"/>
                    <a:pt x="1145" y="247"/>
                    <a:pt x="1145" y="161"/>
                  </a:cubicBezTo>
                  <a:cubicBezTo>
                    <a:pt x="796" y="161"/>
                    <a:pt x="450" y="161"/>
                    <a:pt x="101" y="161"/>
                  </a:cubicBezTo>
                  <a:cubicBezTo>
                    <a:pt x="101" y="674"/>
                    <a:pt x="101" y="1187"/>
                    <a:pt x="101" y="1703"/>
                  </a:cubicBezTo>
                  <a:cubicBezTo>
                    <a:pt x="448" y="1703"/>
                    <a:pt x="795" y="1703"/>
                    <a:pt x="1144" y="1703"/>
                  </a:cubicBezTo>
                  <a:cubicBezTo>
                    <a:pt x="1144" y="1628"/>
                    <a:pt x="1144" y="1553"/>
                    <a:pt x="1144" y="1477"/>
                  </a:cubicBezTo>
                  <a:cubicBezTo>
                    <a:pt x="1178" y="1477"/>
                    <a:pt x="1210" y="1477"/>
                    <a:pt x="1243" y="1477"/>
                  </a:cubicBezTo>
                  <a:cubicBezTo>
                    <a:pt x="1243" y="1484"/>
                    <a:pt x="1244" y="1490"/>
                    <a:pt x="1244" y="1495"/>
                  </a:cubicBezTo>
                  <a:cubicBezTo>
                    <a:pt x="1244" y="1623"/>
                    <a:pt x="1244" y="1751"/>
                    <a:pt x="1244" y="1879"/>
                  </a:cubicBezTo>
                  <a:cubicBezTo>
                    <a:pt x="1243" y="1936"/>
                    <a:pt x="1212" y="1967"/>
                    <a:pt x="1155" y="1967"/>
                  </a:cubicBezTo>
                  <a:cubicBezTo>
                    <a:pt x="799" y="1967"/>
                    <a:pt x="442" y="1967"/>
                    <a:pt x="85" y="1967"/>
                  </a:cubicBezTo>
                  <a:cubicBezTo>
                    <a:pt x="33" y="1967"/>
                    <a:pt x="0" y="1933"/>
                    <a:pt x="0" y="1880"/>
                  </a:cubicBezTo>
                  <a:cubicBezTo>
                    <a:pt x="1" y="1605"/>
                    <a:pt x="1" y="1330"/>
                    <a:pt x="1" y="1056"/>
                  </a:cubicBezTo>
                  <a:cubicBezTo>
                    <a:pt x="1" y="736"/>
                    <a:pt x="1" y="416"/>
                    <a:pt x="1" y="96"/>
                  </a:cubicBezTo>
                  <a:cubicBezTo>
                    <a:pt x="1" y="30"/>
                    <a:pt x="30" y="0"/>
                    <a:pt x="95" y="0"/>
                  </a:cubicBezTo>
                  <a:cubicBezTo>
                    <a:pt x="448" y="0"/>
                    <a:pt x="802" y="0"/>
                    <a:pt x="1155" y="0"/>
                  </a:cubicBezTo>
                  <a:cubicBezTo>
                    <a:pt x="1211" y="0"/>
                    <a:pt x="1244" y="33"/>
                    <a:pt x="1244" y="88"/>
                  </a:cubicBezTo>
                  <a:cubicBezTo>
                    <a:pt x="1244" y="190"/>
                    <a:pt x="1244" y="292"/>
                    <a:pt x="1244" y="394"/>
                  </a:cubicBezTo>
                  <a:cubicBezTo>
                    <a:pt x="1244" y="401"/>
                    <a:pt x="1244" y="409"/>
                    <a:pt x="1244" y="419"/>
                  </a:cubicBezTo>
                  <a:close/>
                  <a:moveTo>
                    <a:pt x="625" y="1767"/>
                  </a:moveTo>
                  <a:cubicBezTo>
                    <a:pt x="585" y="1767"/>
                    <a:pt x="552" y="1799"/>
                    <a:pt x="552" y="1839"/>
                  </a:cubicBezTo>
                  <a:cubicBezTo>
                    <a:pt x="551" y="1879"/>
                    <a:pt x="584" y="1912"/>
                    <a:pt x="625" y="1912"/>
                  </a:cubicBezTo>
                  <a:cubicBezTo>
                    <a:pt x="664" y="1912"/>
                    <a:pt x="696" y="1879"/>
                    <a:pt x="696" y="1840"/>
                  </a:cubicBezTo>
                  <a:cubicBezTo>
                    <a:pt x="696" y="1800"/>
                    <a:pt x="665" y="1768"/>
                    <a:pt x="625" y="1767"/>
                  </a:cubicBezTo>
                  <a:close/>
                  <a:moveTo>
                    <a:pt x="505" y="52"/>
                  </a:moveTo>
                  <a:cubicBezTo>
                    <a:pt x="505" y="72"/>
                    <a:pt x="505" y="89"/>
                    <a:pt x="505" y="107"/>
                  </a:cubicBezTo>
                  <a:cubicBezTo>
                    <a:pt x="585" y="107"/>
                    <a:pt x="664" y="107"/>
                    <a:pt x="743" y="107"/>
                  </a:cubicBezTo>
                  <a:cubicBezTo>
                    <a:pt x="743" y="88"/>
                    <a:pt x="743" y="70"/>
                    <a:pt x="743" y="52"/>
                  </a:cubicBezTo>
                  <a:cubicBezTo>
                    <a:pt x="663" y="52"/>
                    <a:pt x="585" y="52"/>
                    <a:pt x="50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67"/>
            <p:cNvSpPr>
              <a:spLocks/>
            </p:cNvSpPr>
            <p:nvPr/>
          </p:nvSpPr>
          <p:spPr bwMode="auto">
            <a:xfrm>
              <a:off x="-3590925" y="3879850"/>
              <a:ext cx="176213" cy="174625"/>
            </a:xfrm>
            <a:custGeom>
              <a:avLst/>
              <a:gdLst>
                <a:gd name="T0" fmla="*/ 46 w 92"/>
                <a:gd name="T1" fmla="*/ 0 h 92"/>
                <a:gd name="T2" fmla="*/ 91 w 92"/>
                <a:gd name="T3" fmla="*/ 44 h 92"/>
                <a:gd name="T4" fmla="*/ 44 w 92"/>
                <a:gd name="T5" fmla="*/ 91 h 92"/>
                <a:gd name="T6" fmla="*/ 0 w 92"/>
                <a:gd name="T7" fmla="*/ 46 h 92"/>
                <a:gd name="T8" fmla="*/ 46 w 92"/>
                <a:gd name="T9" fmla="*/ 0 h 92"/>
              </a:gdLst>
              <a:ahLst/>
              <a:cxnLst>
                <a:cxn ang="0">
                  <a:pos x="T0" y="T1"/>
                </a:cxn>
                <a:cxn ang="0">
                  <a:pos x="T2" y="T3"/>
                </a:cxn>
                <a:cxn ang="0">
                  <a:pos x="T4" y="T5"/>
                </a:cxn>
                <a:cxn ang="0">
                  <a:pos x="T6" y="T7"/>
                </a:cxn>
                <a:cxn ang="0">
                  <a:pos x="T8" y="T9"/>
                </a:cxn>
              </a:cxnLst>
              <a:rect l="0" t="0" r="r" b="b"/>
              <a:pathLst>
                <a:path w="92" h="92">
                  <a:moveTo>
                    <a:pt x="46" y="0"/>
                  </a:moveTo>
                  <a:cubicBezTo>
                    <a:pt x="69" y="0"/>
                    <a:pt x="91" y="21"/>
                    <a:pt x="91" y="44"/>
                  </a:cubicBezTo>
                  <a:cubicBezTo>
                    <a:pt x="92" y="69"/>
                    <a:pt x="69" y="92"/>
                    <a:pt x="44" y="91"/>
                  </a:cubicBezTo>
                  <a:cubicBezTo>
                    <a:pt x="20" y="90"/>
                    <a:pt x="0" y="70"/>
                    <a:pt x="0" y="46"/>
                  </a:cubicBezTo>
                  <a:cubicBezTo>
                    <a:pt x="0" y="21"/>
                    <a:pt x="20"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68"/>
            <p:cNvSpPr>
              <a:spLocks/>
            </p:cNvSpPr>
            <p:nvPr/>
          </p:nvSpPr>
          <p:spPr bwMode="auto">
            <a:xfrm>
              <a:off x="-2927350" y="3440113"/>
              <a:ext cx="173038" cy="174625"/>
            </a:xfrm>
            <a:custGeom>
              <a:avLst/>
              <a:gdLst>
                <a:gd name="T0" fmla="*/ 0 w 91"/>
                <a:gd name="T1" fmla="*/ 45 h 92"/>
                <a:gd name="T2" fmla="*/ 46 w 91"/>
                <a:gd name="T3" fmla="*/ 1 h 92"/>
                <a:gd name="T4" fmla="*/ 91 w 91"/>
                <a:gd name="T5" fmla="*/ 46 h 92"/>
                <a:gd name="T6" fmla="*/ 45 w 91"/>
                <a:gd name="T7" fmla="*/ 91 h 92"/>
                <a:gd name="T8" fmla="*/ 0 w 91"/>
                <a:gd name="T9" fmla="*/ 45 h 92"/>
              </a:gdLst>
              <a:ahLst/>
              <a:cxnLst>
                <a:cxn ang="0">
                  <a:pos x="T0" y="T1"/>
                </a:cxn>
                <a:cxn ang="0">
                  <a:pos x="T2" y="T3"/>
                </a:cxn>
                <a:cxn ang="0">
                  <a:pos x="T4" y="T5"/>
                </a:cxn>
                <a:cxn ang="0">
                  <a:pos x="T6" y="T7"/>
                </a:cxn>
                <a:cxn ang="0">
                  <a:pos x="T8" y="T9"/>
                </a:cxn>
              </a:cxnLst>
              <a:rect l="0" t="0" r="r" b="b"/>
              <a:pathLst>
                <a:path w="91" h="92">
                  <a:moveTo>
                    <a:pt x="0" y="45"/>
                  </a:moveTo>
                  <a:cubicBezTo>
                    <a:pt x="0" y="21"/>
                    <a:pt x="22" y="0"/>
                    <a:pt x="46" y="1"/>
                  </a:cubicBezTo>
                  <a:cubicBezTo>
                    <a:pt x="70" y="2"/>
                    <a:pt x="90" y="22"/>
                    <a:pt x="91" y="46"/>
                  </a:cubicBezTo>
                  <a:cubicBezTo>
                    <a:pt x="91" y="70"/>
                    <a:pt x="69" y="92"/>
                    <a:pt x="45" y="91"/>
                  </a:cubicBezTo>
                  <a:cubicBezTo>
                    <a:pt x="20" y="91"/>
                    <a:pt x="0" y="71"/>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69"/>
            <p:cNvSpPr>
              <a:spLocks/>
            </p:cNvSpPr>
            <p:nvPr/>
          </p:nvSpPr>
          <p:spPr bwMode="auto">
            <a:xfrm>
              <a:off x="-2246313" y="3879850"/>
              <a:ext cx="173038" cy="174625"/>
            </a:xfrm>
            <a:custGeom>
              <a:avLst/>
              <a:gdLst>
                <a:gd name="T0" fmla="*/ 45 w 91"/>
                <a:gd name="T1" fmla="*/ 1 h 92"/>
                <a:gd name="T2" fmla="*/ 91 w 91"/>
                <a:gd name="T3" fmla="*/ 45 h 92"/>
                <a:gd name="T4" fmla="*/ 47 w 91"/>
                <a:gd name="T5" fmla="*/ 91 h 92"/>
                <a:gd name="T6" fmla="*/ 0 w 91"/>
                <a:gd name="T7" fmla="*/ 47 h 92"/>
                <a:gd name="T8" fmla="*/ 45 w 91"/>
                <a:gd name="T9" fmla="*/ 1 h 92"/>
              </a:gdLst>
              <a:ahLst/>
              <a:cxnLst>
                <a:cxn ang="0">
                  <a:pos x="T0" y="T1"/>
                </a:cxn>
                <a:cxn ang="0">
                  <a:pos x="T2" y="T3"/>
                </a:cxn>
                <a:cxn ang="0">
                  <a:pos x="T4" y="T5"/>
                </a:cxn>
                <a:cxn ang="0">
                  <a:pos x="T6" y="T7"/>
                </a:cxn>
                <a:cxn ang="0">
                  <a:pos x="T8" y="T9"/>
                </a:cxn>
              </a:cxnLst>
              <a:rect l="0" t="0" r="r" b="b"/>
              <a:pathLst>
                <a:path w="91" h="92">
                  <a:moveTo>
                    <a:pt x="45" y="1"/>
                  </a:moveTo>
                  <a:cubicBezTo>
                    <a:pt x="71" y="0"/>
                    <a:pt x="90" y="20"/>
                    <a:pt x="91" y="45"/>
                  </a:cubicBezTo>
                  <a:cubicBezTo>
                    <a:pt x="91" y="69"/>
                    <a:pt x="71" y="90"/>
                    <a:pt x="47" y="91"/>
                  </a:cubicBezTo>
                  <a:cubicBezTo>
                    <a:pt x="23" y="92"/>
                    <a:pt x="1" y="71"/>
                    <a:pt x="0" y="47"/>
                  </a:cubicBezTo>
                  <a:cubicBezTo>
                    <a:pt x="0" y="22"/>
                    <a:pt x="20" y="1"/>
                    <a:pt x="4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Group 47"/>
          <p:cNvGrpSpPr/>
          <p:nvPr/>
        </p:nvGrpSpPr>
        <p:grpSpPr>
          <a:xfrm>
            <a:off x="4715111" y="3653153"/>
            <a:ext cx="260605" cy="287638"/>
            <a:chOff x="588963" y="8343900"/>
            <a:chExt cx="1147763" cy="1266825"/>
          </a:xfrm>
        </p:grpSpPr>
        <p:sp>
          <p:nvSpPr>
            <p:cNvPr id="49" name="Freeform 12"/>
            <p:cNvSpPr>
              <a:spLocks noEditPoints="1"/>
            </p:cNvSpPr>
            <p:nvPr/>
          </p:nvSpPr>
          <p:spPr bwMode="auto">
            <a:xfrm>
              <a:off x="760413" y="8343900"/>
              <a:ext cx="809625" cy="836612"/>
            </a:xfrm>
            <a:custGeom>
              <a:avLst/>
              <a:gdLst>
                <a:gd name="T0" fmla="*/ 131 w 237"/>
                <a:gd name="T1" fmla="*/ 0 h 245"/>
                <a:gd name="T2" fmla="*/ 174 w 237"/>
                <a:gd name="T3" fmla="*/ 16 h 245"/>
                <a:gd name="T4" fmla="*/ 228 w 237"/>
                <a:gd name="T5" fmla="*/ 94 h 245"/>
                <a:gd name="T6" fmla="*/ 230 w 237"/>
                <a:gd name="T7" fmla="*/ 99 h 245"/>
                <a:gd name="T8" fmla="*/ 236 w 237"/>
                <a:gd name="T9" fmla="*/ 120 h 245"/>
                <a:gd name="T10" fmla="*/ 236 w 237"/>
                <a:gd name="T11" fmla="*/ 145 h 245"/>
                <a:gd name="T12" fmla="*/ 221 w 237"/>
                <a:gd name="T13" fmla="*/ 165 h 245"/>
                <a:gd name="T14" fmla="*/ 202 w 237"/>
                <a:gd name="T15" fmla="*/ 149 h 245"/>
                <a:gd name="T16" fmla="*/ 202 w 237"/>
                <a:gd name="T17" fmla="*/ 149 h 245"/>
                <a:gd name="T18" fmla="*/ 184 w 237"/>
                <a:gd name="T19" fmla="*/ 187 h 245"/>
                <a:gd name="T20" fmla="*/ 151 w 237"/>
                <a:gd name="T21" fmla="*/ 222 h 245"/>
                <a:gd name="T22" fmla="*/ 74 w 237"/>
                <a:gd name="T23" fmla="*/ 213 h 245"/>
                <a:gd name="T24" fmla="*/ 36 w 237"/>
                <a:gd name="T25" fmla="*/ 148 h 245"/>
                <a:gd name="T26" fmla="*/ 24 w 237"/>
                <a:gd name="T27" fmla="*/ 168 h 245"/>
                <a:gd name="T28" fmla="*/ 63 w 237"/>
                <a:gd name="T29" fmla="*/ 220 h 245"/>
                <a:gd name="T30" fmla="*/ 70 w 237"/>
                <a:gd name="T31" fmla="*/ 221 h 245"/>
                <a:gd name="T32" fmla="*/ 86 w 237"/>
                <a:gd name="T33" fmla="*/ 230 h 245"/>
                <a:gd name="T34" fmla="*/ 79 w 237"/>
                <a:gd name="T35" fmla="*/ 245 h 245"/>
                <a:gd name="T36" fmla="*/ 60 w 237"/>
                <a:gd name="T37" fmla="*/ 235 h 245"/>
                <a:gd name="T38" fmla="*/ 53 w 237"/>
                <a:gd name="T39" fmla="*/ 227 h 245"/>
                <a:gd name="T40" fmla="*/ 13 w 237"/>
                <a:gd name="T41" fmla="*/ 170 h 245"/>
                <a:gd name="T42" fmla="*/ 7 w 237"/>
                <a:gd name="T43" fmla="*/ 162 h 245"/>
                <a:gd name="T44" fmla="*/ 1 w 237"/>
                <a:gd name="T45" fmla="*/ 148 h 245"/>
                <a:gd name="T46" fmla="*/ 0 w 237"/>
                <a:gd name="T47" fmla="*/ 114 h 245"/>
                <a:gd name="T48" fmla="*/ 3 w 237"/>
                <a:gd name="T49" fmla="*/ 105 h 245"/>
                <a:gd name="T50" fmla="*/ 11 w 237"/>
                <a:gd name="T51" fmla="*/ 84 h 245"/>
                <a:gd name="T52" fmla="*/ 102 w 237"/>
                <a:gd name="T53" fmla="*/ 1 h 245"/>
                <a:gd name="T54" fmla="*/ 105 w 237"/>
                <a:gd name="T55" fmla="*/ 0 h 245"/>
                <a:gd name="T56" fmla="*/ 131 w 237"/>
                <a:gd name="T57" fmla="*/ 0 h 245"/>
                <a:gd name="T58" fmla="*/ 32 w 237"/>
                <a:gd name="T59" fmla="*/ 103 h 245"/>
                <a:gd name="T60" fmla="*/ 33 w 237"/>
                <a:gd name="T61" fmla="*/ 102 h 245"/>
                <a:gd name="T62" fmla="*/ 33 w 237"/>
                <a:gd name="T63" fmla="*/ 100 h 245"/>
                <a:gd name="T64" fmla="*/ 66 w 237"/>
                <a:gd name="T65" fmla="*/ 48 h 245"/>
                <a:gd name="T66" fmla="*/ 131 w 237"/>
                <a:gd name="T67" fmla="*/ 34 h 245"/>
                <a:gd name="T68" fmla="*/ 198 w 237"/>
                <a:gd name="T69" fmla="*/ 81 h 245"/>
                <a:gd name="T70" fmla="*/ 205 w 237"/>
                <a:gd name="T71" fmla="*/ 103 h 245"/>
                <a:gd name="T72" fmla="*/ 216 w 237"/>
                <a:gd name="T73" fmla="*/ 95 h 245"/>
                <a:gd name="T74" fmla="*/ 216 w 237"/>
                <a:gd name="T75" fmla="*/ 91 h 245"/>
                <a:gd name="T76" fmla="*/ 128 w 237"/>
                <a:gd name="T77" fmla="*/ 12 h 245"/>
                <a:gd name="T78" fmla="*/ 24 w 237"/>
                <a:gd name="T79" fmla="*/ 79 h 245"/>
                <a:gd name="T80" fmla="*/ 30 w 237"/>
                <a:gd name="T81" fmla="*/ 102 h 245"/>
                <a:gd name="T82" fmla="*/ 32 w 237"/>
                <a:gd name="T83"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 h="245">
                  <a:moveTo>
                    <a:pt x="131" y="0"/>
                  </a:moveTo>
                  <a:cubicBezTo>
                    <a:pt x="146" y="5"/>
                    <a:pt x="161" y="8"/>
                    <a:pt x="174" y="16"/>
                  </a:cubicBezTo>
                  <a:cubicBezTo>
                    <a:pt x="204" y="33"/>
                    <a:pt x="222" y="60"/>
                    <a:pt x="228" y="94"/>
                  </a:cubicBezTo>
                  <a:cubicBezTo>
                    <a:pt x="228" y="96"/>
                    <a:pt x="228" y="98"/>
                    <a:pt x="230" y="99"/>
                  </a:cubicBezTo>
                  <a:cubicBezTo>
                    <a:pt x="236" y="105"/>
                    <a:pt x="237" y="112"/>
                    <a:pt x="236" y="120"/>
                  </a:cubicBezTo>
                  <a:cubicBezTo>
                    <a:pt x="236" y="128"/>
                    <a:pt x="236" y="137"/>
                    <a:pt x="236" y="145"/>
                  </a:cubicBezTo>
                  <a:cubicBezTo>
                    <a:pt x="236" y="157"/>
                    <a:pt x="231" y="164"/>
                    <a:pt x="221" y="165"/>
                  </a:cubicBezTo>
                  <a:cubicBezTo>
                    <a:pt x="214" y="167"/>
                    <a:pt x="204" y="162"/>
                    <a:pt x="202" y="149"/>
                  </a:cubicBezTo>
                  <a:cubicBezTo>
                    <a:pt x="202" y="148"/>
                    <a:pt x="202" y="148"/>
                    <a:pt x="202" y="149"/>
                  </a:cubicBezTo>
                  <a:cubicBezTo>
                    <a:pt x="196" y="161"/>
                    <a:pt x="191" y="174"/>
                    <a:pt x="184" y="187"/>
                  </a:cubicBezTo>
                  <a:cubicBezTo>
                    <a:pt x="176" y="201"/>
                    <a:pt x="165" y="213"/>
                    <a:pt x="151" y="222"/>
                  </a:cubicBezTo>
                  <a:cubicBezTo>
                    <a:pt x="125" y="237"/>
                    <a:pt x="96" y="233"/>
                    <a:pt x="74" y="213"/>
                  </a:cubicBezTo>
                  <a:cubicBezTo>
                    <a:pt x="55" y="195"/>
                    <a:pt x="43" y="173"/>
                    <a:pt x="36" y="148"/>
                  </a:cubicBezTo>
                  <a:cubicBezTo>
                    <a:pt x="33" y="154"/>
                    <a:pt x="29" y="160"/>
                    <a:pt x="24" y="168"/>
                  </a:cubicBezTo>
                  <a:cubicBezTo>
                    <a:pt x="30" y="188"/>
                    <a:pt x="43" y="206"/>
                    <a:pt x="63" y="220"/>
                  </a:cubicBezTo>
                  <a:cubicBezTo>
                    <a:pt x="65" y="221"/>
                    <a:pt x="67" y="220"/>
                    <a:pt x="70" y="221"/>
                  </a:cubicBezTo>
                  <a:cubicBezTo>
                    <a:pt x="77" y="221"/>
                    <a:pt x="83" y="224"/>
                    <a:pt x="86" y="230"/>
                  </a:cubicBezTo>
                  <a:cubicBezTo>
                    <a:pt x="90" y="237"/>
                    <a:pt x="87" y="244"/>
                    <a:pt x="79" y="245"/>
                  </a:cubicBezTo>
                  <a:cubicBezTo>
                    <a:pt x="71" y="245"/>
                    <a:pt x="64" y="241"/>
                    <a:pt x="60" y="235"/>
                  </a:cubicBezTo>
                  <a:cubicBezTo>
                    <a:pt x="58" y="232"/>
                    <a:pt x="56" y="229"/>
                    <a:pt x="53" y="227"/>
                  </a:cubicBezTo>
                  <a:cubicBezTo>
                    <a:pt x="34" y="212"/>
                    <a:pt x="20" y="193"/>
                    <a:pt x="13" y="170"/>
                  </a:cubicBezTo>
                  <a:cubicBezTo>
                    <a:pt x="12" y="167"/>
                    <a:pt x="9" y="165"/>
                    <a:pt x="7" y="162"/>
                  </a:cubicBezTo>
                  <a:cubicBezTo>
                    <a:pt x="5" y="158"/>
                    <a:pt x="1" y="153"/>
                    <a:pt x="1" y="148"/>
                  </a:cubicBezTo>
                  <a:cubicBezTo>
                    <a:pt x="0" y="137"/>
                    <a:pt x="0" y="125"/>
                    <a:pt x="0" y="114"/>
                  </a:cubicBezTo>
                  <a:cubicBezTo>
                    <a:pt x="1" y="111"/>
                    <a:pt x="1" y="107"/>
                    <a:pt x="3" y="105"/>
                  </a:cubicBezTo>
                  <a:cubicBezTo>
                    <a:pt x="9" y="99"/>
                    <a:pt x="9" y="91"/>
                    <a:pt x="11" y="84"/>
                  </a:cubicBezTo>
                  <a:cubicBezTo>
                    <a:pt x="25" y="38"/>
                    <a:pt x="55" y="10"/>
                    <a:pt x="102" y="1"/>
                  </a:cubicBezTo>
                  <a:cubicBezTo>
                    <a:pt x="103" y="1"/>
                    <a:pt x="104" y="0"/>
                    <a:pt x="105" y="0"/>
                  </a:cubicBezTo>
                  <a:cubicBezTo>
                    <a:pt x="114" y="0"/>
                    <a:pt x="123" y="0"/>
                    <a:pt x="131" y="0"/>
                  </a:cubicBezTo>
                  <a:close/>
                  <a:moveTo>
                    <a:pt x="32" y="103"/>
                  </a:moveTo>
                  <a:cubicBezTo>
                    <a:pt x="33" y="103"/>
                    <a:pt x="33" y="103"/>
                    <a:pt x="33" y="102"/>
                  </a:cubicBezTo>
                  <a:cubicBezTo>
                    <a:pt x="33" y="101"/>
                    <a:pt x="33" y="101"/>
                    <a:pt x="33" y="100"/>
                  </a:cubicBezTo>
                  <a:cubicBezTo>
                    <a:pt x="37" y="78"/>
                    <a:pt x="47" y="60"/>
                    <a:pt x="66" y="48"/>
                  </a:cubicBezTo>
                  <a:cubicBezTo>
                    <a:pt x="86" y="34"/>
                    <a:pt x="108" y="31"/>
                    <a:pt x="131" y="34"/>
                  </a:cubicBezTo>
                  <a:cubicBezTo>
                    <a:pt x="161" y="37"/>
                    <a:pt x="185" y="51"/>
                    <a:pt x="198" y="81"/>
                  </a:cubicBezTo>
                  <a:cubicBezTo>
                    <a:pt x="201" y="88"/>
                    <a:pt x="202" y="95"/>
                    <a:pt x="205" y="103"/>
                  </a:cubicBezTo>
                  <a:cubicBezTo>
                    <a:pt x="208" y="100"/>
                    <a:pt x="212" y="98"/>
                    <a:pt x="216" y="95"/>
                  </a:cubicBezTo>
                  <a:cubicBezTo>
                    <a:pt x="216" y="94"/>
                    <a:pt x="216" y="93"/>
                    <a:pt x="216" y="91"/>
                  </a:cubicBezTo>
                  <a:cubicBezTo>
                    <a:pt x="207" y="48"/>
                    <a:pt x="169" y="14"/>
                    <a:pt x="128" y="12"/>
                  </a:cubicBezTo>
                  <a:cubicBezTo>
                    <a:pt x="80" y="9"/>
                    <a:pt x="39" y="35"/>
                    <a:pt x="24" y="79"/>
                  </a:cubicBezTo>
                  <a:cubicBezTo>
                    <a:pt x="20" y="92"/>
                    <a:pt x="20" y="92"/>
                    <a:pt x="30" y="102"/>
                  </a:cubicBezTo>
                  <a:cubicBezTo>
                    <a:pt x="31" y="102"/>
                    <a:pt x="31" y="103"/>
                    <a:pt x="32"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13"/>
            <p:cNvSpPr>
              <a:spLocks/>
            </p:cNvSpPr>
            <p:nvPr/>
          </p:nvSpPr>
          <p:spPr bwMode="auto">
            <a:xfrm>
              <a:off x="588963" y="9136063"/>
              <a:ext cx="1147763" cy="474662"/>
            </a:xfrm>
            <a:custGeom>
              <a:avLst/>
              <a:gdLst>
                <a:gd name="T0" fmla="*/ 1 w 336"/>
                <a:gd name="T1" fmla="*/ 139 h 139"/>
                <a:gd name="T2" fmla="*/ 1 w 336"/>
                <a:gd name="T3" fmla="*/ 97 h 139"/>
                <a:gd name="T4" fmla="*/ 37 w 336"/>
                <a:gd name="T5" fmla="*/ 31 h 139"/>
                <a:gd name="T6" fmla="*/ 100 w 336"/>
                <a:gd name="T7" fmla="*/ 0 h 139"/>
                <a:gd name="T8" fmla="*/ 119 w 336"/>
                <a:gd name="T9" fmla="*/ 39 h 139"/>
                <a:gd name="T10" fmla="*/ 137 w 336"/>
                <a:gd name="T11" fmla="*/ 78 h 139"/>
                <a:gd name="T12" fmla="*/ 156 w 336"/>
                <a:gd name="T13" fmla="*/ 27 h 139"/>
                <a:gd name="T14" fmla="*/ 180 w 336"/>
                <a:gd name="T15" fmla="*/ 27 h 139"/>
                <a:gd name="T16" fmla="*/ 198 w 336"/>
                <a:gd name="T17" fmla="*/ 76 h 139"/>
                <a:gd name="T18" fmla="*/ 235 w 336"/>
                <a:gd name="T19" fmla="*/ 0 h 139"/>
                <a:gd name="T20" fmla="*/ 240 w 336"/>
                <a:gd name="T21" fmla="*/ 1 h 139"/>
                <a:gd name="T22" fmla="*/ 296 w 336"/>
                <a:gd name="T23" fmla="*/ 29 h 139"/>
                <a:gd name="T24" fmla="*/ 335 w 336"/>
                <a:gd name="T25" fmla="*/ 97 h 139"/>
                <a:gd name="T26" fmla="*/ 335 w 336"/>
                <a:gd name="T27" fmla="*/ 139 h 139"/>
                <a:gd name="T28" fmla="*/ 1 w 336"/>
                <a:gd name="T29"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6" h="139">
                  <a:moveTo>
                    <a:pt x="1" y="139"/>
                  </a:moveTo>
                  <a:cubicBezTo>
                    <a:pt x="1" y="125"/>
                    <a:pt x="2" y="111"/>
                    <a:pt x="1" y="97"/>
                  </a:cubicBezTo>
                  <a:cubicBezTo>
                    <a:pt x="0" y="68"/>
                    <a:pt x="14" y="46"/>
                    <a:pt x="37" y="31"/>
                  </a:cubicBezTo>
                  <a:cubicBezTo>
                    <a:pt x="57" y="19"/>
                    <a:pt x="78" y="10"/>
                    <a:pt x="100" y="0"/>
                  </a:cubicBezTo>
                  <a:cubicBezTo>
                    <a:pt x="106" y="13"/>
                    <a:pt x="113" y="26"/>
                    <a:pt x="119" y="39"/>
                  </a:cubicBezTo>
                  <a:cubicBezTo>
                    <a:pt x="125" y="52"/>
                    <a:pt x="131" y="65"/>
                    <a:pt x="137" y="78"/>
                  </a:cubicBezTo>
                  <a:cubicBezTo>
                    <a:pt x="144" y="61"/>
                    <a:pt x="150" y="44"/>
                    <a:pt x="156" y="27"/>
                  </a:cubicBezTo>
                  <a:cubicBezTo>
                    <a:pt x="164" y="27"/>
                    <a:pt x="172" y="27"/>
                    <a:pt x="180" y="27"/>
                  </a:cubicBezTo>
                  <a:cubicBezTo>
                    <a:pt x="186" y="42"/>
                    <a:pt x="192" y="58"/>
                    <a:pt x="198" y="76"/>
                  </a:cubicBezTo>
                  <a:cubicBezTo>
                    <a:pt x="211" y="50"/>
                    <a:pt x="223" y="25"/>
                    <a:pt x="235" y="0"/>
                  </a:cubicBezTo>
                  <a:cubicBezTo>
                    <a:pt x="237" y="0"/>
                    <a:pt x="238" y="1"/>
                    <a:pt x="240" y="1"/>
                  </a:cubicBezTo>
                  <a:cubicBezTo>
                    <a:pt x="259" y="10"/>
                    <a:pt x="278" y="18"/>
                    <a:pt x="296" y="29"/>
                  </a:cubicBezTo>
                  <a:cubicBezTo>
                    <a:pt x="321" y="44"/>
                    <a:pt x="336" y="66"/>
                    <a:pt x="335" y="97"/>
                  </a:cubicBezTo>
                  <a:cubicBezTo>
                    <a:pt x="335" y="111"/>
                    <a:pt x="335" y="125"/>
                    <a:pt x="335" y="139"/>
                  </a:cubicBezTo>
                  <a:cubicBezTo>
                    <a:pt x="224" y="139"/>
                    <a:pt x="113" y="139"/>
                    <a:pt x="1" y="1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8" tIns="34294" rIns="68588" bIns="34294" numCol="1" anchor="t" anchorCtr="0" compatLnSpc="1">
              <a:prstTxWarp prst="textNoShape">
                <a:avLst/>
              </a:prstTxWarp>
            </a:bodyPr>
            <a:lstStyle/>
            <a:p>
              <a:pPr>
                <a:lnSpc>
                  <a:spcPct val="120000"/>
                </a:lnSpc>
              </a:pPr>
              <a:endParaRPr lang="en-IN" sz="128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1" name="Rectangle 50"/>
          <p:cNvSpPr/>
          <p:nvPr/>
        </p:nvSpPr>
        <p:spPr>
          <a:xfrm>
            <a:off x="5954417" y="2460781"/>
            <a:ext cx="1486393" cy="315334"/>
          </a:xfrm>
          <a:prstGeom prst="rect">
            <a:avLst/>
          </a:prstGeom>
        </p:spPr>
        <p:txBody>
          <a:bodyPr wrap="square" lIns="0" tIns="0" rIns="0" bIns="0">
            <a:spAutoFit/>
          </a:bodyPr>
          <a:lstStyle/>
          <a:p>
            <a:pPr>
              <a:lnSpc>
                <a:spcPct val="120000"/>
              </a:lnSpc>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51"/>
          <p:cNvSpPr txBox="1"/>
          <p:nvPr/>
        </p:nvSpPr>
        <p:spPr>
          <a:xfrm>
            <a:off x="5950893" y="2247834"/>
            <a:ext cx="897838" cy="153274"/>
          </a:xfrm>
          <a:prstGeom prst="rect">
            <a:avLst/>
          </a:prstGeom>
          <a:noFill/>
        </p:spPr>
        <p:txBody>
          <a:bodyPr wrap="none" lIns="0" tIns="0" rIns="0" bIns="0"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Rectangle 52"/>
          <p:cNvSpPr/>
          <p:nvPr/>
        </p:nvSpPr>
        <p:spPr>
          <a:xfrm>
            <a:off x="5758140" y="3881120"/>
            <a:ext cx="1450634" cy="315334"/>
          </a:xfrm>
          <a:prstGeom prst="rect">
            <a:avLst/>
          </a:prstGeom>
        </p:spPr>
        <p:txBody>
          <a:bodyPr wrap="square" lIns="0" tIns="0" rIns="0" bIns="0">
            <a:spAutoFit/>
          </a:bodyPr>
          <a:lstStyle/>
          <a:p>
            <a:pPr>
              <a:lnSpc>
                <a:spcPct val="120000"/>
              </a:lnSpc>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53"/>
          <p:cNvSpPr txBox="1"/>
          <p:nvPr/>
        </p:nvSpPr>
        <p:spPr>
          <a:xfrm>
            <a:off x="5754616" y="3668172"/>
            <a:ext cx="897838" cy="153274"/>
          </a:xfrm>
          <a:prstGeom prst="rect">
            <a:avLst/>
          </a:prstGeom>
          <a:noFill/>
        </p:spPr>
        <p:txBody>
          <a:bodyPr wrap="none" lIns="0" tIns="0" rIns="0" bIns="0"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Rectangle 54"/>
          <p:cNvSpPr/>
          <p:nvPr/>
        </p:nvSpPr>
        <p:spPr>
          <a:xfrm>
            <a:off x="1704778" y="3746975"/>
            <a:ext cx="1570666" cy="315334"/>
          </a:xfrm>
          <a:prstGeom prst="rect">
            <a:avLst/>
          </a:prstGeom>
        </p:spPr>
        <p:txBody>
          <a:bodyPr wrap="square" lIns="0" tIns="0" rIns="0" bIns="0">
            <a:spAutoFit/>
          </a:bodyPr>
          <a:lstStyle/>
          <a:p>
            <a:pPr algn="r">
              <a:lnSpc>
                <a:spcPct val="120000"/>
              </a:lnSpc>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55"/>
          <p:cNvSpPr txBox="1"/>
          <p:nvPr/>
        </p:nvSpPr>
        <p:spPr>
          <a:xfrm>
            <a:off x="2377605" y="3534028"/>
            <a:ext cx="897838" cy="153274"/>
          </a:xfrm>
          <a:prstGeom prst="rect">
            <a:avLst/>
          </a:prstGeom>
          <a:noFill/>
        </p:spPr>
        <p:txBody>
          <a:bodyPr wrap="none" lIns="0" tIns="0" rIns="0" bIns="0" rtlCol="0">
            <a:spAutoFit/>
          </a:bodyPr>
          <a:lstStyle/>
          <a:p>
            <a:pPr algn="r"/>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Rectangle 50"/>
          <p:cNvSpPr/>
          <p:nvPr/>
        </p:nvSpPr>
        <p:spPr>
          <a:xfrm>
            <a:off x="717204" y="1458906"/>
            <a:ext cx="3108302" cy="525556"/>
          </a:xfrm>
          <a:prstGeom prst="rect">
            <a:avLst/>
          </a:prstGeom>
        </p:spPr>
        <p:txBody>
          <a:bodyPr wrap="square" lIns="0" tIns="0" rIns="0" bIns="0">
            <a:spAutoFit/>
          </a:bodyPr>
          <a:lstStyle/>
          <a:p>
            <a:pPr>
              <a:lnSpc>
                <a:spcPct val="120000"/>
              </a:lnSpc>
            </a:pP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a:t>
            </a:r>
            <a:r>
              <a:rPr lang="en-US" altLang="zh-CN" sz="569"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directly.Please</a:t>
            </a: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a:t>
            </a:r>
            <a:r>
              <a:rPr lang="en-US" altLang="zh-CN" sz="569"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directly.Please</a:t>
            </a: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a:t>
            </a:r>
            <a:r>
              <a:rPr lang="en-US" altLang="zh-CN" sz="569" dirty="0" err="1">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directly.Please</a:t>
            </a:r>
            <a:r>
              <a:rPr lang="en-US" altLang="zh-CN"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replace text, click add relevant headline, modify the text content, also can copy your content to this directly.</a:t>
            </a:r>
          </a:p>
        </p:txBody>
      </p:sp>
      <p:sp>
        <p:nvSpPr>
          <p:cNvPr id="58" name="TextBox 51"/>
          <p:cNvSpPr txBox="1"/>
          <p:nvPr/>
        </p:nvSpPr>
        <p:spPr>
          <a:xfrm>
            <a:off x="713682" y="1245958"/>
            <a:ext cx="929916" cy="153274"/>
          </a:xfrm>
          <a:prstGeom prst="rect">
            <a:avLst/>
          </a:prstGeom>
          <a:noFill/>
        </p:spPr>
        <p:txBody>
          <a:bodyPr wrap="square" lIns="0" tIns="0" rIns="0" bIns="0"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773427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fade">
                                      <p:cBhvr>
                                        <p:cTn id="8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51" grpId="0"/>
      <p:bldP spid="52" grpId="0"/>
      <p:bldP spid="53" grpId="0"/>
      <p:bldP spid="54" grpId="0"/>
      <p:bldP spid="55" grpId="0"/>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9252" y="1780456"/>
            <a:ext cx="2514899" cy="185742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23" name="矩形 22"/>
          <p:cNvSpPr/>
          <p:nvPr/>
        </p:nvSpPr>
        <p:spPr>
          <a:xfrm>
            <a:off x="3315345" y="1780456"/>
            <a:ext cx="2514899" cy="185742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24" name="矩形 23"/>
          <p:cNvSpPr/>
          <p:nvPr/>
        </p:nvSpPr>
        <p:spPr>
          <a:xfrm>
            <a:off x="6001438" y="1780456"/>
            <a:ext cx="2514899" cy="185742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25" name="TextBox 15"/>
          <p:cNvSpPr txBox="1"/>
          <p:nvPr/>
        </p:nvSpPr>
        <p:spPr>
          <a:xfrm>
            <a:off x="1038988" y="4141084"/>
            <a:ext cx="1927398" cy="596878"/>
          </a:xfrm>
          <a:prstGeom prst="rect">
            <a:avLst/>
          </a:prstGeom>
          <a:noFill/>
        </p:spPr>
        <p:txBody>
          <a:bodyPr wrap="square" lIns="70568" tIns="35284" rIns="70568" bIns="35284" rtlCol="0">
            <a:spAutoFit/>
          </a:bodyPr>
          <a:lstStyle/>
          <a:p>
            <a:pPr>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26" name="TextBox 16"/>
          <p:cNvSpPr txBox="1"/>
          <p:nvPr/>
        </p:nvSpPr>
        <p:spPr>
          <a:xfrm>
            <a:off x="1038989" y="3912970"/>
            <a:ext cx="1296877" cy="224531"/>
          </a:xfrm>
          <a:prstGeom prst="rect">
            <a:avLst/>
          </a:prstGeom>
          <a:noFill/>
        </p:spPr>
        <p:txBody>
          <a:bodyPr wrap="none" lIns="70568" tIns="35284" rIns="70568" bIns="35284"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27" name="TextBox 15"/>
          <p:cNvSpPr txBox="1"/>
          <p:nvPr/>
        </p:nvSpPr>
        <p:spPr>
          <a:xfrm>
            <a:off x="3714919" y="4141084"/>
            <a:ext cx="1927398" cy="596878"/>
          </a:xfrm>
          <a:prstGeom prst="rect">
            <a:avLst/>
          </a:prstGeom>
          <a:noFill/>
        </p:spPr>
        <p:txBody>
          <a:bodyPr wrap="square" lIns="70568" tIns="35284" rIns="70568" bIns="35284" rtlCol="0">
            <a:spAutoFit/>
          </a:bodyPr>
          <a:lstStyle/>
          <a:p>
            <a:pPr>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28" name="TextBox 16"/>
          <p:cNvSpPr txBox="1"/>
          <p:nvPr/>
        </p:nvSpPr>
        <p:spPr>
          <a:xfrm>
            <a:off x="3714919" y="3912970"/>
            <a:ext cx="1296877" cy="224531"/>
          </a:xfrm>
          <a:prstGeom prst="rect">
            <a:avLst/>
          </a:prstGeom>
          <a:noFill/>
        </p:spPr>
        <p:txBody>
          <a:bodyPr wrap="none" lIns="70568" tIns="35284" rIns="70568" bIns="35284"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29" name="TextBox 15"/>
          <p:cNvSpPr txBox="1"/>
          <p:nvPr/>
        </p:nvSpPr>
        <p:spPr>
          <a:xfrm>
            <a:off x="6451821" y="4141084"/>
            <a:ext cx="1927398" cy="596878"/>
          </a:xfrm>
          <a:prstGeom prst="rect">
            <a:avLst/>
          </a:prstGeom>
          <a:noFill/>
        </p:spPr>
        <p:txBody>
          <a:bodyPr wrap="square" lIns="70568" tIns="35284" rIns="70568" bIns="35284" rtlCol="0">
            <a:spAutoFit/>
          </a:bodyPr>
          <a:lstStyle/>
          <a:p>
            <a:pPr>
              <a:lnSpc>
                <a:spcPct val="150000"/>
              </a:lnSpc>
            </a:pPr>
            <a:r>
              <a:rPr lang="zh-CN" altLang="en-US" sz="569"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p>
        </p:txBody>
      </p:sp>
      <p:sp>
        <p:nvSpPr>
          <p:cNvPr id="30" name="TextBox 16"/>
          <p:cNvSpPr txBox="1"/>
          <p:nvPr/>
        </p:nvSpPr>
        <p:spPr>
          <a:xfrm>
            <a:off x="6451821" y="3912970"/>
            <a:ext cx="1296877" cy="224531"/>
          </a:xfrm>
          <a:prstGeom prst="rect">
            <a:avLst/>
          </a:prstGeom>
          <a:noFill/>
        </p:spPr>
        <p:txBody>
          <a:bodyPr wrap="none" lIns="70568" tIns="35284" rIns="70568" bIns="35284" rtlCol="0">
            <a:spAutoFit/>
          </a:bodyPr>
          <a:lstStyle/>
          <a:p>
            <a:r>
              <a:rPr lang="zh-CN" altLang="en-US" sz="996"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Tree>
    <p:extLst>
      <p:ext uri="{BB962C8B-B14F-4D97-AF65-F5344CB8AC3E}">
        <p14:creationId xmlns:p14="http://schemas.microsoft.com/office/powerpoint/2010/main" val="12179397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p:tgtEl>
                                          <p:spTgt spid="23"/>
                                        </p:tgtEl>
                                        <p:attrNameLst>
                                          <p:attrName>ppt_x</p:attrName>
                                        </p:attrNameLst>
                                      </p:cBhvr>
                                      <p:tavLst>
                                        <p:tav tm="0">
                                          <p:val>
                                            <p:strVal val="#ppt_x-#ppt_w*1.125000"/>
                                          </p:val>
                                        </p:tav>
                                        <p:tav tm="100000">
                                          <p:val>
                                            <p:strVal val="#ppt_x"/>
                                          </p:val>
                                        </p:tav>
                                      </p:tavLst>
                                    </p:anim>
                                    <p:animEffect transition="in" filter="wipe(right)">
                                      <p:cBhvr>
                                        <p:cTn id="13" dur="500"/>
                                        <p:tgtEl>
                                          <p:spTgt spid="2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p:tgtEl>
                                          <p:spTgt spid="24"/>
                                        </p:tgtEl>
                                        <p:attrNameLst>
                                          <p:attrName>ppt_x</p:attrName>
                                        </p:attrNameLst>
                                      </p:cBhvr>
                                      <p:tavLst>
                                        <p:tav tm="0">
                                          <p:val>
                                            <p:strVal val="#ppt_x-#ppt_w*1.125000"/>
                                          </p:val>
                                        </p:tav>
                                        <p:tav tm="100000">
                                          <p:val>
                                            <p:strVal val="#ppt_x"/>
                                          </p:val>
                                        </p:tav>
                                      </p:tavLst>
                                    </p:anim>
                                    <p:animEffect transition="in" filter="wipe(right)">
                                      <p:cBhvr>
                                        <p:cTn id="18" dur="500"/>
                                        <p:tgtEl>
                                          <p:spTgt spid="24"/>
                                        </p:tgtEl>
                                      </p:cBhvr>
                                    </p:animEffect>
                                  </p:childTnLst>
                                </p:cTn>
                              </p:par>
                            </p:childTnLst>
                          </p:cTn>
                        </p:par>
                        <p:par>
                          <p:cTn id="19" fill="hold">
                            <p:stCondLst>
                              <p:cond delay="1500"/>
                            </p:stCondLst>
                            <p:childTnLst>
                              <p:par>
                                <p:cTn id="20" presetID="17" presetClass="entr" presetSubtype="1" fill="hold" grpId="0" nodeType="afterEffect">
                                  <p:stCondLst>
                                    <p:cond delay="0"/>
                                  </p:stCondLst>
                                  <p:iterate type="lt">
                                    <p:tmPct val="40000"/>
                                  </p:iterate>
                                  <p:childTnLst>
                                    <p:set>
                                      <p:cBhvr>
                                        <p:cTn id="21" dur="1" fill="hold">
                                          <p:stCondLst>
                                            <p:cond delay="0"/>
                                          </p:stCondLst>
                                        </p:cTn>
                                        <p:tgtEl>
                                          <p:spTgt spid="26"/>
                                        </p:tgtEl>
                                        <p:attrNameLst>
                                          <p:attrName>style.visibility</p:attrName>
                                        </p:attrNameLst>
                                      </p:cBhvr>
                                      <p:to>
                                        <p:strVal val="visible"/>
                                      </p:to>
                                    </p:set>
                                    <p:anim calcmode="lin" valueType="num">
                                      <p:cBhvr>
                                        <p:cTn id="22" dur="250" fill="hold"/>
                                        <p:tgtEl>
                                          <p:spTgt spid="26"/>
                                        </p:tgtEl>
                                        <p:attrNameLst>
                                          <p:attrName>ppt_x</p:attrName>
                                        </p:attrNameLst>
                                      </p:cBhvr>
                                      <p:tavLst>
                                        <p:tav tm="0">
                                          <p:val>
                                            <p:strVal val="#ppt_x"/>
                                          </p:val>
                                        </p:tav>
                                        <p:tav tm="100000">
                                          <p:val>
                                            <p:strVal val="#ppt_x"/>
                                          </p:val>
                                        </p:tav>
                                      </p:tavLst>
                                    </p:anim>
                                    <p:anim calcmode="lin" valueType="num">
                                      <p:cBhvr>
                                        <p:cTn id="23" dur="250" fill="hold"/>
                                        <p:tgtEl>
                                          <p:spTgt spid="26"/>
                                        </p:tgtEl>
                                        <p:attrNameLst>
                                          <p:attrName>ppt_y</p:attrName>
                                        </p:attrNameLst>
                                      </p:cBhvr>
                                      <p:tavLst>
                                        <p:tav tm="0">
                                          <p:val>
                                            <p:strVal val="#ppt_y-#ppt_h/2"/>
                                          </p:val>
                                        </p:tav>
                                        <p:tav tm="100000">
                                          <p:val>
                                            <p:strVal val="#ppt_y"/>
                                          </p:val>
                                        </p:tav>
                                      </p:tavLst>
                                    </p:anim>
                                    <p:anim calcmode="lin" valueType="num">
                                      <p:cBhvr>
                                        <p:cTn id="24" dur="250" fill="hold"/>
                                        <p:tgtEl>
                                          <p:spTgt spid="26"/>
                                        </p:tgtEl>
                                        <p:attrNameLst>
                                          <p:attrName>ppt_w</p:attrName>
                                        </p:attrNameLst>
                                      </p:cBhvr>
                                      <p:tavLst>
                                        <p:tav tm="0">
                                          <p:val>
                                            <p:strVal val="#ppt_w"/>
                                          </p:val>
                                        </p:tav>
                                        <p:tav tm="100000">
                                          <p:val>
                                            <p:strVal val="#ppt_w"/>
                                          </p:val>
                                        </p:tav>
                                      </p:tavLst>
                                    </p:anim>
                                    <p:anim calcmode="lin" valueType="num">
                                      <p:cBhvr>
                                        <p:cTn id="25" dur="250" fill="hold"/>
                                        <p:tgtEl>
                                          <p:spTgt spid="26"/>
                                        </p:tgtEl>
                                        <p:attrNameLst>
                                          <p:attrName>ppt_h</p:attrName>
                                        </p:attrNameLst>
                                      </p:cBhvr>
                                      <p:tavLst>
                                        <p:tav tm="0">
                                          <p:val>
                                            <p:fltVal val="0"/>
                                          </p:val>
                                        </p:tav>
                                        <p:tav tm="100000">
                                          <p:val>
                                            <p:strVal val="#ppt_h"/>
                                          </p:val>
                                        </p:tav>
                                      </p:tavLst>
                                    </p:anim>
                                  </p:childTnLst>
                                </p:cTn>
                              </p:par>
                            </p:childTnLst>
                          </p:cTn>
                        </p:par>
                        <p:par>
                          <p:cTn id="26" fill="hold">
                            <p:stCondLst>
                              <p:cond delay="255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par>
                          <p:cTn id="30" fill="hold">
                            <p:stCondLst>
                              <p:cond delay="3050"/>
                            </p:stCondLst>
                            <p:childTnLst>
                              <p:par>
                                <p:cTn id="31" presetID="17" presetClass="entr" presetSubtype="1" fill="hold" grpId="0" nodeType="afterEffect">
                                  <p:stCondLst>
                                    <p:cond delay="0"/>
                                  </p:stCondLst>
                                  <p:iterate type="lt">
                                    <p:tmPct val="40000"/>
                                  </p:iterate>
                                  <p:childTnLst>
                                    <p:set>
                                      <p:cBhvr>
                                        <p:cTn id="32" dur="1" fill="hold">
                                          <p:stCondLst>
                                            <p:cond delay="0"/>
                                          </p:stCondLst>
                                        </p:cTn>
                                        <p:tgtEl>
                                          <p:spTgt spid="28"/>
                                        </p:tgtEl>
                                        <p:attrNameLst>
                                          <p:attrName>style.visibility</p:attrName>
                                        </p:attrNameLst>
                                      </p:cBhvr>
                                      <p:to>
                                        <p:strVal val="visible"/>
                                      </p:to>
                                    </p:set>
                                    <p:anim calcmode="lin" valueType="num">
                                      <p:cBhvr>
                                        <p:cTn id="33" dur="250" fill="hold"/>
                                        <p:tgtEl>
                                          <p:spTgt spid="28"/>
                                        </p:tgtEl>
                                        <p:attrNameLst>
                                          <p:attrName>ppt_x</p:attrName>
                                        </p:attrNameLst>
                                      </p:cBhvr>
                                      <p:tavLst>
                                        <p:tav tm="0">
                                          <p:val>
                                            <p:strVal val="#ppt_x"/>
                                          </p:val>
                                        </p:tav>
                                        <p:tav tm="100000">
                                          <p:val>
                                            <p:strVal val="#ppt_x"/>
                                          </p:val>
                                        </p:tav>
                                      </p:tavLst>
                                    </p:anim>
                                    <p:anim calcmode="lin" valueType="num">
                                      <p:cBhvr>
                                        <p:cTn id="34" dur="250" fill="hold"/>
                                        <p:tgtEl>
                                          <p:spTgt spid="28"/>
                                        </p:tgtEl>
                                        <p:attrNameLst>
                                          <p:attrName>ppt_y</p:attrName>
                                        </p:attrNameLst>
                                      </p:cBhvr>
                                      <p:tavLst>
                                        <p:tav tm="0">
                                          <p:val>
                                            <p:strVal val="#ppt_y-#ppt_h/2"/>
                                          </p:val>
                                        </p:tav>
                                        <p:tav tm="100000">
                                          <p:val>
                                            <p:strVal val="#ppt_y"/>
                                          </p:val>
                                        </p:tav>
                                      </p:tavLst>
                                    </p:anim>
                                    <p:anim calcmode="lin" valueType="num">
                                      <p:cBhvr>
                                        <p:cTn id="35" dur="250" fill="hold"/>
                                        <p:tgtEl>
                                          <p:spTgt spid="28"/>
                                        </p:tgtEl>
                                        <p:attrNameLst>
                                          <p:attrName>ppt_w</p:attrName>
                                        </p:attrNameLst>
                                      </p:cBhvr>
                                      <p:tavLst>
                                        <p:tav tm="0">
                                          <p:val>
                                            <p:strVal val="#ppt_w"/>
                                          </p:val>
                                        </p:tav>
                                        <p:tav tm="100000">
                                          <p:val>
                                            <p:strVal val="#ppt_w"/>
                                          </p:val>
                                        </p:tav>
                                      </p:tavLst>
                                    </p:anim>
                                    <p:anim calcmode="lin" valueType="num">
                                      <p:cBhvr>
                                        <p:cTn id="36" dur="250" fill="hold"/>
                                        <p:tgtEl>
                                          <p:spTgt spid="28"/>
                                        </p:tgtEl>
                                        <p:attrNameLst>
                                          <p:attrName>ppt_h</p:attrName>
                                        </p:attrNameLst>
                                      </p:cBhvr>
                                      <p:tavLst>
                                        <p:tav tm="0">
                                          <p:val>
                                            <p:fltVal val="0"/>
                                          </p:val>
                                        </p:tav>
                                        <p:tav tm="100000">
                                          <p:val>
                                            <p:strVal val="#ppt_h"/>
                                          </p:val>
                                        </p:tav>
                                      </p:tavLst>
                                    </p:anim>
                                  </p:childTnLst>
                                </p:cTn>
                              </p:par>
                            </p:childTnLst>
                          </p:cTn>
                        </p:par>
                        <p:par>
                          <p:cTn id="37" fill="hold">
                            <p:stCondLst>
                              <p:cond delay="4100"/>
                            </p:stCondLst>
                            <p:childTnLst>
                              <p:par>
                                <p:cTn id="38" presetID="22" presetClass="entr" presetSubtype="8"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par>
                          <p:cTn id="41" fill="hold">
                            <p:stCondLst>
                              <p:cond delay="46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30"/>
                                        </p:tgtEl>
                                        <p:attrNameLst>
                                          <p:attrName>style.visibility</p:attrName>
                                        </p:attrNameLst>
                                      </p:cBhvr>
                                      <p:to>
                                        <p:strVal val="visible"/>
                                      </p:to>
                                    </p:set>
                                    <p:anim calcmode="lin" valueType="num">
                                      <p:cBhvr>
                                        <p:cTn id="44" dur="250" fill="hold"/>
                                        <p:tgtEl>
                                          <p:spTgt spid="30"/>
                                        </p:tgtEl>
                                        <p:attrNameLst>
                                          <p:attrName>ppt_x</p:attrName>
                                        </p:attrNameLst>
                                      </p:cBhvr>
                                      <p:tavLst>
                                        <p:tav tm="0">
                                          <p:val>
                                            <p:strVal val="#ppt_x"/>
                                          </p:val>
                                        </p:tav>
                                        <p:tav tm="100000">
                                          <p:val>
                                            <p:strVal val="#ppt_x"/>
                                          </p:val>
                                        </p:tav>
                                      </p:tavLst>
                                    </p:anim>
                                    <p:anim calcmode="lin" valueType="num">
                                      <p:cBhvr>
                                        <p:cTn id="45" dur="250" fill="hold"/>
                                        <p:tgtEl>
                                          <p:spTgt spid="30"/>
                                        </p:tgtEl>
                                        <p:attrNameLst>
                                          <p:attrName>ppt_y</p:attrName>
                                        </p:attrNameLst>
                                      </p:cBhvr>
                                      <p:tavLst>
                                        <p:tav tm="0">
                                          <p:val>
                                            <p:strVal val="#ppt_y-#ppt_h/2"/>
                                          </p:val>
                                        </p:tav>
                                        <p:tav tm="100000">
                                          <p:val>
                                            <p:strVal val="#ppt_y"/>
                                          </p:val>
                                        </p:tav>
                                      </p:tavLst>
                                    </p:anim>
                                    <p:anim calcmode="lin" valueType="num">
                                      <p:cBhvr>
                                        <p:cTn id="46" dur="250" fill="hold"/>
                                        <p:tgtEl>
                                          <p:spTgt spid="30"/>
                                        </p:tgtEl>
                                        <p:attrNameLst>
                                          <p:attrName>ppt_w</p:attrName>
                                        </p:attrNameLst>
                                      </p:cBhvr>
                                      <p:tavLst>
                                        <p:tav tm="0">
                                          <p:val>
                                            <p:strVal val="#ppt_w"/>
                                          </p:val>
                                        </p:tav>
                                        <p:tav tm="100000">
                                          <p:val>
                                            <p:strVal val="#ppt_w"/>
                                          </p:val>
                                        </p:tav>
                                      </p:tavLst>
                                    </p:anim>
                                    <p:anim calcmode="lin" valueType="num">
                                      <p:cBhvr>
                                        <p:cTn id="47" dur="250" fill="hold"/>
                                        <p:tgtEl>
                                          <p:spTgt spid="30"/>
                                        </p:tgtEl>
                                        <p:attrNameLst>
                                          <p:attrName>ppt_h</p:attrName>
                                        </p:attrNameLst>
                                      </p:cBhvr>
                                      <p:tavLst>
                                        <p:tav tm="0">
                                          <p:val>
                                            <p:fltVal val="0"/>
                                          </p:val>
                                        </p:tav>
                                        <p:tav tm="100000">
                                          <p:val>
                                            <p:strVal val="#ppt_h"/>
                                          </p:val>
                                        </p:tav>
                                      </p:tavLst>
                                    </p:anim>
                                  </p:childTnLst>
                                </p:cTn>
                              </p:par>
                            </p:childTnLst>
                          </p:cTn>
                        </p:par>
                        <p:par>
                          <p:cTn id="48" fill="hold">
                            <p:stCondLst>
                              <p:cond delay="5650"/>
                            </p:stCondLst>
                            <p:childTnLst>
                              <p:par>
                                <p:cTn id="49" presetID="22" presetClass="entr" presetSubtype="8"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25" grpId="0"/>
      <p:bldP spid="26" grpId="0"/>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63"/>
          <p:cNvSpPr/>
          <p:nvPr/>
        </p:nvSpPr>
        <p:spPr>
          <a:xfrm>
            <a:off x="3342450" y="1399387"/>
            <a:ext cx="1222809" cy="1205408"/>
          </a:xfrm>
          <a:custGeom>
            <a:avLst/>
            <a:gdLst>
              <a:gd name="connsiteX0" fmla="*/ 615064 w 1870190"/>
              <a:gd name="connsiteY0" fmla="*/ 0 h 1843677"/>
              <a:gd name="connsiteX1" fmla="*/ 1049979 w 1870190"/>
              <a:gd name="connsiteY1" fmla="*/ 180148 h 1843677"/>
              <a:gd name="connsiteX2" fmla="*/ 1870190 w 1870190"/>
              <a:gd name="connsiteY2" fmla="*/ 1000359 h 1843677"/>
              <a:gd name="connsiteX3" fmla="*/ 1828048 w 1870190"/>
              <a:gd name="connsiteY3" fmla="*/ 1002487 h 1843677"/>
              <a:gd name="connsiteX4" fmla="*/ 986041 w 1870190"/>
              <a:gd name="connsiteY4" fmla="*/ 1763755 h 1843677"/>
              <a:gd name="connsiteX5" fmla="*/ 973843 w 1870190"/>
              <a:gd name="connsiteY5" fmla="*/ 1843677 h 1843677"/>
              <a:gd name="connsiteX6" fmla="*/ 180147 w 1870190"/>
              <a:gd name="connsiteY6" fmla="*/ 1049981 h 1843677"/>
              <a:gd name="connsiteX7" fmla="*/ 180147 w 1870190"/>
              <a:gd name="connsiteY7" fmla="*/ 180148 h 1843677"/>
              <a:gd name="connsiteX8" fmla="*/ 615064 w 1870190"/>
              <a:gd name="connsiteY8" fmla="*/ 0 h 18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90" h="1843677">
                <a:moveTo>
                  <a:pt x="615064" y="0"/>
                </a:moveTo>
                <a:cubicBezTo>
                  <a:pt x="772472" y="1"/>
                  <a:pt x="929881" y="60049"/>
                  <a:pt x="1049979" y="180148"/>
                </a:cubicBezTo>
                <a:lnTo>
                  <a:pt x="1870190" y="1000359"/>
                </a:lnTo>
                <a:lnTo>
                  <a:pt x="1828048" y="1002487"/>
                </a:lnTo>
                <a:cubicBezTo>
                  <a:pt x="1408674" y="1045077"/>
                  <a:pt x="1069131" y="1357708"/>
                  <a:pt x="986041" y="1763755"/>
                </a:cubicBezTo>
                <a:lnTo>
                  <a:pt x="973843" y="1843677"/>
                </a:lnTo>
                <a:lnTo>
                  <a:pt x="180147" y="1049981"/>
                </a:lnTo>
                <a:cubicBezTo>
                  <a:pt x="-60050" y="809784"/>
                  <a:pt x="-60050" y="420345"/>
                  <a:pt x="180147" y="180148"/>
                </a:cubicBezTo>
                <a:cubicBezTo>
                  <a:pt x="300246" y="60049"/>
                  <a:pt x="457654" y="1"/>
                  <a:pt x="615064" y="0"/>
                </a:cubicBezTo>
                <a:close/>
              </a:path>
            </a:pathLst>
          </a:custGeom>
          <a:solidFill>
            <a:schemeClr val="accent1"/>
          </a:solidFill>
          <a:ln w="12700" cap="flat" cmpd="sng" algn="ctr">
            <a:noFill/>
            <a:prstDash val="solid"/>
            <a:miter lim="800000"/>
          </a:ln>
          <a:effectLst/>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1" name="任意多边形 64"/>
          <p:cNvSpPr/>
          <p:nvPr/>
        </p:nvSpPr>
        <p:spPr>
          <a:xfrm>
            <a:off x="4677651" y="1412773"/>
            <a:ext cx="1212589" cy="1231371"/>
          </a:xfrm>
          <a:custGeom>
            <a:avLst/>
            <a:gdLst>
              <a:gd name="connsiteX0" fmla="*/ 1239496 w 1854559"/>
              <a:gd name="connsiteY0" fmla="*/ 0 h 1883386"/>
              <a:gd name="connsiteX1" fmla="*/ 1674412 w 1854559"/>
              <a:gd name="connsiteY1" fmla="*/ 180147 h 1883386"/>
              <a:gd name="connsiteX2" fmla="*/ 1674413 w 1854559"/>
              <a:gd name="connsiteY2" fmla="*/ 1049980 h 1883386"/>
              <a:gd name="connsiteX3" fmla="*/ 841007 w 1854559"/>
              <a:gd name="connsiteY3" fmla="*/ 1883386 h 1883386"/>
              <a:gd name="connsiteX4" fmla="*/ 838743 w 1854559"/>
              <a:gd name="connsiteY4" fmla="*/ 1838559 h 1883386"/>
              <a:gd name="connsiteX5" fmla="*/ 77475 w 1854559"/>
              <a:gd name="connsiteY5" fmla="*/ 996552 h 1883386"/>
              <a:gd name="connsiteX6" fmla="*/ 0 w 1854559"/>
              <a:gd name="connsiteY6" fmla="*/ 984728 h 1883386"/>
              <a:gd name="connsiteX7" fmla="*/ 804580 w 1854559"/>
              <a:gd name="connsiteY7" fmla="*/ 180147 h 1883386"/>
              <a:gd name="connsiteX8" fmla="*/ 1239496 w 1854559"/>
              <a:gd name="connsiteY8" fmla="*/ 0 h 188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559" h="1883386">
                <a:moveTo>
                  <a:pt x="1239496" y="0"/>
                </a:moveTo>
                <a:cubicBezTo>
                  <a:pt x="1396905" y="0"/>
                  <a:pt x="1554314" y="60049"/>
                  <a:pt x="1674412" y="180147"/>
                </a:cubicBezTo>
                <a:cubicBezTo>
                  <a:pt x="1914609" y="420344"/>
                  <a:pt x="1914609" y="809783"/>
                  <a:pt x="1674413" y="1049980"/>
                </a:cubicBezTo>
                <a:lnTo>
                  <a:pt x="841007" y="1883386"/>
                </a:lnTo>
                <a:lnTo>
                  <a:pt x="838743" y="1838559"/>
                </a:lnTo>
                <a:cubicBezTo>
                  <a:pt x="796153" y="1419185"/>
                  <a:pt x="483523" y="1079642"/>
                  <a:pt x="77475" y="996552"/>
                </a:cubicBezTo>
                <a:lnTo>
                  <a:pt x="0" y="984728"/>
                </a:lnTo>
                <a:lnTo>
                  <a:pt x="804580" y="180147"/>
                </a:lnTo>
                <a:cubicBezTo>
                  <a:pt x="924679" y="60049"/>
                  <a:pt x="1082088" y="0"/>
                  <a:pt x="1239496" y="0"/>
                </a:cubicBezTo>
                <a:close/>
              </a:path>
            </a:pathLst>
          </a:custGeom>
          <a:solidFill>
            <a:schemeClr val="accent2"/>
          </a:solidFill>
          <a:ln w="12700" cap="flat" cmpd="sng" algn="ctr">
            <a:noFill/>
            <a:prstDash val="solid"/>
            <a:miter lim="800000"/>
          </a:ln>
          <a:effectLst/>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2" name="任意多边形 65"/>
          <p:cNvSpPr/>
          <p:nvPr/>
        </p:nvSpPr>
        <p:spPr>
          <a:xfrm>
            <a:off x="4676050" y="2715580"/>
            <a:ext cx="1217559" cy="1234827"/>
          </a:xfrm>
          <a:custGeom>
            <a:avLst/>
            <a:gdLst>
              <a:gd name="connsiteX0" fmla="*/ 843318 w 1862160"/>
              <a:gd name="connsiteY0" fmla="*/ 0 h 1888674"/>
              <a:gd name="connsiteX1" fmla="*/ 1682013 w 1862160"/>
              <a:gd name="connsiteY1" fmla="*/ 838695 h 1888674"/>
              <a:gd name="connsiteX2" fmla="*/ 1682013 w 1862160"/>
              <a:gd name="connsiteY2" fmla="*/ 1708527 h 1888674"/>
              <a:gd name="connsiteX3" fmla="*/ 812180 w 1862160"/>
              <a:gd name="connsiteY3" fmla="*/ 1708527 h 1888674"/>
              <a:gd name="connsiteX4" fmla="*/ 0 w 1862160"/>
              <a:gd name="connsiteY4" fmla="*/ 896347 h 1888674"/>
              <a:gd name="connsiteX5" fmla="*/ 79922 w 1862160"/>
              <a:gd name="connsiteY5" fmla="*/ 884149 h 1888674"/>
              <a:gd name="connsiteX6" fmla="*/ 841190 w 1862160"/>
              <a:gd name="connsiteY6" fmla="*/ 42142 h 1888674"/>
              <a:gd name="connsiteX7" fmla="*/ 843318 w 1862160"/>
              <a:gd name="connsiteY7" fmla="*/ 0 h 188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160" h="1888674">
                <a:moveTo>
                  <a:pt x="843318" y="0"/>
                </a:moveTo>
                <a:lnTo>
                  <a:pt x="1682013" y="838695"/>
                </a:lnTo>
                <a:cubicBezTo>
                  <a:pt x="1922209" y="1078891"/>
                  <a:pt x="1922209" y="1468330"/>
                  <a:pt x="1682013" y="1708527"/>
                </a:cubicBezTo>
                <a:cubicBezTo>
                  <a:pt x="1441816" y="1948724"/>
                  <a:pt x="1052377" y="1948724"/>
                  <a:pt x="812180" y="1708527"/>
                </a:cubicBezTo>
                <a:lnTo>
                  <a:pt x="0" y="896347"/>
                </a:lnTo>
                <a:lnTo>
                  <a:pt x="79922" y="884149"/>
                </a:lnTo>
                <a:cubicBezTo>
                  <a:pt x="485970" y="801060"/>
                  <a:pt x="798600" y="461516"/>
                  <a:pt x="841190" y="42142"/>
                </a:cubicBezTo>
                <a:lnTo>
                  <a:pt x="843318" y="0"/>
                </a:lnTo>
                <a:close/>
              </a:path>
            </a:pathLst>
          </a:custGeom>
          <a:solidFill>
            <a:schemeClr val="accent4"/>
          </a:solidFill>
          <a:ln w="12700" cap="flat" cmpd="sng" algn="ctr">
            <a:noFill/>
            <a:prstDash val="solid"/>
            <a:miter lim="800000"/>
          </a:ln>
          <a:effectLst/>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3" name="任意多边形 66"/>
          <p:cNvSpPr/>
          <p:nvPr/>
        </p:nvSpPr>
        <p:spPr>
          <a:xfrm>
            <a:off x="3339080" y="2754775"/>
            <a:ext cx="1227936" cy="1209021"/>
          </a:xfrm>
          <a:custGeom>
            <a:avLst/>
            <a:gdLst>
              <a:gd name="connsiteX0" fmla="*/ 979371 w 1878030"/>
              <a:gd name="connsiteY0" fmla="*/ 0 h 1849202"/>
              <a:gd name="connsiteX1" fmla="*/ 991195 w 1878030"/>
              <a:gd name="connsiteY1" fmla="*/ 77475 h 1849202"/>
              <a:gd name="connsiteX2" fmla="*/ 1833202 w 1878030"/>
              <a:gd name="connsiteY2" fmla="*/ 838743 h 1849202"/>
              <a:gd name="connsiteX3" fmla="*/ 1878030 w 1878030"/>
              <a:gd name="connsiteY3" fmla="*/ 841007 h 1849202"/>
              <a:gd name="connsiteX4" fmla="*/ 1049980 w 1878030"/>
              <a:gd name="connsiteY4" fmla="*/ 1669055 h 1849202"/>
              <a:gd name="connsiteX5" fmla="*/ 180148 w 1878030"/>
              <a:gd name="connsiteY5" fmla="*/ 1669055 h 1849202"/>
              <a:gd name="connsiteX6" fmla="*/ 0 w 1878030"/>
              <a:gd name="connsiteY6" fmla="*/ 1234138 h 1849202"/>
              <a:gd name="connsiteX7" fmla="*/ 180148 w 1878030"/>
              <a:gd name="connsiteY7" fmla="*/ 799223 h 1849202"/>
              <a:gd name="connsiteX8" fmla="*/ 979371 w 1878030"/>
              <a:gd name="connsiteY8" fmla="*/ 0 h 184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030" h="1849202">
                <a:moveTo>
                  <a:pt x="979371" y="0"/>
                </a:moveTo>
                <a:lnTo>
                  <a:pt x="991195" y="77475"/>
                </a:lnTo>
                <a:cubicBezTo>
                  <a:pt x="1074285" y="483523"/>
                  <a:pt x="1413828" y="796153"/>
                  <a:pt x="1833202" y="838743"/>
                </a:cubicBezTo>
                <a:lnTo>
                  <a:pt x="1878030" y="841007"/>
                </a:lnTo>
                <a:lnTo>
                  <a:pt x="1049980" y="1669055"/>
                </a:lnTo>
                <a:cubicBezTo>
                  <a:pt x="809784" y="1909252"/>
                  <a:pt x="420345" y="1909252"/>
                  <a:pt x="180148" y="1669055"/>
                </a:cubicBezTo>
                <a:cubicBezTo>
                  <a:pt x="60049" y="1548956"/>
                  <a:pt x="1" y="1391548"/>
                  <a:pt x="0" y="1234138"/>
                </a:cubicBezTo>
                <a:cubicBezTo>
                  <a:pt x="1" y="1076730"/>
                  <a:pt x="60049" y="919321"/>
                  <a:pt x="180148" y="799223"/>
                </a:cubicBezTo>
                <a:lnTo>
                  <a:pt x="979371" y="0"/>
                </a:lnTo>
                <a:close/>
              </a:path>
            </a:pathLst>
          </a:custGeom>
          <a:solidFill>
            <a:schemeClr val="accent3"/>
          </a:solidFill>
          <a:ln w="12700" cap="flat" cmpd="sng" algn="ctr">
            <a:noFill/>
            <a:prstDash val="solid"/>
            <a:miter lim="800000"/>
          </a:ln>
          <a:effectLst/>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4" name="任意多边形 70"/>
          <p:cNvSpPr/>
          <p:nvPr/>
        </p:nvSpPr>
        <p:spPr>
          <a:xfrm>
            <a:off x="3954354" y="2695613"/>
            <a:ext cx="647502" cy="631678"/>
          </a:xfrm>
          <a:custGeom>
            <a:avLst/>
            <a:gdLst>
              <a:gd name="connsiteX0" fmla="*/ 0 w 990303"/>
              <a:gd name="connsiteY0" fmla="*/ 0 h 966152"/>
              <a:gd name="connsiteX1" fmla="*/ 391212 w 990303"/>
              <a:gd name="connsiteY1" fmla="*/ 0 h 966152"/>
              <a:gd name="connsiteX2" fmla="*/ 400871 w 990303"/>
              <a:gd name="connsiteY2" fmla="*/ 95820 h 966152"/>
              <a:gd name="connsiteX3" fmla="*/ 990303 w 990303"/>
              <a:gd name="connsiteY3" fmla="*/ 576220 h 966152"/>
              <a:gd name="connsiteX4" fmla="*/ 990303 w 990303"/>
              <a:gd name="connsiteY4" fmla="*/ 966152 h 966152"/>
              <a:gd name="connsiteX5" fmla="*/ 3835 w 990303"/>
              <a:gd name="connsiteY5" fmla="*/ 75949 h 966152"/>
              <a:gd name="connsiteX6" fmla="*/ 0 w 990303"/>
              <a:gd name="connsiteY6" fmla="*/ 0 h 9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303" h="966152">
                <a:moveTo>
                  <a:pt x="0" y="0"/>
                </a:moveTo>
                <a:lnTo>
                  <a:pt x="391212" y="0"/>
                </a:lnTo>
                <a:lnTo>
                  <a:pt x="400871" y="95820"/>
                </a:lnTo>
                <a:cubicBezTo>
                  <a:pt x="456974" y="369984"/>
                  <a:pt x="699554" y="576220"/>
                  <a:pt x="990303" y="576220"/>
                </a:cubicBezTo>
                <a:lnTo>
                  <a:pt x="990303" y="966152"/>
                </a:lnTo>
                <a:cubicBezTo>
                  <a:pt x="476893" y="966152"/>
                  <a:pt x="54615" y="575963"/>
                  <a:pt x="3835" y="75949"/>
                </a:cubicBezTo>
                <a:lnTo>
                  <a:pt x="0" y="0"/>
                </a:lnTo>
                <a:close/>
              </a:path>
            </a:pathLst>
          </a:custGeom>
          <a:solidFill>
            <a:schemeClr val="accent3">
              <a:lumMod val="60000"/>
              <a:lumOff val="40000"/>
            </a:schemeClr>
          </a:solidFill>
          <a:ln w="12700" cap="flat" cmpd="sng" algn="ctr">
            <a:noFill/>
            <a:prstDash val="solid"/>
            <a:miter lim="800000"/>
          </a:ln>
          <a:effectLst/>
          <a:scene3d>
            <a:camera prst="orthographicFront"/>
            <a:lightRig rig="threePt" dir="t"/>
          </a:scene3d>
          <a:sp3d prstMaterial="softEdge"/>
        </p:spPr>
        <p:txBody>
          <a:bodyPr lIns="91453" tIns="45726" rIns="91453" bIns="45726" rtlCol="0" anchor="ctr"/>
          <a:lstStyle/>
          <a:p>
            <a:pPr algn="ctr" defTabSz="914536"/>
            <a:endParaRPr lang="zh-CN" altLang="en-US" sz="1778" kern="0" dirty="0">
              <a:solidFill>
                <a:prstClr val="white"/>
              </a:solidFill>
              <a:latin typeface="Calibri" panose="020F0502020204030204"/>
            </a:endParaRPr>
          </a:p>
        </p:txBody>
      </p:sp>
      <p:sp>
        <p:nvSpPr>
          <p:cNvPr id="15" name="任意多边形 71"/>
          <p:cNvSpPr/>
          <p:nvPr/>
        </p:nvSpPr>
        <p:spPr>
          <a:xfrm>
            <a:off x="3953515" y="2030679"/>
            <a:ext cx="648342" cy="664936"/>
          </a:xfrm>
          <a:custGeom>
            <a:avLst/>
            <a:gdLst>
              <a:gd name="connsiteX0" fmla="*/ 991587 w 991587"/>
              <a:gd name="connsiteY0" fmla="*/ 0 h 1017022"/>
              <a:gd name="connsiteX1" fmla="*/ 991587 w 991587"/>
              <a:gd name="connsiteY1" fmla="*/ 389932 h 1017022"/>
              <a:gd name="connsiteX2" fmla="*/ 389932 w 991587"/>
              <a:gd name="connsiteY2" fmla="*/ 991587 h 1017022"/>
              <a:gd name="connsiteX3" fmla="*/ 392496 w 991587"/>
              <a:gd name="connsiteY3" fmla="*/ 1017022 h 1017022"/>
              <a:gd name="connsiteX4" fmla="*/ 1284 w 991587"/>
              <a:gd name="connsiteY4" fmla="*/ 1017022 h 1017022"/>
              <a:gd name="connsiteX5" fmla="*/ 0 w 991587"/>
              <a:gd name="connsiteY5" fmla="*/ 991587 h 1017022"/>
              <a:gd name="connsiteX6" fmla="*/ 991587 w 991587"/>
              <a:gd name="connsiteY6" fmla="*/ 0 h 10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587" h="1017022">
                <a:moveTo>
                  <a:pt x="991587" y="0"/>
                </a:moveTo>
                <a:lnTo>
                  <a:pt x="991587" y="389932"/>
                </a:lnTo>
                <a:cubicBezTo>
                  <a:pt x="659302" y="389932"/>
                  <a:pt x="389932" y="659302"/>
                  <a:pt x="389932" y="991587"/>
                </a:cubicBezTo>
                <a:lnTo>
                  <a:pt x="392496" y="1017022"/>
                </a:lnTo>
                <a:lnTo>
                  <a:pt x="1284" y="1017022"/>
                </a:lnTo>
                <a:lnTo>
                  <a:pt x="0" y="991587"/>
                </a:lnTo>
                <a:cubicBezTo>
                  <a:pt x="0" y="443949"/>
                  <a:pt x="443949" y="0"/>
                  <a:pt x="991587" y="0"/>
                </a:cubicBezTo>
                <a:close/>
              </a:path>
            </a:pathLst>
          </a:custGeom>
          <a:solidFill>
            <a:schemeClr val="accent1">
              <a:lumMod val="60000"/>
              <a:lumOff val="40000"/>
            </a:schemeClr>
          </a:solidFill>
          <a:ln w="12700" cap="flat" cmpd="sng" algn="ctr">
            <a:noFill/>
            <a:prstDash val="solid"/>
            <a:miter lim="800000"/>
          </a:ln>
          <a:effectLst/>
          <a:scene3d>
            <a:camera prst="orthographicFront"/>
            <a:lightRig rig="threePt" dir="t"/>
          </a:scene3d>
          <a:sp3d prstMaterial="softEdge"/>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6" name="任意多边形 72"/>
          <p:cNvSpPr/>
          <p:nvPr/>
        </p:nvSpPr>
        <p:spPr>
          <a:xfrm>
            <a:off x="4601855" y="2695613"/>
            <a:ext cx="647502" cy="631678"/>
          </a:xfrm>
          <a:custGeom>
            <a:avLst/>
            <a:gdLst>
              <a:gd name="connsiteX0" fmla="*/ 599091 w 990303"/>
              <a:gd name="connsiteY0" fmla="*/ 0 h 966152"/>
              <a:gd name="connsiteX1" fmla="*/ 990303 w 990303"/>
              <a:gd name="connsiteY1" fmla="*/ 0 h 966152"/>
              <a:gd name="connsiteX2" fmla="*/ 986468 w 990303"/>
              <a:gd name="connsiteY2" fmla="*/ 75949 h 966152"/>
              <a:gd name="connsiteX3" fmla="*/ 0 w 990303"/>
              <a:gd name="connsiteY3" fmla="*/ 966152 h 966152"/>
              <a:gd name="connsiteX4" fmla="*/ 0 w 990303"/>
              <a:gd name="connsiteY4" fmla="*/ 576220 h 966152"/>
              <a:gd name="connsiteX5" fmla="*/ 589432 w 990303"/>
              <a:gd name="connsiteY5" fmla="*/ 95820 h 966152"/>
              <a:gd name="connsiteX6" fmla="*/ 599091 w 990303"/>
              <a:gd name="connsiteY6" fmla="*/ 0 h 9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303" h="966152">
                <a:moveTo>
                  <a:pt x="599091" y="0"/>
                </a:moveTo>
                <a:lnTo>
                  <a:pt x="990303" y="0"/>
                </a:lnTo>
                <a:lnTo>
                  <a:pt x="986468" y="75949"/>
                </a:lnTo>
                <a:cubicBezTo>
                  <a:pt x="935689" y="575963"/>
                  <a:pt x="513411" y="966152"/>
                  <a:pt x="0" y="966152"/>
                </a:cubicBezTo>
                <a:lnTo>
                  <a:pt x="0" y="576220"/>
                </a:lnTo>
                <a:cubicBezTo>
                  <a:pt x="290750" y="576220"/>
                  <a:pt x="533330" y="369984"/>
                  <a:pt x="589432" y="95820"/>
                </a:cubicBezTo>
                <a:lnTo>
                  <a:pt x="599091" y="0"/>
                </a:lnTo>
                <a:close/>
              </a:path>
            </a:pathLst>
          </a:custGeom>
          <a:solidFill>
            <a:schemeClr val="accent4">
              <a:lumMod val="60000"/>
              <a:lumOff val="40000"/>
            </a:schemeClr>
          </a:solidFill>
          <a:ln w="12700" cap="flat" cmpd="sng" algn="ctr">
            <a:noFill/>
            <a:prstDash val="solid"/>
            <a:miter lim="800000"/>
          </a:ln>
          <a:effectLst/>
          <a:scene3d>
            <a:camera prst="orthographicFront"/>
            <a:lightRig rig="threePt" dir="t"/>
          </a:scene3d>
          <a:sp3d prstMaterial="softEdge"/>
        </p:spPr>
        <p:txBody>
          <a:bodyPr lIns="91453" tIns="45726" rIns="91453" bIns="45726" rtlCol="0" anchor="ctr"/>
          <a:lstStyle/>
          <a:p>
            <a:pPr algn="ctr" defTabSz="914536"/>
            <a:endParaRPr lang="zh-CN" altLang="en-US" sz="1778" kern="0" dirty="0">
              <a:solidFill>
                <a:prstClr val="white"/>
              </a:solidFill>
              <a:latin typeface="Calibri" panose="020F0502020204030204"/>
            </a:endParaRPr>
          </a:p>
        </p:txBody>
      </p:sp>
      <p:sp>
        <p:nvSpPr>
          <p:cNvPr id="17" name="任意多边形 73"/>
          <p:cNvSpPr/>
          <p:nvPr/>
        </p:nvSpPr>
        <p:spPr>
          <a:xfrm>
            <a:off x="4601856" y="2030679"/>
            <a:ext cx="648342" cy="664936"/>
          </a:xfrm>
          <a:custGeom>
            <a:avLst/>
            <a:gdLst>
              <a:gd name="connsiteX0" fmla="*/ 0 w 991587"/>
              <a:gd name="connsiteY0" fmla="*/ 0 h 1017022"/>
              <a:gd name="connsiteX1" fmla="*/ 991587 w 991587"/>
              <a:gd name="connsiteY1" fmla="*/ 991587 h 1017022"/>
              <a:gd name="connsiteX2" fmla="*/ 990303 w 991587"/>
              <a:gd name="connsiteY2" fmla="*/ 1017022 h 1017022"/>
              <a:gd name="connsiteX3" fmla="*/ 599091 w 991587"/>
              <a:gd name="connsiteY3" fmla="*/ 1017022 h 1017022"/>
              <a:gd name="connsiteX4" fmla="*/ 601655 w 991587"/>
              <a:gd name="connsiteY4" fmla="*/ 991587 h 1017022"/>
              <a:gd name="connsiteX5" fmla="*/ 0 w 991587"/>
              <a:gd name="connsiteY5" fmla="*/ 389932 h 1017022"/>
              <a:gd name="connsiteX6" fmla="*/ 0 w 991587"/>
              <a:gd name="connsiteY6" fmla="*/ 0 h 10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587" h="1017022">
                <a:moveTo>
                  <a:pt x="0" y="0"/>
                </a:moveTo>
                <a:cubicBezTo>
                  <a:pt x="547638" y="0"/>
                  <a:pt x="991587" y="443949"/>
                  <a:pt x="991587" y="991587"/>
                </a:cubicBezTo>
                <a:lnTo>
                  <a:pt x="990303" y="1017022"/>
                </a:lnTo>
                <a:lnTo>
                  <a:pt x="599091" y="1017022"/>
                </a:lnTo>
                <a:lnTo>
                  <a:pt x="601655" y="991587"/>
                </a:lnTo>
                <a:cubicBezTo>
                  <a:pt x="601655" y="659302"/>
                  <a:pt x="332285" y="389932"/>
                  <a:pt x="0" y="389932"/>
                </a:cubicBezTo>
                <a:lnTo>
                  <a:pt x="0" y="0"/>
                </a:lnTo>
                <a:close/>
              </a:path>
            </a:pathLst>
          </a:custGeom>
          <a:solidFill>
            <a:schemeClr val="accent2">
              <a:lumMod val="60000"/>
              <a:lumOff val="40000"/>
            </a:schemeClr>
          </a:solidFill>
          <a:ln w="12700" cap="flat" cmpd="sng" algn="ctr">
            <a:noFill/>
            <a:prstDash val="solid"/>
            <a:miter lim="800000"/>
          </a:ln>
          <a:effectLst/>
          <a:scene3d>
            <a:camera prst="orthographicFront"/>
            <a:lightRig rig="threePt" dir="t"/>
          </a:scene3d>
          <a:sp3d prstMaterial="softEdge"/>
        </p:spPr>
        <p:txBody>
          <a:bodyPr lIns="91453" tIns="45726" rIns="91453" bIns="45726" rtlCol="0" anchor="ctr"/>
          <a:lstStyle/>
          <a:p>
            <a:pPr algn="ctr" defTabSz="914536">
              <a:defRPr/>
            </a:pPr>
            <a:endParaRPr lang="zh-CN" altLang="en-US" sz="1778" kern="0" dirty="0">
              <a:solidFill>
                <a:prstClr val="white"/>
              </a:solidFill>
              <a:latin typeface="Calibri" panose="020F0502020204030204"/>
            </a:endParaRPr>
          </a:p>
        </p:txBody>
      </p:sp>
      <p:sp>
        <p:nvSpPr>
          <p:cNvPr id="18" name="矩形 17"/>
          <p:cNvSpPr/>
          <p:nvPr/>
        </p:nvSpPr>
        <p:spPr>
          <a:xfrm>
            <a:off x="1302133" y="1591724"/>
            <a:ext cx="1927924" cy="1077914"/>
          </a:xfrm>
          <a:prstGeom prst="rect">
            <a:avLst/>
          </a:prstGeom>
        </p:spPr>
        <p:txBody>
          <a:bodyPr wrap="square" lIns="91453" tIns="45726" rIns="91453" bIns="45726">
            <a:spAutoFit/>
          </a:bodyPr>
          <a:lstStyle/>
          <a:p>
            <a:pPr algn="r">
              <a:lnSpc>
                <a:spcPct val="150000"/>
              </a:lnSpc>
            </a:pPr>
            <a:r>
              <a:rPr lang="en-US" altLang="zh-CN" sz="1067" dirty="0">
                <a:solidFill>
                  <a:schemeClr val="tx2"/>
                </a:solidFill>
                <a:ea typeface="微软雅黑"/>
                <a:cs typeface="Arial" panose="020B0604020202020204" pitchFamily="34" charset="0"/>
              </a:rPr>
              <a:t>Cum </a:t>
            </a:r>
            <a:r>
              <a:rPr lang="en-US" altLang="zh-CN" sz="1067" dirty="0" err="1">
                <a:solidFill>
                  <a:schemeClr val="tx2"/>
                </a:solidFill>
                <a:ea typeface="微软雅黑"/>
                <a:cs typeface="Arial" panose="020B0604020202020204" pitchFamily="34" charset="0"/>
              </a:rPr>
              <a:t>sociis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natoque</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penatibus</a:t>
            </a:r>
            <a:r>
              <a:rPr lang="en-US" altLang="zh-CN" sz="1067" dirty="0">
                <a:solidFill>
                  <a:schemeClr val="tx2"/>
                </a:solidFill>
                <a:ea typeface="微软雅黑"/>
                <a:cs typeface="Arial" panose="020B0604020202020204" pitchFamily="34" charset="0"/>
              </a:rPr>
              <a:t> et </a:t>
            </a:r>
            <a:r>
              <a:rPr lang="en-US" altLang="zh-CN" sz="1067" dirty="0" err="1">
                <a:solidFill>
                  <a:schemeClr val="tx2"/>
                </a:solidFill>
                <a:ea typeface="微软雅黑"/>
                <a:cs typeface="Arial" panose="020B0604020202020204" pitchFamily="34" charset="0"/>
              </a:rPr>
              <a:t>magnis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dis</a:t>
            </a:r>
            <a:r>
              <a:rPr lang="en-US" altLang="zh-CN" sz="1067" dirty="0">
                <a:solidFill>
                  <a:schemeClr val="tx2"/>
                </a:solidFill>
                <a:ea typeface="微软雅黑"/>
                <a:cs typeface="Arial" panose="020B0604020202020204" pitchFamily="34" charset="0"/>
              </a:rPr>
              <a:t> parturient </a:t>
            </a:r>
            <a:r>
              <a:rPr lang="en-US" altLang="zh-CN" sz="1067" dirty="0" err="1">
                <a:solidFill>
                  <a:schemeClr val="tx2"/>
                </a:solidFill>
                <a:ea typeface="微软雅黑"/>
                <a:cs typeface="Arial" panose="020B0604020202020204" pitchFamily="34" charset="0"/>
              </a:rPr>
              <a:t>montes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nascetur</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ridiculus</a:t>
            </a:r>
            <a:r>
              <a:rPr lang="en-US" altLang="zh-CN" sz="1067" dirty="0">
                <a:solidFill>
                  <a:schemeClr val="tx2"/>
                </a:solidFill>
                <a:ea typeface="微软雅黑"/>
                <a:cs typeface="Arial" panose="020B0604020202020204" pitchFamily="34" charset="0"/>
              </a:rPr>
              <a:t> mus. </a:t>
            </a:r>
            <a:endParaRPr lang="zh-CN" altLang="en-US" sz="1280" dirty="0">
              <a:solidFill>
                <a:schemeClr val="tx2"/>
              </a:solidFill>
              <a:ea typeface="微软雅黑"/>
            </a:endParaRPr>
          </a:p>
        </p:txBody>
      </p:sp>
      <p:sp>
        <p:nvSpPr>
          <p:cNvPr id="19" name="矩形 18"/>
          <p:cNvSpPr/>
          <p:nvPr/>
        </p:nvSpPr>
        <p:spPr>
          <a:xfrm>
            <a:off x="2572396" y="1412774"/>
            <a:ext cx="657660" cy="311225"/>
          </a:xfrm>
          <a:prstGeom prst="rect">
            <a:avLst/>
          </a:prstGeom>
        </p:spPr>
        <p:txBody>
          <a:bodyPr wrap="none" lIns="91453" tIns="45726" rIns="91453" bIns="45726">
            <a:spAutoFit/>
          </a:bodyPr>
          <a:lstStyle/>
          <a:p>
            <a:pPr algn="r"/>
            <a:r>
              <a:rPr lang="zh-CN" altLang="en-US" sz="1422" dirty="0">
                <a:solidFill>
                  <a:schemeClr val="accent1"/>
                </a:solidFill>
                <a:latin typeface="方正兰亭黑_GBK"/>
                <a:ea typeface="方正兰亭黑_GBK"/>
              </a:rPr>
              <a:t>应用</a:t>
            </a:r>
            <a:r>
              <a:rPr lang="en-US" altLang="zh-CN" sz="1422" dirty="0">
                <a:solidFill>
                  <a:schemeClr val="accent1"/>
                </a:solidFill>
                <a:latin typeface="方正兰亭黑_GBK"/>
                <a:ea typeface="方正兰亭黑_GBK"/>
              </a:rPr>
              <a:t>1</a:t>
            </a:r>
            <a:endParaRPr lang="zh-CN" altLang="en-US" sz="1067" dirty="0">
              <a:solidFill>
                <a:schemeClr val="accent1"/>
              </a:solidFill>
              <a:ea typeface="微软雅黑"/>
            </a:endParaRPr>
          </a:p>
        </p:txBody>
      </p:sp>
      <p:sp>
        <p:nvSpPr>
          <p:cNvPr id="20" name="矩形 19"/>
          <p:cNvSpPr/>
          <p:nvPr/>
        </p:nvSpPr>
        <p:spPr>
          <a:xfrm>
            <a:off x="1302121" y="3327293"/>
            <a:ext cx="1927924" cy="1077914"/>
          </a:xfrm>
          <a:prstGeom prst="rect">
            <a:avLst/>
          </a:prstGeom>
        </p:spPr>
        <p:txBody>
          <a:bodyPr wrap="square" lIns="91453" tIns="45726" rIns="91453" bIns="45726">
            <a:spAutoFit/>
          </a:bodyPr>
          <a:lstStyle/>
          <a:p>
            <a:pPr algn="r">
              <a:lnSpc>
                <a:spcPct val="150000"/>
              </a:lnSpc>
            </a:pPr>
            <a:r>
              <a:rPr lang="en-US" altLang="zh-CN" sz="1067" dirty="0">
                <a:solidFill>
                  <a:schemeClr val="tx2"/>
                </a:solidFill>
                <a:ea typeface="微软雅黑"/>
                <a:cs typeface="Arial" panose="020B0604020202020204" pitchFamily="34" charset="0"/>
              </a:rPr>
              <a:t>Cum </a:t>
            </a:r>
            <a:r>
              <a:rPr lang="en-US" altLang="zh-CN" sz="1067" dirty="0" err="1">
                <a:solidFill>
                  <a:schemeClr val="tx2"/>
                </a:solidFill>
                <a:ea typeface="微软雅黑"/>
                <a:cs typeface="Arial" panose="020B0604020202020204" pitchFamily="34" charset="0"/>
              </a:rPr>
              <a:t>sociis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natoque</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penatibus</a:t>
            </a:r>
            <a:r>
              <a:rPr lang="en-US" altLang="zh-CN" sz="1067" dirty="0">
                <a:solidFill>
                  <a:schemeClr val="tx2"/>
                </a:solidFill>
                <a:ea typeface="微软雅黑"/>
                <a:cs typeface="Arial" panose="020B0604020202020204" pitchFamily="34" charset="0"/>
              </a:rPr>
              <a:t> et </a:t>
            </a:r>
            <a:r>
              <a:rPr lang="en-US" altLang="zh-CN" sz="1067" dirty="0" err="1">
                <a:solidFill>
                  <a:schemeClr val="tx2"/>
                </a:solidFill>
                <a:ea typeface="微软雅黑"/>
                <a:cs typeface="Arial" panose="020B0604020202020204" pitchFamily="34" charset="0"/>
              </a:rPr>
              <a:t>magnis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dis</a:t>
            </a:r>
            <a:r>
              <a:rPr lang="en-US" altLang="zh-CN" sz="1067" dirty="0">
                <a:solidFill>
                  <a:schemeClr val="tx2"/>
                </a:solidFill>
                <a:ea typeface="微软雅黑"/>
                <a:cs typeface="Arial" panose="020B0604020202020204" pitchFamily="34" charset="0"/>
              </a:rPr>
              <a:t> parturient </a:t>
            </a:r>
            <a:r>
              <a:rPr lang="en-US" altLang="zh-CN" sz="1067" dirty="0" err="1">
                <a:solidFill>
                  <a:schemeClr val="tx2"/>
                </a:solidFill>
                <a:ea typeface="微软雅黑"/>
                <a:cs typeface="Arial" panose="020B0604020202020204" pitchFamily="34" charset="0"/>
              </a:rPr>
              <a:t>montes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nascetur</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ridiculus</a:t>
            </a:r>
            <a:r>
              <a:rPr lang="en-US" altLang="zh-CN" sz="1067" dirty="0">
                <a:solidFill>
                  <a:schemeClr val="tx2"/>
                </a:solidFill>
                <a:ea typeface="微软雅黑"/>
                <a:cs typeface="Arial" panose="020B0604020202020204" pitchFamily="34" charset="0"/>
              </a:rPr>
              <a:t> mus. </a:t>
            </a:r>
            <a:endParaRPr lang="zh-CN" altLang="en-US" sz="1280" dirty="0">
              <a:solidFill>
                <a:schemeClr val="tx2"/>
              </a:solidFill>
              <a:ea typeface="微软雅黑"/>
            </a:endParaRPr>
          </a:p>
        </p:txBody>
      </p:sp>
      <p:sp>
        <p:nvSpPr>
          <p:cNvPr id="21" name="矩形 20"/>
          <p:cNvSpPr/>
          <p:nvPr/>
        </p:nvSpPr>
        <p:spPr>
          <a:xfrm>
            <a:off x="2572384" y="3148342"/>
            <a:ext cx="657660" cy="311225"/>
          </a:xfrm>
          <a:prstGeom prst="rect">
            <a:avLst/>
          </a:prstGeom>
        </p:spPr>
        <p:txBody>
          <a:bodyPr wrap="none" lIns="91453" tIns="45726" rIns="91453" bIns="45726">
            <a:spAutoFit/>
          </a:bodyPr>
          <a:lstStyle/>
          <a:p>
            <a:pPr algn="r"/>
            <a:r>
              <a:rPr lang="zh-CN" altLang="en-US" sz="1422" dirty="0">
                <a:solidFill>
                  <a:schemeClr val="accent3"/>
                </a:solidFill>
                <a:latin typeface="方正兰亭黑_GBK"/>
                <a:ea typeface="方正兰亭黑_GBK"/>
              </a:rPr>
              <a:t>应用</a:t>
            </a:r>
            <a:r>
              <a:rPr lang="en-US" altLang="zh-CN" sz="1422" dirty="0">
                <a:solidFill>
                  <a:schemeClr val="accent3"/>
                </a:solidFill>
                <a:latin typeface="方正兰亭黑_GBK"/>
                <a:ea typeface="方正兰亭黑_GBK"/>
              </a:rPr>
              <a:t>3</a:t>
            </a:r>
            <a:endParaRPr lang="zh-CN" altLang="en-US" sz="1067" dirty="0">
              <a:solidFill>
                <a:schemeClr val="accent3"/>
              </a:solidFill>
              <a:ea typeface="微软雅黑"/>
            </a:endParaRPr>
          </a:p>
        </p:txBody>
      </p:sp>
      <p:sp>
        <p:nvSpPr>
          <p:cNvPr id="22" name="矩形 21"/>
          <p:cNvSpPr/>
          <p:nvPr/>
        </p:nvSpPr>
        <p:spPr>
          <a:xfrm>
            <a:off x="5966034" y="1573559"/>
            <a:ext cx="1927924" cy="1077914"/>
          </a:xfrm>
          <a:prstGeom prst="rect">
            <a:avLst/>
          </a:prstGeom>
        </p:spPr>
        <p:txBody>
          <a:bodyPr wrap="square" lIns="91453" tIns="45726" rIns="91453" bIns="45726">
            <a:spAutoFit/>
          </a:bodyPr>
          <a:lstStyle/>
          <a:p>
            <a:pPr>
              <a:lnSpc>
                <a:spcPct val="150000"/>
              </a:lnSpc>
            </a:pPr>
            <a:r>
              <a:rPr lang="en-US" altLang="zh-CN" sz="1067" dirty="0">
                <a:solidFill>
                  <a:schemeClr val="tx2"/>
                </a:solidFill>
                <a:ea typeface="微软雅黑"/>
                <a:cs typeface="Arial" panose="020B0604020202020204" pitchFamily="34" charset="0"/>
              </a:rPr>
              <a:t>Cum </a:t>
            </a:r>
            <a:r>
              <a:rPr lang="en-US" altLang="zh-CN" sz="1067" dirty="0" err="1">
                <a:solidFill>
                  <a:schemeClr val="tx2"/>
                </a:solidFill>
                <a:ea typeface="微软雅黑"/>
                <a:cs typeface="Arial" panose="020B0604020202020204" pitchFamily="34" charset="0"/>
              </a:rPr>
              <a:t>sociis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natoque</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penatibus</a:t>
            </a:r>
            <a:r>
              <a:rPr lang="en-US" altLang="zh-CN" sz="1067" dirty="0">
                <a:solidFill>
                  <a:schemeClr val="tx2"/>
                </a:solidFill>
                <a:ea typeface="微软雅黑"/>
                <a:cs typeface="Arial" panose="020B0604020202020204" pitchFamily="34" charset="0"/>
              </a:rPr>
              <a:t> et </a:t>
            </a:r>
            <a:r>
              <a:rPr lang="en-US" altLang="zh-CN" sz="1067" dirty="0" err="1">
                <a:solidFill>
                  <a:schemeClr val="tx2"/>
                </a:solidFill>
                <a:ea typeface="微软雅黑"/>
                <a:cs typeface="Arial" panose="020B0604020202020204" pitchFamily="34" charset="0"/>
              </a:rPr>
              <a:t>magnis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dis</a:t>
            </a:r>
            <a:r>
              <a:rPr lang="en-US" altLang="zh-CN" sz="1067" dirty="0">
                <a:solidFill>
                  <a:schemeClr val="tx2"/>
                </a:solidFill>
                <a:ea typeface="微软雅黑"/>
                <a:cs typeface="Arial" panose="020B0604020202020204" pitchFamily="34" charset="0"/>
              </a:rPr>
              <a:t> parturient </a:t>
            </a:r>
            <a:r>
              <a:rPr lang="en-US" altLang="zh-CN" sz="1067" dirty="0" err="1">
                <a:solidFill>
                  <a:schemeClr val="tx2"/>
                </a:solidFill>
                <a:ea typeface="微软雅黑"/>
                <a:cs typeface="Arial" panose="020B0604020202020204" pitchFamily="34" charset="0"/>
              </a:rPr>
              <a:t>montes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nascetur</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ridiculus</a:t>
            </a:r>
            <a:r>
              <a:rPr lang="en-US" altLang="zh-CN" sz="1067" dirty="0">
                <a:solidFill>
                  <a:schemeClr val="tx2"/>
                </a:solidFill>
                <a:ea typeface="微软雅黑"/>
                <a:cs typeface="Arial" panose="020B0604020202020204" pitchFamily="34" charset="0"/>
              </a:rPr>
              <a:t> mus. </a:t>
            </a:r>
            <a:endParaRPr lang="zh-CN" altLang="en-US" sz="1280" dirty="0">
              <a:solidFill>
                <a:schemeClr val="tx2"/>
              </a:solidFill>
              <a:ea typeface="微软雅黑"/>
            </a:endParaRPr>
          </a:p>
        </p:txBody>
      </p:sp>
      <p:sp>
        <p:nvSpPr>
          <p:cNvPr id="23" name="矩形 22"/>
          <p:cNvSpPr/>
          <p:nvPr/>
        </p:nvSpPr>
        <p:spPr>
          <a:xfrm>
            <a:off x="5966035" y="1394609"/>
            <a:ext cx="657660" cy="311225"/>
          </a:xfrm>
          <a:prstGeom prst="rect">
            <a:avLst/>
          </a:prstGeom>
        </p:spPr>
        <p:txBody>
          <a:bodyPr wrap="none" lIns="91453" tIns="45726" rIns="91453" bIns="45726">
            <a:spAutoFit/>
          </a:bodyPr>
          <a:lstStyle/>
          <a:p>
            <a:r>
              <a:rPr lang="zh-CN" altLang="en-US" sz="1422" dirty="0">
                <a:solidFill>
                  <a:schemeClr val="accent2">
                    <a:lumMod val="75000"/>
                  </a:schemeClr>
                </a:solidFill>
                <a:latin typeface="方正兰亭黑_GBK"/>
                <a:ea typeface="方正兰亭黑_GBK"/>
              </a:rPr>
              <a:t>应用</a:t>
            </a:r>
            <a:r>
              <a:rPr lang="en-US" altLang="zh-CN" sz="1422" dirty="0">
                <a:solidFill>
                  <a:schemeClr val="accent2">
                    <a:lumMod val="75000"/>
                  </a:schemeClr>
                </a:solidFill>
                <a:latin typeface="方正兰亭黑_GBK"/>
                <a:ea typeface="方正兰亭黑_GBK"/>
              </a:rPr>
              <a:t>2</a:t>
            </a:r>
            <a:endParaRPr lang="zh-CN" altLang="en-US" sz="1067" dirty="0">
              <a:solidFill>
                <a:schemeClr val="accent2">
                  <a:lumMod val="75000"/>
                </a:schemeClr>
              </a:solidFill>
              <a:ea typeface="微软雅黑"/>
            </a:endParaRPr>
          </a:p>
        </p:txBody>
      </p:sp>
      <p:sp>
        <p:nvSpPr>
          <p:cNvPr id="24" name="矩形 23"/>
          <p:cNvSpPr/>
          <p:nvPr/>
        </p:nvSpPr>
        <p:spPr>
          <a:xfrm>
            <a:off x="5966034" y="3309127"/>
            <a:ext cx="1927924" cy="1077914"/>
          </a:xfrm>
          <a:prstGeom prst="rect">
            <a:avLst/>
          </a:prstGeom>
        </p:spPr>
        <p:txBody>
          <a:bodyPr wrap="square" lIns="91453" tIns="45726" rIns="91453" bIns="45726">
            <a:spAutoFit/>
          </a:bodyPr>
          <a:lstStyle/>
          <a:p>
            <a:pPr>
              <a:lnSpc>
                <a:spcPct val="150000"/>
              </a:lnSpc>
            </a:pPr>
            <a:r>
              <a:rPr lang="en-US" altLang="zh-CN" sz="1067" dirty="0">
                <a:solidFill>
                  <a:schemeClr val="tx2"/>
                </a:solidFill>
                <a:ea typeface="微软雅黑"/>
                <a:cs typeface="Arial" panose="020B0604020202020204" pitchFamily="34" charset="0"/>
              </a:rPr>
              <a:t>Cum </a:t>
            </a:r>
            <a:r>
              <a:rPr lang="en-US" altLang="zh-CN" sz="1067" dirty="0" err="1">
                <a:solidFill>
                  <a:schemeClr val="tx2"/>
                </a:solidFill>
                <a:ea typeface="微软雅黑"/>
                <a:cs typeface="Arial" panose="020B0604020202020204" pitchFamily="34" charset="0"/>
              </a:rPr>
              <a:t>sociis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natoque</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penatibus</a:t>
            </a:r>
            <a:r>
              <a:rPr lang="en-US" altLang="zh-CN" sz="1067" dirty="0">
                <a:solidFill>
                  <a:schemeClr val="tx2"/>
                </a:solidFill>
                <a:ea typeface="微软雅黑"/>
                <a:cs typeface="Arial" panose="020B0604020202020204" pitchFamily="34" charset="0"/>
              </a:rPr>
              <a:t> et </a:t>
            </a:r>
            <a:r>
              <a:rPr lang="en-US" altLang="zh-CN" sz="1067" dirty="0" err="1">
                <a:solidFill>
                  <a:schemeClr val="tx2"/>
                </a:solidFill>
                <a:ea typeface="微软雅黑"/>
                <a:cs typeface="Arial" panose="020B0604020202020204" pitchFamily="34" charset="0"/>
              </a:rPr>
              <a:t>magnis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dis</a:t>
            </a:r>
            <a:r>
              <a:rPr lang="en-US" altLang="zh-CN" sz="1067" dirty="0">
                <a:solidFill>
                  <a:schemeClr val="tx2"/>
                </a:solidFill>
                <a:ea typeface="微软雅黑"/>
                <a:cs typeface="Arial" panose="020B0604020202020204" pitchFamily="34" charset="0"/>
              </a:rPr>
              <a:t> parturient </a:t>
            </a:r>
            <a:r>
              <a:rPr lang="en-US" altLang="zh-CN" sz="1067" dirty="0" err="1">
                <a:solidFill>
                  <a:schemeClr val="tx2"/>
                </a:solidFill>
                <a:ea typeface="微软雅黑"/>
                <a:cs typeface="Arial" panose="020B0604020202020204" pitchFamily="34" charset="0"/>
              </a:rPr>
              <a:t>montes</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nascetur</a:t>
            </a:r>
            <a:r>
              <a:rPr lang="en-US" altLang="zh-CN" sz="1067" dirty="0">
                <a:solidFill>
                  <a:schemeClr val="tx2"/>
                </a:solidFill>
                <a:ea typeface="微软雅黑"/>
                <a:cs typeface="Arial" panose="020B0604020202020204" pitchFamily="34" charset="0"/>
              </a:rPr>
              <a:t> </a:t>
            </a:r>
            <a:r>
              <a:rPr lang="en-US" altLang="zh-CN" sz="1067" dirty="0" err="1">
                <a:solidFill>
                  <a:schemeClr val="tx2"/>
                </a:solidFill>
                <a:ea typeface="微软雅黑"/>
                <a:cs typeface="Arial" panose="020B0604020202020204" pitchFamily="34" charset="0"/>
              </a:rPr>
              <a:t>ridiculus</a:t>
            </a:r>
            <a:r>
              <a:rPr lang="en-US" altLang="zh-CN" sz="1067" dirty="0">
                <a:solidFill>
                  <a:schemeClr val="tx2"/>
                </a:solidFill>
                <a:ea typeface="微软雅黑"/>
                <a:cs typeface="Arial" panose="020B0604020202020204" pitchFamily="34" charset="0"/>
              </a:rPr>
              <a:t> mus. </a:t>
            </a:r>
            <a:endParaRPr lang="zh-CN" altLang="en-US" sz="1280" dirty="0">
              <a:solidFill>
                <a:schemeClr val="tx2"/>
              </a:solidFill>
              <a:ea typeface="微软雅黑"/>
            </a:endParaRPr>
          </a:p>
        </p:txBody>
      </p:sp>
      <p:sp>
        <p:nvSpPr>
          <p:cNvPr id="25" name="矩形 24"/>
          <p:cNvSpPr/>
          <p:nvPr/>
        </p:nvSpPr>
        <p:spPr>
          <a:xfrm>
            <a:off x="5966035" y="3130177"/>
            <a:ext cx="657660" cy="311225"/>
          </a:xfrm>
          <a:prstGeom prst="rect">
            <a:avLst/>
          </a:prstGeom>
        </p:spPr>
        <p:txBody>
          <a:bodyPr wrap="none" lIns="91453" tIns="45726" rIns="91453" bIns="45726">
            <a:spAutoFit/>
          </a:bodyPr>
          <a:lstStyle/>
          <a:p>
            <a:r>
              <a:rPr lang="zh-CN" altLang="en-US" sz="1422" dirty="0">
                <a:solidFill>
                  <a:schemeClr val="accent4"/>
                </a:solidFill>
                <a:latin typeface="方正兰亭黑_GBK"/>
                <a:ea typeface="方正兰亭黑_GBK"/>
              </a:rPr>
              <a:t>应用</a:t>
            </a:r>
            <a:r>
              <a:rPr lang="en-US" altLang="zh-CN" sz="1422" dirty="0">
                <a:solidFill>
                  <a:schemeClr val="accent4"/>
                </a:solidFill>
                <a:latin typeface="方正兰亭黑_GBK"/>
                <a:ea typeface="方正兰亭黑_GBK"/>
              </a:rPr>
              <a:t>4</a:t>
            </a:r>
            <a:endParaRPr lang="zh-CN" altLang="en-US" sz="1067" dirty="0">
              <a:solidFill>
                <a:schemeClr val="accent4"/>
              </a:solidFill>
              <a:ea typeface="微软雅黑"/>
            </a:endParaRPr>
          </a:p>
        </p:txBody>
      </p:sp>
      <p:sp>
        <p:nvSpPr>
          <p:cNvPr id="26" name="AutoShape 4"/>
          <p:cNvSpPr/>
          <p:nvPr/>
        </p:nvSpPr>
        <p:spPr bwMode="auto">
          <a:xfrm>
            <a:off x="3553700" y="1586149"/>
            <a:ext cx="347723" cy="3492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ysClr val="window" lastClr="FFFFFF"/>
          </a:solidFill>
          <a:ln>
            <a:noFill/>
          </a:ln>
          <a:effectLst/>
        </p:spPr>
        <p:txBody>
          <a:bodyPr lIns="19052" tIns="19052" rIns="19052" bIns="19052"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grpSp>
        <p:nvGrpSpPr>
          <p:cNvPr id="27" name="Group 112"/>
          <p:cNvGrpSpPr/>
          <p:nvPr/>
        </p:nvGrpSpPr>
        <p:grpSpPr>
          <a:xfrm>
            <a:off x="3616701" y="3295048"/>
            <a:ext cx="359841" cy="337104"/>
            <a:chOff x="5368132" y="3540125"/>
            <a:chExt cx="465138" cy="435769"/>
          </a:xfrm>
          <a:solidFill>
            <a:sysClr val="window" lastClr="FFFFFF"/>
          </a:solidFill>
        </p:grpSpPr>
        <p:sp>
          <p:nvSpPr>
            <p:cNvPr id="28"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sp>
          <p:nvSpPr>
            <p:cNvPr id="29"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30" name="组合 29"/>
          <p:cNvGrpSpPr/>
          <p:nvPr/>
        </p:nvGrpSpPr>
        <p:grpSpPr>
          <a:xfrm>
            <a:off x="5349016" y="1623513"/>
            <a:ext cx="246853" cy="359821"/>
            <a:chOff x="2528974" y="2863357"/>
            <a:chExt cx="246811" cy="359779"/>
          </a:xfrm>
          <a:solidFill>
            <a:sysClr val="window" lastClr="FFFFFF"/>
          </a:solidFill>
        </p:grpSpPr>
        <p:sp>
          <p:nvSpPr>
            <p:cNvPr id="31"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sp>
          <p:nvSpPr>
            <p:cNvPr id="32"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grpSp>
      <p:grpSp>
        <p:nvGrpSpPr>
          <p:cNvPr id="33" name="组合 32"/>
          <p:cNvGrpSpPr/>
          <p:nvPr/>
        </p:nvGrpSpPr>
        <p:grpSpPr>
          <a:xfrm>
            <a:off x="5315253" y="3267352"/>
            <a:ext cx="269922" cy="358818"/>
            <a:chOff x="1798638" y="2859882"/>
            <a:chExt cx="269875" cy="358775"/>
          </a:xfrm>
        </p:grpSpPr>
        <p:sp>
          <p:nvSpPr>
            <p:cNvPr id="34" name="AutoShape 115"/>
            <p:cNvSpPr/>
            <p:nvPr/>
          </p:nvSpPr>
          <p:spPr bwMode="auto">
            <a:xfrm>
              <a:off x="1798638" y="2859882"/>
              <a:ext cx="269875" cy="35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ysClr val="window" lastClr="FFFFFF"/>
            </a:solid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sp>
          <p:nvSpPr>
            <p:cNvPr id="35" name="AutoShape 116"/>
            <p:cNvSpPr/>
            <p:nvPr/>
          </p:nvSpPr>
          <p:spPr bwMode="auto">
            <a:xfrm>
              <a:off x="1911350" y="3072730"/>
              <a:ext cx="44450" cy="6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ysClr val="window" lastClr="FFFFFF"/>
            </a:solidFill>
            <a:ln>
              <a:noFill/>
            </a:ln>
            <a:effectLst/>
          </p:spPr>
          <p:txBody>
            <a:bodyPr lIns="13549" tIns="13549" rIns="13549" bIns="13549" anchor="ctr"/>
            <a:lstStyle/>
            <a:p>
              <a:pPr algn="ctr" defTabSz="228634">
                <a:defRPr/>
              </a:pPr>
              <a:endParaRPr lang="en-US" sz="1493" kern="0" dirty="0">
                <a:solidFill>
                  <a:srgbClr val="FFFFFF"/>
                </a:solidFill>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17386005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688962" y="3020293"/>
            <a:ext cx="554628" cy="554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80" dirty="0"/>
              <a:t>01</a:t>
            </a:r>
            <a:endParaRPr lang="zh-CN" altLang="en-US" sz="1280" dirty="0"/>
          </a:p>
        </p:txBody>
      </p:sp>
      <p:grpSp>
        <p:nvGrpSpPr>
          <p:cNvPr id="2" name="Group 1"/>
          <p:cNvGrpSpPr/>
          <p:nvPr/>
        </p:nvGrpSpPr>
        <p:grpSpPr>
          <a:xfrm>
            <a:off x="-446234" y="1384468"/>
            <a:ext cx="9742877" cy="1329707"/>
            <a:chOff x="-669892" y="3206745"/>
            <a:chExt cx="11992433" cy="1636725"/>
          </a:xfrm>
        </p:grpSpPr>
        <p:sp>
          <p:nvSpPr>
            <p:cNvPr id="16" name="Color 1"/>
            <p:cNvSpPr>
              <a:spLocks/>
            </p:cNvSpPr>
            <p:nvPr/>
          </p:nvSpPr>
          <p:spPr bwMode="auto">
            <a:xfrm>
              <a:off x="8567812" y="3206757"/>
              <a:ext cx="2754729" cy="1636713"/>
            </a:xfrm>
            <a:custGeom>
              <a:avLst/>
              <a:gdLst>
                <a:gd name="T0" fmla="*/ 766 w 766"/>
                <a:gd name="T1" fmla="*/ 0 h 453"/>
                <a:gd name="T2" fmla="*/ 670 w 766"/>
                <a:gd name="T3" fmla="*/ 85 h 453"/>
                <a:gd name="T4" fmla="*/ 470 w 766"/>
                <a:gd name="T5" fmla="*/ 390 h 453"/>
                <a:gd name="T6" fmla="*/ 337 w 766"/>
                <a:gd name="T7" fmla="*/ 453 h 453"/>
                <a:gd name="T8" fmla="*/ 0 w 766"/>
                <a:gd name="T9" fmla="*/ 453 h 453"/>
                <a:gd name="T10" fmla="*/ 133 w 766"/>
                <a:gd name="T11" fmla="*/ 390 h 453"/>
                <a:gd name="T12" fmla="*/ 333 w 766"/>
                <a:gd name="T13" fmla="*/ 85 h 453"/>
                <a:gd name="T14" fmla="*/ 429 w 766"/>
                <a:gd name="T15" fmla="*/ 0 h 453"/>
                <a:gd name="T16" fmla="*/ 766 w 766"/>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53">
                  <a:moveTo>
                    <a:pt x="766" y="0"/>
                  </a:moveTo>
                  <a:cubicBezTo>
                    <a:pt x="766" y="0"/>
                    <a:pt x="720" y="3"/>
                    <a:pt x="670" y="85"/>
                  </a:cubicBezTo>
                  <a:cubicBezTo>
                    <a:pt x="623" y="161"/>
                    <a:pt x="495" y="357"/>
                    <a:pt x="470" y="390"/>
                  </a:cubicBezTo>
                  <a:cubicBezTo>
                    <a:pt x="442" y="428"/>
                    <a:pt x="406" y="453"/>
                    <a:pt x="337" y="453"/>
                  </a:cubicBezTo>
                  <a:cubicBezTo>
                    <a:pt x="0" y="453"/>
                    <a:pt x="0" y="453"/>
                    <a:pt x="0" y="453"/>
                  </a:cubicBezTo>
                  <a:cubicBezTo>
                    <a:pt x="69" y="453"/>
                    <a:pt x="105" y="428"/>
                    <a:pt x="133" y="390"/>
                  </a:cubicBezTo>
                  <a:cubicBezTo>
                    <a:pt x="158" y="357"/>
                    <a:pt x="286" y="161"/>
                    <a:pt x="333" y="85"/>
                  </a:cubicBezTo>
                  <a:cubicBezTo>
                    <a:pt x="383" y="3"/>
                    <a:pt x="429" y="0"/>
                    <a:pt x="429" y="0"/>
                  </a:cubicBezTo>
                  <a:lnTo>
                    <a:pt x="766" y="0"/>
                  </a:lnTo>
                  <a:close/>
                </a:path>
              </a:pathLst>
            </a:custGeom>
            <a:solidFill>
              <a:schemeClr val="accent1"/>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17" name="Color 3"/>
            <p:cNvSpPr>
              <a:spLocks/>
            </p:cNvSpPr>
            <p:nvPr/>
          </p:nvSpPr>
          <p:spPr bwMode="auto">
            <a:xfrm>
              <a:off x="5490609" y="3206757"/>
              <a:ext cx="2753207" cy="1636713"/>
            </a:xfrm>
            <a:custGeom>
              <a:avLst/>
              <a:gdLst>
                <a:gd name="T0" fmla="*/ 766 w 766"/>
                <a:gd name="T1" fmla="*/ 0 h 453"/>
                <a:gd name="T2" fmla="*/ 669 w 766"/>
                <a:gd name="T3" fmla="*/ 85 h 453"/>
                <a:gd name="T4" fmla="*/ 470 w 766"/>
                <a:gd name="T5" fmla="*/ 390 h 453"/>
                <a:gd name="T6" fmla="*/ 337 w 766"/>
                <a:gd name="T7" fmla="*/ 453 h 453"/>
                <a:gd name="T8" fmla="*/ 0 w 766"/>
                <a:gd name="T9" fmla="*/ 453 h 453"/>
                <a:gd name="T10" fmla="*/ 133 w 766"/>
                <a:gd name="T11" fmla="*/ 390 h 453"/>
                <a:gd name="T12" fmla="*/ 332 w 766"/>
                <a:gd name="T13" fmla="*/ 85 h 453"/>
                <a:gd name="T14" fmla="*/ 429 w 766"/>
                <a:gd name="T15" fmla="*/ 0 h 453"/>
                <a:gd name="T16" fmla="*/ 766 w 766"/>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53">
                  <a:moveTo>
                    <a:pt x="766" y="0"/>
                  </a:moveTo>
                  <a:cubicBezTo>
                    <a:pt x="766" y="0"/>
                    <a:pt x="720" y="3"/>
                    <a:pt x="669" y="85"/>
                  </a:cubicBezTo>
                  <a:cubicBezTo>
                    <a:pt x="622" y="161"/>
                    <a:pt x="494" y="357"/>
                    <a:pt x="470" y="390"/>
                  </a:cubicBezTo>
                  <a:cubicBezTo>
                    <a:pt x="441" y="428"/>
                    <a:pt x="406" y="453"/>
                    <a:pt x="337" y="453"/>
                  </a:cubicBezTo>
                  <a:cubicBezTo>
                    <a:pt x="0" y="453"/>
                    <a:pt x="0" y="453"/>
                    <a:pt x="0" y="453"/>
                  </a:cubicBezTo>
                  <a:cubicBezTo>
                    <a:pt x="69" y="453"/>
                    <a:pt x="104" y="428"/>
                    <a:pt x="133" y="390"/>
                  </a:cubicBezTo>
                  <a:cubicBezTo>
                    <a:pt x="157" y="357"/>
                    <a:pt x="285" y="161"/>
                    <a:pt x="332" y="85"/>
                  </a:cubicBezTo>
                  <a:cubicBezTo>
                    <a:pt x="383" y="3"/>
                    <a:pt x="429" y="0"/>
                    <a:pt x="429" y="0"/>
                  </a:cubicBezTo>
                  <a:lnTo>
                    <a:pt x="766" y="0"/>
                  </a:lnTo>
                  <a:close/>
                </a:path>
              </a:pathLst>
            </a:custGeom>
            <a:solidFill>
              <a:schemeClr val="accent1"/>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18" name="Color 2"/>
            <p:cNvSpPr>
              <a:spLocks/>
            </p:cNvSpPr>
            <p:nvPr/>
          </p:nvSpPr>
          <p:spPr bwMode="auto">
            <a:xfrm>
              <a:off x="7028450" y="3206757"/>
              <a:ext cx="2751687" cy="1636713"/>
            </a:xfrm>
            <a:custGeom>
              <a:avLst/>
              <a:gdLst>
                <a:gd name="T0" fmla="*/ 0 w 765"/>
                <a:gd name="T1" fmla="*/ 0 h 453"/>
                <a:gd name="T2" fmla="*/ 96 w 765"/>
                <a:gd name="T3" fmla="*/ 85 h 453"/>
                <a:gd name="T4" fmla="*/ 295 w 765"/>
                <a:gd name="T5" fmla="*/ 390 h 453"/>
                <a:gd name="T6" fmla="*/ 428 w 765"/>
                <a:gd name="T7" fmla="*/ 453 h 453"/>
                <a:gd name="T8" fmla="*/ 765 w 765"/>
                <a:gd name="T9" fmla="*/ 453 h 453"/>
                <a:gd name="T10" fmla="*/ 632 w 765"/>
                <a:gd name="T11" fmla="*/ 390 h 453"/>
                <a:gd name="T12" fmla="*/ 433 w 765"/>
                <a:gd name="T13" fmla="*/ 85 h 453"/>
                <a:gd name="T14" fmla="*/ 337 w 765"/>
                <a:gd name="T15" fmla="*/ 0 h 453"/>
                <a:gd name="T16" fmla="*/ 0 w 765"/>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 h="453">
                  <a:moveTo>
                    <a:pt x="0" y="0"/>
                  </a:moveTo>
                  <a:cubicBezTo>
                    <a:pt x="0" y="0"/>
                    <a:pt x="45" y="3"/>
                    <a:pt x="96" y="85"/>
                  </a:cubicBezTo>
                  <a:cubicBezTo>
                    <a:pt x="143" y="161"/>
                    <a:pt x="271" y="357"/>
                    <a:pt x="295" y="390"/>
                  </a:cubicBezTo>
                  <a:cubicBezTo>
                    <a:pt x="324" y="428"/>
                    <a:pt x="359" y="453"/>
                    <a:pt x="428" y="453"/>
                  </a:cubicBezTo>
                  <a:cubicBezTo>
                    <a:pt x="765" y="453"/>
                    <a:pt x="765" y="453"/>
                    <a:pt x="765" y="453"/>
                  </a:cubicBezTo>
                  <a:cubicBezTo>
                    <a:pt x="696" y="453"/>
                    <a:pt x="661" y="428"/>
                    <a:pt x="632" y="390"/>
                  </a:cubicBezTo>
                  <a:cubicBezTo>
                    <a:pt x="608" y="357"/>
                    <a:pt x="480" y="161"/>
                    <a:pt x="433" y="85"/>
                  </a:cubicBezTo>
                  <a:cubicBezTo>
                    <a:pt x="383" y="3"/>
                    <a:pt x="337" y="0"/>
                    <a:pt x="337" y="0"/>
                  </a:cubicBezTo>
                  <a:lnTo>
                    <a:pt x="0" y="0"/>
                  </a:lnTo>
                  <a:close/>
                </a:path>
              </a:pathLst>
            </a:custGeom>
            <a:solidFill>
              <a:schemeClr val="accent2"/>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19" name="Color 5"/>
            <p:cNvSpPr>
              <a:spLocks/>
            </p:cNvSpPr>
            <p:nvPr/>
          </p:nvSpPr>
          <p:spPr bwMode="auto">
            <a:xfrm>
              <a:off x="2407320" y="3206757"/>
              <a:ext cx="2754729" cy="1636713"/>
            </a:xfrm>
            <a:custGeom>
              <a:avLst/>
              <a:gdLst>
                <a:gd name="T0" fmla="*/ 766 w 766"/>
                <a:gd name="T1" fmla="*/ 0 h 453"/>
                <a:gd name="T2" fmla="*/ 670 w 766"/>
                <a:gd name="T3" fmla="*/ 85 h 453"/>
                <a:gd name="T4" fmla="*/ 470 w 766"/>
                <a:gd name="T5" fmla="*/ 390 h 453"/>
                <a:gd name="T6" fmla="*/ 337 w 766"/>
                <a:gd name="T7" fmla="*/ 453 h 453"/>
                <a:gd name="T8" fmla="*/ 0 w 766"/>
                <a:gd name="T9" fmla="*/ 453 h 453"/>
                <a:gd name="T10" fmla="*/ 133 w 766"/>
                <a:gd name="T11" fmla="*/ 390 h 453"/>
                <a:gd name="T12" fmla="*/ 333 w 766"/>
                <a:gd name="T13" fmla="*/ 85 h 453"/>
                <a:gd name="T14" fmla="*/ 429 w 766"/>
                <a:gd name="T15" fmla="*/ 0 h 453"/>
                <a:gd name="T16" fmla="*/ 766 w 766"/>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53">
                  <a:moveTo>
                    <a:pt x="766" y="0"/>
                  </a:moveTo>
                  <a:cubicBezTo>
                    <a:pt x="766" y="0"/>
                    <a:pt x="720" y="3"/>
                    <a:pt x="670" y="85"/>
                  </a:cubicBezTo>
                  <a:cubicBezTo>
                    <a:pt x="623" y="161"/>
                    <a:pt x="495" y="357"/>
                    <a:pt x="470" y="390"/>
                  </a:cubicBezTo>
                  <a:cubicBezTo>
                    <a:pt x="442" y="428"/>
                    <a:pt x="406" y="453"/>
                    <a:pt x="337" y="453"/>
                  </a:cubicBezTo>
                  <a:cubicBezTo>
                    <a:pt x="0" y="453"/>
                    <a:pt x="0" y="453"/>
                    <a:pt x="0" y="453"/>
                  </a:cubicBezTo>
                  <a:cubicBezTo>
                    <a:pt x="69" y="453"/>
                    <a:pt x="105" y="428"/>
                    <a:pt x="133" y="390"/>
                  </a:cubicBezTo>
                  <a:cubicBezTo>
                    <a:pt x="158" y="357"/>
                    <a:pt x="286" y="161"/>
                    <a:pt x="333" y="85"/>
                  </a:cubicBezTo>
                  <a:cubicBezTo>
                    <a:pt x="383" y="3"/>
                    <a:pt x="429" y="0"/>
                    <a:pt x="429" y="0"/>
                  </a:cubicBezTo>
                  <a:lnTo>
                    <a:pt x="766" y="0"/>
                  </a:lnTo>
                  <a:close/>
                </a:path>
              </a:pathLst>
            </a:custGeom>
            <a:solidFill>
              <a:schemeClr val="accent1"/>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20" name="Color 4"/>
            <p:cNvSpPr>
              <a:spLocks/>
            </p:cNvSpPr>
            <p:nvPr/>
          </p:nvSpPr>
          <p:spPr bwMode="auto">
            <a:xfrm>
              <a:off x="3946684" y="3206757"/>
              <a:ext cx="2754729" cy="1636713"/>
            </a:xfrm>
            <a:custGeom>
              <a:avLst/>
              <a:gdLst>
                <a:gd name="T0" fmla="*/ 0 w 766"/>
                <a:gd name="T1" fmla="*/ 0 h 453"/>
                <a:gd name="T2" fmla="*/ 96 w 766"/>
                <a:gd name="T3" fmla="*/ 85 h 453"/>
                <a:gd name="T4" fmla="*/ 296 w 766"/>
                <a:gd name="T5" fmla="*/ 390 h 453"/>
                <a:gd name="T6" fmla="*/ 429 w 766"/>
                <a:gd name="T7" fmla="*/ 453 h 453"/>
                <a:gd name="T8" fmla="*/ 766 w 766"/>
                <a:gd name="T9" fmla="*/ 453 h 453"/>
                <a:gd name="T10" fmla="*/ 633 w 766"/>
                <a:gd name="T11" fmla="*/ 390 h 453"/>
                <a:gd name="T12" fmla="*/ 433 w 766"/>
                <a:gd name="T13" fmla="*/ 85 h 453"/>
                <a:gd name="T14" fmla="*/ 337 w 766"/>
                <a:gd name="T15" fmla="*/ 0 h 453"/>
                <a:gd name="T16" fmla="*/ 0 w 766"/>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53">
                  <a:moveTo>
                    <a:pt x="0" y="0"/>
                  </a:moveTo>
                  <a:cubicBezTo>
                    <a:pt x="0" y="0"/>
                    <a:pt x="46" y="3"/>
                    <a:pt x="96" y="85"/>
                  </a:cubicBezTo>
                  <a:cubicBezTo>
                    <a:pt x="143" y="161"/>
                    <a:pt x="271" y="357"/>
                    <a:pt x="296" y="390"/>
                  </a:cubicBezTo>
                  <a:cubicBezTo>
                    <a:pt x="324" y="428"/>
                    <a:pt x="360" y="453"/>
                    <a:pt x="429" y="453"/>
                  </a:cubicBezTo>
                  <a:cubicBezTo>
                    <a:pt x="766" y="453"/>
                    <a:pt x="766" y="453"/>
                    <a:pt x="766" y="453"/>
                  </a:cubicBezTo>
                  <a:cubicBezTo>
                    <a:pt x="697" y="453"/>
                    <a:pt x="661" y="428"/>
                    <a:pt x="633" y="390"/>
                  </a:cubicBezTo>
                  <a:cubicBezTo>
                    <a:pt x="608" y="357"/>
                    <a:pt x="480" y="161"/>
                    <a:pt x="433" y="85"/>
                  </a:cubicBezTo>
                  <a:cubicBezTo>
                    <a:pt x="383" y="3"/>
                    <a:pt x="337" y="0"/>
                    <a:pt x="337" y="0"/>
                  </a:cubicBezTo>
                  <a:lnTo>
                    <a:pt x="0" y="0"/>
                  </a:lnTo>
                  <a:close/>
                </a:path>
              </a:pathLst>
            </a:custGeom>
            <a:solidFill>
              <a:schemeClr val="accent2"/>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21" name="Side Color"/>
            <p:cNvSpPr>
              <a:spLocks/>
            </p:cNvSpPr>
            <p:nvPr/>
          </p:nvSpPr>
          <p:spPr bwMode="auto">
            <a:xfrm>
              <a:off x="-669892" y="3206745"/>
              <a:ext cx="2754728" cy="971989"/>
            </a:xfrm>
            <a:custGeom>
              <a:avLst/>
              <a:gdLst>
                <a:gd name="T0" fmla="*/ 766 w 766"/>
                <a:gd name="T1" fmla="*/ 0 h 269"/>
                <a:gd name="T2" fmla="*/ 670 w 766"/>
                <a:gd name="T3" fmla="*/ 50 h 269"/>
                <a:gd name="T4" fmla="*/ 470 w 766"/>
                <a:gd name="T5" fmla="*/ 232 h 269"/>
                <a:gd name="T6" fmla="*/ 337 w 766"/>
                <a:gd name="T7" fmla="*/ 269 h 269"/>
                <a:gd name="T8" fmla="*/ 0 w 766"/>
                <a:gd name="T9" fmla="*/ 269 h 269"/>
                <a:gd name="T10" fmla="*/ 133 w 766"/>
                <a:gd name="T11" fmla="*/ 232 h 269"/>
                <a:gd name="T12" fmla="*/ 332 w 766"/>
                <a:gd name="T13" fmla="*/ 50 h 269"/>
                <a:gd name="T14" fmla="*/ 429 w 766"/>
                <a:gd name="T15" fmla="*/ 0 h 269"/>
                <a:gd name="T16" fmla="*/ 766 w 766"/>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269">
                  <a:moveTo>
                    <a:pt x="766" y="0"/>
                  </a:moveTo>
                  <a:cubicBezTo>
                    <a:pt x="766" y="0"/>
                    <a:pt x="720" y="1"/>
                    <a:pt x="670" y="50"/>
                  </a:cubicBezTo>
                  <a:cubicBezTo>
                    <a:pt x="623" y="96"/>
                    <a:pt x="495" y="212"/>
                    <a:pt x="470" y="232"/>
                  </a:cubicBezTo>
                  <a:cubicBezTo>
                    <a:pt x="442" y="255"/>
                    <a:pt x="406" y="269"/>
                    <a:pt x="337" y="269"/>
                  </a:cubicBezTo>
                  <a:cubicBezTo>
                    <a:pt x="0" y="269"/>
                    <a:pt x="0" y="269"/>
                    <a:pt x="0" y="269"/>
                  </a:cubicBezTo>
                  <a:cubicBezTo>
                    <a:pt x="69" y="269"/>
                    <a:pt x="104" y="255"/>
                    <a:pt x="133" y="232"/>
                  </a:cubicBezTo>
                  <a:cubicBezTo>
                    <a:pt x="158" y="212"/>
                    <a:pt x="285" y="96"/>
                    <a:pt x="332" y="50"/>
                  </a:cubicBezTo>
                  <a:cubicBezTo>
                    <a:pt x="383" y="1"/>
                    <a:pt x="429" y="0"/>
                    <a:pt x="429" y="0"/>
                  </a:cubicBezTo>
                  <a:lnTo>
                    <a:pt x="766" y="0"/>
                  </a:lnTo>
                  <a:close/>
                </a:path>
              </a:pathLst>
            </a:custGeom>
            <a:solidFill>
              <a:schemeClr val="accent1"/>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22" name="Color 6"/>
            <p:cNvSpPr>
              <a:spLocks/>
            </p:cNvSpPr>
            <p:nvPr/>
          </p:nvSpPr>
          <p:spPr bwMode="auto">
            <a:xfrm>
              <a:off x="869476" y="3206754"/>
              <a:ext cx="2750165" cy="1636713"/>
            </a:xfrm>
            <a:custGeom>
              <a:avLst/>
              <a:gdLst>
                <a:gd name="T0" fmla="*/ 0 w 765"/>
                <a:gd name="T1" fmla="*/ 0 h 453"/>
                <a:gd name="T2" fmla="*/ 96 w 765"/>
                <a:gd name="T3" fmla="*/ 85 h 453"/>
                <a:gd name="T4" fmla="*/ 295 w 765"/>
                <a:gd name="T5" fmla="*/ 390 h 453"/>
                <a:gd name="T6" fmla="*/ 428 w 765"/>
                <a:gd name="T7" fmla="*/ 453 h 453"/>
                <a:gd name="T8" fmla="*/ 765 w 765"/>
                <a:gd name="T9" fmla="*/ 453 h 453"/>
                <a:gd name="T10" fmla="*/ 632 w 765"/>
                <a:gd name="T11" fmla="*/ 390 h 453"/>
                <a:gd name="T12" fmla="*/ 433 w 765"/>
                <a:gd name="T13" fmla="*/ 85 h 453"/>
                <a:gd name="T14" fmla="*/ 337 w 765"/>
                <a:gd name="T15" fmla="*/ 0 h 453"/>
                <a:gd name="T16" fmla="*/ 0 w 765"/>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5" h="453">
                  <a:moveTo>
                    <a:pt x="0" y="0"/>
                  </a:moveTo>
                  <a:cubicBezTo>
                    <a:pt x="0" y="0"/>
                    <a:pt x="46" y="3"/>
                    <a:pt x="96" y="85"/>
                  </a:cubicBezTo>
                  <a:cubicBezTo>
                    <a:pt x="143" y="161"/>
                    <a:pt x="271" y="357"/>
                    <a:pt x="295" y="390"/>
                  </a:cubicBezTo>
                  <a:cubicBezTo>
                    <a:pt x="324" y="428"/>
                    <a:pt x="359" y="453"/>
                    <a:pt x="428" y="453"/>
                  </a:cubicBezTo>
                  <a:cubicBezTo>
                    <a:pt x="765" y="453"/>
                    <a:pt x="765" y="453"/>
                    <a:pt x="765" y="453"/>
                  </a:cubicBezTo>
                  <a:cubicBezTo>
                    <a:pt x="696" y="453"/>
                    <a:pt x="661" y="428"/>
                    <a:pt x="632" y="390"/>
                  </a:cubicBezTo>
                  <a:cubicBezTo>
                    <a:pt x="608" y="357"/>
                    <a:pt x="480" y="161"/>
                    <a:pt x="433" y="85"/>
                  </a:cubicBezTo>
                  <a:cubicBezTo>
                    <a:pt x="383" y="3"/>
                    <a:pt x="337" y="0"/>
                    <a:pt x="337" y="0"/>
                  </a:cubicBezTo>
                  <a:lnTo>
                    <a:pt x="0" y="0"/>
                  </a:lnTo>
                  <a:close/>
                </a:path>
              </a:pathLst>
            </a:custGeom>
            <a:solidFill>
              <a:schemeClr val="accent2"/>
            </a:solidFill>
            <a:ln>
              <a:noFill/>
            </a:ln>
          </p:spPr>
          <p:txBody>
            <a:bodyPr vert="horz" wrap="square" lIns="34292" tIns="17146" rIns="34292" bIns="17146" numCol="1" anchor="t" anchorCtr="0" compatLnSpc="1">
              <a:prstTxWarp prst="textNoShape">
                <a:avLst/>
              </a:prstTxWarp>
            </a:bodyPr>
            <a:lstStyle/>
            <a:p>
              <a:endParaRPr lang="en-US" sz="2250">
                <a:latin typeface="League Gothic Regular"/>
                <a:cs typeface="League Gothic Regular"/>
              </a:endParaRPr>
            </a:p>
          </p:txBody>
        </p:sp>
        <p:sp>
          <p:nvSpPr>
            <p:cNvPr id="24" name="TextBox 23"/>
            <p:cNvSpPr txBox="1"/>
            <p:nvPr/>
          </p:nvSpPr>
          <p:spPr>
            <a:xfrm>
              <a:off x="1740626" y="3843414"/>
              <a:ext cx="777941" cy="356171"/>
            </a:xfrm>
            <a:prstGeom prst="rect">
              <a:avLst/>
            </a:prstGeom>
            <a:noFill/>
          </p:spPr>
          <p:txBody>
            <a:bodyPr wrap="none" rtlCol="0">
              <a:spAutoFit/>
            </a:bodyPr>
            <a:lstStyle/>
            <a:p>
              <a:pPr algn="ctr"/>
              <a:r>
                <a:rPr lang="en-US" sz="1280" dirty="0">
                  <a:solidFill>
                    <a:schemeClr val="bg1"/>
                  </a:solidFill>
                  <a:latin typeface="Arial" panose="020B0604020202020204" pitchFamily="34" charset="0"/>
                  <a:cs typeface="Arial" panose="020B0604020202020204" pitchFamily="34" charset="0"/>
                </a:rPr>
                <a:t>TITLE</a:t>
              </a:r>
            </a:p>
          </p:txBody>
        </p:sp>
        <p:sp>
          <p:nvSpPr>
            <p:cNvPr id="27" name="TextBox 26"/>
            <p:cNvSpPr txBox="1"/>
            <p:nvPr/>
          </p:nvSpPr>
          <p:spPr>
            <a:xfrm>
              <a:off x="3454407" y="3843414"/>
              <a:ext cx="777941" cy="356171"/>
            </a:xfrm>
            <a:prstGeom prst="rect">
              <a:avLst/>
            </a:prstGeom>
            <a:noFill/>
          </p:spPr>
          <p:txBody>
            <a:bodyPr wrap="none" rtlCol="0">
              <a:spAutoFit/>
            </a:bodyPr>
            <a:lstStyle/>
            <a:p>
              <a:pPr algn="ctr"/>
              <a:r>
                <a:rPr lang="en-US" sz="1280" dirty="0">
                  <a:solidFill>
                    <a:schemeClr val="bg2"/>
                  </a:solidFill>
                  <a:latin typeface="Arial" panose="020B0604020202020204" pitchFamily="34" charset="0"/>
                  <a:cs typeface="Arial" panose="020B0604020202020204" pitchFamily="34" charset="0"/>
                </a:rPr>
                <a:t>TITLE</a:t>
              </a:r>
            </a:p>
          </p:txBody>
        </p:sp>
        <p:sp>
          <p:nvSpPr>
            <p:cNvPr id="30" name="TextBox 29"/>
            <p:cNvSpPr txBox="1"/>
            <p:nvPr/>
          </p:nvSpPr>
          <p:spPr>
            <a:xfrm>
              <a:off x="4836471" y="3843414"/>
              <a:ext cx="777941" cy="356171"/>
            </a:xfrm>
            <a:prstGeom prst="rect">
              <a:avLst/>
            </a:prstGeom>
            <a:noFill/>
          </p:spPr>
          <p:txBody>
            <a:bodyPr wrap="none" rtlCol="0">
              <a:spAutoFit/>
            </a:bodyPr>
            <a:lstStyle/>
            <a:p>
              <a:pPr algn="ctr"/>
              <a:r>
                <a:rPr lang="en-US" sz="1280" dirty="0">
                  <a:solidFill>
                    <a:schemeClr val="bg1"/>
                  </a:solidFill>
                  <a:latin typeface="Arial" panose="020B0604020202020204" pitchFamily="34" charset="0"/>
                  <a:cs typeface="Arial" panose="020B0604020202020204" pitchFamily="34" charset="0"/>
                </a:rPr>
                <a:t>TITLE</a:t>
              </a:r>
            </a:p>
          </p:txBody>
        </p:sp>
        <p:sp>
          <p:nvSpPr>
            <p:cNvPr id="33" name="TextBox 32"/>
            <p:cNvSpPr txBox="1"/>
            <p:nvPr/>
          </p:nvSpPr>
          <p:spPr>
            <a:xfrm>
              <a:off x="6567273" y="3843414"/>
              <a:ext cx="777941" cy="356171"/>
            </a:xfrm>
            <a:prstGeom prst="rect">
              <a:avLst/>
            </a:prstGeom>
            <a:noFill/>
          </p:spPr>
          <p:txBody>
            <a:bodyPr wrap="none" rtlCol="0">
              <a:spAutoFit/>
            </a:bodyPr>
            <a:lstStyle/>
            <a:p>
              <a:pPr algn="ctr"/>
              <a:r>
                <a:rPr lang="en-US" sz="1280" dirty="0">
                  <a:solidFill>
                    <a:schemeClr val="bg2"/>
                  </a:solidFill>
                  <a:latin typeface="Arial" panose="020B0604020202020204" pitchFamily="34" charset="0"/>
                  <a:cs typeface="Arial" panose="020B0604020202020204" pitchFamily="34" charset="0"/>
                </a:rPr>
                <a:t>TITLE</a:t>
              </a:r>
            </a:p>
          </p:txBody>
        </p:sp>
        <p:sp>
          <p:nvSpPr>
            <p:cNvPr id="36" name="TextBox 35"/>
            <p:cNvSpPr txBox="1"/>
            <p:nvPr/>
          </p:nvSpPr>
          <p:spPr>
            <a:xfrm>
              <a:off x="7884471" y="3843414"/>
              <a:ext cx="777941" cy="356171"/>
            </a:xfrm>
            <a:prstGeom prst="rect">
              <a:avLst/>
            </a:prstGeom>
            <a:noFill/>
          </p:spPr>
          <p:txBody>
            <a:bodyPr wrap="none" rtlCol="0">
              <a:spAutoFit/>
            </a:bodyPr>
            <a:lstStyle/>
            <a:p>
              <a:pPr algn="ctr"/>
              <a:r>
                <a:rPr lang="en-US" sz="1280" dirty="0">
                  <a:solidFill>
                    <a:schemeClr val="bg1"/>
                  </a:solidFill>
                  <a:latin typeface="Arial" panose="020B0604020202020204" pitchFamily="34" charset="0"/>
                  <a:cs typeface="Arial" panose="020B0604020202020204" pitchFamily="34" charset="0"/>
                </a:rPr>
                <a:t>TITLE</a:t>
              </a:r>
            </a:p>
          </p:txBody>
        </p:sp>
        <p:sp>
          <p:nvSpPr>
            <p:cNvPr id="39" name="TextBox 38"/>
            <p:cNvSpPr txBox="1"/>
            <p:nvPr/>
          </p:nvSpPr>
          <p:spPr>
            <a:xfrm>
              <a:off x="9653372" y="3843414"/>
              <a:ext cx="777941" cy="356171"/>
            </a:xfrm>
            <a:prstGeom prst="rect">
              <a:avLst/>
            </a:prstGeom>
            <a:noFill/>
          </p:spPr>
          <p:txBody>
            <a:bodyPr wrap="none" rtlCol="0">
              <a:spAutoFit/>
            </a:bodyPr>
            <a:lstStyle/>
            <a:p>
              <a:pPr algn="ctr"/>
              <a:r>
                <a:rPr lang="en-US" sz="1280" dirty="0">
                  <a:solidFill>
                    <a:schemeClr val="bg2"/>
                  </a:solidFill>
                  <a:latin typeface="Arial" panose="020B0604020202020204" pitchFamily="34" charset="0"/>
                  <a:cs typeface="Arial" panose="020B0604020202020204" pitchFamily="34" charset="0"/>
                </a:rPr>
                <a:t>TITLE</a:t>
              </a:r>
            </a:p>
          </p:txBody>
        </p:sp>
      </p:grpSp>
      <p:sp>
        <p:nvSpPr>
          <p:cNvPr id="23" name="TextBox 23"/>
          <p:cNvSpPr txBox="1"/>
          <p:nvPr/>
        </p:nvSpPr>
        <p:spPr>
          <a:xfrm>
            <a:off x="2321618" y="3297607"/>
            <a:ext cx="1690080" cy="535624"/>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25" name="TextBox 24"/>
          <p:cNvSpPr txBox="1"/>
          <p:nvPr/>
        </p:nvSpPr>
        <p:spPr>
          <a:xfrm>
            <a:off x="2321617" y="3056815"/>
            <a:ext cx="1205988" cy="267492"/>
          </a:xfrm>
          <a:prstGeom prst="rect">
            <a:avLst/>
          </a:prstGeom>
          <a:noFill/>
        </p:spPr>
        <p:txBody>
          <a:bodyPr wrap="none" rtlCol="0">
            <a:spAutoFit/>
          </a:bodyPr>
          <a:lstStyle/>
          <a:p>
            <a:r>
              <a:rPr lang="zh-CN" altLang="en-US" sz="1138" dirty="0">
                <a:solidFill>
                  <a:schemeClr val="tx1">
                    <a:lumMod val="65000"/>
                    <a:lumOff val="35000"/>
                  </a:schemeClr>
                </a:solidFill>
                <a:ea typeface="微软雅黑" panose="020B0503020204020204" pitchFamily="34" charset="-122"/>
              </a:rPr>
              <a:t>请替换文字内容</a:t>
            </a:r>
          </a:p>
        </p:txBody>
      </p:sp>
      <p:sp>
        <p:nvSpPr>
          <p:cNvPr id="31" name="椭圆 30"/>
          <p:cNvSpPr/>
          <p:nvPr/>
        </p:nvSpPr>
        <p:spPr>
          <a:xfrm>
            <a:off x="1688962" y="3887429"/>
            <a:ext cx="554628" cy="5546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80" dirty="0"/>
              <a:t>02</a:t>
            </a:r>
            <a:endParaRPr lang="zh-CN" altLang="en-US" sz="1280" dirty="0"/>
          </a:p>
        </p:txBody>
      </p:sp>
      <p:sp>
        <p:nvSpPr>
          <p:cNvPr id="32" name="TextBox 23"/>
          <p:cNvSpPr txBox="1"/>
          <p:nvPr/>
        </p:nvSpPr>
        <p:spPr>
          <a:xfrm>
            <a:off x="2321618" y="4164744"/>
            <a:ext cx="1690080" cy="535624"/>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34" name="TextBox 24"/>
          <p:cNvSpPr txBox="1"/>
          <p:nvPr/>
        </p:nvSpPr>
        <p:spPr>
          <a:xfrm>
            <a:off x="2321617" y="3923953"/>
            <a:ext cx="1205988" cy="267492"/>
          </a:xfrm>
          <a:prstGeom prst="rect">
            <a:avLst/>
          </a:prstGeom>
          <a:noFill/>
        </p:spPr>
        <p:txBody>
          <a:bodyPr wrap="none" rtlCol="0">
            <a:spAutoFit/>
          </a:bodyPr>
          <a:lstStyle/>
          <a:p>
            <a:r>
              <a:rPr lang="zh-CN" altLang="en-US" sz="1138" dirty="0">
                <a:solidFill>
                  <a:schemeClr val="tx1">
                    <a:lumMod val="65000"/>
                    <a:lumOff val="35000"/>
                  </a:schemeClr>
                </a:solidFill>
                <a:ea typeface="微软雅黑" panose="020B0503020204020204" pitchFamily="34" charset="-122"/>
              </a:rPr>
              <a:t>请替换文字内容</a:t>
            </a:r>
          </a:p>
        </p:txBody>
      </p:sp>
      <p:sp>
        <p:nvSpPr>
          <p:cNvPr id="35" name="椭圆 34"/>
          <p:cNvSpPr/>
          <p:nvPr/>
        </p:nvSpPr>
        <p:spPr>
          <a:xfrm>
            <a:off x="4825559" y="3020293"/>
            <a:ext cx="554628" cy="554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80" dirty="0"/>
              <a:t>03</a:t>
            </a:r>
            <a:endParaRPr lang="zh-CN" altLang="en-US" sz="1280" dirty="0"/>
          </a:p>
        </p:txBody>
      </p:sp>
      <p:sp>
        <p:nvSpPr>
          <p:cNvPr id="37" name="TextBox 23"/>
          <p:cNvSpPr txBox="1"/>
          <p:nvPr/>
        </p:nvSpPr>
        <p:spPr>
          <a:xfrm>
            <a:off x="5458216" y="3297607"/>
            <a:ext cx="1690080" cy="535624"/>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38" name="TextBox 24"/>
          <p:cNvSpPr txBox="1"/>
          <p:nvPr/>
        </p:nvSpPr>
        <p:spPr>
          <a:xfrm>
            <a:off x="5458215" y="3056815"/>
            <a:ext cx="1205988" cy="267492"/>
          </a:xfrm>
          <a:prstGeom prst="rect">
            <a:avLst/>
          </a:prstGeom>
          <a:noFill/>
        </p:spPr>
        <p:txBody>
          <a:bodyPr wrap="none" rtlCol="0">
            <a:spAutoFit/>
          </a:bodyPr>
          <a:lstStyle/>
          <a:p>
            <a:r>
              <a:rPr lang="zh-CN" altLang="en-US" sz="1138" dirty="0">
                <a:solidFill>
                  <a:schemeClr val="tx1">
                    <a:lumMod val="65000"/>
                    <a:lumOff val="35000"/>
                  </a:schemeClr>
                </a:solidFill>
                <a:ea typeface="微软雅黑" panose="020B0503020204020204" pitchFamily="34" charset="-122"/>
              </a:rPr>
              <a:t>请替换文字内容</a:t>
            </a:r>
          </a:p>
        </p:txBody>
      </p:sp>
      <p:sp>
        <p:nvSpPr>
          <p:cNvPr id="40" name="椭圆 39"/>
          <p:cNvSpPr/>
          <p:nvPr/>
        </p:nvSpPr>
        <p:spPr>
          <a:xfrm>
            <a:off x="4825559" y="3887429"/>
            <a:ext cx="554628" cy="5546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80" dirty="0"/>
              <a:t>04</a:t>
            </a:r>
            <a:endParaRPr lang="zh-CN" altLang="en-US" sz="1280" dirty="0"/>
          </a:p>
        </p:txBody>
      </p:sp>
      <p:sp>
        <p:nvSpPr>
          <p:cNvPr id="41" name="TextBox 23"/>
          <p:cNvSpPr txBox="1"/>
          <p:nvPr/>
        </p:nvSpPr>
        <p:spPr>
          <a:xfrm>
            <a:off x="5458216" y="4164744"/>
            <a:ext cx="1690080" cy="535624"/>
          </a:xfrm>
          <a:prstGeom prst="rect">
            <a:avLst/>
          </a:prstGeom>
          <a:noFill/>
        </p:spPr>
        <p:txBody>
          <a:bodyPr wrap="square" rtlCol="0">
            <a:spAutoFit/>
          </a:bodyPr>
          <a:lstStyle/>
          <a:p>
            <a:pPr>
              <a:lnSpc>
                <a:spcPct val="150000"/>
              </a:lnSpc>
            </a:pPr>
            <a:r>
              <a:rPr lang="zh-CN" altLang="en-US"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a:t>
            </a:r>
            <a:endParaRPr lang="en-GB" altLang="zh-CN" sz="640" dirty="0">
              <a:solidFill>
                <a:schemeClr val="tx1">
                  <a:lumMod val="65000"/>
                  <a:lumOff val="35000"/>
                </a:schemeClr>
              </a:solidFill>
              <a:latin typeface="Arial" panose="020B0604020202020204" pitchFamily="34" charset="0"/>
              <a:ea typeface="微软雅黑" panose="020B0503020204020204" pitchFamily="34" charset="-122"/>
              <a:cs typeface="+mn-ea"/>
              <a:sym typeface="+mn-lt"/>
            </a:endParaRPr>
          </a:p>
        </p:txBody>
      </p:sp>
      <p:sp>
        <p:nvSpPr>
          <p:cNvPr id="42" name="TextBox 24"/>
          <p:cNvSpPr txBox="1"/>
          <p:nvPr/>
        </p:nvSpPr>
        <p:spPr>
          <a:xfrm>
            <a:off x="5458215" y="3923953"/>
            <a:ext cx="1205988" cy="267492"/>
          </a:xfrm>
          <a:prstGeom prst="rect">
            <a:avLst/>
          </a:prstGeom>
          <a:noFill/>
        </p:spPr>
        <p:txBody>
          <a:bodyPr wrap="none" rtlCol="0">
            <a:spAutoFit/>
          </a:bodyPr>
          <a:lstStyle/>
          <a:p>
            <a:r>
              <a:rPr lang="zh-CN" altLang="en-US" sz="1138" dirty="0">
                <a:solidFill>
                  <a:schemeClr val="tx1">
                    <a:lumMod val="65000"/>
                    <a:lumOff val="35000"/>
                  </a:schemeClr>
                </a:solidFill>
                <a:ea typeface="微软雅黑" panose="020B0503020204020204" pitchFamily="34" charset="-122"/>
              </a:rPr>
              <a:t>请替换文字内容</a:t>
            </a:r>
          </a:p>
        </p:txBody>
      </p:sp>
    </p:spTree>
    <p:extLst>
      <p:ext uri="{BB962C8B-B14F-4D97-AF65-F5344CB8AC3E}">
        <p14:creationId xmlns:p14="http://schemas.microsoft.com/office/powerpoint/2010/main" val="2704667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3000"/>
                            </p:stCondLst>
                            <p:childTnLst>
                              <p:par>
                                <p:cTn id="16" presetID="1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ppt_y</p:attrName>
                                        </p:attrNameLst>
                                      </p:cBhvr>
                                      <p:tavLst>
                                        <p:tav tm="0">
                                          <p:val>
                                            <p:strVal val="#ppt_y+#ppt_h*1.125000"/>
                                          </p:val>
                                        </p:tav>
                                        <p:tav tm="100000">
                                          <p:val>
                                            <p:strVal val="#ppt_y"/>
                                          </p:val>
                                        </p:tav>
                                      </p:tavLst>
                                    </p:anim>
                                    <p:animEffect transition="in" filter="wipe(up)">
                                      <p:cBhvr>
                                        <p:cTn id="19" dur="500"/>
                                        <p:tgtEl>
                                          <p:spTgt spid="23"/>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p:tgtEl>
                                          <p:spTgt spid="25"/>
                                        </p:tgtEl>
                                        <p:attrNameLst>
                                          <p:attrName>ppt_y</p:attrName>
                                        </p:attrNameLst>
                                      </p:cBhvr>
                                      <p:tavLst>
                                        <p:tav tm="0">
                                          <p:val>
                                            <p:strVal val="#ppt_y-#ppt_h*1.125000"/>
                                          </p:val>
                                        </p:tav>
                                        <p:tav tm="100000">
                                          <p:val>
                                            <p:strVal val="#ppt_y"/>
                                          </p:val>
                                        </p:tav>
                                      </p:tavLst>
                                    </p:anim>
                                    <p:animEffect transition="in" filter="wipe(down)">
                                      <p:cBhvr>
                                        <p:cTn id="23" dur="500"/>
                                        <p:tgtEl>
                                          <p:spTgt spid="25"/>
                                        </p:tgtEl>
                                      </p:cBhvr>
                                    </p:animEffect>
                                  </p:childTnLst>
                                </p:cTn>
                              </p:par>
                            </p:childTnLst>
                          </p:cTn>
                        </p:par>
                        <p:par>
                          <p:cTn id="24" fill="hold">
                            <p:stCondLst>
                              <p:cond delay="4000"/>
                            </p:stCondLst>
                            <p:childTnLst>
                              <p:par>
                                <p:cTn id="25" presetID="53" presetClass="entr" presetSubtype="16"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par>
                          <p:cTn id="30" fill="hold">
                            <p:stCondLst>
                              <p:cond delay="4500"/>
                            </p:stCondLst>
                            <p:childTnLst>
                              <p:par>
                                <p:cTn id="31" presetID="12" presetClass="entr" presetSubtype="4"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p:tgtEl>
                                          <p:spTgt spid="32"/>
                                        </p:tgtEl>
                                        <p:attrNameLst>
                                          <p:attrName>ppt_y</p:attrName>
                                        </p:attrNameLst>
                                      </p:cBhvr>
                                      <p:tavLst>
                                        <p:tav tm="0">
                                          <p:val>
                                            <p:strVal val="#ppt_y+#ppt_h*1.125000"/>
                                          </p:val>
                                        </p:tav>
                                        <p:tav tm="100000">
                                          <p:val>
                                            <p:strVal val="#ppt_y"/>
                                          </p:val>
                                        </p:tav>
                                      </p:tavLst>
                                    </p:anim>
                                    <p:animEffect transition="in" filter="wipe(up)">
                                      <p:cBhvr>
                                        <p:cTn id="34" dur="500"/>
                                        <p:tgtEl>
                                          <p:spTgt spid="3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p:tgtEl>
                                          <p:spTgt spid="34"/>
                                        </p:tgtEl>
                                        <p:attrNameLst>
                                          <p:attrName>ppt_y</p:attrName>
                                        </p:attrNameLst>
                                      </p:cBhvr>
                                      <p:tavLst>
                                        <p:tav tm="0">
                                          <p:val>
                                            <p:strVal val="#ppt_y-#ppt_h*1.125000"/>
                                          </p:val>
                                        </p:tav>
                                        <p:tav tm="100000">
                                          <p:val>
                                            <p:strVal val="#ppt_y"/>
                                          </p:val>
                                        </p:tav>
                                      </p:tavLst>
                                    </p:anim>
                                    <p:animEffect transition="in" filter="wipe(down)">
                                      <p:cBhvr>
                                        <p:cTn id="38" dur="500"/>
                                        <p:tgtEl>
                                          <p:spTgt spid="34"/>
                                        </p:tgtEl>
                                      </p:cBhvr>
                                    </p:animEffect>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childTnLst>
                          </p:cTn>
                        </p:par>
                        <p:par>
                          <p:cTn id="45" fill="hold">
                            <p:stCondLst>
                              <p:cond delay="5500"/>
                            </p:stCondLst>
                            <p:childTnLst>
                              <p:par>
                                <p:cTn id="46" presetID="12" presetClass="entr" presetSubtype="4"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p:tgtEl>
                                          <p:spTgt spid="37"/>
                                        </p:tgtEl>
                                        <p:attrNameLst>
                                          <p:attrName>ppt_y</p:attrName>
                                        </p:attrNameLst>
                                      </p:cBhvr>
                                      <p:tavLst>
                                        <p:tav tm="0">
                                          <p:val>
                                            <p:strVal val="#ppt_y+#ppt_h*1.125000"/>
                                          </p:val>
                                        </p:tav>
                                        <p:tav tm="100000">
                                          <p:val>
                                            <p:strVal val="#ppt_y"/>
                                          </p:val>
                                        </p:tav>
                                      </p:tavLst>
                                    </p:anim>
                                    <p:animEffect transition="in" filter="wipe(up)">
                                      <p:cBhvr>
                                        <p:cTn id="49" dur="500"/>
                                        <p:tgtEl>
                                          <p:spTgt spid="37"/>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p:tgtEl>
                                          <p:spTgt spid="38"/>
                                        </p:tgtEl>
                                        <p:attrNameLst>
                                          <p:attrName>ppt_y</p:attrName>
                                        </p:attrNameLst>
                                      </p:cBhvr>
                                      <p:tavLst>
                                        <p:tav tm="0">
                                          <p:val>
                                            <p:strVal val="#ppt_y-#ppt_h*1.125000"/>
                                          </p:val>
                                        </p:tav>
                                        <p:tav tm="100000">
                                          <p:val>
                                            <p:strVal val="#ppt_y"/>
                                          </p:val>
                                        </p:tav>
                                      </p:tavLst>
                                    </p:anim>
                                    <p:animEffect transition="in" filter="wipe(down)">
                                      <p:cBhvr>
                                        <p:cTn id="53" dur="500"/>
                                        <p:tgtEl>
                                          <p:spTgt spid="38"/>
                                        </p:tgtEl>
                                      </p:cBhvr>
                                    </p:animEffect>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animEffect transition="in" filter="fade">
                                      <p:cBhvr>
                                        <p:cTn id="59" dur="500"/>
                                        <p:tgtEl>
                                          <p:spTgt spid="40"/>
                                        </p:tgtEl>
                                      </p:cBhvr>
                                    </p:animEffect>
                                  </p:childTnLst>
                                </p:cTn>
                              </p:par>
                            </p:childTnLst>
                          </p:cTn>
                        </p:par>
                        <p:par>
                          <p:cTn id="60" fill="hold">
                            <p:stCondLst>
                              <p:cond delay="6500"/>
                            </p:stCondLst>
                            <p:childTnLst>
                              <p:par>
                                <p:cTn id="61" presetID="12" presetClass="entr" presetSubtype="4"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p:tgtEl>
                                          <p:spTgt spid="41"/>
                                        </p:tgtEl>
                                        <p:attrNameLst>
                                          <p:attrName>ppt_y</p:attrName>
                                        </p:attrNameLst>
                                      </p:cBhvr>
                                      <p:tavLst>
                                        <p:tav tm="0">
                                          <p:val>
                                            <p:strVal val="#ppt_y+#ppt_h*1.125000"/>
                                          </p:val>
                                        </p:tav>
                                        <p:tav tm="100000">
                                          <p:val>
                                            <p:strVal val="#ppt_y"/>
                                          </p:val>
                                        </p:tav>
                                      </p:tavLst>
                                    </p:anim>
                                    <p:animEffect transition="in" filter="wipe(up)">
                                      <p:cBhvr>
                                        <p:cTn id="64" dur="500"/>
                                        <p:tgtEl>
                                          <p:spTgt spid="41"/>
                                        </p:tgtEl>
                                      </p:cBhvr>
                                    </p:animEffect>
                                  </p:childTnLst>
                                </p:cTn>
                              </p:par>
                              <p:par>
                                <p:cTn id="65" presetID="12" presetClass="entr" presetSubtype="1"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p:tgtEl>
                                          <p:spTgt spid="42"/>
                                        </p:tgtEl>
                                        <p:attrNameLst>
                                          <p:attrName>ppt_y</p:attrName>
                                        </p:attrNameLst>
                                      </p:cBhvr>
                                      <p:tavLst>
                                        <p:tav tm="0">
                                          <p:val>
                                            <p:strVal val="#ppt_y-#ppt_h*1.125000"/>
                                          </p:val>
                                        </p:tav>
                                        <p:tav tm="100000">
                                          <p:val>
                                            <p:strVal val="#ppt_y"/>
                                          </p:val>
                                        </p:tav>
                                      </p:tavLst>
                                    </p:anim>
                                    <p:animEffect transition="in" filter="wipe(down)">
                                      <p:cBhvr>
                                        <p:cTn id="6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5" grpId="0"/>
      <p:bldP spid="31" grpId="0" animBg="1"/>
      <p:bldP spid="32" grpId="0"/>
      <p:bldP spid="34" grpId="0"/>
      <p:bldP spid="35" grpId="0" animBg="1"/>
      <p:bldP spid="37" grpId="0"/>
      <p:bldP spid="38" grpId="0"/>
      <p:bldP spid="40" grpId="0" animBg="1"/>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C1A1490-7F4F-4B4A-973E-79E63300B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 y="0"/>
            <a:ext cx="9138700" cy="5145088"/>
          </a:xfrm>
          <a:prstGeom prst="rect">
            <a:avLst/>
          </a:prstGeom>
        </p:spPr>
      </p:pic>
      <p:sp>
        <p:nvSpPr>
          <p:cNvPr id="7" name="椭圆 3087"/>
          <p:cNvSpPr>
            <a:spLocks noChangeArrowheads="1"/>
          </p:cNvSpPr>
          <p:nvPr/>
        </p:nvSpPr>
        <p:spPr bwMode="auto">
          <a:xfrm>
            <a:off x="1548458" y="2051360"/>
            <a:ext cx="953051" cy="953232"/>
          </a:xfrm>
          <a:prstGeom prst="ellipse">
            <a:avLst/>
          </a:prstGeom>
          <a:solidFill>
            <a:schemeClr val="accent1"/>
          </a:solidFill>
          <a:ln>
            <a:noFill/>
          </a:ln>
        </p:spPr>
        <p:txBody>
          <a:bodyPr lIns="65032" tIns="32516" rIns="65032" bIns="32516"/>
          <a:lstStyle/>
          <a:p>
            <a:endParaRPr lang="zh-CN" altLang="en-US" sz="190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3080"/>
          <p:cNvSpPr txBox="1">
            <a:spLocks noChangeArrowheads="1"/>
          </p:cNvSpPr>
          <p:nvPr/>
        </p:nvSpPr>
        <p:spPr bwMode="auto">
          <a:xfrm>
            <a:off x="1404442" y="2116734"/>
            <a:ext cx="1252447" cy="80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032" tIns="32516" rIns="65032" bIns="32516">
            <a:spAutoFit/>
          </a:bodyPr>
          <a:lstStyle/>
          <a:p>
            <a:pPr algn="ct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1" name="矩形 10"/>
          <p:cNvSpPr/>
          <p:nvPr/>
        </p:nvSpPr>
        <p:spPr>
          <a:xfrm>
            <a:off x="2800905" y="2152902"/>
            <a:ext cx="2030590" cy="400110"/>
          </a:xfrm>
          <a:prstGeom prst="rect">
            <a:avLst/>
          </a:prstGeom>
        </p:spPr>
        <p:txBody>
          <a:bodyPr wrap="square" lIns="0" tIns="0" rIns="0" bIns="0">
            <a:spAutoFit/>
          </a:bodyPr>
          <a:lstStyle/>
          <a:p>
            <a:pPr>
              <a:lnSpc>
                <a:spcPct val="130000"/>
              </a:lnSpc>
            </a:pPr>
            <a:r>
              <a:rPr lang="zh-CN" altLang="en-US" sz="2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p>
        </p:txBody>
      </p:sp>
      <p:sp>
        <p:nvSpPr>
          <p:cNvPr id="12" name="文本框 9"/>
          <p:cNvSpPr txBox="1"/>
          <p:nvPr/>
        </p:nvSpPr>
        <p:spPr>
          <a:xfrm>
            <a:off x="2779431" y="2545128"/>
            <a:ext cx="2829786" cy="303929"/>
          </a:xfrm>
          <a:prstGeom prst="rect">
            <a:avLst/>
          </a:prstGeom>
          <a:noFill/>
        </p:spPr>
        <p:txBody>
          <a:bodyPr wrap="square" lIns="0" tIns="0" rIns="0" bIns="0" rtlCol="0">
            <a:spAutoFit/>
          </a:bodyPr>
          <a:lstStyle/>
          <a:p>
            <a:pPr>
              <a:lnSpc>
                <a:spcPct val="150000"/>
              </a:lnSpc>
            </a:pPr>
            <a:r>
              <a:rPr lang="zh-CN" altLang="en-US" sz="7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请替换文字内容，修改文字内容，也可以直接复制你的内容到此。请替换文字内容，修改文字内容，也可以直接复制你的内容到此。</a:t>
            </a:r>
          </a:p>
        </p:txBody>
      </p:sp>
    </p:spTree>
    <p:extLst>
      <p:ext uri="{BB962C8B-B14F-4D97-AF65-F5344CB8AC3E}">
        <p14:creationId xmlns:p14="http://schemas.microsoft.com/office/powerpoint/2010/main" val="22601819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4*#ppt_w"/>
                                          </p:val>
                                        </p:tav>
                                        <p:tav tm="100000">
                                          <p:val>
                                            <p:strVal val="#ppt_w"/>
                                          </p:val>
                                        </p:tav>
                                      </p:tavLst>
                                    </p:anim>
                                    <p:anim calcmode="lin" valueType="num">
                                      <p:cBhvr>
                                        <p:cTn id="26" dur="500" fill="hold"/>
                                        <p:tgtEl>
                                          <p:spTgt spid="11"/>
                                        </p:tgtEl>
                                        <p:attrNameLst>
                                          <p:attrName>ppt_h</p:attrName>
                                        </p:attrNameLst>
                                      </p:cBhvr>
                                      <p:tavLst>
                                        <p:tav tm="0">
                                          <p:val>
                                            <p:strVal val="4*#ppt_h"/>
                                          </p:val>
                                        </p:tav>
                                        <p:tav tm="100000">
                                          <p:val>
                                            <p:strVal val="#ppt_h"/>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p:cNvSpPr/>
          <p:nvPr/>
        </p:nvSpPr>
        <p:spPr>
          <a:xfrm>
            <a:off x="3971685" y="3365977"/>
            <a:ext cx="789554" cy="789704"/>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58" name="Oval 57"/>
          <p:cNvSpPr/>
          <p:nvPr/>
        </p:nvSpPr>
        <p:spPr>
          <a:xfrm>
            <a:off x="4956424" y="3009405"/>
            <a:ext cx="789554" cy="78970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59" name="Oval 58"/>
          <p:cNvSpPr/>
          <p:nvPr/>
        </p:nvSpPr>
        <p:spPr>
          <a:xfrm>
            <a:off x="3206513" y="2708483"/>
            <a:ext cx="789554" cy="78970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55" name="Oval 54"/>
          <p:cNvSpPr/>
          <p:nvPr/>
        </p:nvSpPr>
        <p:spPr>
          <a:xfrm>
            <a:off x="5174593" y="2093971"/>
            <a:ext cx="789554" cy="78970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54" name="Oval 53"/>
          <p:cNvSpPr/>
          <p:nvPr/>
        </p:nvSpPr>
        <p:spPr>
          <a:xfrm>
            <a:off x="4383877" y="1438382"/>
            <a:ext cx="789554" cy="78970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45" name="Oval 44"/>
          <p:cNvSpPr/>
          <p:nvPr/>
        </p:nvSpPr>
        <p:spPr>
          <a:xfrm>
            <a:off x="3443379" y="1717700"/>
            <a:ext cx="789554" cy="789704"/>
          </a:xfrm>
          <a:prstGeom prst="ellipse">
            <a:avLst/>
          </a:prstGeom>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65032" tIns="32516" rIns="65032" bIns="32516" rtlCol="0" anchor="ctr"/>
          <a:lstStyle/>
          <a:p>
            <a:pPr algn="ct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44" name="Hexagon 43"/>
          <p:cNvSpPr/>
          <p:nvPr/>
        </p:nvSpPr>
        <p:spPr>
          <a:xfrm>
            <a:off x="3762686" y="2252232"/>
            <a:ext cx="562823" cy="485284"/>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01</a:t>
            </a:r>
          </a:p>
        </p:txBody>
      </p:sp>
      <p:sp>
        <p:nvSpPr>
          <p:cNvPr id="46" name="Hexagon 45"/>
          <p:cNvSpPr/>
          <p:nvPr/>
        </p:nvSpPr>
        <p:spPr>
          <a:xfrm>
            <a:off x="4825414" y="2252232"/>
            <a:ext cx="562823" cy="485284"/>
          </a:xfrm>
          <a:prstGeom prst="hexag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03</a:t>
            </a:r>
          </a:p>
        </p:txBody>
      </p:sp>
      <p:sp>
        <p:nvSpPr>
          <p:cNvPr id="47" name="Hexagon 46"/>
          <p:cNvSpPr/>
          <p:nvPr/>
        </p:nvSpPr>
        <p:spPr>
          <a:xfrm>
            <a:off x="4298646" y="1972177"/>
            <a:ext cx="562823" cy="485284"/>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02</a:t>
            </a:r>
          </a:p>
        </p:txBody>
      </p:sp>
      <p:sp>
        <p:nvSpPr>
          <p:cNvPr id="48" name="Hexagon 47"/>
          <p:cNvSpPr/>
          <p:nvPr/>
        </p:nvSpPr>
        <p:spPr>
          <a:xfrm>
            <a:off x="3762686" y="2840047"/>
            <a:ext cx="562823" cy="485284"/>
          </a:xfrm>
          <a:prstGeom prst="hex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06</a:t>
            </a:r>
          </a:p>
        </p:txBody>
      </p:sp>
      <p:sp>
        <p:nvSpPr>
          <p:cNvPr id="50" name="Hexagon 49"/>
          <p:cNvSpPr/>
          <p:nvPr/>
        </p:nvSpPr>
        <p:spPr>
          <a:xfrm>
            <a:off x="4805481" y="2822432"/>
            <a:ext cx="562823" cy="485284"/>
          </a:xfrm>
          <a:prstGeom prst="hexag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04</a:t>
            </a:r>
          </a:p>
        </p:txBody>
      </p:sp>
      <p:sp>
        <p:nvSpPr>
          <p:cNvPr id="52" name="Hexagon 51"/>
          <p:cNvSpPr/>
          <p:nvPr/>
        </p:nvSpPr>
        <p:spPr>
          <a:xfrm>
            <a:off x="4298646" y="3141634"/>
            <a:ext cx="562823" cy="485284"/>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r>
              <a:rPr lang="en-US" dirty="0">
                <a:latin typeface="Arial" panose="020B0604020202020204" pitchFamily="34" charset="0"/>
                <a:ea typeface="微软雅黑" panose="020B0503020204020204" pitchFamily="34" charset="-122"/>
                <a:sym typeface="Arial" panose="020B0604020202020204" pitchFamily="34" charset="0"/>
              </a:rPr>
              <a:t>05</a:t>
            </a:r>
          </a:p>
        </p:txBody>
      </p:sp>
      <p:sp>
        <p:nvSpPr>
          <p:cNvPr id="63" name="Freeform 62"/>
          <p:cNvSpPr>
            <a:spLocks noEditPoints="1"/>
          </p:cNvSpPr>
          <p:nvPr/>
        </p:nvSpPr>
        <p:spPr bwMode="auto">
          <a:xfrm>
            <a:off x="3716386" y="1907364"/>
            <a:ext cx="228794" cy="33431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69"/>
          <p:cNvSpPr>
            <a:spLocks/>
          </p:cNvSpPr>
          <p:nvPr/>
        </p:nvSpPr>
        <p:spPr bwMode="auto">
          <a:xfrm>
            <a:off x="4715015" y="1660443"/>
            <a:ext cx="139894" cy="262825"/>
          </a:xfrm>
          <a:custGeom>
            <a:avLst/>
            <a:gdLst/>
            <a:ahLst/>
            <a:cxnLst>
              <a:cxn ang="0">
                <a:pos x="21" y="57"/>
              </a:cxn>
              <a:cxn ang="0">
                <a:pos x="21" y="63"/>
              </a:cxn>
              <a:cxn ang="0">
                <a:pos x="20" y="64"/>
              </a:cxn>
              <a:cxn ang="0">
                <a:pos x="15" y="64"/>
              </a:cxn>
              <a:cxn ang="0">
                <a:pos x="14" y="63"/>
              </a:cxn>
              <a:cxn ang="0">
                <a:pos x="14" y="57"/>
              </a:cxn>
              <a:cxn ang="0">
                <a:pos x="1" y="50"/>
              </a:cxn>
              <a:cxn ang="0">
                <a:pos x="1" y="49"/>
              </a:cxn>
              <a:cxn ang="0">
                <a:pos x="4" y="44"/>
              </a:cxn>
              <a:cxn ang="0">
                <a:pos x="5" y="43"/>
              </a:cxn>
              <a:cxn ang="0">
                <a:pos x="6" y="44"/>
              </a:cxn>
              <a:cxn ang="0">
                <a:pos x="17" y="49"/>
              </a:cxn>
              <a:cxn ang="0">
                <a:pos x="25" y="43"/>
              </a:cxn>
              <a:cxn ang="0">
                <a:pos x="16" y="36"/>
              </a:cxn>
              <a:cxn ang="0">
                <a:pos x="1" y="21"/>
              </a:cxn>
              <a:cxn ang="0">
                <a:pos x="14" y="8"/>
              </a:cxn>
              <a:cxn ang="0">
                <a:pos x="14" y="1"/>
              </a:cxn>
              <a:cxn ang="0">
                <a:pos x="15" y="0"/>
              </a:cxn>
              <a:cxn ang="0">
                <a:pos x="20" y="0"/>
              </a:cxn>
              <a:cxn ang="0">
                <a:pos x="21" y="1"/>
              </a:cxn>
              <a:cxn ang="0">
                <a:pos x="21" y="7"/>
              </a:cxn>
              <a:cxn ang="0">
                <a:pos x="32" y="12"/>
              </a:cxn>
              <a:cxn ang="0">
                <a:pos x="32" y="14"/>
              </a:cxn>
              <a:cxn ang="0">
                <a:pos x="29" y="19"/>
              </a:cxn>
              <a:cxn ang="0">
                <a:pos x="29" y="19"/>
              </a:cxn>
              <a:cxn ang="0">
                <a:pos x="28" y="19"/>
              </a:cxn>
              <a:cxn ang="0">
                <a:pos x="18" y="15"/>
              </a:cxn>
              <a:cxn ang="0">
                <a:pos x="10" y="21"/>
              </a:cxn>
              <a:cxn ang="0">
                <a:pos x="20" y="28"/>
              </a:cxn>
              <a:cxn ang="0">
                <a:pos x="34" y="42"/>
              </a:cxn>
              <a:cxn ang="0">
                <a:pos x="21" y="57"/>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6" name="Freeform 23"/>
          <p:cNvSpPr>
            <a:spLocks noEditPoints="1"/>
          </p:cNvSpPr>
          <p:nvPr/>
        </p:nvSpPr>
        <p:spPr bwMode="auto">
          <a:xfrm>
            <a:off x="5466758" y="2377305"/>
            <a:ext cx="220230" cy="208283"/>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7" name="Freeform 57"/>
          <p:cNvSpPr>
            <a:spLocks noEditPoints="1"/>
          </p:cNvSpPr>
          <p:nvPr/>
        </p:nvSpPr>
        <p:spPr bwMode="auto">
          <a:xfrm>
            <a:off x="5248059" y="3357287"/>
            <a:ext cx="206285" cy="182912"/>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83"/>
          <p:cNvSpPr>
            <a:spLocks noEditPoints="1"/>
          </p:cNvSpPr>
          <p:nvPr/>
        </p:nvSpPr>
        <p:spPr bwMode="auto">
          <a:xfrm>
            <a:off x="4257244" y="3669807"/>
            <a:ext cx="203689" cy="305589"/>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40"/>
          <p:cNvSpPr>
            <a:spLocks noEditPoints="1"/>
          </p:cNvSpPr>
          <p:nvPr/>
        </p:nvSpPr>
        <p:spPr bwMode="auto">
          <a:xfrm>
            <a:off x="3427991" y="2958554"/>
            <a:ext cx="288395" cy="290572"/>
          </a:xfrm>
          <a:custGeom>
            <a:avLst/>
            <a:gdLst/>
            <a:ahLst/>
            <a:cxnLst>
              <a:cxn ang="0">
                <a:pos x="63" y="43"/>
              </a:cxn>
              <a:cxn ang="0">
                <a:pos x="60" y="48"/>
              </a:cxn>
              <a:cxn ang="0">
                <a:pos x="34" y="62"/>
              </a:cxn>
              <a:cxn ang="0">
                <a:pos x="31" y="63"/>
              </a:cxn>
              <a:cxn ang="0">
                <a:pos x="29" y="62"/>
              </a:cxn>
              <a:cxn ang="0">
                <a:pos x="2" y="48"/>
              </a:cxn>
              <a:cxn ang="0">
                <a:pos x="0" y="43"/>
              </a:cxn>
              <a:cxn ang="0">
                <a:pos x="0" y="14"/>
              </a:cxn>
              <a:cxn ang="0">
                <a:pos x="3" y="10"/>
              </a:cxn>
              <a:cxn ang="0">
                <a:pos x="30" y="0"/>
              </a:cxn>
              <a:cxn ang="0">
                <a:pos x="31" y="0"/>
              </a:cxn>
              <a:cxn ang="0">
                <a:pos x="33" y="0"/>
              </a:cxn>
              <a:cxn ang="0">
                <a:pos x="60" y="10"/>
              </a:cxn>
              <a:cxn ang="0">
                <a:pos x="63" y="14"/>
              </a:cxn>
              <a:cxn ang="0">
                <a:pos x="63" y="43"/>
              </a:cxn>
              <a:cxn ang="0">
                <a:pos x="58" y="14"/>
              </a:cxn>
              <a:cxn ang="0">
                <a:pos x="31" y="4"/>
              </a:cxn>
              <a:cxn ang="0">
                <a:pos x="5" y="14"/>
              </a:cxn>
              <a:cxn ang="0">
                <a:pos x="31" y="24"/>
              </a:cxn>
              <a:cxn ang="0">
                <a:pos x="58" y="14"/>
              </a:cxn>
              <a:cxn ang="0">
                <a:pos x="58" y="43"/>
              </a:cxn>
              <a:cxn ang="0">
                <a:pos x="58" y="19"/>
              </a:cxn>
              <a:cxn ang="0">
                <a:pos x="34" y="28"/>
              </a:cxn>
              <a:cxn ang="0">
                <a:pos x="34" y="57"/>
              </a:cxn>
              <a:cxn ang="0">
                <a:pos x="58" y="43"/>
              </a:cxn>
            </a:cxnLst>
            <a:rect l="0" t="0" r="r" b="b"/>
            <a:pathLst>
              <a:path w="63" h="63">
                <a:moveTo>
                  <a:pt x="63" y="43"/>
                </a:moveTo>
                <a:cubicBezTo>
                  <a:pt x="63" y="45"/>
                  <a:pt x="62" y="47"/>
                  <a:pt x="60" y="48"/>
                </a:cubicBezTo>
                <a:cubicBezTo>
                  <a:pt x="34" y="62"/>
                  <a:pt x="34" y="62"/>
                  <a:pt x="34" y="62"/>
                </a:cubicBezTo>
                <a:cubicBezTo>
                  <a:pt x="33" y="63"/>
                  <a:pt x="32" y="63"/>
                  <a:pt x="31" y="63"/>
                </a:cubicBezTo>
                <a:cubicBezTo>
                  <a:pt x="31" y="63"/>
                  <a:pt x="30" y="63"/>
                  <a:pt x="29" y="62"/>
                </a:cubicBezTo>
                <a:cubicBezTo>
                  <a:pt x="2" y="48"/>
                  <a:pt x="2" y="48"/>
                  <a:pt x="2" y="48"/>
                </a:cubicBezTo>
                <a:cubicBezTo>
                  <a:pt x="1" y="47"/>
                  <a:pt x="0" y="45"/>
                  <a:pt x="0" y="43"/>
                </a:cubicBezTo>
                <a:cubicBezTo>
                  <a:pt x="0" y="14"/>
                  <a:pt x="0" y="14"/>
                  <a:pt x="0" y="14"/>
                </a:cubicBezTo>
                <a:cubicBezTo>
                  <a:pt x="0" y="12"/>
                  <a:pt x="1" y="10"/>
                  <a:pt x="3" y="10"/>
                </a:cubicBezTo>
                <a:cubicBezTo>
                  <a:pt x="30" y="0"/>
                  <a:pt x="30" y="0"/>
                  <a:pt x="30" y="0"/>
                </a:cubicBezTo>
                <a:cubicBezTo>
                  <a:pt x="30" y="0"/>
                  <a:pt x="31" y="0"/>
                  <a:pt x="31" y="0"/>
                </a:cubicBezTo>
                <a:cubicBezTo>
                  <a:pt x="32" y="0"/>
                  <a:pt x="32" y="0"/>
                  <a:pt x="33" y="0"/>
                </a:cubicBezTo>
                <a:cubicBezTo>
                  <a:pt x="60" y="10"/>
                  <a:pt x="60" y="10"/>
                  <a:pt x="60" y="10"/>
                </a:cubicBezTo>
                <a:cubicBezTo>
                  <a:pt x="62" y="10"/>
                  <a:pt x="63" y="12"/>
                  <a:pt x="63" y="14"/>
                </a:cubicBezTo>
                <a:lnTo>
                  <a:pt x="63" y="43"/>
                </a:lnTo>
                <a:close/>
                <a:moveTo>
                  <a:pt x="58" y="14"/>
                </a:moveTo>
                <a:cubicBezTo>
                  <a:pt x="31" y="4"/>
                  <a:pt x="31" y="4"/>
                  <a:pt x="31" y="4"/>
                </a:cubicBezTo>
                <a:cubicBezTo>
                  <a:pt x="5" y="14"/>
                  <a:pt x="5" y="14"/>
                  <a:pt x="5" y="14"/>
                </a:cubicBezTo>
                <a:cubicBezTo>
                  <a:pt x="31" y="24"/>
                  <a:pt x="31" y="24"/>
                  <a:pt x="31" y="24"/>
                </a:cubicBezTo>
                <a:lnTo>
                  <a:pt x="58" y="14"/>
                </a:lnTo>
                <a:close/>
                <a:moveTo>
                  <a:pt x="58" y="43"/>
                </a:moveTo>
                <a:cubicBezTo>
                  <a:pt x="58" y="19"/>
                  <a:pt x="58" y="19"/>
                  <a:pt x="58" y="19"/>
                </a:cubicBezTo>
                <a:cubicBezTo>
                  <a:pt x="34" y="28"/>
                  <a:pt x="34" y="28"/>
                  <a:pt x="34" y="28"/>
                </a:cubicBezTo>
                <a:cubicBezTo>
                  <a:pt x="34" y="57"/>
                  <a:pt x="34" y="57"/>
                  <a:pt x="34" y="57"/>
                </a:cubicBezTo>
                <a:lnTo>
                  <a:pt x="58" y="43"/>
                </a:lnTo>
                <a:close/>
              </a:path>
            </a:pathLst>
          </a:custGeom>
          <a:solidFill>
            <a:schemeClr val="bg1"/>
          </a:solidFill>
          <a:ln w="9525">
            <a:noFill/>
            <a:round/>
            <a:headEnd/>
            <a:tailEnd/>
          </a:ln>
        </p:spPr>
        <p:txBody>
          <a:bodyPr vert="horz" wrap="square" lIns="70783" tIns="35392" rIns="70783" bIns="35392" numCol="1" anchor="t" anchorCtr="0" compatLnSpc="1">
            <a:prstTxWarp prst="textNoShape">
              <a:avLst/>
            </a:prstTxWarp>
          </a:bodyPr>
          <a:lstStyle/>
          <a:p>
            <a:pPr>
              <a:lnSpc>
                <a:spcPct val="120000"/>
              </a:lnSpc>
            </a:pPr>
            <a:endParaRPr lang="en-US" sz="1000"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 name="Group 22"/>
          <p:cNvGrpSpPr/>
          <p:nvPr/>
        </p:nvGrpSpPr>
        <p:grpSpPr>
          <a:xfrm>
            <a:off x="1346276" y="2840890"/>
            <a:ext cx="1720302" cy="547339"/>
            <a:chOff x="844734" y="1912933"/>
            <a:chExt cx="2287091" cy="706900"/>
          </a:xfrm>
        </p:grpSpPr>
        <p:sp>
          <p:nvSpPr>
            <p:cNvPr id="71" name="Footer Text"/>
            <p:cNvSpPr txBox="1"/>
            <p:nvPr/>
          </p:nvSpPr>
          <p:spPr>
            <a:xfrm>
              <a:off x="844734" y="2190533"/>
              <a:ext cx="2287091" cy="429300"/>
            </a:xfrm>
            <a:prstGeom prst="rect">
              <a:avLst/>
            </a:prstGeom>
            <a:noFill/>
          </p:spPr>
          <p:txBody>
            <a:bodyPr wrap="square" lIns="0" tIns="0" rIns="0" bIns="0" rtlCol="0" anchor="t" anchorCtr="0">
              <a:spAutoFit/>
            </a:bodyPr>
            <a:lstStyle/>
            <a:p>
              <a:pPr algn="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72" name="TextBox 71"/>
            <p:cNvSpPr txBox="1"/>
            <p:nvPr/>
          </p:nvSpPr>
          <p:spPr>
            <a:xfrm>
              <a:off x="1938383" y="1912933"/>
              <a:ext cx="1193442" cy="238500"/>
            </a:xfrm>
            <a:prstGeom prst="rect">
              <a:avLst/>
            </a:prstGeom>
            <a:noFill/>
          </p:spPr>
          <p:txBody>
            <a:bodyPr wrap="none" lIns="0" tIns="0" rIns="0" bIns="0" rtlCol="0" anchor="t" anchorCtr="0">
              <a:spAutoFit/>
            </a:bodyPr>
            <a:lstStyle/>
            <a:p>
              <a:pPr algn="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zh-CN"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Group 25"/>
          <p:cNvGrpSpPr/>
          <p:nvPr/>
        </p:nvGrpSpPr>
        <p:grpSpPr>
          <a:xfrm>
            <a:off x="2085343" y="3564203"/>
            <a:ext cx="1720302" cy="627112"/>
            <a:chOff x="844734" y="1912931"/>
            <a:chExt cx="2287091" cy="809927"/>
          </a:xfrm>
        </p:grpSpPr>
        <p:sp>
          <p:nvSpPr>
            <p:cNvPr id="74" name="Footer Text"/>
            <p:cNvSpPr txBox="1"/>
            <p:nvPr/>
          </p:nvSpPr>
          <p:spPr>
            <a:xfrm>
              <a:off x="844734" y="2150459"/>
              <a:ext cx="2287091" cy="572399"/>
            </a:xfrm>
            <a:prstGeom prst="rect">
              <a:avLst/>
            </a:prstGeom>
            <a:noFill/>
          </p:spPr>
          <p:txBody>
            <a:bodyPr wrap="square" lIns="0" tIns="0" rIns="0" bIns="0" rtlCol="0" anchor="t" anchorCtr="0">
              <a:spAutoFit/>
            </a:bodyPr>
            <a:lstStyle/>
            <a:p>
              <a:pPr algn="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r>
                <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，修改文字内容，也可以直接复制你的内容到此</a:t>
              </a:r>
              <a:endPar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TextBox 74"/>
            <p:cNvSpPr txBox="1"/>
            <p:nvPr/>
          </p:nvSpPr>
          <p:spPr>
            <a:xfrm>
              <a:off x="1938383" y="1912931"/>
              <a:ext cx="1193442" cy="238500"/>
            </a:xfrm>
            <a:prstGeom prst="rect">
              <a:avLst/>
            </a:prstGeom>
            <a:noFill/>
          </p:spPr>
          <p:txBody>
            <a:bodyPr wrap="none" lIns="0" tIns="0" rIns="0" bIns="0" rtlCol="0" anchor="t" anchorCtr="0">
              <a:spAutoFit/>
            </a:bodyPr>
            <a:lstStyle/>
            <a:p>
              <a:pPr algn="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altLang="zh-CN"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32"/>
          <p:cNvGrpSpPr/>
          <p:nvPr/>
        </p:nvGrpSpPr>
        <p:grpSpPr>
          <a:xfrm>
            <a:off x="5474896" y="1472766"/>
            <a:ext cx="1733959" cy="544076"/>
            <a:chOff x="844734" y="1912933"/>
            <a:chExt cx="2287091" cy="702685"/>
          </a:xfrm>
        </p:grpSpPr>
        <p:sp>
          <p:nvSpPr>
            <p:cNvPr id="81" name="Footer Text"/>
            <p:cNvSpPr txBox="1"/>
            <p:nvPr/>
          </p:nvSpPr>
          <p:spPr>
            <a:xfrm>
              <a:off x="844734" y="2186318"/>
              <a:ext cx="2287091" cy="429300"/>
            </a:xfrm>
            <a:prstGeom prst="rect">
              <a:avLst/>
            </a:prstGeom>
            <a:noFill/>
          </p:spPr>
          <p:txBody>
            <a:bodyPr wrap="square" lIns="0" tIns="0" rIns="0" bIns="0" rtlCol="0" anchor="t" anchorCtr="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84" name="TextBox 83"/>
            <p:cNvSpPr txBox="1"/>
            <p:nvPr/>
          </p:nvSpPr>
          <p:spPr>
            <a:xfrm>
              <a:off x="844734" y="1912933"/>
              <a:ext cx="1184042" cy="238500"/>
            </a:xfrm>
            <a:prstGeom prst="rect">
              <a:avLst/>
            </a:prstGeom>
            <a:noFill/>
          </p:spPr>
          <p:txBody>
            <a:bodyPr wrap="none" lIns="0" tIns="0" rIns="0" bIns="0" rtlCol="0" anchor="t" anchorCtr="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35"/>
          <p:cNvGrpSpPr/>
          <p:nvPr/>
        </p:nvGrpSpPr>
        <p:grpSpPr>
          <a:xfrm>
            <a:off x="6239495" y="2180770"/>
            <a:ext cx="1733959" cy="543202"/>
            <a:chOff x="844734" y="1912933"/>
            <a:chExt cx="2287091" cy="701557"/>
          </a:xfrm>
        </p:grpSpPr>
        <p:sp>
          <p:nvSpPr>
            <p:cNvPr id="86" name="Footer Text"/>
            <p:cNvSpPr txBox="1"/>
            <p:nvPr/>
          </p:nvSpPr>
          <p:spPr>
            <a:xfrm>
              <a:off x="844734" y="2185190"/>
              <a:ext cx="2287091" cy="429300"/>
            </a:xfrm>
            <a:prstGeom prst="rect">
              <a:avLst/>
            </a:prstGeom>
            <a:noFill/>
          </p:spPr>
          <p:txBody>
            <a:bodyPr wrap="square" lIns="0" tIns="0" rIns="0" bIns="0" rtlCol="0" anchor="t" anchorCtr="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87" name="TextBox 86"/>
            <p:cNvSpPr txBox="1"/>
            <p:nvPr/>
          </p:nvSpPr>
          <p:spPr>
            <a:xfrm>
              <a:off x="844734" y="1912933"/>
              <a:ext cx="1184042" cy="238500"/>
            </a:xfrm>
            <a:prstGeom prst="rect">
              <a:avLst/>
            </a:prstGeom>
            <a:noFill/>
          </p:spPr>
          <p:txBody>
            <a:bodyPr wrap="none" lIns="0" tIns="0" rIns="0" bIns="0" rtlCol="0" anchor="t" anchorCtr="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Group 22"/>
          <p:cNvGrpSpPr/>
          <p:nvPr/>
        </p:nvGrpSpPr>
        <p:grpSpPr>
          <a:xfrm>
            <a:off x="1589926" y="1838638"/>
            <a:ext cx="1720302" cy="530850"/>
            <a:chOff x="844734" y="1912933"/>
            <a:chExt cx="2287091" cy="685604"/>
          </a:xfrm>
        </p:grpSpPr>
        <p:sp>
          <p:nvSpPr>
            <p:cNvPr id="89" name="Footer Text"/>
            <p:cNvSpPr txBox="1"/>
            <p:nvPr/>
          </p:nvSpPr>
          <p:spPr>
            <a:xfrm>
              <a:off x="844734" y="2169237"/>
              <a:ext cx="2287091" cy="429300"/>
            </a:xfrm>
            <a:prstGeom prst="rect">
              <a:avLst/>
            </a:prstGeom>
            <a:noFill/>
          </p:spPr>
          <p:txBody>
            <a:bodyPr wrap="square" lIns="0" tIns="0" rIns="0" bIns="0" rtlCol="0" anchor="t" anchorCtr="0">
              <a:spAutoFit/>
            </a:bodyPr>
            <a:lstStyle/>
            <a:p>
              <a:pPr algn="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90" name="TextBox 89"/>
            <p:cNvSpPr txBox="1"/>
            <p:nvPr/>
          </p:nvSpPr>
          <p:spPr>
            <a:xfrm>
              <a:off x="1938383" y="1912933"/>
              <a:ext cx="1193442" cy="238500"/>
            </a:xfrm>
            <a:prstGeom prst="rect">
              <a:avLst/>
            </a:prstGeom>
            <a:noFill/>
          </p:spPr>
          <p:txBody>
            <a:bodyPr wrap="none" lIns="0" tIns="0" rIns="0" bIns="0" rtlCol="0" anchor="t" anchorCtr="0">
              <a:spAutoFit/>
            </a:bodyPr>
            <a:lstStyle/>
            <a:p>
              <a:pPr algn="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35"/>
          <p:cNvGrpSpPr/>
          <p:nvPr/>
        </p:nvGrpSpPr>
        <p:grpSpPr>
          <a:xfrm>
            <a:off x="6042361" y="3150312"/>
            <a:ext cx="1733959" cy="507419"/>
            <a:chOff x="844734" y="1912933"/>
            <a:chExt cx="2287091" cy="655342"/>
          </a:xfrm>
        </p:grpSpPr>
        <p:sp>
          <p:nvSpPr>
            <p:cNvPr id="92" name="Footer Text"/>
            <p:cNvSpPr txBox="1"/>
            <p:nvPr/>
          </p:nvSpPr>
          <p:spPr>
            <a:xfrm>
              <a:off x="844734" y="2138975"/>
              <a:ext cx="2287091" cy="429300"/>
            </a:xfrm>
            <a:prstGeom prst="rect">
              <a:avLst/>
            </a:prstGeom>
            <a:noFill/>
          </p:spPr>
          <p:txBody>
            <a:bodyPr wrap="square" lIns="0" tIns="0" rIns="0" bIns="0" rtlCol="0" anchor="t" anchorCtr="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p>
          </p:txBody>
        </p:sp>
        <p:sp>
          <p:nvSpPr>
            <p:cNvPr id="93" name="TextBox 92"/>
            <p:cNvSpPr txBox="1"/>
            <p:nvPr/>
          </p:nvSpPr>
          <p:spPr>
            <a:xfrm>
              <a:off x="844734" y="1912933"/>
              <a:ext cx="1184042" cy="238500"/>
            </a:xfrm>
            <a:prstGeom prst="rect">
              <a:avLst/>
            </a:prstGeom>
            <a:noFill/>
          </p:spPr>
          <p:txBody>
            <a:bodyPr wrap="none" lIns="0" tIns="0" rIns="0" bIns="0" rtlCol="0" anchor="t" anchorCtr="0">
              <a:spAutoFit/>
            </a:bodyPr>
            <a:lstStyle/>
            <a:p>
              <a:pP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10897702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fltVal val="0"/>
                                          </p:val>
                                        </p:tav>
                                        <p:tav tm="100000">
                                          <p:val>
                                            <p:strVal val="#ppt_h"/>
                                          </p:val>
                                        </p:tav>
                                      </p:tavLst>
                                    </p:anim>
                                    <p:animEffect transition="in" filter="fade">
                                      <p:cBhvr>
                                        <p:cTn id="21" dur="500"/>
                                        <p:tgtEl>
                                          <p:spTgt spid="63"/>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par>
                          <p:cTn id="32" fill="hold">
                            <p:stCondLst>
                              <p:cond delay="2500"/>
                            </p:stCondLst>
                            <p:childTnLst>
                              <p:par>
                                <p:cTn id="33" presetID="53"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500" fill="hold"/>
                                        <p:tgtEl>
                                          <p:spTgt spid="54"/>
                                        </p:tgtEl>
                                        <p:attrNameLst>
                                          <p:attrName>ppt_w</p:attrName>
                                        </p:attrNameLst>
                                      </p:cBhvr>
                                      <p:tavLst>
                                        <p:tav tm="0">
                                          <p:val>
                                            <p:fltVal val="0"/>
                                          </p:val>
                                        </p:tav>
                                        <p:tav tm="100000">
                                          <p:val>
                                            <p:strVal val="#ppt_w"/>
                                          </p:val>
                                        </p:tav>
                                      </p:tavLst>
                                    </p:anim>
                                    <p:anim calcmode="lin" valueType="num">
                                      <p:cBhvr>
                                        <p:cTn id="36" dur="500" fill="hold"/>
                                        <p:tgtEl>
                                          <p:spTgt spid="54"/>
                                        </p:tgtEl>
                                        <p:attrNameLst>
                                          <p:attrName>ppt_h</p:attrName>
                                        </p:attrNameLst>
                                      </p:cBhvr>
                                      <p:tavLst>
                                        <p:tav tm="0">
                                          <p:val>
                                            <p:fltVal val="0"/>
                                          </p:val>
                                        </p:tav>
                                        <p:tav tm="100000">
                                          <p:val>
                                            <p:strVal val="#ppt_h"/>
                                          </p:val>
                                        </p:tav>
                                      </p:tavLst>
                                    </p:anim>
                                    <p:animEffect transition="in" filter="fade">
                                      <p:cBhvr>
                                        <p:cTn id="37" dur="500"/>
                                        <p:tgtEl>
                                          <p:spTgt spid="54"/>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p:cTn id="41" dur="500" fill="hold"/>
                                        <p:tgtEl>
                                          <p:spTgt spid="64"/>
                                        </p:tgtEl>
                                        <p:attrNameLst>
                                          <p:attrName>ppt_w</p:attrName>
                                        </p:attrNameLst>
                                      </p:cBhvr>
                                      <p:tavLst>
                                        <p:tav tm="0">
                                          <p:val>
                                            <p:fltVal val="0"/>
                                          </p:val>
                                        </p:tav>
                                        <p:tav tm="100000">
                                          <p:val>
                                            <p:strVal val="#ppt_w"/>
                                          </p:val>
                                        </p:tav>
                                      </p:tavLst>
                                    </p:anim>
                                    <p:anim calcmode="lin" valueType="num">
                                      <p:cBhvr>
                                        <p:cTn id="42" dur="500" fill="hold"/>
                                        <p:tgtEl>
                                          <p:spTgt spid="64"/>
                                        </p:tgtEl>
                                        <p:attrNameLst>
                                          <p:attrName>ppt_h</p:attrName>
                                        </p:attrNameLst>
                                      </p:cBhvr>
                                      <p:tavLst>
                                        <p:tav tm="0">
                                          <p:val>
                                            <p:fltVal val="0"/>
                                          </p:val>
                                        </p:tav>
                                        <p:tav tm="100000">
                                          <p:val>
                                            <p:strVal val="#ppt_h"/>
                                          </p:val>
                                        </p:tav>
                                      </p:tavLst>
                                    </p:anim>
                                    <p:animEffect transition="in" filter="fade">
                                      <p:cBhvr>
                                        <p:cTn id="43" dur="500"/>
                                        <p:tgtEl>
                                          <p:spTgt spid="64"/>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par>
                          <p:cTn id="48" fill="hold">
                            <p:stCondLst>
                              <p:cond delay="4000"/>
                            </p:stCondLst>
                            <p:childTnLst>
                              <p:par>
                                <p:cTn id="49" presetID="53" presetClass="entr" presetSubtype="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p:cTn id="51" dur="500" fill="hold"/>
                                        <p:tgtEl>
                                          <p:spTgt spid="46"/>
                                        </p:tgtEl>
                                        <p:attrNameLst>
                                          <p:attrName>ppt_w</p:attrName>
                                        </p:attrNameLst>
                                      </p:cBhvr>
                                      <p:tavLst>
                                        <p:tav tm="0">
                                          <p:val>
                                            <p:fltVal val="0"/>
                                          </p:val>
                                        </p:tav>
                                        <p:tav tm="100000">
                                          <p:val>
                                            <p:strVal val="#ppt_w"/>
                                          </p:val>
                                        </p:tav>
                                      </p:tavLst>
                                    </p:anim>
                                    <p:anim calcmode="lin" valueType="num">
                                      <p:cBhvr>
                                        <p:cTn id="52" dur="500" fill="hold"/>
                                        <p:tgtEl>
                                          <p:spTgt spid="46"/>
                                        </p:tgtEl>
                                        <p:attrNameLst>
                                          <p:attrName>ppt_h</p:attrName>
                                        </p:attrNameLst>
                                      </p:cBhvr>
                                      <p:tavLst>
                                        <p:tav tm="0">
                                          <p:val>
                                            <p:fltVal val="0"/>
                                          </p:val>
                                        </p:tav>
                                        <p:tav tm="100000">
                                          <p:val>
                                            <p:strVal val="#ppt_h"/>
                                          </p:val>
                                        </p:tav>
                                      </p:tavLst>
                                    </p:anim>
                                    <p:animEffect transition="in" filter="fade">
                                      <p:cBhvr>
                                        <p:cTn id="53" dur="500"/>
                                        <p:tgtEl>
                                          <p:spTgt spid="46"/>
                                        </p:tgtEl>
                                      </p:cBhvr>
                                    </p:animEffect>
                                  </p:childTnLst>
                                </p:cTn>
                              </p:par>
                            </p:childTnLst>
                          </p:cTn>
                        </p:par>
                        <p:par>
                          <p:cTn id="54" fill="hold">
                            <p:stCondLst>
                              <p:cond delay="4500"/>
                            </p:stCondLst>
                            <p:childTnLst>
                              <p:par>
                                <p:cTn id="55" presetID="53"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500" fill="hold"/>
                                        <p:tgtEl>
                                          <p:spTgt spid="55"/>
                                        </p:tgtEl>
                                        <p:attrNameLst>
                                          <p:attrName>ppt_w</p:attrName>
                                        </p:attrNameLst>
                                      </p:cBhvr>
                                      <p:tavLst>
                                        <p:tav tm="0">
                                          <p:val>
                                            <p:fltVal val="0"/>
                                          </p:val>
                                        </p:tav>
                                        <p:tav tm="100000">
                                          <p:val>
                                            <p:strVal val="#ppt_w"/>
                                          </p:val>
                                        </p:tav>
                                      </p:tavLst>
                                    </p:anim>
                                    <p:anim calcmode="lin" valueType="num">
                                      <p:cBhvr>
                                        <p:cTn id="58" dur="500" fill="hold"/>
                                        <p:tgtEl>
                                          <p:spTgt spid="55"/>
                                        </p:tgtEl>
                                        <p:attrNameLst>
                                          <p:attrName>ppt_h</p:attrName>
                                        </p:attrNameLst>
                                      </p:cBhvr>
                                      <p:tavLst>
                                        <p:tav tm="0">
                                          <p:val>
                                            <p:fltVal val="0"/>
                                          </p:val>
                                        </p:tav>
                                        <p:tav tm="100000">
                                          <p:val>
                                            <p:strVal val="#ppt_h"/>
                                          </p:val>
                                        </p:tav>
                                      </p:tavLst>
                                    </p:anim>
                                    <p:animEffect transition="in" filter="fade">
                                      <p:cBhvr>
                                        <p:cTn id="59" dur="500"/>
                                        <p:tgtEl>
                                          <p:spTgt spid="55"/>
                                        </p:tgtEl>
                                      </p:cBhvr>
                                    </p:animEffect>
                                  </p:childTnLst>
                                </p:cTn>
                              </p:par>
                            </p:childTnLst>
                          </p:cTn>
                        </p:par>
                        <p:par>
                          <p:cTn id="60" fill="hold">
                            <p:stCondLst>
                              <p:cond delay="5000"/>
                            </p:stCondLst>
                            <p:childTnLst>
                              <p:par>
                                <p:cTn id="61" presetID="53" presetClass="entr" presetSubtype="0"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p:cTn id="63" dur="500" fill="hold"/>
                                        <p:tgtEl>
                                          <p:spTgt spid="66"/>
                                        </p:tgtEl>
                                        <p:attrNameLst>
                                          <p:attrName>ppt_w</p:attrName>
                                        </p:attrNameLst>
                                      </p:cBhvr>
                                      <p:tavLst>
                                        <p:tav tm="0">
                                          <p:val>
                                            <p:fltVal val="0"/>
                                          </p:val>
                                        </p:tav>
                                        <p:tav tm="100000">
                                          <p:val>
                                            <p:strVal val="#ppt_w"/>
                                          </p:val>
                                        </p:tav>
                                      </p:tavLst>
                                    </p:anim>
                                    <p:anim calcmode="lin" valueType="num">
                                      <p:cBhvr>
                                        <p:cTn id="64" dur="500" fill="hold"/>
                                        <p:tgtEl>
                                          <p:spTgt spid="66"/>
                                        </p:tgtEl>
                                        <p:attrNameLst>
                                          <p:attrName>ppt_h</p:attrName>
                                        </p:attrNameLst>
                                      </p:cBhvr>
                                      <p:tavLst>
                                        <p:tav tm="0">
                                          <p:val>
                                            <p:fltVal val="0"/>
                                          </p:val>
                                        </p:tav>
                                        <p:tav tm="100000">
                                          <p:val>
                                            <p:strVal val="#ppt_h"/>
                                          </p:val>
                                        </p:tav>
                                      </p:tavLst>
                                    </p:anim>
                                    <p:animEffect transition="in" filter="fade">
                                      <p:cBhvr>
                                        <p:cTn id="65" dur="500"/>
                                        <p:tgtEl>
                                          <p:spTgt spid="66"/>
                                        </p:tgtEl>
                                      </p:cBhvr>
                                    </p:animEffect>
                                  </p:childTnLst>
                                </p:cTn>
                              </p:par>
                            </p:childTnLst>
                          </p:cTn>
                        </p:par>
                        <p:par>
                          <p:cTn id="66" fill="hold">
                            <p:stCondLst>
                              <p:cond delay="5500"/>
                            </p:stCondLst>
                            <p:childTnLst>
                              <p:par>
                                <p:cTn id="67" presetID="22" presetClass="entr" presetSubtype="8"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500"/>
                                        <p:tgtEl>
                                          <p:spTgt spid="5"/>
                                        </p:tgtEl>
                                      </p:cBhvr>
                                    </p:animEffect>
                                  </p:childTnLst>
                                </p:cTn>
                              </p:par>
                            </p:childTnLst>
                          </p:cTn>
                        </p:par>
                        <p:par>
                          <p:cTn id="70" fill="hold">
                            <p:stCondLst>
                              <p:cond delay="6000"/>
                            </p:stCondLst>
                            <p:childTnLst>
                              <p:par>
                                <p:cTn id="71" presetID="53"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500" fill="hold"/>
                                        <p:tgtEl>
                                          <p:spTgt spid="50"/>
                                        </p:tgtEl>
                                        <p:attrNameLst>
                                          <p:attrName>ppt_w</p:attrName>
                                        </p:attrNameLst>
                                      </p:cBhvr>
                                      <p:tavLst>
                                        <p:tav tm="0">
                                          <p:val>
                                            <p:fltVal val="0"/>
                                          </p:val>
                                        </p:tav>
                                        <p:tav tm="100000">
                                          <p:val>
                                            <p:strVal val="#ppt_w"/>
                                          </p:val>
                                        </p:tav>
                                      </p:tavLst>
                                    </p:anim>
                                    <p:anim calcmode="lin" valueType="num">
                                      <p:cBhvr>
                                        <p:cTn id="74" dur="500" fill="hold"/>
                                        <p:tgtEl>
                                          <p:spTgt spid="50"/>
                                        </p:tgtEl>
                                        <p:attrNameLst>
                                          <p:attrName>ppt_h</p:attrName>
                                        </p:attrNameLst>
                                      </p:cBhvr>
                                      <p:tavLst>
                                        <p:tav tm="0">
                                          <p:val>
                                            <p:fltVal val="0"/>
                                          </p:val>
                                        </p:tav>
                                        <p:tav tm="100000">
                                          <p:val>
                                            <p:strVal val="#ppt_h"/>
                                          </p:val>
                                        </p:tav>
                                      </p:tavLst>
                                    </p:anim>
                                    <p:animEffect transition="in" filter="fade">
                                      <p:cBhvr>
                                        <p:cTn id="75" dur="500"/>
                                        <p:tgtEl>
                                          <p:spTgt spid="50"/>
                                        </p:tgtEl>
                                      </p:cBhvr>
                                    </p:animEffect>
                                  </p:childTnLst>
                                </p:cTn>
                              </p:par>
                            </p:childTnLst>
                          </p:cTn>
                        </p:par>
                        <p:par>
                          <p:cTn id="76" fill="hold">
                            <p:stCondLst>
                              <p:cond delay="6500"/>
                            </p:stCondLst>
                            <p:childTnLst>
                              <p:par>
                                <p:cTn id="77" presetID="53" presetClass="entr" presetSubtype="0" fill="hold" grpId="0" nodeType="after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p:cTn id="79" dur="500" fill="hold"/>
                                        <p:tgtEl>
                                          <p:spTgt spid="58"/>
                                        </p:tgtEl>
                                        <p:attrNameLst>
                                          <p:attrName>ppt_w</p:attrName>
                                        </p:attrNameLst>
                                      </p:cBhvr>
                                      <p:tavLst>
                                        <p:tav tm="0">
                                          <p:val>
                                            <p:fltVal val="0"/>
                                          </p:val>
                                        </p:tav>
                                        <p:tav tm="100000">
                                          <p:val>
                                            <p:strVal val="#ppt_w"/>
                                          </p:val>
                                        </p:tav>
                                      </p:tavLst>
                                    </p:anim>
                                    <p:anim calcmode="lin" valueType="num">
                                      <p:cBhvr>
                                        <p:cTn id="80" dur="500" fill="hold"/>
                                        <p:tgtEl>
                                          <p:spTgt spid="58"/>
                                        </p:tgtEl>
                                        <p:attrNameLst>
                                          <p:attrName>ppt_h</p:attrName>
                                        </p:attrNameLst>
                                      </p:cBhvr>
                                      <p:tavLst>
                                        <p:tav tm="0">
                                          <p:val>
                                            <p:fltVal val="0"/>
                                          </p:val>
                                        </p:tav>
                                        <p:tav tm="100000">
                                          <p:val>
                                            <p:strVal val="#ppt_h"/>
                                          </p:val>
                                        </p:tav>
                                      </p:tavLst>
                                    </p:anim>
                                    <p:animEffect transition="in" filter="fade">
                                      <p:cBhvr>
                                        <p:cTn id="81" dur="500"/>
                                        <p:tgtEl>
                                          <p:spTgt spid="58"/>
                                        </p:tgtEl>
                                      </p:cBhvr>
                                    </p:animEffect>
                                  </p:childTnLst>
                                </p:cTn>
                              </p:par>
                            </p:childTnLst>
                          </p:cTn>
                        </p:par>
                        <p:par>
                          <p:cTn id="82" fill="hold">
                            <p:stCondLst>
                              <p:cond delay="7000"/>
                            </p:stCondLst>
                            <p:childTnLst>
                              <p:par>
                                <p:cTn id="83" presetID="53" presetClass="entr" presetSubtype="0"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anim calcmode="lin" valueType="num">
                                      <p:cBhvr>
                                        <p:cTn id="85" dur="500" fill="hold"/>
                                        <p:tgtEl>
                                          <p:spTgt spid="67"/>
                                        </p:tgtEl>
                                        <p:attrNameLst>
                                          <p:attrName>ppt_w</p:attrName>
                                        </p:attrNameLst>
                                      </p:cBhvr>
                                      <p:tavLst>
                                        <p:tav tm="0">
                                          <p:val>
                                            <p:fltVal val="0"/>
                                          </p:val>
                                        </p:tav>
                                        <p:tav tm="100000">
                                          <p:val>
                                            <p:strVal val="#ppt_w"/>
                                          </p:val>
                                        </p:tav>
                                      </p:tavLst>
                                    </p:anim>
                                    <p:anim calcmode="lin" valueType="num">
                                      <p:cBhvr>
                                        <p:cTn id="86" dur="500" fill="hold"/>
                                        <p:tgtEl>
                                          <p:spTgt spid="67"/>
                                        </p:tgtEl>
                                        <p:attrNameLst>
                                          <p:attrName>ppt_h</p:attrName>
                                        </p:attrNameLst>
                                      </p:cBhvr>
                                      <p:tavLst>
                                        <p:tav tm="0">
                                          <p:val>
                                            <p:fltVal val="0"/>
                                          </p:val>
                                        </p:tav>
                                        <p:tav tm="100000">
                                          <p:val>
                                            <p:strVal val="#ppt_h"/>
                                          </p:val>
                                        </p:tav>
                                      </p:tavLst>
                                    </p:anim>
                                    <p:animEffect transition="in" filter="fade">
                                      <p:cBhvr>
                                        <p:cTn id="87" dur="500"/>
                                        <p:tgtEl>
                                          <p:spTgt spid="67"/>
                                        </p:tgtEl>
                                      </p:cBhvr>
                                    </p:animEffect>
                                  </p:childTnLst>
                                </p:cTn>
                              </p:par>
                            </p:childTnLst>
                          </p:cTn>
                        </p:par>
                        <p:par>
                          <p:cTn id="88" fill="hold">
                            <p:stCondLst>
                              <p:cond delay="7500"/>
                            </p:stCondLst>
                            <p:childTnLst>
                              <p:par>
                                <p:cTn id="89" presetID="22" presetClass="entr" presetSubtype="8" fill="hold" nodeType="after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left)">
                                      <p:cBhvr>
                                        <p:cTn id="91" dur="500"/>
                                        <p:tgtEl>
                                          <p:spTgt spid="7"/>
                                        </p:tgtEl>
                                      </p:cBhvr>
                                    </p:animEffect>
                                  </p:childTnLst>
                                </p:cTn>
                              </p:par>
                            </p:childTnLst>
                          </p:cTn>
                        </p:par>
                        <p:par>
                          <p:cTn id="92" fill="hold">
                            <p:stCondLst>
                              <p:cond delay="8000"/>
                            </p:stCondLst>
                            <p:childTnLst>
                              <p:par>
                                <p:cTn id="93" presetID="53" presetClass="entr" presetSubtype="0" fill="hold" grpId="0" nodeType="after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p:cTn id="95" dur="500" fill="hold"/>
                                        <p:tgtEl>
                                          <p:spTgt spid="52"/>
                                        </p:tgtEl>
                                        <p:attrNameLst>
                                          <p:attrName>ppt_w</p:attrName>
                                        </p:attrNameLst>
                                      </p:cBhvr>
                                      <p:tavLst>
                                        <p:tav tm="0">
                                          <p:val>
                                            <p:fltVal val="0"/>
                                          </p:val>
                                        </p:tav>
                                        <p:tav tm="100000">
                                          <p:val>
                                            <p:strVal val="#ppt_w"/>
                                          </p:val>
                                        </p:tav>
                                      </p:tavLst>
                                    </p:anim>
                                    <p:anim calcmode="lin" valueType="num">
                                      <p:cBhvr>
                                        <p:cTn id="96" dur="500" fill="hold"/>
                                        <p:tgtEl>
                                          <p:spTgt spid="52"/>
                                        </p:tgtEl>
                                        <p:attrNameLst>
                                          <p:attrName>ppt_h</p:attrName>
                                        </p:attrNameLst>
                                      </p:cBhvr>
                                      <p:tavLst>
                                        <p:tav tm="0">
                                          <p:val>
                                            <p:fltVal val="0"/>
                                          </p:val>
                                        </p:tav>
                                        <p:tav tm="100000">
                                          <p:val>
                                            <p:strVal val="#ppt_h"/>
                                          </p:val>
                                        </p:tav>
                                      </p:tavLst>
                                    </p:anim>
                                    <p:animEffect transition="in" filter="fade">
                                      <p:cBhvr>
                                        <p:cTn id="97" dur="500"/>
                                        <p:tgtEl>
                                          <p:spTgt spid="52"/>
                                        </p:tgtEl>
                                      </p:cBhvr>
                                    </p:animEffect>
                                  </p:childTnLst>
                                </p:cTn>
                              </p:par>
                            </p:childTnLst>
                          </p:cTn>
                        </p:par>
                        <p:par>
                          <p:cTn id="98" fill="hold">
                            <p:stCondLst>
                              <p:cond delay="8500"/>
                            </p:stCondLst>
                            <p:childTnLst>
                              <p:par>
                                <p:cTn id="99" presetID="53" presetClass="entr" presetSubtype="0" fill="hold" grpId="0" nodeType="after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p:cTn id="101" dur="500" fill="hold"/>
                                        <p:tgtEl>
                                          <p:spTgt spid="60"/>
                                        </p:tgtEl>
                                        <p:attrNameLst>
                                          <p:attrName>ppt_w</p:attrName>
                                        </p:attrNameLst>
                                      </p:cBhvr>
                                      <p:tavLst>
                                        <p:tav tm="0">
                                          <p:val>
                                            <p:fltVal val="0"/>
                                          </p:val>
                                        </p:tav>
                                        <p:tav tm="100000">
                                          <p:val>
                                            <p:strVal val="#ppt_w"/>
                                          </p:val>
                                        </p:tav>
                                      </p:tavLst>
                                    </p:anim>
                                    <p:anim calcmode="lin" valueType="num">
                                      <p:cBhvr>
                                        <p:cTn id="102" dur="500" fill="hold"/>
                                        <p:tgtEl>
                                          <p:spTgt spid="60"/>
                                        </p:tgtEl>
                                        <p:attrNameLst>
                                          <p:attrName>ppt_h</p:attrName>
                                        </p:attrNameLst>
                                      </p:cBhvr>
                                      <p:tavLst>
                                        <p:tav tm="0">
                                          <p:val>
                                            <p:fltVal val="0"/>
                                          </p:val>
                                        </p:tav>
                                        <p:tav tm="100000">
                                          <p:val>
                                            <p:strVal val="#ppt_h"/>
                                          </p:val>
                                        </p:tav>
                                      </p:tavLst>
                                    </p:anim>
                                    <p:animEffect transition="in" filter="fade">
                                      <p:cBhvr>
                                        <p:cTn id="103" dur="500"/>
                                        <p:tgtEl>
                                          <p:spTgt spid="60"/>
                                        </p:tgtEl>
                                      </p:cBhvr>
                                    </p:animEffect>
                                  </p:childTnLst>
                                </p:cTn>
                              </p:par>
                            </p:childTnLst>
                          </p:cTn>
                        </p:par>
                        <p:par>
                          <p:cTn id="104" fill="hold">
                            <p:stCondLst>
                              <p:cond delay="9000"/>
                            </p:stCondLst>
                            <p:childTnLst>
                              <p:par>
                                <p:cTn id="105" presetID="53" presetClass="entr" presetSubtype="0" fill="hold" grpId="0" nodeType="afterEffect">
                                  <p:stCondLst>
                                    <p:cond delay="0"/>
                                  </p:stCondLst>
                                  <p:childTnLst>
                                    <p:set>
                                      <p:cBhvr>
                                        <p:cTn id="106" dur="1" fill="hold">
                                          <p:stCondLst>
                                            <p:cond delay="0"/>
                                          </p:stCondLst>
                                        </p:cTn>
                                        <p:tgtEl>
                                          <p:spTgt spid="68"/>
                                        </p:tgtEl>
                                        <p:attrNameLst>
                                          <p:attrName>style.visibility</p:attrName>
                                        </p:attrNameLst>
                                      </p:cBhvr>
                                      <p:to>
                                        <p:strVal val="visible"/>
                                      </p:to>
                                    </p:set>
                                    <p:anim calcmode="lin" valueType="num">
                                      <p:cBhvr>
                                        <p:cTn id="107" dur="500" fill="hold"/>
                                        <p:tgtEl>
                                          <p:spTgt spid="68"/>
                                        </p:tgtEl>
                                        <p:attrNameLst>
                                          <p:attrName>ppt_w</p:attrName>
                                        </p:attrNameLst>
                                      </p:cBhvr>
                                      <p:tavLst>
                                        <p:tav tm="0">
                                          <p:val>
                                            <p:fltVal val="0"/>
                                          </p:val>
                                        </p:tav>
                                        <p:tav tm="100000">
                                          <p:val>
                                            <p:strVal val="#ppt_w"/>
                                          </p:val>
                                        </p:tav>
                                      </p:tavLst>
                                    </p:anim>
                                    <p:anim calcmode="lin" valueType="num">
                                      <p:cBhvr>
                                        <p:cTn id="108" dur="500" fill="hold"/>
                                        <p:tgtEl>
                                          <p:spTgt spid="68"/>
                                        </p:tgtEl>
                                        <p:attrNameLst>
                                          <p:attrName>ppt_h</p:attrName>
                                        </p:attrNameLst>
                                      </p:cBhvr>
                                      <p:tavLst>
                                        <p:tav tm="0">
                                          <p:val>
                                            <p:fltVal val="0"/>
                                          </p:val>
                                        </p:tav>
                                        <p:tav tm="100000">
                                          <p:val>
                                            <p:strVal val="#ppt_h"/>
                                          </p:val>
                                        </p:tav>
                                      </p:tavLst>
                                    </p:anim>
                                    <p:animEffect transition="in" filter="fade">
                                      <p:cBhvr>
                                        <p:cTn id="109" dur="500"/>
                                        <p:tgtEl>
                                          <p:spTgt spid="68"/>
                                        </p:tgtEl>
                                      </p:cBhvr>
                                    </p:animEffect>
                                  </p:childTnLst>
                                </p:cTn>
                              </p:par>
                            </p:childTnLst>
                          </p:cTn>
                        </p:par>
                        <p:par>
                          <p:cTn id="110" fill="hold">
                            <p:stCondLst>
                              <p:cond delay="9500"/>
                            </p:stCondLst>
                            <p:childTnLst>
                              <p:par>
                                <p:cTn id="111" presetID="22" presetClass="entr" presetSubtype="2" fill="hold" nodeType="afterEffect">
                                  <p:stCondLst>
                                    <p:cond delay="0"/>
                                  </p:stCondLst>
                                  <p:childTnLst>
                                    <p:set>
                                      <p:cBhvr>
                                        <p:cTn id="112" dur="1" fill="hold">
                                          <p:stCondLst>
                                            <p:cond delay="0"/>
                                          </p:stCondLst>
                                        </p:cTn>
                                        <p:tgtEl>
                                          <p:spTgt spid="3"/>
                                        </p:tgtEl>
                                        <p:attrNameLst>
                                          <p:attrName>style.visibility</p:attrName>
                                        </p:attrNameLst>
                                      </p:cBhvr>
                                      <p:to>
                                        <p:strVal val="visible"/>
                                      </p:to>
                                    </p:set>
                                    <p:animEffect transition="in" filter="wipe(right)">
                                      <p:cBhvr>
                                        <p:cTn id="113" dur="500"/>
                                        <p:tgtEl>
                                          <p:spTgt spid="3"/>
                                        </p:tgtEl>
                                      </p:cBhvr>
                                    </p:animEffect>
                                  </p:childTnLst>
                                </p:cTn>
                              </p:par>
                            </p:childTnLst>
                          </p:cTn>
                        </p:par>
                        <p:par>
                          <p:cTn id="114" fill="hold">
                            <p:stCondLst>
                              <p:cond delay="10000"/>
                            </p:stCondLst>
                            <p:childTnLst>
                              <p:par>
                                <p:cTn id="115" presetID="53" presetClass="entr" presetSubtype="0" fill="hold" grpId="0" nodeType="afterEffect">
                                  <p:stCondLst>
                                    <p:cond delay="0"/>
                                  </p:stCondLst>
                                  <p:childTnLst>
                                    <p:set>
                                      <p:cBhvr>
                                        <p:cTn id="116" dur="1" fill="hold">
                                          <p:stCondLst>
                                            <p:cond delay="0"/>
                                          </p:stCondLst>
                                        </p:cTn>
                                        <p:tgtEl>
                                          <p:spTgt spid="48"/>
                                        </p:tgtEl>
                                        <p:attrNameLst>
                                          <p:attrName>style.visibility</p:attrName>
                                        </p:attrNameLst>
                                      </p:cBhvr>
                                      <p:to>
                                        <p:strVal val="visible"/>
                                      </p:to>
                                    </p:set>
                                    <p:anim calcmode="lin" valueType="num">
                                      <p:cBhvr>
                                        <p:cTn id="117" dur="500" fill="hold"/>
                                        <p:tgtEl>
                                          <p:spTgt spid="48"/>
                                        </p:tgtEl>
                                        <p:attrNameLst>
                                          <p:attrName>ppt_w</p:attrName>
                                        </p:attrNameLst>
                                      </p:cBhvr>
                                      <p:tavLst>
                                        <p:tav tm="0">
                                          <p:val>
                                            <p:fltVal val="0"/>
                                          </p:val>
                                        </p:tav>
                                        <p:tav tm="100000">
                                          <p:val>
                                            <p:strVal val="#ppt_w"/>
                                          </p:val>
                                        </p:tav>
                                      </p:tavLst>
                                    </p:anim>
                                    <p:anim calcmode="lin" valueType="num">
                                      <p:cBhvr>
                                        <p:cTn id="118" dur="500" fill="hold"/>
                                        <p:tgtEl>
                                          <p:spTgt spid="48"/>
                                        </p:tgtEl>
                                        <p:attrNameLst>
                                          <p:attrName>ppt_h</p:attrName>
                                        </p:attrNameLst>
                                      </p:cBhvr>
                                      <p:tavLst>
                                        <p:tav tm="0">
                                          <p:val>
                                            <p:fltVal val="0"/>
                                          </p:val>
                                        </p:tav>
                                        <p:tav tm="100000">
                                          <p:val>
                                            <p:strVal val="#ppt_h"/>
                                          </p:val>
                                        </p:tav>
                                      </p:tavLst>
                                    </p:anim>
                                    <p:animEffect transition="in" filter="fade">
                                      <p:cBhvr>
                                        <p:cTn id="119" dur="500"/>
                                        <p:tgtEl>
                                          <p:spTgt spid="48"/>
                                        </p:tgtEl>
                                      </p:cBhvr>
                                    </p:animEffect>
                                  </p:childTnLst>
                                </p:cTn>
                              </p:par>
                            </p:childTnLst>
                          </p:cTn>
                        </p:par>
                        <p:par>
                          <p:cTn id="120" fill="hold">
                            <p:stCondLst>
                              <p:cond delay="10500"/>
                            </p:stCondLst>
                            <p:childTnLst>
                              <p:par>
                                <p:cTn id="121" presetID="53" presetClass="entr" presetSubtype="0" fill="hold" grpId="0" nodeType="afterEffect">
                                  <p:stCondLst>
                                    <p:cond delay="0"/>
                                  </p:stCondLst>
                                  <p:childTnLst>
                                    <p:set>
                                      <p:cBhvr>
                                        <p:cTn id="122" dur="1" fill="hold">
                                          <p:stCondLst>
                                            <p:cond delay="0"/>
                                          </p:stCondLst>
                                        </p:cTn>
                                        <p:tgtEl>
                                          <p:spTgt spid="59"/>
                                        </p:tgtEl>
                                        <p:attrNameLst>
                                          <p:attrName>style.visibility</p:attrName>
                                        </p:attrNameLst>
                                      </p:cBhvr>
                                      <p:to>
                                        <p:strVal val="visible"/>
                                      </p:to>
                                    </p:set>
                                    <p:anim calcmode="lin" valueType="num">
                                      <p:cBhvr>
                                        <p:cTn id="123" dur="500" fill="hold"/>
                                        <p:tgtEl>
                                          <p:spTgt spid="59"/>
                                        </p:tgtEl>
                                        <p:attrNameLst>
                                          <p:attrName>ppt_w</p:attrName>
                                        </p:attrNameLst>
                                      </p:cBhvr>
                                      <p:tavLst>
                                        <p:tav tm="0">
                                          <p:val>
                                            <p:fltVal val="0"/>
                                          </p:val>
                                        </p:tav>
                                        <p:tav tm="100000">
                                          <p:val>
                                            <p:strVal val="#ppt_w"/>
                                          </p:val>
                                        </p:tav>
                                      </p:tavLst>
                                    </p:anim>
                                    <p:anim calcmode="lin" valueType="num">
                                      <p:cBhvr>
                                        <p:cTn id="124" dur="500" fill="hold"/>
                                        <p:tgtEl>
                                          <p:spTgt spid="59"/>
                                        </p:tgtEl>
                                        <p:attrNameLst>
                                          <p:attrName>ppt_h</p:attrName>
                                        </p:attrNameLst>
                                      </p:cBhvr>
                                      <p:tavLst>
                                        <p:tav tm="0">
                                          <p:val>
                                            <p:fltVal val="0"/>
                                          </p:val>
                                        </p:tav>
                                        <p:tav tm="100000">
                                          <p:val>
                                            <p:strVal val="#ppt_h"/>
                                          </p:val>
                                        </p:tav>
                                      </p:tavLst>
                                    </p:anim>
                                    <p:animEffect transition="in" filter="fade">
                                      <p:cBhvr>
                                        <p:cTn id="125" dur="500"/>
                                        <p:tgtEl>
                                          <p:spTgt spid="59"/>
                                        </p:tgtEl>
                                      </p:cBhvr>
                                    </p:animEffect>
                                  </p:childTnLst>
                                </p:cTn>
                              </p:par>
                            </p:childTnLst>
                          </p:cTn>
                        </p:par>
                        <p:par>
                          <p:cTn id="126" fill="hold">
                            <p:stCondLst>
                              <p:cond delay="11000"/>
                            </p:stCondLst>
                            <p:childTnLst>
                              <p:par>
                                <p:cTn id="127" presetID="53" presetClass="entr" presetSubtype="0" fill="hold" grpId="0" nodeType="afterEffect">
                                  <p:stCondLst>
                                    <p:cond delay="0"/>
                                  </p:stCondLst>
                                  <p:childTnLst>
                                    <p:set>
                                      <p:cBhvr>
                                        <p:cTn id="128" dur="1" fill="hold">
                                          <p:stCondLst>
                                            <p:cond delay="0"/>
                                          </p:stCondLst>
                                        </p:cTn>
                                        <p:tgtEl>
                                          <p:spTgt spid="69"/>
                                        </p:tgtEl>
                                        <p:attrNameLst>
                                          <p:attrName>style.visibility</p:attrName>
                                        </p:attrNameLst>
                                      </p:cBhvr>
                                      <p:to>
                                        <p:strVal val="visible"/>
                                      </p:to>
                                    </p:set>
                                    <p:anim calcmode="lin" valueType="num">
                                      <p:cBhvr>
                                        <p:cTn id="129" dur="500" fill="hold"/>
                                        <p:tgtEl>
                                          <p:spTgt spid="69"/>
                                        </p:tgtEl>
                                        <p:attrNameLst>
                                          <p:attrName>ppt_w</p:attrName>
                                        </p:attrNameLst>
                                      </p:cBhvr>
                                      <p:tavLst>
                                        <p:tav tm="0">
                                          <p:val>
                                            <p:fltVal val="0"/>
                                          </p:val>
                                        </p:tav>
                                        <p:tav tm="100000">
                                          <p:val>
                                            <p:strVal val="#ppt_w"/>
                                          </p:val>
                                        </p:tav>
                                      </p:tavLst>
                                    </p:anim>
                                    <p:anim calcmode="lin" valueType="num">
                                      <p:cBhvr>
                                        <p:cTn id="130" dur="500" fill="hold"/>
                                        <p:tgtEl>
                                          <p:spTgt spid="69"/>
                                        </p:tgtEl>
                                        <p:attrNameLst>
                                          <p:attrName>ppt_h</p:attrName>
                                        </p:attrNameLst>
                                      </p:cBhvr>
                                      <p:tavLst>
                                        <p:tav tm="0">
                                          <p:val>
                                            <p:fltVal val="0"/>
                                          </p:val>
                                        </p:tav>
                                        <p:tav tm="100000">
                                          <p:val>
                                            <p:strVal val="#ppt_h"/>
                                          </p:val>
                                        </p:tav>
                                      </p:tavLst>
                                    </p:anim>
                                    <p:animEffect transition="in" filter="fade">
                                      <p:cBhvr>
                                        <p:cTn id="131" dur="500"/>
                                        <p:tgtEl>
                                          <p:spTgt spid="69"/>
                                        </p:tgtEl>
                                      </p:cBhvr>
                                    </p:animEffect>
                                  </p:childTnLst>
                                </p:cTn>
                              </p:par>
                            </p:childTnLst>
                          </p:cTn>
                        </p:par>
                        <p:par>
                          <p:cTn id="132" fill="hold">
                            <p:stCondLst>
                              <p:cond delay="11500"/>
                            </p:stCondLst>
                            <p:childTnLst>
                              <p:par>
                                <p:cTn id="133" presetID="22" presetClass="entr" presetSubtype="2" fill="hold" nodeType="afterEffect">
                                  <p:stCondLst>
                                    <p:cond delay="0"/>
                                  </p:stCondLst>
                                  <p:childTnLst>
                                    <p:set>
                                      <p:cBhvr>
                                        <p:cTn id="134" dur="1" fill="hold">
                                          <p:stCondLst>
                                            <p:cond delay="0"/>
                                          </p:stCondLst>
                                        </p:cTn>
                                        <p:tgtEl>
                                          <p:spTgt spid="2"/>
                                        </p:tgtEl>
                                        <p:attrNameLst>
                                          <p:attrName>style.visibility</p:attrName>
                                        </p:attrNameLst>
                                      </p:cBhvr>
                                      <p:to>
                                        <p:strVal val="visible"/>
                                      </p:to>
                                    </p:set>
                                    <p:animEffect transition="in" filter="wipe(right)">
                                      <p:cBhvr>
                                        <p:cTn id="1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59" grpId="0" animBg="1"/>
      <p:bldP spid="55" grpId="0" animBg="1"/>
      <p:bldP spid="54" grpId="0" animBg="1"/>
      <p:bldP spid="45" grpId="0" animBg="1"/>
      <p:bldP spid="44" grpId="0" animBg="1"/>
      <p:bldP spid="46" grpId="0" animBg="1"/>
      <p:bldP spid="47" grpId="0" animBg="1"/>
      <p:bldP spid="48" grpId="0" animBg="1"/>
      <p:bldP spid="50" grpId="0" animBg="1"/>
      <p:bldP spid="52" grpId="0" animBg="1"/>
      <p:bldP spid="63" grpId="0" animBg="1"/>
      <p:bldP spid="64" grpId="0" animBg="1"/>
      <p:bldP spid="66" grpId="0" animBg="1"/>
      <p:bldP spid="67" grpId="0" animBg="1"/>
      <p:bldP spid="68" grpId="0" animBg="1"/>
      <p:bldP spid="6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SCORM_PASSING_SCORE" val="100.000000"/>
  <p:tag name="ISPRING_SCORM_ENDPOINT" val="&lt;endpoint&gt;&lt;enable&gt;0&lt;/enable&gt;&lt;lrs&gt;http://&lt;/lrs&gt;&lt;auth&gt;0&lt;/auth&gt;&lt;login&gt;&lt;/login&gt;&lt;password&gt;&lt;/password&gt;&lt;key&gt;&lt;/key&gt;&lt;name&gt;&lt;/name&gt;&lt;email&gt;&lt;/email&gt;&lt;/endpoint&gt;&#10;"/>
  <p:tag name="ISPRING_PRESENTATION_TITLE" val="bt247"/>
</p:tagLst>
</file>

<file path=ppt/theme/theme1.xml><?xml version="1.0" encoding="utf-8"?>
<a:theme xmlns:a="http://schemas.openxmlformats.org/drawingml/2006/main" name="在行">
  <a:themeElements>
    <a:clrScheme name="自定义 90">
      <a:dk1>
        <a:sysClr val="windowText" lastClr="000000"/>
      </a:dk1>
      <a:lt1>
        <a:sysClr val="window" lastClr="FFFFFF"/>
      </a:lt1>
      <a:dk2>
        <a:srgbClr val="4E3B30"/>
      </a:dk2>
      <a:lt2>
        <a:srgbClr val="7F7F7F"/>
      </a:lt2>
      <a:accent1>
        <a:srgbClr val="00B050"/>
      </a:accent1>
      <a:accent2>
        <a:srgbClr val="46BCE6"/>
      </a:accent2>
      <a:accent3>
        <a:srgbClr val="00B050"/>
      </a:accent3>
      <a:accent4>
        <a:srgbClr val="46BCE6"/>
      </a:accent4>
      <a:accent5>
        <a:srgbClr val="00B050"/>
      </a:accent5>
      <a:accent6>
        <a:srgbClr val="46BCE6"/>
      </a:accent6>
      <a:hlink>
        <a:srgbClr val="AD1F1F"/>
      </a:hlink>
      <a:folHlink>
        <a:srgbClr val="FFC42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2979</Words>
  <Application>Microsoft Office PowerPoint</Application>
  <PresentationFormat>自定义</PresentationFormat>
  <Paragraphs>261</Paragraphs>
  <Slides>25</Slides>
  <Notes>24</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Estrangelo Edessa</vt:lpstr>
      <vt:lpstr>Gill Sans</vt:lpstr>
      <vt:lpstr>HelveticaNeueLT Pro 35 Th</vt:lpstr>
      <vt:lpstr>League Gothic Regular</vt:lpstr>
      <vt:lpstr>冬青黑体简体中文 W3</vt:lpstr>
      <vt:lpstr>方正兰亭黑_GBK</vt:lpstr>
      <vt:lpstr>宋体</vt:lpstr>
      <vt:lpstr>微软雅黑</vt:lpstr>
      <vt:lpstr>Agency FB</vt:lpstr>
      <vt:lpstr>Arial</vt:lpstr>
      <vt:lpstr>Calibri</vt:lpstr>
      <vt:lpstr>Calibri Light</vt:lpstr>
      <vt:lpstr>Impact</vt:lpstr>
      <vt:lpstr>Wingdings</vt:lpstr>
      <vt:lpstr>在行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2016-12-03T15:58:36Z</dcterms:created>
  <dcterms:modified xsi:type="dcterms:W3CDTF">2019-07-28T01:33:23Z</dcterms:modified>
</cp:coreProperties>
</file>