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58" r:id="rId1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772" userDrawn="1">
          <p15:clr>
            <a:srgbClr val="A4A3A4"/>
          </p15:clr>
        </p15:guide>
        <p15:guide id="3" pos="529" userDrawn="1">
          <p15:clr>
            <a:srgbClr val="A4A3A4"/>
          </p15:clr>
        </p15:guide>
        <p15:guide id="4" pos="708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C09B"/>
    <a:srgbClr val="3EC29C"/>
    <a:srgbClr val="8BEA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9" autoAdjust="0"/>
    <p:restoredTop sz="94660"/>
  </p:normalViewPr>
  <p:slideViewPr>
    <p:cSldViewPr snapToGrid="0" showGuides="1">
      <p:cViewPr varScale="1">
        <p:scale>
          <a:sx n="80" d="100"/>
          <a:sy n="80" d="100"/>
        </p:scale>
        <p:origin x="114" y="468"/>
      </p:cViewPr>
      <p:guideLst>
        <p:guide orient="horz" pos="2183"/>
        <p:guide pos="3772"/>
        <p:guide pos="529"/>
        <p:guide pos="708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F01989-7AFF-4563-83D3-F1885A03CD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02D4E7-79A0-4FFA-8571-1F72FA4126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48A550-5312-4B6F-B8F5-F537CA1D0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33514-55F0-4A34-88A8-13BBB192AE0B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2D1DFF-3F0A-4F92-97E3-79CF1720B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440EBAA-EB37-4263-B2A2-FD794F0AA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9D94C-3F06-4555-B27C-BFEC97BB7B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5868451"/>
      </p:ext>
    </p:extLst>
  </p:cSld>
  <p:clrMapOvr>
    <a:masterClrMapping/>
  </p:clrMapOvr>
  <p:transition spd="slow" advTm="3000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83112D-64EA-492A-B49E-6A0D01E6F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435D078-DF16-4926-B5EF-FC117A7786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BE5576-115A-4590-B6FD-DFF1C58DC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33514-55F0-4A34-88A8-13BBB192AE0B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7D2A98-AE58-45B2-9C8E-5BB543EC1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6C26F3-E3D0-46B7-B754-70A7ABEC8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9D94C-3F06-4555-B27C-BFEC97BB7B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2706147"/>
      </p:ext>
    </p:extLst>
  </p:cSld>
  <p:clrMapOvr>
    <a:masterClrMapping/>
  </p:clrMapOvr>
  <p:transition spd="slow" advTm="3000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87F421D-F866-4726-845F-93DE072403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3C0E74C-9727-404B-A48E-A7EC0C1850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52F76A-3DE1-415C-AAAD-A22939542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33514-55F0-4A34-88A8-13BBB192AE0B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3E5E2E-7474-49C3-B5D7-5339AFEA4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DB6D4B-444A-4530-BE80-B75A9747D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9D94C-3F06-4555-B27C-BFEC97BB7B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3913191"/>
      </p:ext>
    </p:extLst>
  </p:cSld>
  <p:clrMapOvr>
    <a:masterClrMapping/>
  </p:clrMapOvr>
  <p:transition spd="slow" advTm="3000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E7A69B-742B-4464-89CC-2E3E1D735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386D03-CE7E-446B-B685-7CA9C638AB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3EB8651-5C31-4352-8297-0C7A18D53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33514-55F0-4A34-88A8-13BBB192AE0B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54C647-27E3-4771-A739-986C81CF6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0017C43-6191-4E73-B854-063FDCFF4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9D94C-3F06-4555-B27C-BFEC97BB7B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352239"/>
      </p:ext>
    </p:extLst>
  </p:cSld>
  <p:clrMapOvr>
    <a:masterClrMapping/>
  </p:clrMapOvr>
  <p:transition spd="slow" advTm="3000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17C174-DDB8-44DB-ABAF-97421D3D8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6110E89-90C4-4C6F-9E7F-FD91F86973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28124C9-A807-44E0-B5CC-B5C2F52AF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33514-55F0-4A34-88A8-13BBB192AE0B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D1CA99-04B7-438D-AC2F-ABDA497DE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D8FABB4-927A-4D3C-9288-3D1FC7A92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9D94C-3F06-4555-B27C-BFEC97BB7B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4828027"/>
      </p:ext>
    </p:extLst>
  </p:cSld>
  <p:clrMapOvr>
    <a:masterClrMapping/>
  </p:clrMapOvr>
  <p:transition spd="slow" advTm="3000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A19092-C561-43F3-BDA9-29F6D657B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BA827AC-1FF5-4CCF-A462-7898CA6C7D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948B12B-214D-4F28-8AA1-83FF44EAF9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634FD32-C943-4C46-8F97-46F566E2C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33514-55F0-4A34-88A8-13BBB192AE0B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7F405-36C7-42F3-9B10-3867D727B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10A9C7F-F290-4539-9A9E-661DEDEA8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9D94C-3F06-4555-B27C-BFEC97BB7B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4152570"/>
      </p:ext>
    </p:extLst>
  </p:cSld>
  <p:clrMapOvr>
    <a:masterClrMapping/>
  </p:clrMapOvr>
  <p:transition spd="slow" advTm="3000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3032B1-F6C5-4198-A6B1-C4350142C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984315-D5A3-426C-A58C-3F4FB771BB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D157540-B874-4C71-98F3-8D74E8588C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B7B6B36-8D2D-49ED-A2C2-AE0BCED087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3830564-259F-47E3-ACB6-F1AD1F4DFF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9F8323F-75D6-487A-97A0-FCDFF2B40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33514-55F0-4A34-88A8-13BBB192AE0B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D2497A2-4FBA-4106-ACAB-E655DD6E4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C85DF4E-57AD-48E3-8F3E-CD423F2CA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9D94C-3F06-4555-B27C-BFEC97BB7B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8976909"/>
      </p:ext>
    </p:extLst>
  </p:cSld>
  <p:clrMapOvr>
    <a:masterClrMapping/>
  </p:clrMapOvr>
  <p:transition spd="slow" advTm="3000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06D696-E4B0-4A8A-94B2-12D01B6C9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A8256E8-3E6A-4F3D-8DAC-C48A75D83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33514-55F0-4A34-88A8-13BBB192AE0B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B727DBD-3543-4AE0-8F85-07DDF99FA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E3576A-6092-4453-8E60-4F6F87297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9D94C-3F06-4555-B27C-BFEC97BB7B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5207273"/>
      </p:ext>
    </p:extLst>
  </p:cSld>
  <p:clrMapOvr>
    <a:masterClrMapping/>
  </p:clrMapOvr>
  <p:transition spd="slow" advTm="3000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50B65C4-E392-4F23-ACD6-C12EA72CA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33514-55F0-4A34-88A8-13BBB192AE0B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593DB67-9683-4DCD-9A01-826417369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6DEA802-131F-4438-841D-C44077BF2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9D94C-3F06-4555-B27C-BFEC97BB7B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7748702"/>
      </p:ext>
    </p:extLst>
  </p:cSld>
  <p:clrMapOvr>
    <a:masterClrMapping/>
  </p:clrMapOvr>
  <p:transition spd="slow" advTm="3000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8F6501-B6E7-4336-8D2A-A31984BE2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F358CB7-A706-44E7-AB7A-270623853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3177747-C4AB-4DF3-8BA3-FDDC693059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D1B5FB8-777F-4711-B826-30EE29B06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33514-55F0-4A34-88A8-13BBB192AE0B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45389E-531A-4F0F-BCC1-61E0E9E1B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3C70F1-C114-4707-9306-C5A431C2D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9D94C-3F06-4555-B27C-BFEC97BB7B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673885"/>
      </p:ext>
    </p:extLst>
  </p:cSld>
  <p:clrMapOvr>
    <a:masterClrMapping/>
  </p:clrMapOvr>
  <p:transition spd="slow" advTm="3000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F351C6-43A2-4B4A-9368-4366A1E9E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587F842-EE3B-468A-88AA-D7FE24023E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A9E73E6-8414-4C63-9714-0918F42A9C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3F9A538-D4D9-44B6-876B-02F258901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33514-55F0-4A34-88A8-13BBB192AE0B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E9D26FB-8C6A-4643-AD5C-3AFD87F43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1FA8C51-EF59-4246-8CAB-FBEF57888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9D94C-3F06-4555-B27C-BFEC97BB7B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7220822"/>
      </p:ext>
    </p:extLst>
  </p:cSld>
  <p:clrMapOvr>
    <a:masterClrMapping/>
  </p:clrMapOvr>
  <p:transition spd="slow" advTm="3000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EA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12C371F-B8F2-43D2-8F32-944A20F1E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912F562-17F2-4AA9-81E9-085FB96C4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A7AFCD-C78A-4BCD-952B-74DADB950A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333514-55F0-4A34-88A8-13BBB192AE0B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2AC041-7C0E-4B5B-A7F0-765F7D52A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A32A0B9-AB82-47E7-8639-48D0238D9D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9D94C-3F06-4555-B27C-BFEC97BB7B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9674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3000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&#21047;&#29273;&#27468;.mp3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D3DD2ABB-C9AB-46C8-92AF-D9D114D86EFD}"/>
              </a:ext>
            </a:extLst>
          </p:cNvPr>
          <p:cNvSpPr/>
          <p:nvPr/>
        </p:nvSpPr>
        <p:spPr>
          <a:xfrm>
            <a:off x="149905" y="0"/>
            <a:ext cx="231486" cy="6858000"/>
          </a:xfrm>
          <a:prstGeom prst="rect">
            <a:avLst/>
          </a:prstGeom>
          <a:solidFill>
            <a:srgbClr val="3EC29C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6B89DB7F-832A-4822-A90D-7811D3F9ED27}"/>
              </a:ext>
            </a:extLst>
          </p:cNvPr>
          <p:cNvSpPr/>
          <p:nvPr/>
        </p:nvSpPr>
        <p:spPr>
          <a:xfrm>
            <a:off x="514302" y="0"/>
            <a:ext cx="231486" cy="6858000"/>
          </a:xfrm>
          <a:prstGeom prst="rect">
            <a:avLst/>
          </a:prstGeom>
          <a:solidFill>
            <a:srgbClr val="3EC29C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17512588-3B55-4F46-B59E-D8F398CA5D1E}"/>
              </a:ext>
            </a:extLst>
          </p:cNvPr>
          <p:cNvSpPr/>
          <p:nvPr/>
        </p:nvSpPr>
        <p:spPr>
          <a:xfrm>
            <a:off x="878699" y="0"/>
            <a:ext cx="231486" cy="6858000"/>
          </a:xfrm>
          <a:prstGeom prst="rect">
            <a:avLst/>
          </a:prstGeom>
          <a:solidFill>
            <a:srgbClr val="3EC29C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0C1F3935-D0F2-4398-ABC3-0018BECE321B}"/>
              </a:ext>
            </a:extLst>
          </p:cNvPr>
          <p:cNvSpPr/>
          <p:nvPr/>
        </p:nvSpPr>
        <p:spPr>
          <a:xfrm>
            <a:off x="1243096" y="0"/>
            <a:ext cx="231486" cy="6858000"/>
          </a:xfrm>
          <a:prstGeom prst="rect">
            <a:avLst/>
          </a:prstGeom>
          <a:solidFill>
            <a:srgbClr val="3EC29C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24557572-2446-4D9F-AC61-B9D6B5276A3B}"/>
              </a:ext>
            </a:extLst>
          </p:cNvPr>
          <p:cNvSpPr/>
          <p:nvPr/>
        </p:nvSpPr>
        <p:spPr>
          <a:xfrm>
            <a:off x="1607493" y="0"/>
            <a:ext cx="231486" cy="6858000"/>
          </a:xfrm>
          <a:prstGeom prst="rect">
            <a:avLst/>
          </a:prstGeom>
          <a:solidFill>
            <a:srgbClr val="3EC29C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F9D389DC-6876-444E-9709-71F755CF2478}"/>
              </a:ext>
            </a:extLst>
          </p:cNvPr>
          <p:cNvSpPr/>
          <p:nvPr/>
        </p:nvSpPr>
        <p:spPr>
          <a:xfrm>
            <a:off x="1971890" y="0"/>
            <a:ext cx="231486" cy="6858000"/>
          </a:xfrm>
          <a:prstGeom prst="rect">
            <a:avLst/>
          </a:prstGeom>
          <a:solidFill>
            <a:srgbClr val="3EC29C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FCD26792-E9B0-4E3F-B721-6BCCD4CF9383}"/>
              </a:ext>
            </a:extLst>
          </p:cNvPr>
          <p:cNvSpPr/>
          <p:nvPr/>
        </p:nvSpPr>
        <p:spPr>
          <a:xfrm>
            <a:off x="2336287" y="0"/>
            <a:ext cx="231486" cy="6858000"/>
          </a:xfrm>
          <a:prstGeom prst="rect">
            <a:avLst/>
          </a:prstGeom>
          <a:solidFill>
            <a:srgbClr val="3EC29C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460EC89F-DD58-42EB-A56E-A33E814E7838}"/>
              </a:ext>
            </a:extLst>
          </p:cNvPr>
          <p:cNvSpPr/>
          <p:nvPr/>
        </p:nvSpPr>
        <p:spPr>
          <a:xfrm>
            <a:off x="2700684" y="0"/>
            <a:ext cx="231486" cy="6858000"/>
          </a:xfrm>
          <a:prstGeom prst="rect">
            <a:avLst/>
          </a:prstGeom>
          <a:solidFill>
            <a:srgbClr val="3EC29C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DD85DADF-AFB5-4DAC-9DC7-34F8515D69EA}"/>
              </a:ext>
            </a:extLst>
          </p:cNvPr>
          <p:cNvSpPr/>
          <p:nvPr/>
        </p:nvSpPr>
        <p:spPr>
          <a:xfrm>
            <a:off x="3065081" y="0"/>
            <a:ext cx="231486" cy="6858000"/>
          </a:xfrm>
          <a:prstGeom prst="rect">
            <a:avLst/>
          </a:prstGeom>
          <a:solidFill>
            <a:srgbClr val="3EC29C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B2921973-BD0E-4209-A419-6F2FF9339D4C}"/>
              </a:ext>
            </a:extLst>
          </p:cNvPr>
          <p:cNvSpPr/>
          <p:nvPr/>
        </p:nvSpPr>
        <p:spPr>
          <a:xfrm>
            <a:off x="3429478" y="0"/>
            <a:ext cx="231486" cy="6858000"/>
          </a:xfrm>
          <a:prstGeom prst="rect">
            <a:avLst/>
          </a:prstGeom>
          <a:solidFill>
            <a:srgbClr val="3EC29C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5CA9CF96-4F06-4A73-834D-5E25F79811D4}"/>
              </a:ext>
            </a:extLst>
          </p:cNvPr>
          <p:cNvSpPr/>
          <p:nvPr/>
        </p:nvSpPr>
        <p:spPr>
          <a:xfrm>
            <a:off x="3793875" y="0"/>
            <a:ext cx="231486" cy="6858000"/>
          </a:xfrm>
          <a:prstGeom prst="rect">
            <a:avLst/>
          </a:prstGeom>
          <a:solidFill>
            <a:srgbClr val="3EC29C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6EAD0CDA-3D97-4F1F-8E0B-3896069BB4EE}"/>
              </a:ext>
            </a:extLst>
          </p:cNvPr>
          <p:cNvSpPr/>
          <p:nvPr/>
        </p:nvSpPr>
        <p:spPr>
          <a:xfrm>
            <a:off x="4158272" y="0"/>
            <a:ext cx="231486" cy="6858000"/>
          </a:xfrm>
          <a:prstGeom prst="rect">
            <a:avLst/>
          </a:prstGeom>
          <a:solidFill>
            <a:srgbClr val="3EC29C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1A6C35DF-9427-48E8-BFD5-F57F3CC3E1A0}"/>
              </a:ext>
            </a:extLst>
          </p:cNvPr>
          <p:cNvSpPr/>
          <p:nvPr/>
        </p:nvSpPr>
        <p:spPr>
          <a:xfrm>
            <a:off x="4522669" y="0"/>
            <a:ext cx="231486" cy="6858000"/>
          </a:xfrm>
          <a:prstGeom prst="rect">
            <a:avLst/>
          </a:prstGeom>
          <a:solidFill>
            <a:srgbClr val="3EC29C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8780F44A-5CC0-4C03-AD84-675BF87D1184}"/>
              </a:ext>
            </a:extLst>
          </p:cNvPr>
          <p:cNvSpPr/>
          <p:nvPr/>
        </p:nvSpPr>
        <p:spPr>
          <a:xfrm>
            <a:off x="4887066" y="0"/>
            <a:ext cx="231486" cy="6858000"/>
          </a:xfrm>
          <a:prstGeom prst="rect">
            <a:avLst/>
          </a:prstGeom>
          <a:solidFill>
            <a:srgbClr val="3EC29C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0C6F1504-D08F-4AB0-A454-F7C720BC63D1}"/>
              </a:ext>
            </a:extLst>
          </p:cNvPr>
          <p:cNvSpPr/>
          <p:nvPr/>
        </p:nvSpPr>
        <p:spPr>
          <a:xfrm>
            <a:off x="5251463" y="0"/>
            <a:ext cx="231486" cy="6858000"/>
          </a:xfrm>
          <a:prstGeom prst="rect">
            <a:avLst/>
          </a:prstGeom>
          <a:solidFill>
            <a:srgbClr val="3EC29C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5EC8BA4E-B84B-43BB-BE7A-4EAAB8C4BB2F}"/>
              </a:ext>
            </a:extLst>
          </p:cNvPr>
          <p:cNvSpPr/>
          <p:nvPr/>
        </p:nvSpPr>
        <p:spPr>
          <a:xfrm>
            <a:off x="5615860" y="0"/>
            <a:ext cx="231486" cy="6858000"/>
          </a:xfrm>
          <a:prstGeom prst="rect">
            <a:avLst/>
          </a:prstGeom>
          <a:solidFill>
            <a:srgbClr val="3EC29C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5A9625A8-9A28-4DF7-A16B-D6E7EBFD8B37}"/>
              </a:ext>
            </a:extLst>
          </p:cNvPr>
          <p:cNvSpPr/>
          <p:nvPr/>
        </p:nvSpPr>
        <p:spPr>
          <a:xfrm>
            <a:off x="5980257" y="0"/>
            <a:ext cx="231486" cy="6858000"/>
          </a:xfrm>
          <a:prstGeom prst="rect">
            <a:avLst/>
          </a:prstGeom>
          <a:solidFill>
            <a:srgbClr val="3EC29C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238875B3-83EC-4241-81E9-ED26BF18ECAB}"/>
              </a:ext>
            </a:extLst>
          </p:cNvPr>
          <p:cNvSpPr/>
          <p:nvPr/>
        </p:nvSpPr>
        <p:spPr>
          <a:xfrm>
            <a:off x="6344654" y="0"/>
            <a:ext cx="231486" cy="6858000"/>
          </a:xfrm>
          <a:prstGeom prst="rect">
            <a:avLst/>
          </a:prstGeom>
          <a:solidFill>
            <a:srgbClr val="3EC29C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E561B9E2-EA6A-4106-BCB1-93C61FE1FBBE}"/>
              </a:ext>
            </a:extLst>
          </p:cNvPr>
          <p:cNvSpPr/>
          <p:nvPr/>
        </p:nvSpPr>
        <p:spPr>
          <a:xfrm>
            <a:off x="6709051" y="0"/>
            <a:ext cx="231486" cy="6858000"/>
          </a:xfrm>
          <a:prstGeom prst="rect">
            <a:avLst/>
          </a:prstGeom>
          <a:solidFill>
            <a:srgbClr val="3EC29C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68388683-0E6E-4A79-81AC-4B414599972D}"/>
              </a:ext>
            </a:extLst>
          </p:cNvPr>
          <p:cNvSpPr/>
          <p:nvPr/>
        </p:nvSpPr>
        <p:spPr>
          <a:xfrm>
            <a:off x="7073448" y="0"/>
            <a:ext cx="231486" cy="6858000"/>
          </a:xfrm>
          <a:prstGeom prst="rect">
            <a:avLst/>
          </a:prstGeom>
          <a:solidFill>
            <a:srgbClr val="3EC29C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88CF5D39-A083-40B6-B27A-86C5A1029ACD}"/>
              </a:ext>
            </a:extLst>
          </p:cNvPr>
          <p:cNvSpPr/>
          <p:nvPr/>
        </p:nvSpPr>
        <p:spPr>
          <a:xfrm>
            <a:off x="7437845" y="0"/>
            <a:ext cx="231486" cy="6858000"/>
          </a:xfrm>
          <a:prstGeom prst="rect">
            <a:avLst/>
          </a:prstGeom>
          <a:solidFill>
            <a:srgbClr val="3EC29C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BA952ABF-0519-4441-8971-112CA8045CF1}"/>
              </a:ext>
            </a:extLst>
          </p:cNvPr>
          <p:cNvSpPr/>
          <p:nvPr/>
        </p:nvSpPr>
        <p:spPr>
          <a:xfrm>
            <a:off x="7802242" y="0"/>
            <a:ext cx="231486" cy="6858000"/>
          </a:xfrm>
          <a:prstGeom prst="rect">
            <a:avLst/>
          </a:prstGeom>
          <a:solidFill>
            <a:srgbClr val="3EC29C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2C9B796C-7355-4538-BD4D-FF32D5C9197A}"/>
              </a:ext>
            </a:extLst>
          </p:cNvPr>
          <p:cNvSpPr/>
          <p:nvPr/>
        </p:nvSpPr>
        <p:spPr>
          <a:xfrm>
            <a:off x="8166639" y="0"/>
            <a:ext cx="231486" cy="6858000"/>
          </a:xfrm>
          <a:prstGeom prst="rect">
            <a:avLst/>
          </a:prstGeom>
          <a:solidFill>
            <a:srgbClr val="3EC29C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3AB9FC0B-4ADA-474F-922C-A8BC47D86FB1}"/>
              </a:ext>
            </a:extLst>
          </p:cNvPr>
          <p:cNvSpPr/>
          <p:nvPr/>
        </p:nvSpPr>
        <p:spPr>
          <a:xfrm>
            <a:off x="8531036" y="0"/>
            <a:ext cx="231486" cy="6858000"/>
          </a:xfrm>
          <a:prstGeom prst="rect">
            <a:avLst/>
          </a:prstGeom>
          <a:solidFill>
            <a:srgbClr val="3EC29C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72BA882B-D418-4B21-98CB-5CFE7006AE59}"/>
              </a:ext>
            </a:extLst>
          </p:cNvPr>
          <p:cNvSpPr/>
          <p:nvPr/>
        </p:nvSpPr>
        <p:spPr>
          <a:xfrm>
            <a:off x="8895433" y="0"/>
            <a:ext cx="231486" cy="6858000"/>
          </a:xfrm>
          <a:prstGeom prst="rect">
            <a:avLst/>
          </a:prstGeom>
          <a:solidFill>
            <a:srgbClr val="3EC29C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A9E860F7-1300-489B-854A-70D941934E7E}"/>
              </a:ext>
            </a:extLst>
          </p:cNvPr>
          <p:cNvSpPr/>
          <p:nvPr/>
        </p:nvSpPr>
        <p:spPr>
          <a:xfrm>
            <a:off x="9259830" y="0"/>
            <a:ext cx="231486" cy="6858000"/>
          </a:xfrm>
          <a:prstGeom prst="rect">
            <a:avLst/>
          </a:prstGeom>
          <a:solidFill>
            <a:srgbClr val="3EC29C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6A09F7B7-1DFE-4B38-8A06-F18A194ABE24}"/>
              </a:ext>
            </a:extLst>
          </p:cNvPr>
          <p:cNvSpPr/>
          <p:nvPr/>
        </p:nvSpPr>
        <p:spPr>
          <a:xfrm>
            <a:off x="9624227" y="0"/>
            <a:ext cx="231486" cy="6858000"/>
          </a:xfrm>
          <a:prstGeom prst="rect">
            <a:avLst/>
          </a:prstGeom>
          <a:solidFill>
            <a:srgbClr val="3EC29C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8BF9F8DD-B841-45DD-BF99-5F676150797D}"/>
              </a:ext>
            </a:extLst>
          </p:cNvPr>
          <p:cNvSpPr/>
          <p:nvPr/>
        </p:nvSpPr>
        <p:spPr>
          <a:xfrm>
            <a:off x="9988624" y="0"/>
            <a:ext cx="231486" cy="6858000"/>
          </a:xfrm>
          <a:prstGeom prst="rect">
            <a:avLst/>
          </a:prstGeom>
          <a:solidFill>
            <a:srgbClr val="3EC29C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C7E3CFF0-B329-4F1D-ADCF-72BEF8F9D9EA}"/>
              </a:ext>
            </a:extLst>
          </p:cNvPr>
          <p:cNvSpPr/>
          <p:nvPr/>
        </p:nvSpPr>
        <p:spPr>
          <a:xfrm>
            <a:off x="10353021" y="0"/>
            <a:ext cx="231486" cy="6858000"/>
          </a:xfrm>
          <a:prstGeom prst="rect">
            <a:avLst/>
          </a:prstGeom>
          <a:solidFill>
            <a:srgbClr val="3EC29C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341552F1-C03A-4449-9731-810DAEBB6747}"/>
              </a:ext>
            </a:extLst>
          </p:cNvPr>
          <p:cNvSpPr/>
          <p:nvPr/>
        </p:nvSpPr>
        <p:spPr>
          <a:xfrm>
            <a:off x="10717418" y="0"/>
            <a:ext cx="231486" cy="6858000"/>
          </a:xfrm>
          <a:prstGeom prst="rect">
            <a:avLst/>
          </a:prstGeom>
          <a:solidFill>
            <a:srgbClr val="3EC29C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91D61CF9-F2E5-4C01-96AA-4026E4423B5D}"/>
              </a:ext>
            </a:extLst>
          </p:cNvPr>
          <p:cNvSpPr/>
          <p:nvPr/>
        </p:nvSpPr>
        <p:spPr>
          <a:xfrm>
            <a:off x="11081815" y="0"/>
            <a:ext cx="231486" cy="6858000"/>
          </a:xfrm>
          <a:prstGeom prst="rect">
            <a:avLst/>
          </a:prstGeom>
          <a:solidFill>
            <a:srgbClr val="3EC29C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EDB4DDD2-CCBB-4C0B-89E0-1CB84AFD9061}"/>
              </a:ext>
            </a:extLst>
          </p:cNvPr>
          <p:cNvSpPr/>
          <p:nvPr/>
        </p:nvSpPr>
        <p:spPr>
          <a:xfrm>
            <a:off x="11446212" y="0"/>
            <a:ext cx="231486" cy="6858000"/>
          </a:xfrm>
          <a:prstGeom prst="rect">
            <a:avLst/>
          </a:prstGeom>
          <a:solidFill>
            <a:srgbClr val="3EC29C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9562F4DA-6091-45B6-9D5B-E35610EA8E16}"/>
              </a:ext>
            </a:extLst>
          </p:cNvPr>
          <p:cNvSpPr/>
          <p:nvPr/>
        </p:nvSpPr>
        <p:spPr>
          <a:xfrm>
            <a:off x="11810609" y="0"/>
            <a:ext cx="231486" cy="6858000"/>
          </a:xfrm>
          <a:prstGeom prst="rect">
            <a:avLst/>
          </a:prstGeom>
          <a:solidFill>
            <a:srgbClr val="3EC29C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4DA1671A-93BF-4F50-B4E1-8B2B6FE832A0}"/>
              </a:ext>
            </a:extLst>
          </p:cNvPr>
          <p:cNvGrpSpPr/>
          <p:nvPr/>
        </p:nvGrpSpPr>
        <p:grpSpPr>
          <a:xfrm>
            <a:off x="3204" y="607670"/>
            <a:ext cx="6447252" cy="5642660"/>
            <a:chOff x="265434" y="95491"/>
            <a:chExt cx="7095282" cy="6209818"/>
          </a:xfrm>
        </p:grpSpPr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DF76FE0D-62E6-4CCD-BA3C-97A7F8219F2E}"/>
                </a:ext>
              </a:extLst>
            </p:cNvPr>
            <p:cNvSpPr/>
            <p:nvPr/>
          </p:nvSpPr>
          <p:spPr>
            <a:xfrm>
              <a:off x="265434" y="5095754"/>
              <a:ext cx="7095282" cy="911506"/>
            </a:xfrm>
            <a:prstGeom prst="ellipse">
              <a:avLst/>
            </a:prstGeom>
            <a:solidFill>
              <a:srgbClr val="3EC2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4ABAE14-E0B3-476F-A448-C9FE61C39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673" y="95491"/>
              <a:ext cx="6209818" cy="6209818"/>
            </a:xfrm>
            <a:prstGeom prst="rect">
              <a:avLst/>
            </a:prstGeom>
            <a:effectLst>
              <a:outerShdw blurRad="596900" dir="1800000" sx="99000" sy="99000" algn="ct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1692B2AF-19AD-4142-A04E-3F5C6BF99537}"/>
              </a:ext>
            </a:extLst>
          </p:cNvPr>
          <p:cNvSpPr/>
          <p:nvPr/>
        </p:nvSpPr>
        <p:spPr>
          <a:xfrm>
            <a:off x="5996164" y="2694093"/>
            <a:ext cx="5874251" cy="1377388"/>
          </a:xfrm>
          <a:prstGeom prst="roundRect">
            <a:avLst>
              <a:gd name="adj" fmla="val 50000"/>
            </a:avLst>
          </a:prstGeom>
          <a:solidFill>
            <a:srgbClr val="3EC09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zh-CN" altLang="en-US" sz="4800" dirty="0">
                <a:latin typeface="锐字真言体免费商用" panose="02010600030101010101" pitchFamily="2" charset="-122"/>
                <a:ea typeface="锐字真言体免费商用" panose="02010600030101010101" pitchFamily="2" charset="-122"/>
              </a:rPr>
              <a:t>关爱牙齿健康</a:t>
            </a:r>
            <a:r>
              <a:rPr lang="en-US" altLang="zh-CN" sz="4800" dirty="0">
                <a:latin typeface="锐字真言体免费商用" panose="02010600030101010101" pitchFamily="2" charset="-122"/>
                <a:ea typeface="锐字真言体免费商用" panose="02010600030101010101" pitchFamily="2" charset="-122"/>
              </a:rPr>
              <a:t>PPT</a:t>
            </a:r>
            <a:endParaRPr lang="zh-CN" altLang="en-US" sz="4800" dirty="0">
              <a:latin typeface="锐字真言体免费商用" panose="02010600030101010101" pitchFamily="2" charset="-122"/>
              <a:ea typeface="锐字真言体免费商用" panose="02010600030101010101" pitchFamily="2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F273439-6091-4F1B-B87F-8B0F88D55E5A}"/>
              </a:ext>
            </a:extLst>
          </p:cNvPr>
          <p:cNvSpPr/>
          <p:nvPr/>
        </p:nvSpPr>
        <p:spPr>
          <a:xfrm>
            <a:off x="6294136" y="1776935"/>
            <a:ext cx="5278307" cy="646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dist"/>
            <a:r>
              <a:rPr lang="en-US" altLang="zh-CN" b="1" dirty="0">
                <a:solidFill>
                  <a:schemeClr val="bg1"/>
                </a:solidFill>
                <a:latin typeface="锐字真言体免费商用" panose="02010600030101010101" pitchFamily="2" charset="-122"/>
                <a:ea typeface="锐字真言体免费商用" panose="02010600030101010101" pitchFamily="2" charset="-122"/>
              </a:rPr>
              <a:t>Care for Dental Health PPT
</a:t>
            </a:r>
            <a:endParaRPr lang="zh-CN" altLang="en-US" b="1" dirty="0">
              <a:solidFill>
                <a:schemeClr val="bg1"/>
              </a:solidFill>
              <a:latin typeface="锐字真言体免费商用" panose="02010600030101010101" pitchFamily="2" charset="-122"/>
              <a:ea typeface="锐字真言体免费商用" panose="02010600030101010101" pitchFamily="2" charset="-122"/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721A5868-ECAA-4633-B723-958585F31E04}"/>
              </a:ext>
            </a:extLst>
          </p:cNvPr>
          <p:cNvSpPr/>
          <p:nvPr/>
        </p:nvSpPr>
        <p:spPr>
          <a:xfrm>
            <a:off x="8103684" y="4745355"/>
            <a:ext cx="1659210" cy="646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dist"/>
            <a:r>
              <a:rPr lang="zh-CN" altLang="en-US" dirty="0">
                <a:solidFill>
                  <a:schemeClr val="bg1"/>
                </a:solidFill>
                <a:latin typeface="锐字真言体免费商用" panose="02010600030101010101" pitchFamily="2" charset="-122"/>
                <a:ea typeface="锐字真言体免费商用" panose="02010600030101010101" pitchFamily="2" charset="-122"/>
              </a:rPr>
              <a:t>主讲：</a:t>
            </a:r>
            <a:r>
              <a:rPr lang="en-US" altLang="zh-CN" dirty="0">
                <a:solidFill>
                  <a:schemeClr val="bg1"/>
                </a:solidFill>
                <a:latin typeface="锐字真言体免费商用" panose="02010600030101010101" pitchFamily="2" charset="-122"/>
                <a:ea typeface="锐字真言体免费商用" panose="02010600030101010101" pitchFamily="2" charset="-122"/>
              </a:rPr>
              <a:t>xxx</a:t>
            </a:r>
          </a:p>
          <a:p>
            <a:pPr algn="dist"/>
            <a:r>
              <a:rPr lang="zh-CN" altLang="en-US" dirty="0">
                <a:solidFill>
                  <a:schemeClr val="bg1"/>
                </a:solidFill>
                <a:latin typeface="锐字真言体免费商用" panose="02010600030101010101" pitchFamily="2" charset="-122"/>
                <a:ea typeface="锐字真言体免费商用" panose="02010600030101010101" pitchFamily="2" charset="-122"/>
              </a:rPr>
              <a:t>时间：</a:t>
            </a:r>
            <a:r>
              <a:rPr lang="en-US" altLang="zh-CN" dirty="0">
                <a:solidFill>
                  <a:schemeClr val="bg1"/>
                </a:solidFill>
                <a:latin typeface="锐字真言体免费商用" panose="02010600030101010101" pitchFamily="2" charset="-122"/>
                <a:ea typeface="锐字真言体免费商用" panose="02010600030101010101" pitchFamily="2" charset="-122"/>
              </a:rPr>
              <a:t>xxx</a:t>
            </a:r>
            <a:endParaRPr lang="zh-CN" altLang="en-US" dirty="0">
              <a:solidFill>
                <a:schemeClr val="bg1"/>
              </a:solidFill>
              <a:latin typeface="锐字真言体免费商用" panose="02010600030101010101" pitchFamily="2" charset="-122"/>
              <a:ea typeface="锐字真言体免费商用" panose="02010600030101010101" pitchFamily="2" charset="-122"/>
            </a:endParaRPr>
          </a:p>
        </p:txBody>
      </p:sp>
      <p:pic>
        <p:nvPicPr>
          <p:cNvPr id="48" name="A Bright Future (Full Version)">
            <a:hlinkClick r:id="" action="ppaction://media"/>
            <a:extLst>
              <a:ext uri="{FF2B5EF4-FFF2-40B4-BE49-F238E27FC236}">
                <a16:creationId xmlns:a16="http://schemas.microsoft.com/office/drawing/2014/main" id="{C52724F2-884D-4905-A8D7-9545F99F59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28209" y="-924678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842394"/>
      </p:ext>
    </p:extLst>
  </p:cSld>
  <p:clrMapOvr>
    <a:masterClrMapping/>
  </p:clrMapOvr>
  <p:transition spd="slow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9" grpId="0" animBg="1"/>
      <p:bldP spid="10" grpId="0"/>
      <p:bldP spid="4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>
            <a:extLst>
              <a:ext uri="{FF2B5EF4-FFF2-40B4-BE49-F238E27FC236}">
                <a16:creationId xmlns:a16="http://schemas.microsoft.com/office/drawing/2014/main" id="{C6C4DD6A-6D92-4EB8-911F-8781CB841814}"/>
              </a:ext>
            </a:extLst>
          </p:cNvPr>
          <p:cNvGrpSpPr/>
          <p:nvPr/>
        </p:nvGrpSpPr>
        <p:grpSpPr>
          <a:xfrm>
            <a:off x="149905" y="0"/>
            <a:ext cx="11892190" cy="6858000"/>
            <a:chOff x="149905" y="0"/>
            <a:chExt cx="11892190" cy="6858000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658487F5-F7EB-4B73-96AD-B7FEBCD05B88}"/>
                </a:ext>
              </a:extLst>
            </p:cNvPr>
            <p:cNvSpPr/>
            <p:nvPr/>
          </p:nvSpPr>
          <p:spPr>
            <a:xfrm>
              <a:off x="149905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7A150FA1-6308-4329-90EC-A462D4AF89B9}"/>
                </a:ext>
              </a:extLst>
            </p:cNvPr>
            <p:cNvSpPr/>
            <p:nvPr/>
          </p:nvSpPr>
          <p:spPr>
            <a:xfrm>
              <a:off x="514302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FBDE89D8-E7F2-4B06-8730-7FC2EED444C0}"/>
                </a:ext>
              </a:extLst>
            </p:cNvPr>
            <p:cNvSpPr/>
            <p:nvPr/>
          </p:nvSpPr>
          <p:spPr>
            <a:xfrm>
              <a:off x="878699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70003662-84AA-44AE-8BE4-C745BCA33EF7}"/>
                </a:ext>
              </a:extLst>
            </p:cNvPr>
            <p:cNvSpPr/>
            <p:nvPr/>
          </p:nvSpPr>
          <p:spPr>
            <a:xfrm>
              <a:off x="1243096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7C1A0961-A2B6-4AC0-AF5C-2D4FE6520842}"/>
                </a:ext>
              </a:extLst>
            </p:cNvPr>
            <p:cNvSpPr/>
            <p:nvPr/>
          </p:nvSpPr>
          <p:spPr>
            <a:xfrm>
              <a:off x="1607493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E865E2D8-1A85-4959-9001-EDECE85F44EB}"/>
                </a:ext>
              </a:extLst>
            </p:cNvPr>
            <p:cNvSpPr/>
            <p:nvPr/>
          </p:nvSpPr>
          <p:spPr>
            <a:xfrm>
              <a:off x="1971890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B890B3F1-753C-4345-9C9D-5F314893B4D4}"/>
                </a:ext>
              </a:extLst>
            </p:cNvPr>
            <p:cNvSpPr/>
            <p:nvPr/>
          </p:nvSpPr>
          <p:spPr>
            <a:xfrm>
              <a:off x="2336287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7B7413E-CCC4-43BF-AA85-6D0BC48D6130}"/>
                </a:ext>
              </a:extLst>
            </p:cNvPr>
            <p:cNvSpPr/>
            <p:nvPr/>
          </p:nvSpPr>
          <p:spPr>
            <a:xfrm>
              <a:off x="2700684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FFC01D1D-4629-4C82-9F9D-197900C8FA5B}"/>
                </a:ext>
              </a:extLst>
            </p:cNvPr>
            <p:cNvSpPr/>
            <p:nvPr/>
          </p:nvSpPr>
          <p:spPr>
            <a:xfrm>
              <a:off x="3065081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27A7FA0A-48DB-4153-9D6D-211DE8BCDBDE}"/>
                </a:ext>
              </a:extLst>
            </p:cNvPr>
            <p:cNvSpPr/>
            <p:nvPr/>
          </p:nvSpPr>
          <p:spPr>
            <a:xfrm>
              <a:off x="3429478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9CC39882-6769-4096-B420-8E4386EB769F}"/>
                </a:ext>
              </a:extLst>
            </p:cNvPr>
            <p:cNvSpPr/>
            <p:nvPr/>
          </p:nvSpPr>
          <p:spPr>
            <a:xfrm>
              <a:off x="3793875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524C2787-6A60-4CEB-A075-98BBB63C8A6F}"/>
                </a:ext>
              </a:extLst>
            </p:cNvPr>
            <p:cNvSpPr/>
            <p:nvPr/>
          </p:nvSpPr>
          <p:spPr>
            <a:xfrm>
              <a:off x="4158272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0238B4F6-C0A1-485E-9A9D-86740D2E2DB9}"/>
                </a:ext>
              </a:extLst>
            </p:cNvPr>
            <p:cNvSpPr/>
            <p:nvPr/>
          </p:nvSpPr>
          <p:spPr>
            <a:xfrm>
              <a:off x="4522669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C389D0AD-9643-4554-BE09-EE2F80B07CF7}"/>
                </a:ext>
              </a:extLst>
            </p:cNvPr>
            <p:cNvSpPr/>
            <p:nvPr/>
          </p:nvSpPr>
          <p:spPr>
            <a:xfrm>
              <a:off x="4887066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2EAB14F6-91B1-4699-AAA9-F91EC63A586B}"/>
                </a:ext>
              </a:extLst>
            </p:cNvPr>
            <p:cNvSpPr/>
            <p:nvPr/>
          </p:nvSpPr>
          <p:spPr>
            <a:xfrm>
              <a:off x="5251463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0D65DD09-AD95-4143-97C1-357B6EE9C8E3}"/>
                </a:ext>
              </a:extLst>
            </p:cNvPr>
            <p:cNvSpPr/>
            <p:nvPr/>
          </p:nvSpPr>
          <p:spPr>
            <a:xfrm>
              <a:off x="5615860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79F9E95A-F958-4830-A570-51E469740051}"/>
                </a:ext>
              </a:extLst>
            </p:cNvPr>
            <p:cNvSpPr/>
            <p:nvPr/>
          </p:nvSpPr>
          <p:spPr>
            <a:xfrm>
              <a:off x="5980257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F1B9448E-D929-4944-8FC7-ECE5518C2172}"/>
                </a:ext>
              </a:extLst>
            </p:cNvPr>
            <p:cNvSpPr/>
            <p:nvPr/>
          </p:nvSpPr>
          <p:spPr>
            <a:xfrm>
              <a:off x="6344654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F80B7387-4C4D-4F86-9C54-2FA834A0848F}"/>
                </a:ext>
              </a:extLst>
            </p:cNvPr>
            <p:cNvSpPr/>
            <p:nvPr/>
          </p:nvSpPr>
          <p:spPr>
            <a:xfrm>
              <a:off x="6709051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ADC71F2C-1A54-48D9-B423-B42ADABD197A}"/>
                </a:ext>
              </a:extLst>
            </p:cNvPr>
            <p:cNvSpPr/>
            <p:nvPr/>
          </p:nvSpPr>
          <p:spPr>
            <a:xfrm>
              <a:off x="7073448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E18A291E-2DDD-4EAE-A8D4-9F11CFB1C072}"/>
                </a:ext>
              </a:extLst>
            </p:cNvPr>
            <p:cNvSpPr/>
            <p:nvPr/>
          </p:nvSpPr>
          <p:spPr>
            <a:xfrm>
              <a:off x="7437845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5F9C083A-A8C3-4DCD-B0C8-EA50FEC9B9B2}"/>
                </a:ext>
              </a:extLst>
            </p:cNvPr>
            <p:cNvSpPr/>
            <p:nvPr/>
          </p:nvSpPr>
          <p:spPr>
            <a:xfrm>
              <a:off x="7802242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FA952C1-067E-4C2A-B739-990AD2909FBF}"/>
                </a:ext>
              </a:extLst>
            </p:cNvPr>
            <p:cNvSpPr/>
            <p:nvPr/>
          </p:nvSpPr>
          <p:spPr>
            <a:xfrm>
              <a:off x="8166639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2DFFC2CE-0306-467B-BEBD-8B336C94A8A7}"/>
                </a:ext>
              </a:extLst>
            </p:cNvPr>
            <p:cNvSpPr/>
            <p:nvPr/>
          </p:nvSpPr>
          <p:spPr>
            <a:xfrm>
              <a:off x="8531036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0D04CD39-89DD-4EE2-B5D2-DA4A0AA9B3AC}"/>
                </a:ext>
              </a:extLst>
            </p:cNvPr>
            <p:cNvSpPr/>
            <p:nvPr/>
          </p:nvSpPr>
          <p:spPr>
            <a:xfrm>
              <a:off x="8895433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1A6AAB82-29C3-4203-9FBF-4B7A395AEE8D}"/>
                </a:ext>
              </a:extLst>
            </p:cNvPr>
            <p:cNvSpPr/>
            <p:nvPr/>
          </p:nvSpPr>
          <p:spPr>
            <a:xfrm>
              <a:off x="9259830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B8BF72B4-6996-4DE6-B387-3D5DDA202250}"/>
                </a:ext>
              </a:extLst>
            </p:cNvPr>
            <p:cNvSpPr/>
            <p:nvPr/>
          </p:nvSpPr>
          <p:spPr>
            <a:xfrm>
              <a:off x="9624227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DE5E00B2-014B-4A56-BC3F-768104269CD7}"/>
                </a:ext>
              </a:extLst>
            </p:cNvPr>
            <p:cNvSpPr/>
            <p:nvPr/>
          </p:nvSpPr>
          <p:spPr>
            <a:xfrm>
              <a:off x="9988624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FE251865-3410-4259-8B7E-01855713E99A}"/>
                </a:ext>
              </a:extLst>
            </p:cNvPr>
            <p:cNvSpPr/>
            <p:nvPr/>
          </p:nvSpPr>
          <p:spPr>
            <a:xfrm>
              <a:off x="10353021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1D29F6E2-1C0B-4904-9E48-2A321DF64F8F}"/>
                </a:ext>
              </a:extLst>
            </p:cNvPr>
            <p:cNvSpPr/>
            <p:nvPr/>
          </p:nvSpPr>
          <p:spPr>
            <a:xfrm>
              <a:off x="10717418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F40716F7-3F3F-49CE-B8E8-66C7AE16FD7C}"/>
                </a:ext>
              </a:extLst>
            </p:cNvPr>
            <p:cNvSpPr/>
            <p:nvPr/>
          </p:nvSpPr>
          <p:spPr>
            <a:xfrm>
              <a:off x="11081815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2F84E6DF-C69F-4751-AFEA-7C602C2305CC}"/>
                </a:ext>
              </a:extLst>
            </p:cNvPr>
            <p:cNvSpPr/>
            <p:nvPr/>
          </p:nvSpPr>
          <p:spPr>
            <a:xfrm>
              <a:off x="11446212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295A1FB3-1DC7-46F2-B945-DBBD83BF7A93}"/>
                </a:ext>
              </a:extLst>
            </p:cNvPr>
            <p:cNvSpPr/>
            <p:nvPr/>
          </p:nvSpPr>
          <p:spPr>
            <a:xfrm>
              <a:off x="11810609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CC006D42-705C-45F4-9552-250FDE5D8B01}"/>
              </a:ext>
            </a:extLst>
          </p:cNvPr>
          <p:cNvGrpSpPr/>
          <p:nvPr/>
        </p:nvGrpSpPr>
        <p:grpSpPr>
          <a:xfrm>
            <a:off x="149905" y="36513"/>
            <a:ext cx="11892190" cy="6858000"/>
            <a:chOff x="149905" y="0"/>
            <a:chExt cx="11892190" cy="6858000"/>
          </a:xfrm>
        </p:grpSpPr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913E20BA-0270-4296-B09C-8B6FB039FF04}"/>
                </a:ext>
              </a:extLst>
            </p:cNvPr>
            <p:cNvSpPr/>
            <p:nvPr/>
          </p:nvSpPr>
          <p:spPr>
            <a:xfrm>
              <a:off x="149905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97CA43AD-A2D0-4801-B0C5-7A50CEF27EF6}"/>
                </a:ext>
              </a:extLst>
            </p:cNvPr>
            <p:cNvSpPr/>
            <p:nvPr/>
          </p:nvSpPr>
          <p:spPr>
            <a:xfrm>
              <a:off x="514302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E6E023A3-5891-4DB7-AF69-07985B5D70BD}"/>
                </a:ext>
              </a:extLst>
            </p:cNvPr>
            <p:cNvSpPr/>
            <p:nvPr/>
          </p:nvSpPr>
          <p:spPr>
            <a:xfrm>
              <a:off x="878699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E57455D9-2C84-4057-9FDF-F33938221EF2}"/>
                </a:ext>
              </a:extLst>
            </p:cNvPr>
            <p:cNvSpPr/>
            <p:nvPr/>
          </p:nvSpPr>
          <p:spPr>
            <a:xfrm>
              <a:off x="1243096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DCB4AAB1-3E64-4985-AE37-C1CBC0243492}"/>
                </a:ext>
              </a:extLst>
            </p:cNvPr>
            <p:cNvSpPr/>
            <p:nvPr/>
          </p:nvSpPr>
          <p:spPr>
            <a:xfrm>
              <a:off x="1607493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DA896B3F-7FE0-48C1-993A-EE9F7EC3F973}"/>
                </a:ext>
              </a:extLst>
            </p:cNvPr>
            <p:cNvSpPr/>
            <p:nvPr/>
          </p:nvSpPr>
          <p:spPr>
            <a:xfrm>
              <a:off x="1971890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36EE64E0-5B11-419A-AAC9-39D3132D2DD1}"/>
                </a:ext>
              </a:extLst>
            </p:cNvPr>
            <p:cNvSpPr/>
            <p:nvPr/>
          </p:nvSpPr>
          <p:spPr>
            <a:xfrm>
              <a:off x="2336287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A8112559-F142-4B30-9F01-F45CB28B941B}"/>
                </a:ext>
              </a:extLst>
            </p:cNvPr>
            <p:cNvSpPr/>
            <p:nvPr/>
          </p:nvSpPr>
          <p:spPr>
            <a:xfrm>
              <a:off x="2700684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0966F086-1C1F-43D5-B1F1-33C81003621E}"/>
                </a:ext>
              </a:extLst>
            </p:cNvPr>
            <p:cNvSpPr/>
            <p:nvPr/>
          </p:nvSpPr>
          <p:spPr>
            <a:xfrm>
              <a:off x="3065081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4183925C-6C67-4188-ADD7-E5C50CDF92E4}"/>
                </a:ext>
              </a:extLst>
            </p:cNvPr>
            <p:cNvSpPr/>
            <p:nvPr/>
          </p:nvSpPr>
          <p:spPr>
            <a:xfrm>
              <a:off x="3429478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F4CB4F9B-4719-413D-83FF-BAECF3DA618D}"/>
                </a:ext>
              </a:extLst>
            </p:cNvPr>
            <p:cNvSpPr/>
            <p:nvPr/>
          </p:nvSpPr>
          <p:spPr>
            <a:xfrm>
              <a:off x="3793875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02D5E190-3F39-4209-A971-A361F72565BE}"/>
                </a:ext>
              </a:extLst>
            </p:cNvPr>
            <p:cNvSpPr/>
            <p:nvPr/>
          </p:nvSpPr>
          <p:spPr>
            <a:xfrm>
              <a:off x="4158272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6F33F9AB-A42F-417A-A706-21B23FFF1B9F}"/>
                </a:ext>
              </a:extLst>
            </p:cNvPr>
            <p:cNvSpPr/>
            <p:nvPr/>
          </p:nvSpPr>
          <p:spPr>
            <a:xfrm>
              <a:off x="4522669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92146437-A9A1-42E2-9F58-3F636CE2E32F}"/>
                </a:ext>
              </a:extLst>
            </p:cNvPr>
            <p:cNvSpPr/>
            <p:nvPr/>
          </p:nvSpPr>
          <p:spPr>
            <a:xfrm>
              <a:off x="4887066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3277F2D7-DAC2-486C-AA3D-17D38D3A72EB}"/>
                </a:ext>
              </a:extLst>
            </p:cNvPr>
            <p:cNvSpPr/>
            <p:nvPr/>
          </p:nvSpPr>
          <p:spPr>
            <a:xfrm>
              <a:off x="5251463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646820C9-8560-4460-BA12-6F6576814EBC}"/>
                </a:ext>
              </a:extLst>
            </p:cNvPr>
            <p:cNvSpPr/>
            <p:nvPr/>
          </p:nvSpPr>
          <p:spPr>
            <a:xfrm>
              <a:off x="5615860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矩形 55">
              <a:extLst>
                <a:ext uri="{FF2B5EF4-FFF2-40B4-BE49-F238E27FC236}">
                  <a16:creationId xmlns:a16="http://schemas.microsoft.com/office/drawing/2014/main" id="{32FDE942-0B57-406E-B5AF-45B6FC1ADB12}"/>
                </a:ext>
              </a:extLst>
            </p:cNvPr>
            <p:cNvSpPr/>
            <p:nvPr/>
          </p:nvSpPr>
          <p:spPr>
            <a:xfrm>
              <a:off x="5980257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F4B6E392-D7A0-40EB-81F4-16FC7DD3C3D5}"/>
                </a:ext>
              </a:extLst>
            </p:cNvPr>
            <p:cNvSpPr/>
            <p:nvPr/>
          </p:nvSpPr>
          <p:spPr>
            <a:xfrm>
              <a:off x="6344654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矩形 57">
              <a:extLst>
                <a:ext uri="{FF2B5EF4-FFF2-40B4-BE49-F238E27FC236}">
                  <a16:creationId xmlns:a16="http://schemas.microsoft.com/office/drawing/2014/main" id="{E0F7B8D8-7C04-49C4-9E3F-AE08627BA877}"/>
                </a:ext>
              </a:extLst>
            </p:cNvPr>
            <p:cNvSpPr/>
            <p:nvPr/>
          </p:nvSpPr>
          <p:spPr>
            <a:xfrm>
              <a:off x="6709051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矩形 58">
              <a:extLst>
                <a:ext uri="{FF2B5EF4-FFF2-40B4-BE49-F238E27FC236}">
                  <a16:creationId xmlns:a16="http://schemas.microsoft.com/office/drawing/2014/main" id="{A135CFE0-0D05-45C2-BECE-385278B2D8C4}"/>
                </a:ext>
              </a:extLst>
            </p:cNvPr>
            <p:cNvSpPr/>
            <p:nvPr/>
          </p:nvSpPr>
          <p:spPr>
            <a:xfrm>
              <a:off x="7073448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矩形 59">
              <a:extLst>
                <a:ext uri="{FF2B5EF4-FFF2-40B4-BE49-F238E27FC236}">
                  <a16:creationId xmlns:a16="http://schemas.microsoft.com/office/drawing/2014/main" id="{54B7E2F5-58FD-4CEC-AB49-47B0CD4B93AC}"/>
                </a:ext>
              </a:extLst>
            </p:cNvPr>
            <p:cNvSpPr/>
            <p:nvPr/>
          </p:nvSpPr>
          <p:spPr>
            <a:xfrm>
              <a:off x="7437845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FB1607C6-253F-48FA-B080-4F740A0FE877}"/>
                </a:ext>
              </a:extLst>
            </p:cNvPr>
            <p:cNvSpPr/>
            <p:nvPr/>
          </p:nvSpPr>
          <p:spPr>
            <a:xfrm>
              <a:off x="7802242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矩形 61">
              <a:extLst>
                <a:ext uri="{FF2B5EF4-FFF2-40B4-BE49-F238E27FC236}">
                  <a16:creationId xmlns:a16="http://schemas.microsoft.com/office/drawing/2014/main" id="{1D3D369E-746A-4203-A7A2-78DC8938038B}"/>
                </a:ext>
              </a:extLst>
            </p:cNvPr>
            <p:cNvSpPr/>
            <p:nvPr/>
          </p:nvSpPr>
          <p:spPr>
            <a:xfrm>
              <a:off x="8166639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矩形 62">
              <a:extLst>
                <a:ext uri="{FF2B5EF4-FFF2-40B4-BE49-F238E27FC236}">
                  <a16:creationId xmlns:a16="http://schemas.microsoft.com/office/drawing/2014/main" id="{1DD6C151-867B-47CA-95C9-E180AC315D1F}"/>
                </a:ext>
              </a:extLst>
            </p:cNvPr>
            <p:cNvSpPr/>
            <p:nvPr/>
          </p:nvSpPr>
          <p:spPr>
            <a:xfrm>
              <a:off x="8531036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矩形 63">
              <a:extLst>
                <a:ext uri="{FF2B5EF4-FFF2-40B4-BE49-F238E27FC236}">
                  <a16:creationId xmlns:a16="http://schemas.microsoft.com/office/drawing/2014/main" id="{99156B86-3D77-4278-932C-726A2A3EB7EE}"/>
                </a:ext>
              </a:extLst>
            </p:cNvPr>
            <p:cNvSpPr/>
            <p:nvPr/>
          </p:nvSpPr>
          <p:spPr>
            <a:xfrm>
              <a:off x="8895433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矩形 64">
              <a:extLst>
                <a:ext uri="{FF2B5EF4-FFF2-40B4-BE49-F238E27FC236}">
                  <a16:creationId xmlns:a16="http://schemas.microsoft.com/office/drawing/2014/main" id="{62B95649-546A-44E1-A5BB-EBCBB9776ED3}"/>
                </a:ext>
              </a:extLst>
            </p:cNvPr>
            <p:cNvSpPr/>
            <p:nvPr/>
          </p:nvSpPr>
          <p:spPr>
            <a:xfrm>
              <a:off x="9259830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矩形 65">
              <a:extLst>
                <a:ext uri="{FF2B5EF4-FFF2-40B4-BE49-F238E27FC236}">
                  <a16:creationId xmlns:a16="http://schemas.microsoft.com/office/drawing/2014/main" id="{B20D753F-2C1B-4D2D-9D3C-5597F850A278}"/>
                </a:ext>
              </a:extLst>
            </p:cNvPr>
            <p:cNvSpPr/>
            <p:nvPr/>
          </p:nvSpPr>
          <p:spPr>
            <a:xfrm>
              <a:off x="9624227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矩形 66">
              <a:extLst>
                <a:ext uri="{FF2B5EF4-FFF2-40B4-BE49-F238E27FC236}">
                  <a16:creationId xmlns:a16="http://schemas.microsoft.com/office/drawing/2014/main" id="{48638E7E-617C-4DED-9F38-3F09DA44F3C7}"/>
                </a:ext>
              </a:extLst>
            </p:cNvPr>
            <p:cNvSpPr/>
            <p:nvPr/>
          </p:nvSpPr>
          <p:spPr>
            <a:xfrm>
              <a:off x="9988624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矩形 67">
              <a:extLst>
                <a:ext uri="{FF2B5EF4-FFF2-40B4-BE49-F238E27FC236}">
                  <a16:creationId xmlns:a16="http://schemas.microsoft.com/office/drawing/2014/main" id="{229A2748-B1DA-4B68-A146-01BEF4177132}"/>
                </a:ext>
              </a:extLst>
            </p:cNvPr>
            <p:cNvSpPr/>
            <p:nvPr/>
          </p:nvSpPr>
          <p:spPr>
            <a:xfrm>
              <a:off x="10353021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矩形 68">
              <a:extLst>
                <a:ext uri="{FF2B5EF4-FFF2-40B4-BE49-F238E27FC236}">
                  <a16:creationId xmlns:a16="http://schemas.microsoft.com/office/drawing/2014/main" id="{98907F5A-38E0-4FFC-B8E8-0D61D0C6F392}"/>
                </a:ext>
              </a:extLst>
            </p:cNvPr>
            <p:cNvSpPr/>
            <p:nvPr/>
          </p:nvSpPr>
          <p:spPr>
            <a:xfrm>
              <a:off x="10717418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矩形 69">
              <a:extLst>
                <a:ext uri="{FF2B5EF4-FFF2-40B4-BE49-F238E27FC236}">
                  <a16:creationId xmlns:a16="http://schemas.microsoft.com/office/drawing/2014/main" id="{A347548B-9777-4CE4-B78D-7DF1A3E1C177}"/>
                </a:ext>
              </a:extLst>
            </p:cNvPr>
            <p:cNvSpPr/>
            <p:nvPr/>
          </p:nvSpPr>
          <p:spPr>
            <a:xfrm>
              <a:off x="11081815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矩形 70">
              <a:extLst>
                <a:ext uri="{FF2B5EF4-FFF2-40B4-BE49-F238E27FC236}">
                  <a16:creationId xmlns:a16="http://schemas.microsoft.com/office/drawing/2014/main" id="{3C3C4AFF-C209-42B5-AFFE-E0AB6E425ABA}"/>
                </a:ext>
              </a:extLst>
            </p:cNvPr>
            <p:cNvSpPr/>
            <p:nvPr/>
          </p:nvSpPr>
          <p:spPr>
            <a:xfrm>
              <a:off x="11446212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矩形 71">
              <a:extLst>
                <a:ext uri="{FF2B5EF4-FFF2-40B4-BE49-F238E27FC236}">
                  <a16:creationId xmlns:a16="http://schemas.microsoft.com/office/drawing/2014/main" id="{25830450-3831-4CD0-85E9-3FE3CAFE22BC}"/>
                </a:ext>
              </a:extLst>
            </p:cNvPr>
            <p:cNvSpPr/>
            <p:nvPr/>
          </p:nvSpPr>
          <p:spPr>
            <a:xfrm>
              <a:off x="11810609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3" name="矩形: 圆角 82">
            <a:extLst>
              <a:ext uri="{FF2B5EF4-FFF2-40B4-BE49-F238E27FC236}">
                <a16:creationId xmlns:a16="http://schemas.microsoft.com/office/drawing/2014/main" id="{12A0D634-C284-4C4D-A9CC-BE4076D6E586}"/>
              </a:ext>
            </a:extLst>
          </p:cNvPr>
          <p:cNvSpPr/>
          <p:nvPr/>
        </p:nvSpPr>
        <p:spPr>
          <a:xfrm>
            <a:off x="624840" y="807720"/>
            <a:ext cx="10942322" cy="5242560"/>
          </a:xfrm>
          <a:prstGeom prst="roundRect">
            <a:avLst>
              <a:gd name="adj" fmla="val 103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矩形: 圆角 84">
            <a:extLst>
              <a:ext uri="{FF2B5EF4-FFF2-40B4-BE49-F238E27FC236}">
                <a16:creationId xmlns:a16="http://schemas.microsoft.com/office/drawing/2014/main" id="{1201DC67-59CA-4659-B1C1-9B8D5A32D40A}"/>
              </a:ext>
            </a:extLst>
          </p:cNvPr>
          <p:cNvSpPr/>
          <p:nvPr/>
        </p:nvSpPr>
        <p:spPr>
          <a:xfrm>
            <a:off x="883906" y="1015056"/>
            <a:ext cx="2412661" cy="548424"/>
          </a:xfrm>
          <a:prstGeom prst="roundRect">
            <a:avLst>
              <a:gd name="adj" fmla="val 50000"/>
            </a:avLst>
          </a:prstGeom>
          <a:solidFill>
            <a:srgbClr val="3EC09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spc="600" dirty="0">
                <a:latin typeface="锐字真言体免费商用" panose="02010600030101010101" pitchFamily="2" charset="-122"/>
                <a:ea typeface="锐字真言体免费商用" panose="02010600030101010101" pitchFamily="2" charset="-122"/>
              </a:rPr>
              <a:t>护牙好方法</a:t>
            </a:r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2340D29A-C997-4049-B239-0A06174044D3}"/>
              </a:ext>
            </a:extLst>
          </p:cNvPr>
          <p:cNvGrpSpPr/>
          <p:nvPr/>
        </p:nvGrpSpPr>
        <p:grpSpPr>
          <a:xfrm>
            <a:off x="908062" y="1889137"/>
            <a:ext cx="10336201" cy="3835485"/>
            <a:chOff x="908063" y="2057400"/>
            <a:chExt cx="8991600" cy="3298825"/>
          </a:xfrm>
        </p:grpSpPr>
        <p:pic>
          <p:nvPicPr>
            <p:cNvPr id="73" name="Picture 5" descr="14ce36d3d539b600a73b8e9de350352ac65cb727">
              <a:extLst>
                <a:ext uri="{FF2B5EF4-FFF2-40B4-BE49-F238E27FC236}">
                  <a16:creationId xmlns:a16="http://schemas.microsoft.com/office/drawing/2014/main" id="{314F7B0E-BE9D-4DB0-B96F-D8E96BDE84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67" b="5013"/>
            <a:stretch>
              <a:fillRect/>
            </a:stretch>
          </p:blipFill>
          <p:spPr bwMode="auto">
            <a:xfrm>
              <a:off x="908063" y="2057400"/>
              <a:ext cx="4038600" cy="3298825"/>
            </a:xfrm>
            <a:prstGeom prst="rect">
              <a:avLst/>
            </a:prstGeom>
            <a:noFill/>
            <a:ln w="19050">
              <a:solidFill>
                <a:srgbClr val="3EC09B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6" descr="20140415160340_51800">
              <a:extLst>
                <a:ext uri="{FF2B5EF4-FFF2-40B4-BE49-F238E27FC236}">
                  <a16:creationId xmlns:a16="http://schemas.microsoft.com/office/drawing/2014/main" id="{72E5594C-63A0-4D16-BAE0-238B67FDC7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1463" y="2057400"/>
              <a:ext cx="4648200" cy="3295650"/>
            </a:xfrm>
            <a:prstGeom prst="rect">
              <a:avLst/>
            </a:prstGeom>
            <a:noFill/>
            <a:ln w="19050">
              <a:solidFill>
                <a:srgbClr val="3EC09B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66528752"/>
      </p:ext>
    </p:extLst>
  </p:cSld>
  <p:clrMapOvr>
    <a:masterClrMapping/>
  </p:clrMapOvr>
  <p:transition spd="slow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>
            <a:extLst>
              <a:ext uri="{FF2B5EF4-FFF2-40B4-BE49-F238E27FC236}">
                <a16:creationId xmlns:a16="http://schemas.microsoft.com/office/drawing/2014/main" id="{C6C4DD6A-6D92-4EB8-911F-8781CB841814}"/>
              </a:ext>
            </a:extLst>
          </p:cNvPr>
          <p:cNvGrpSpPr/>
          <p:nvPr/>
        </p:nvGrpSpPr>
        <p:grpSpPr>
          <a:xfrm>
            <a:off x="149905" y="0"/>
            <a:ext cx="11892190" cy="6858000"/>
            <a:chOff x="149905" y="0"/>
            <a:chExt cx="11892190" cy="6858000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658487F5-F7EB-4B73-96AD-B7FEBCD05B88}"/>
                </a:ext>
              </a:extLst>
            </p:cNvPr>
            <p:cNvSpPr/>
            <p:nvPr/>
          </p:nvSpPr>
          <p:spPr>
            <a:xfrm>
              <a:off x="149905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7A150FA1-6308-4329-90EC-A462D4AF89B9}"/>
                </a:ext>
              </a:extLst>
            </p:cNvPr>
            <p:cNvSpPr/>
            <p:nvPr/>
          </p:nvSpPr>
          <p:spPr>
            <a:xfrm>
              <a:off x="514302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FBDE89D8-E7F2-4B06-8730-7FC2EED444C0}"/>
                </a:ext>
              </a:extLst>
            </p:cNvPr>
            <p:cNvSpPr/>
            <p:nvPr/>
          </p:nvSpPr>
          <p:spPr>
            <a:xfrm>
              <a:off x="878699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70003662-84AA-44AE-8BE4-C745BCA33EF7}"/>
                </a:ext>
              </a:extLst>
            </p:cNvPr>
            <p:cNvSpPr/>
            <p:nvPr/>
          </p:nvSpPr>
          <p:spPr>
            <a:xfrm>
              <a:off x="1243096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7C1A0961-A2B6-4AC0-AF5C-2D4FE6520842}"/>
                </a:ext>
              </a:extLst>
            </p:cNvPr>
            <p:cNvSpPr/>
            <p:nvPr/>
          </p:nvSpPr>
          <p:spPr>
            <a:xfrm>
              <a:off x="1607493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E865E2D8-1A85-4959-9001-EDECE85F44EB}"/>
                </a:ext>
              </a:extLst>
            </p:cNvPr>
            <p:cNvSpPr/>
            <p:nvPr/>
          </p:nvSpPr>
          <p:spPr>
            <a:xfrm>
              <a:off x="1971890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B890B3F1-753C-4345-9C9D-5F314893B4D4}"/>
                </a:ext>
              </a:extLst>
            </p:cNvPr>
            <p:cNvSpPr/>
            <p:nvPr/>
          </p:nvSpPr>
          <p:spPr>
            <a:xfrm>
              <a:off x="2336287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7B7413E-CCC4-43BF-AA85-6D0BC48D6130}"/>
                </a:ext>
              </a:extLst>
            </p:cNvPr>
            <p:cNvSpPr/>
            <p:nvPr/>
          </p:nvSpPr>
          <p:spPr>
            <a:xfrm>
              <a:off x="2700684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FFC01D1D-4629-4C82-9F9D-197900C8FA5B}"/>
                </a:ext>
              </a:extLst>
            </p:cNvPr>
            <p:cNvSpPr/>
            <p:nvPr/>
          </p:nvSpPr>
          <p:spPr>
            <a:xfrm>
              <a:off x="3065081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27A7FA0A-48DB-4153-9D6D-211DE8BCDBDE}"/>
                </a:ext>
              </a:extLst>
            </p:cNvPr>
            <p:cNvSpPr/>
            <p:nvPr/>
          </p:nvSpPr>
          <p:spPr>
            <a:xfrm>
              <a:off x="3429478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9CC39882-6769-4096-B420-8E4386EB769F}"/>
                </a:ext>
              </a:extLst>
            </p:cNvPr>
            <p:cNvSpPr/>
            <p:nvPr/>
          </p:nvSpPr>
          <p:spPr>
            <a:xfrm>
              <a:off x="3793875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524C2787-6A60-4CEB-A075-98BBB63C8A6F}"/>
                </a:ext>
              </a:extLst>
            </p:cNvPr>
            <p:cNvSpPr/>
            <p:nvPr/>
          </p:nvSpPr>
          <p:spPr>
            <a:xfrm>
              <a:off x="4158272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0238B4F6-C0A1-485E-9A9D-86740D2E2DB9}"/>
                </a:ext>
              </a:extLst>
            </p:cNvPr>
            <p:cNvSpPr/>
            <p:nvPr/>
          </p:nvSpPr>
          <p:spPr>
            <a:xfrm>
              <a:off x="4522669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C389D0AD-9643-4554-BE09-EE2F80B07CF7}"/>
                </a:ext>
              </a:extLst>
            </p:cNvPr>
            <p:cNvSpPr/>
            <p:nvPr/>
          </p:nvSpPr>
          <p:spPr>
            <a:xfrm>
              <a:off x="4887066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2EAB14F6-91B1-4699-AAA9-F91EC63A586B}"/>
                </a:ext>
              </a:extLst>
            </p:cNvPr>
            <p:cNvSpPr/>
            <p:nvPr/>
          </p:nvSpPr>
          <p:spPr>
            <a:xfrm>
              <a:off x="5251463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0D65DD09-AD95-4143-97C1-357B6EE9C8E3}"/>
                </a:ext>
              </a:extLst>
            </p:cNvPr>
            <p:cNvSpPr/>
            <p:nvPr/>
          </p:nvSpPr>
          <p:spPr>
            <a:xfrm>
              <a:off x="5615860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79F9E95A-F958-4830-A570-51E469740051}"/>
                </a:ext>
              </a:extLst>
            </p:cNvPr>
            <p:cNvSpPr/>
            <p:nvPr/>
          </p:nvSpPr>
          <p:spPr>
            <a:xfrm>
              <a:off x="5980257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F1B9448E-D929-4944-8FC7-ECE5518C2172}"/>
                </a:ext>
              </a:extLst>
            </p:cNvPr>
            <p:cNvSpPr/>
            <p:nvPr/>
          </p:nvSpPr>
          <p:spPr>
            <a:xfrm>
              <a:off x="6344654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F80B7387-4C4D-4F86-9C54-2FA834A0848F}"/>
                </a:ext>
              </a:extLst>
            </p:cNvPr>
            <p:cNvSpPr/>
            <p:nvPr/>
          </p:nvSpPr>
          <p:spPr>
            <a:xfrm>
              <a:off x="6709051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ADC71F2C-1A54-48D9-B423-B42ADABD197A}"/>
                </a:ext>
              </a:extLst>
            </p:cNvPr>
            <p:cNvSpPr/>
            <p:nvPr/>
          </p:nvSpPr>
          <p:spPr>
            <a:xfrm>
              <a:off x="7073448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E18A291E-2DDD-4EAE-A8D4-9F11CFB1C072}"/>
                </a:ext>
              </a:extLst>
            </p:cNvPr>
            <p:cNvSpPr/>
            <p:nvPr/>
          </p:nvSpPr>
          <p:spPr>
            <a:xfrm>
              <a:off x="7437845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5F9C083A-A8C3-4DCD-B0C8-EA50FEC9B9B2}"/>
                </a:ext>
              </a:extLst>
            </p:cNvPr>
            <p:cNvSpPr/>
            <p:nvPr/>
          </p:nvSpPr>
          <p:spPr>
            <a:xfrm>
              <a:off x="7802242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FA952C1-067E-4C2A-B739-990AD2909FBF}"/>
                </a:ext>
              </a:extLst>
            </p:cNvPr>
            <p:cNvSpPr/>
            <p:nvPr/>
          </p:nvSpPr>
          <p:spPr>
            <a:xfrm>
              <a:off x="8166639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2DFFC2CE-0306-467B-BEBD-8B336C94A8A7}"/>
                </a:ext>
              </a:extLst>
            </p:cNvPr>
            <p:cNvSpPr/>
            <p:nvPr/>
          </p:nvSpPr>
          <p:spPr>
            <a:xfrm>
              <a:off x="8531036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0D04CD39-89DD-4EE2-B5D2-DA4A0AA9B3AC}"/>
                </a:ext>
              </a:extLst>
            </p:cNvPr>
            <p:cNvSpPr/>
            <p:nvPr/>
          </p:nvSpPr>
          <p:spPr>
            <a:xfrm>
              <a:off x="8895433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1A6AAB82-29C3-4203-9FBF-4B7A395AEE8D}"/>
                </a:ext>
              </a:extLst>
            </p:cNvPr>
            <p:cNvSpPr/>
            <p:nvPr/>
          </p:nvSpPr>
          <p:spPr>
            <a:xfrm>
              <a:off x="9259830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B8BF72B4-6996-4DE6-B387-3D5DDA202250}"/>
                </a:ext>
              </a:extLst>
            </p:cNvPr>
            <p:cNvSpPr/>
            <p:nvPr/>
          </p:nvSpPr>
          <p:spPr>
            <a:xfrm>
              <a:off x="9624227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DE5E00B2-014B-4A56-BC3F-768104269CD7}"/>
                </a:ext>
              </a:extLst>
            </p:cNvPr>
            <p:cNvSpPr/>
            <p:nvPr/>
          </p:nvSpPr>
          <p:spPr>
            <a:xfrm>
              <a:off x="9988624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FE251865-3410-4259-8B7E-01855713E99A}"/>
                </a:ext>
              </a:extLst>
            </p:cNvPr>
            <p:cNvSpPr/>
            <p:nvPr/>
          </p:nvSpPr>
          <p:spPr>
            <a:xfrm>
              <a:off x="10353021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1D29F6E2-1C0B-4904-9E48-2A321DF64F8F}"/>
                </a:ext>
              </a:extLst>
            </p:cNvPr>
            <p:cNvSpPr/>
            <p:nvPr/>
          </p:nvSpPr>
          <p:spPr>
            <a:xfrm>
              <a:off x="10717418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F40716F7-3F3F-49CE-B8E8-66C7AE16FD7C}"/>
                </a:ext>
              </a:extLst>
            </p:cNvPr>
            <p:cNvSpPr/>
            <p:nvPr/>
          </p:nvSpPr>
          <p:spPr>
            <a:xfrm>
              <a:off x="11081815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2F84E6DF-C69F-4751-AFEA-7C602C2305CC}"/>
                </a:ext>
              </a:extLst>
            </p:cNvPr>
            <p:cNvSpPr/>
            <p:nvPr/>
          </p:nvSpPr>
          <p:spPr>
            <a:xfrm>
              <a:off x="11446212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295A1FB3-1DC7-46F2-B945-DBBD83BF7A93}"/>
                </a:ext>
              </a:extLst>
            </p:cNvPr>
            <p:cNvSpPr/>
            <p:nvPr/>
          </p:nvSpPr>
          <p:spPr>
            <a:xfrm>
              <a:off x="11810609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CC006D42-705C-45F4-9552-250FDE5D8B01}"/>
              </a:ext>
            </a:extLst>
          </p:cNvPr>
          <p:cNvGrpSpPr/>
          <p:nvPr/>
        </p:nvGrpSpPr>
        <p:grpSpPr>
          <a:xfrm>
            <a:off x="149905" y="36513"/>
            <a:ext cx="11892190" cy="6858000"/>
            <a:chOff x="149905" y="0"/>
            <a:chExt cx="11892190" cy="6858000"/>
          </a:xfrm>
        </p:grpSpPr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913E20BA-0270-4296-B09C-8B6FB039FF04}"/>
                </a:ext>
              </a:extLst>
            </p:cNvPr>
            <p:cNvSpPr/>
            <p:nvPr/>
          </p:nvSpPr>
          <p:spPr>
            <a:xfrm>
              <a:off x="149905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97CA43AD-A2D0-4801-B0C5-7A50CEF27EF6}"/>
                </a:ext>
              </a:extLst>
            </p:cNvPr>
            <p:cNvSpPr/>
            <p:nvPr/>
          </p:nvSpPr>
          <p:spPr>
            <a:xfrm>
              <a:off x="514302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E6E023A3-5891-4DB7-AF69-07985B5D70BD}"/>
                </a:ext>
              </a:extLst>
            </p:cNvPr>
            <p:cNvSpPr/>
            <p:nvPr/>
          </p:nvSpPr>
          <p:spPr>
            <a:xfrm>
              <a:off x="878699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E57455D9-2C84-4057-9FDF-F33938221EF2}"/>
                </a:ext>
              </a:extLst>
            </p:cNvPr>
            <p:cNvSpPr/>
            <p:nvPr/>
          </p:nvSpPr>
          <p:spPr>
            <a:xfrm>
              <a:off x="1243096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DCB4AAB1-3E64-4985-AE37-C1CBC0243492}"/>
                </a:ext>
              </a:extLst>
            </p:cNvPr>
            <p:cNvSpPr/>
            <p:nvPr/>
          </p:nvSpPr>
          <p:spPr>
            <a:xfrm>
              <a:off x="1607493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DA896B3F-7FE0-48C1-993A-EE9F7EC3F973}"/>
                </a:ext>
              </a:extLst>
            </p:cNvPr>
            <p:cNvSpPr/>
            <p:nvPr/>
          </p:nvSpPr>
          <p:spPr>
            <a:xfrm>
              <a:off x="1971890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36EE64E0-5B11-419A-AAC9-39D3132D2DD1}"/>
                </a:ext>
              </a:extLst>
            </p:cNvPr>
            <p:cNvSpPr/>
            <p:nvPr/>
          </p:nvSpPr>
          <p:spPr>
            <a:xfrm>
              <a:off x="2336287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A8112559-F142-4B30-9F01-F45CB28B941B}"/>
                </a:ext>
              </a:extLst>
            </p:cNvPr>
            <p:cNvSpPr/>
            <p:nvPr/>
          </p:nvSpPr>
          <p:spPr>
            <a:xfrm>
              <a:off x="2700684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0966F086-1C1F-43D5-B1F1-33C81003621E}"/>
                </a:ext>
              </a:extLst>
            </p:cNvPr>
            <p:cNvSpPr/>
            <p:nvPr/>
          </p:nvSpPr>
          <p:spPr>
            <a:xfrm>
              <a:off x="3065081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4183925C-6C67-4188-ADD7-E5C50CDF92E4}"/>
                </a:ext>
              </a:extLst>
            </p:cNvPr>
            <p:cNvSpPr/>
            <p:nvPr/>
          </p:nvSpPr>
          <p:spPr>
            <a:xfrm>
              <a:off x="3429478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F4CB4F9B-4719-413D-83FF-BAECF3DA618D}"/>
                </a:ext>
              </a:extLst>
            </p:cNvPr>
            <p:cNvSpPr/>
            <p:nvPr/>
          </p:nvSpPr>
          <p:spPr>
            <a:xfrm>
              <a:off x="3793875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02D5E190-3F39-4209-A971-A361F72565BE}"/>
                </a:ext>
              </a:extLst>
            </p:cNvPr>
            <p:cNvSpPr/>
            <p:nvPr/>
          </p:nvSpPr>
          <p:spPr>
            <a:xfrm>
              <a:off x="4158272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6F33F9AB-A42F-417A-A706-21B23FFF1B9F}"/>
                </a:ext>
              </a:extLst>
            </p:cNvPr>
            <p:cNvSpPr/>
            <p:nvPr/>
          </p:nvSpPr>
          <p:spPr>
            <a:xfrm>
              <a:off x="4522669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92146437-A9A1-42E2-9F58-3F636CE2E32F}"/>
                </a:ext>
              </a:extLst>
            </p:cNvPr>
            <p:cNvSpPr/>
            <p:nvPr/>
          </p:nvSpPr>
          <p:spPr>
            <a:xfrm>
              <a:off x="4887066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3277F2D7-DAC2-486C-AA3D-17D38D3A72EB}"/>
                </a:ext>
              </a:extLst>
            </p:cNvPr>
            <p:cNvSpPr/>
            <p:nvPr/>
          </p:nvSpPr>
          <p:spPr>
            <a:xfrm>
              <a:off x="5251463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646820C9-8560-4460-BA12-6F6576814EBC}"/>
                </a:ext>
              </a:extLst>
            </p:cNvPr>
            <p:cNvSpPr/>
            <p:nvPr/>
          </p:nvSpPr>
          <p:spPr>
            <a:xfrm>
              <a:off x="5615860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矩形 55">
              <a:extLst>
                <a:ext uri="{FF2B5EF4-FFF2-40B4-BE49-F238E27FC236}">
                  <a16:creationId xmlns:a16="http://schemas.microsoft.com/office/drawing/2014/main" id="{32FDE942-0B57-406E-B5AF-45B6FC1ADB12}"/>
                </a:ext>
              </a:extLst>
            </p:cNvPr>
            <p:cNvSpPr/>
            <p:nvPr/>
          </p:nvSpPr>
          <p:spPr>
            <a:xfrm>
              <a:off x="5980257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F4B6E392-D7A0-40EB-81F4-16FC7DD3C3D5}"/>
                </a:ext>
              </a:extLst>
            </p:cNvPr>
            <p:cNvSpPr/>
            <p:nvPr/>
          </p:nvSpPr>
          <p:spPr>
            <a:xfrm>
              <a:off x="6344654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矩形 57">
              <a:extLst>
                <a:ext uri="{FF2B5EF4-FFF2-40B4-BE49-F238E27FC236}">
                  <a16:creationId xmlns:a16="http://schemas.microsoft.com/office/drawing/2014/main" id="{E0F7B8D8-7C04-49C4-9E3F-AE08627BA877}"/>
                </a:ext>
              </a:extLst>
            </p:cNvPr>
            <p:cNvSpPr/>
            <p:nvPr/>
          </p:nvSpPr>
          <p:spPr>
            <a:xfrm>
              <a:off x="6709051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矩形 58">
              <a:extLst>
                <a:ext uri="{FF2B5EF4-FFF2-40B4-BE49-F238E27FC236}">
                  <a16:creationId xmlns:a16="http://schemas.microsoft.com/office/drawing/2014/main" id="{A135CFE0-0D05-45C2-BECE-385278B2D8C4}"/>
                </a:ext>
              </a:extLst>
            </p:cNvPr>
            <p:cNvSpPr/>
            <p:nvPr/>
          </p:nvSpPr>
          <p:spPr>
            <a:xfrm>
              <a:off x="7073448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矩形 59">
              <a:extLst>
                <a:ext uri="{FF2B5EF4-FFF2-40B4-BE49-F238E27FC236}">
                  <a16:creationId xmlns:a16="http://schemas.microsoft.com/office/drawing/2014/main" id="{54B7E2F5-58FD-4CEC-AB49-47B0CD4B93AC}"/>
                </a:ext>
              </a:extLst>
            </p:cNvPr>
            <p:cNvSpPr/>
            <p:nvPr/>
          </p:nvSpPr>
          <p:spPr>
            <a:xfrm>
              <a:off x="7437845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FB1607C6-253F-48FA-B080-4F740A0FE877}"/>
                </a:ext>
              </a:extLst>
            </p:cNvPr>
            <p:cNvSpPr/>
            <p:nvPr/>
          </p:nvSpPr>
          <p:spPr>
            <a:xfrm>
              <a:off x="7802242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矩形 61">
              <a:extLst>
                <a:ext uri="{FF2B5EF4-FFF2-40B4-BE49-F238E27FC236}">
                  <a16:creationId xmlns:a16="http://schemas.microsoft.com/office/drawing/2014/main" id="{1D3D369E-746A-4203-A7A2-78DC8938038B}"/>
                </a:ext>
              </a:extLst>
            </p:cNvPr>
            <p:cNvSpPr/>
            <p:nvPr/>
          </p:nvSpPr>
          <p:spPr>
            <a:xfrm>
              <a:off x="8166639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矩形 62">
              <a:extLst>
                <a:ext uri="{FF2B5EF4-FFF2-40B4-BE49-F238E27FC236}">
                  <a16:creationId xmlns:a16="http://schemas.microsoft.com/office/drawing/2014/main" id="{1DD6C151-867B-47CA-95C9-E180AC315D1F}"/>
                </a:ext>
              </a:extLst>
            </p:cNvPr>
            <p:cNvSpPr/>
            <p:nvPr/>
          </p:nvSpPr>
          <p:spPr>
            <a:xfrm>
              <a:off x="8531036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矩形 63">
              <a:extLst>
                <a:ext uri="{FF2B5EF4-FFF2-40B4-BE49-F238E27FC236}">
                  <a16:creationId xmlns:a16="http://schemas.microsoft.com/office/drawing/2014/main" id="{99156B86-3D77-4278-932C-726A2A3EB7EE}"/>
                </a:ext>
              </a:extLst>
            </p:cNvPr>
            <p:cNvSpPr/>
            <p:nvPr/>
          </p:nvSpPr>
          <p:spPr>
            <a:xfrm>
              <a:off x="8895433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矩形 64">
              <a:extLst>
                <a:ext uri="{FF2B5EF4-FFF2-40B4-BE49-F238E27FC236}">
                  <a16:creationId xmlns:a16="http://schemas.microsoft.com/office/drawing/2014/main" id="{62B95649-546A-44E1-A5BB-EBCBB9776ED3}"/>
                </a:ext>
              </a:extLst>
            </p:cNvPr>
            <p:cNvSpPr/>
            <p:nvPr/>
          </p:nvSpPr>
          <p:spPr>
            <a:xfrm>
              <a:off x="9259830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矩形 65">
              <a:extLst>
                <a:ext uri="{FF2B5EF4-FFF2-40B4-BE49-F238E27FC236}">
                  <a16:creationId xmlns:a16="http://schemas.microsoft.com/office/drawing/2014/main" id="{B20D753F-2C1B-4D2D-9D3C-5597F850A278}"/>
                </a:ext>
              </a:extLst>
            </p:cNvPr>
            <p:cNvSpPr/>
            <p:nvPr/>
          </p:nvSpPr>
          <p:spPr>
            <a:xfrm>
              <a:off x="9624227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矩形 66">
              <a:extLst>
                <a:ext uri="{FF2B5EF4-FFF2-40B4-BE49-F238E27FC236}">
                  <a16:creationId xmlns:a16="http://schemas.microsoft.com/office/drawing/2014/main" id="{48638E7E-617C-4DED-9F38-3F09DA44F3C7}"/>
                </a:ext>
              </a:extLst>
            </p:cNvPr>
            <p:cNvSpPr/>
            <p:nvPr/>
          </p:nvSpPr>
          <p:spPr>
            <a:xfrm>
              <a:off x="9988624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矩形 67">
              <a:extLst>
                <a:ext uri="{FF2B5EF4-FFF2-40B4-BE49-F238E27FC236}">
                  <a16:creationId xmlns:a16="http://schemas.microsoft.com/office/drawing/2014/main" id="{229A2748-B1DA-4B68-A146-01BEF4177132}"/>
                </a:ext>
              </a:extLst>
            </p:cNvPr>
            <p:cNvSpPr/>
            <p:nvPr/>
          </p:nvSpPr>
          <p:spPr>
            <a:xfrm>
              <a:off x="10353021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矩形 68">
              <a:extLst>
                <a:ext uri="{FF2B5EF4-FFF2-40B4-BE49-F238E27FC236}">
                  <a16:creationId xmlns:a16="http://schemas.microsoft.com/office/drawing/2014/main" id="{98907F5A-38E0-4FFC-B8E8-0D61D0C6F392}"/>
                </a:ext>
              </a:extLst>
            </p:cNvPr>
            <p:cNvSpPr/>
            <p:nvPr/>
          </p:nvSpPr>
          <p:spPr>
            <a:xfrm>
              <a:off x="10717418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矩形 69">
              <a:extLst>
                <a:ext uri="{FF2B5EF4-FFF2-40B4-BE49-F238E27FC236}">
                  <a16:creationId xmlns:a16="http://schemas.microsoft.com/office/drawing/2014/main" id="{A347548B-9777-4CE4-B78D-7DF1A3E1C177}"/>
                </a:ext>
              </a:extLst>
            </p:cNvPr>
            <p:cNvSpPr/>
            <p:nvPr/>
          </p:nvSpPr>
          <p:spPr>
            <a:xfrm>
              <a:off x="11081815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矩形 70">
              <a:extLst>
                <a:ext uri="{FF2B5EF4-FFF2-40B4-BE49-F238E27FC236}">
                  <a16:creationId xmlns:a16="http://schemas.microsoft.com/office/drawing/2014/main" id="{3C3C4AFF-C209-42B5-AFFE-E0AB6E425ABA}"/>
                </a:ext>
              </a:extLst>
            </p:cNvPr>
            <p:cNvSpPr/>
            <p:nvPr/>
          </p:nvSpPr>
          <p:spPr>
            <a:xfrm>
              <a:off x="11446212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矩形 71">
              <a:extLst>
                <a:ext uri="{FF2B5EF4-FFF2-40B4-BE49-F238E27FC236}">
                  <a16:creationId xmlns:a16="http://schemas.microsoft.com/office/drawing/2014/main" id="{25830450-3831-4CD0-85E9-3FE3CAFE22BC}"/>
                </a:ext>
              </a:extLst>
            </p:cNvPr>
            <p:cNvSpPr/>
            <p:nvPr/>
          </p:nvSpPr>
          <p:spPr>
            <a:xfrm>
              <a:off x="11810609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3" name="矩形: 圆角 82">
            <a:extLst>
              <a:ext uri="{FF2B5EF4-FFF2-40B4-BE49-F238E27FC236}">
                <a16:creationId xmlns:a16="http://schemas.microsoft.com/office/drawing/2014/main" id="{12A0D634-C284-4C4D-A9CC-BE4076D6E586}"/>
              </a:ext>
            </a:extLst>
          </p:cNvPr>
          <p:cNvSpPr/>
          <p:nvPr/>
        </p:nvSpPr>
        <p:spPr>
          <a:xfrm>
            <a:off x="624840" y="807720"/>
            <a:ext cx="10942322" cy="5242560"/>
          </a:xfrm>
          <a:prstGeom prst="roundRect">
            <a:avLst>
              <a:gd name="adj" fmla="val 103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矩形: 圆角 84">
            <a:extLst>
              <a:ext uri="{FF2B5EF4-FFF2-40B4-BE49-F238E27FC236}">
                <a16:creationId xmlns:a16="http://schemas.microsoft.com/office/drawing/2014/main" id="{1201DC67-59CA-4659-B1C1-9B8D5A32D40A}"/>
              </a:ext>
            </a:extLst>
          </p:cNvPr>
          <p:cNvSpPr/>
          <p:nvPr/>
        </p:nvSpPr>
        <p:spPr>
          <a:xfrm>
            <a:off x="883906" y="1015056"/>
            <a:ext cx="2412661" cy="548424"/>
          </a:xfrm>
          <a:prstGeom prst="roundRect">
            <a:avLst>
              <a:gd name="adj" fmla="val 50000"/>
            </a:avLst>
          </a:prstGeom>
          <a:solidFill>
            <a:srgbClr val="3EC09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spc="600" dirty="0">
                <a:latin typeface="锐字真言体免费商用" panose="02010600030101010101" pitchFamily="2" charset="-122"/>
                <a:ea typeface="锐字真言体免费商用" panose="02010600030101010101" pitchFamily="2" charset="-122"/>
              </a:rPr>
              <a:t>正确来刷牙</a:t>
            </a:r>
          </a:p>
        </p:txBody>
      </p:sp>
      <p:pic>
        <p:nvPicPr>
          <p:cNvPr id="73" name="Picture 25" descr="7">
            <a:extLst>
              <a:ext uri="{FF2B5EF4-FFF2-40B4-BE49-F238E27FC236}">
                <a16:creationId xmlns:a16="http://schemas.microsoft.com/office/drawing/2014/main" id="{4374D679-CA9A-473C-BDBA-A4D207E2CB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" t="3260" r="1882" b="2743"/>
          <a:stretch/>
        </p:blipFill>
        <p:spPr bwMode="auto">
          <a:xfrm>
            <a:off x="1289057" y="1767967"/>
            <a:ext cx="9544848" cy="3907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426587"/>
      </p:ext>
    </p:extLst>
  </p:cSld>
  <p:clrMapOvr>
    <a:masterClrMapping/>
  </p:clrMapOvr>
  <p:transition spd="slow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>
            <a:extLst>
              <a:ext uri="{FF2B5EF4-FFF2-40B4-BE49-F238E27FC236}">
                <a16:creationId xmlns:a16="http://schemas.microsoft.com/office/drawing/2014/main" id="{C6C4DD6A-6D92-4EB8-911F-8781CB841814}"/>
              </a:ext>
            </a:extLst>
          </p:cNvPr>
          <p:cNvGrpSpPr/>
          <p:nvPr/>
        </p:nvGrpSpPr>
        <p:grpSpPr>
          <a:xfrm>
            <a:off x="149905" y="0"/>
            <a:ext cx="11892190" cy="6858000"/>
            <a:chOff x="149905" y="0"/>
            <a:chExt cx="11892190" cy="6858000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658487F5-F7EB-4B73-96AD-B7FEBCD05B88}"/>
                </a:ext>
              </a:extLst>
            </p:cNvPr>
            <p:cNvSpPr/>
            <p:nvPr/>
          </p:nvSpPr>
          <p:spPr>
            <a:xfrm>
              <a:off x="149905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7A150FA1-6308-4329-90EC-A462D4AF89B9}"/>
                </a:ext>
              </a:extLst>
            </p:cNvPr>
            <p:cNvSpPr/>
            <p:nvPr/>
          </p:nvSpPr>
          <p:spPr>
            <a:xfrm>
              <a:off x="514302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FBDE89D8-E7F2-4B06-8730-7FC2EED444C0}"/>
                </a:ext>
              </a:extLst>
            </p:cNvPr>
            <p:cNvSpPr/>
            <p:nvPr/>
          </p:nvSpPr>
          <p:spPr>
            <a:xfrm>
              <a:off x="878699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70003662-84AA-44AE-8BE4-C745BCA33EF7}"/>
                </a:ext>
              </a:extLst>
            </p:cNvPr>
            <p:cNvSpPr/>
            <p:nvPr/>
          </p:nvSpPr>
          <p:spPr>
            <a:xfrm>
              <a:off x="1243096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7C1A0961-A2B6-4AC0-AF5C-2D4FE6520842}"/>
                </a:ext>
              </a:extLst>
            </p:cNvPr>
            <p:cNvSpPr/>
            <p:nvPr/>
          </p:nvSpPr>
          <p:spPr>
            <a:xfrm>
              <a:off x="1607493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E865E2D8-1A85-4959-9001-EDECE85F44EB}"/>
                </a:ext>
              </a:extLst>
            </p:cNvPr>
            <p:cNvSpPr/>
            <p:nvPr/>
          </p:nvSpPr>
          <p:spPr>
            <a:xfrm>
              <a:off x="1971890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B890B3F1-753C-4345-9C9D-5F314893B4D4}"/>
                </a:ext>
              </a:extLst>
            </p:cNvPr>
            <p:cNvSpPr/>
            <p:nvPr/>
          </p:nvSpPr>
          <p:spPr>
            <a:xfrm>
              <a:off x="2336287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7B7413E-CCC4-43BF-AA85-6D0BC48D6130}"/>
                </a:ext>
              </a:extLst>
            </p:cNvPr>
            <p:cNvSpPr/>
            <p:nvPr/>
          </p:nvSpPr>
          <p:spPr>
            <a:xfrm>
              <a:off x="2700684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FFC01D1D-4629-4C82-9F9D-197900C8FA5B}"/>
                </a:ext>
              </a:extLst>
            </p:cNvPr>
            <p:cNvSpPr/>
            <p:nvPr/>
          </p:nvSpPr>
          <p:spPr>
            <a:xfrm>
              <a:off x="3065081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27A7FA0A-48DB-4153-9D6D-211DE8BCDBDE}"/>
                </a:ext>
              </a:extLst>
            </p:cNvPr>
            <p:cNvSpPr/>
            <p:nvPr/>
          </p:nvSpPr>
          <p:spPr>
            <a:xfrm>
              <a:off x="3429478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9CC39882-6769-4096-B420-8E4386EB769F}"/>
                </a:ext>
              </a:extLst>
            </p:cNvPr>
            <p:cNvSpPr/>
            <p:nvPr/>
          </p:nvSpPr>
          <p:spPr>
            <a:xfrm>
              <a:off x="3793875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524C2787-6A60-4CEB-A075-98BBB63C8A6F}"/>
                </a:ext>
              </a:extLst>
            </p:cNvPr>
            <p:cNvSpPr/>
            <p:nvPr/>
          </p:nvSpPr>
          <p:spPr>
            <a:xfrm>
              <a:off x="4158272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0238B4F6-C0A1-485E-9A9D-86740D2E2DB9}"/>
                </a:ext>
              </a:extLst>
            </p:cNvPr>
            <p:cNvSpPr/>
            <p:nvPr/>
          </p:nvSpPr>
          <p:spPr>
            <a:xfrm>
              <a:off x="4522669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C389D0AD-9643-4554-BE09-EE2F80B07CF7}"/>
                </a:ext>
              </a:extLst>
            </p:cNvPr>
            <p:cNvSpPr/>
            <p:nvPr/>
          </p:nvSpPr>
          <p:spPr>
            <a:xfrm>
              <a:off x="4887066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2EAB14F6-91B1-4699-AAA9-F91EC63A586B}"/>
                </a:ext>
              </a:extLst>
            </p:cNvPr>
            <p:cNvSpPr/>
            <p:nvPr/>
          </p:nvSpPr>
          <p:spPr>
            <a:xfrm>
              <a:off x="5251463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0D65DD09-AD95-4143-97C1-357B6EE9C8E3}"/>
                </a:ext>
              </a:extLst>
            </p:cNvPr>
            <p:cNvSpPr/>
            <p:nvPr/>
          </p:nvSpPr>
          <p:spPr>
            <a:xfrm>
              <a:off x="5615860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79F9E95A-F958-4830-A570-51E469740051}"/>
                </a:ext>
              </a:extLst>
            </p:cNvPr>
            <p:cNvSpPr/>
            <p:nvPr/>
          </p:nvSpPr>
          <p:spPr>
            <a:xfrm>
              <a:off x="5980257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F1B9448E-D929-4944-8FC7-ECE5518C2172}"/>
                </a:ext>
              </a:extLst>
            </p:cNvPr>
            <p:cNvSpPr/>
            <p:nvPr/>
          </p:nvSpPr>
          <p:spPr>
            <a:xfrm>
              <a:off x="6344654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F80B7387-4C4D-4F86-9C54-2FA834A0848F}"/>
                </a:ext>
              </a:extLst>
            </p:cNvPr>
            <p:cNvSpPr/>
            <p:nvPr/>
          </p:nvSpPr>
          <p:spPr>
            <a:xfrm>
              <a:off x="6709051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ADC71F2C-1A54-48D9-B423-B42ADABD197A}"/>
                </a:ext>
              </a:extLst>
            </p:cNvPr>
            <p:cNvSpPr/>
            <p:nvPr/>
          </p:nvSpPr>
          <p:spPr>
            <a:xfrm>
              <a:off x="7073448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E18A291E-2DDD-4EAE-A8D4-9F11CFB1C072}"/>
                </a:ext>
              </a:extLst>
            </p:cNvPr>
            <p:cNvSpPr/>
            <p:nvPr/>
          </p:nvSpPr>
          <p:spPr>
            <a:xfrm>
              <a:off x="7437845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5F9C083A-A8C3-4DCD-B0C8-EA50FEC9B9B2}"/>
                </a:ext>
              </a:extLst>
            </p:cNvPr>
            <p:cNvSpPr/>
            <p:nvPr/>
          </p:nvSpPr>
          <p:spPr>
            <a:xfrm>
              <a:off x="7802242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FA952C1-067E-4C2A-B739-990AD2909FBF}"/>
                </a:ext>
              </a:extLst>
            </p:cNvPr>
            <p:cNvSpPr/>
            <p:nvPr/>
          </p:nvSpPr>
          <p:spPr>
            <a:xfrm>
              <a:off x="8166639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2DFFC2CE-0306-467B-BEBD-8B336C94A8A7}"/>
                </a:ext>
              </a:extLst>
            </p:cNvPr>
            <p:cNvSpPr/>
            <p:nvPr/>
          </p:nvSpPr>
          <p:spPr>
            <a:xfrm>
              <a:off x="8531036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0D04CD39-89DD-4EE2-B5D2-DA4A0AA9B3AC}"/>
                </a:ext>
              </a:extLst>
            </p:cNvPr>
            <p:cNvSpPr/>
            <p:nvPr/>
          </p:nvSpPr>
          <p:spPr>
            <a:xfrm>
              <a:off x="8895433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1A6AAB82-29C3-4203-9FBF-4B7A395AEE8D}"/>
                </a:ext>
              </a:extLst>
            </p:cNvPr>
            <p:cNvSpPr/>
            <p:nvPr/>
          </p:nvSpPr>
          <p:spPr>
            <a:xfrm>
              <a:off x="9259830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B8BF72B4-6996-4DE6-B387-3D5DDA202250}"/>
                </a:ext>
              </a:extLst>
            </p:cNvPr>
            <p:cNvSpPr/>
            <p:nvPr/>
          </p:nvSpPr>
          <p:spPr>
            <a:xfrm>
              <a:off x="9624227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DE5E00B2-014B-4A56-BC3F-768104269CD7}"/>
                </a:ext>
              </a:extLst>
            </p:cNvPr>
            <p:cNvSpPr/>
            <p:nvPr/>
          </p:nvSpPr>
          <p:spPr>
            <a:xfrm>
              <a:off x="9988624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FE251865-3410-4259-8B7E-01855713E99A}"/>
                </a:ext>
              </a:extLst>
            </p:cNvPr>
            <p:cNvSpPr/>
            <p:nvPr/>
          </p:nvSpPr>
          <p:spPr>
            <a:xfrm>
              <a:off x="10353021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1D29F6E2-1C0B-4904-9E48-2A321DF64F8F}"/>
                </a:ext>
              </a:extLst>
            </p:cNvPr>
            <p:cNvSpPr/>
            <p:nvPr/>
          </p:nvSpPr>
          <p:spPr>
            <a:xfrm>
              <a:off x="10717418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F40716F7-3F3F-49CE-B8E8-66C7AE16FD7C}"/>
                </a:ext>
              </a:extLst>
            </p:cNvPr>
            <p:cNvSpPr/>
            <p:nvPr/>
          </p:nvSpPr>
          <p:spPr>
            <a:xfrm>
              <a:off x="11081815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2F84E6DF-C69F-4751-AFEA-7C602C2305CC}"/>
                </a:ext>
              </a:extLst>
            </p:cNvPr>
            <p:cNvSpPr/>
            <p:nvPr/>
          </p:nvSpPr>
          <p:spPr>
            <a:xfrm>
              <a:off x="11446212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295A1FB3-1DC7-46F2-B945-DBBD83BF7A93}"/>
                </a:ext>
              </a:extLst>
            </p:cNvPr>
            <p:cNvSpPr/>
            <p:nvPr/>
          </p:nvSpPr>
          <p:spPr>
            <a:xfrm>
              <a:off x="11810609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CC006D42-705C-45F4-9552-250FDE5D8B01}"/>
              </a:ext>
            </a:extLst>
          </p:cNvPr>
          <p:cNvGrpSpPr/>
          <p:nvPr/>
        </p:nvGrpSpPr>
        <p:grpSpPr>
          <a:xfrm>
            <a:off x="149905" y="36513"/>
            <a:ext cx="11892190" cy="6858000"/>
            <a:chOff x="149905" y="0"/>
            <a:chExt cx="11892190" cy="6858000"/>
          </a:xfrm>
        </p:grpSpPr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913E20BA-0270-4296-B09C-8B6FB039FF04}"/>
                </a:ext>
              </a:extLst>
            </p:cNvPr>
            <p:cNvSpPr/>
            <p:nvPr/>
          </p:nvSpPr>
          <p:spPr>
            <a:xfrm>
              <a:off x="149905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97CA43AD-A2D0-4801-B0C5-7A50CEF27EF6}"/>
                </a:ext>
              </a:extLst>
            </p:cNvPr>
            <p:cNvSpPr/>
            <p:nvPr/>
          </p:nvSpPr>
          <p:spPr>
            <a:xfrm>
              <a:off x="514302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E6E023A3-5891-4DB7-AF69-07985B5D70BD}"/>
                </a:ext>
              </a:extLst>
            </p:cNvPr>
            <p:cNvSpPr/>
            <p:nvPr/>
          </p:nvSpPr>
          <p:spPr>
            <a:xfrm>
              <a:off x="878699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E57455D9-2C84-4057-9FDF-F33938221EF2}"/>
                </a:ext>
              </a:extLst>
            </p:cNvPr>
            <p:cNvSpPr/>
            <p:nvPr/>
          </p:nvSpPr>
          <p:spPr>
            <a:xfrm>
              <a:off x="1243096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DCB4AAB1-3E64-4985-AE37-C1CBC0243492}"/>
                </a:ext>
              </a:extLst>
            </p:cNvPr>
            <p:cNvSpPr/>
            <p:nvPr/>
          </p:nvSpPr>
          <p:spPr>
            <a:xfrm>
              <a:off x="1607493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DA896B3F-7FE0-48C1-993A-EE9F7EC3F973}"/>
                </a:ext>
              </a:extLst>
            </p:cNvPr>
            <p:cNvSpPr/>
            <p:nvPr/>
          </p:nvSpPr>
          <p:spPr>
            <a:xfrm>
              <a:off x="1971890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36EE64E0-5B11-419A-AAC9-39D3132D2DD1}"/>
                </a:ext>
              </a:extLst>
            </p:cNvPr>
            <p:cNvSpPr/>
            <p:nvPr/>
          </p:nvSpPr>
          <p:spPr>
            <a:xfrm>
              <a:off x="2336287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A8112559-F142-4B30-9F01-F45CB28B941B}"/>
                </a:ext>
              </a:extLst>
            </p:cNvPr>
            <p:cNvSpPr/>
            <p:nvPr/>
          </p:nvSpPr>
          <p:spPr>
            <a:xfrm>
              <a:off x="2700684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0966F086-1C1F-43D5-B1F1-33C81003621E}"/>
                </a:ext>
              </a:extLst>
            </p:cNvPr>
            <p:cNvSpPr/>
            <p:nvPr/>
          </p:nvSpPr>
          <p:spPr>
            <a:xfrm>
              <a:off x="3065081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4183925C-6C67-4188-ADD7-E5C50CDF92E4}"/>
                </a:ext>
              </a:extLst>
            </p:cNvPr>
            <p:cNvSpPr/>
            <p:nvPr/>
          </p:nvSpPr>
          <p:spPr>
            <a:xfrm>
              <a:off x="3429478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F4CB4F9B-4719-413D-83FF-BAECF3DA618D}"/>
                </a:ext>
              </a:extLst>
            </p:cNvPr>
            <p:cNvSpPr/>
            <p:nvPr/>
          </p:nvSpPr>
          <p:spPr>
            <a:xfrm>
              <a:off x="3793875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02D5E190-3F39-4209-A971-A361F72565BE}"/>
                </a:ext>
              </a:extLst>
            </p:cNvPr>
            <p:cNvSpPr/>
            <p:nvPr/>
          </p:nvSpPr>
          <p:spPr>
            <a:xfrm>
              <a:off x="4158272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6F33F9AB-A42F-417A-A706-21B23FFF1B9F}"/>
                </a:ext>
              </a:extLst>
            </p:cNvPr>
            <p:cNvSpPr/>
            <p:nvPr/>
          </p:nvSpPr>
          <p:spPr>
            <a:xfrm>
              <a:off x="4522669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92146437-A9A1-42E2-9F58-3F636CE2E32F}"/>
                </a:ext>
              </a:extLst>
            </p:cNvPr>
            <p:cNvSpPr/>
            <p:nvPr/>
          </p:nvSpPr>
          <p:spPr>
            <a:xfrm>
              <a:off x="4887066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3277F2D7-DAC2-486C-AA3D-17D38D3A72EB}"/>
                </a:ext>
              </a:extLst>
            </p:cNvPr>
            <p:cNvSpPr/>
            <p:nvPr/>
          </p:nvSpPr>
          <p:spPr>
            <a:xfrm>
              <a:off x="5251463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646820C9-8560-4460-BA12-6F6576814EBC}"/>
                </a:ext>
              </a:extLst>
            </p:cNvPr>
            <p:cNvSpPr/>
            <p:nvPr/>
          </p:nvSpPr>
          <p:spPr>
            <a:xfrm>
              <a:off x="5615860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矩形 55">
              <a:extLst>
                <a:ext uri="{FF2B5EF4-FFF2-40B4-BE49-F238E27FC236}">
                  <a16:creationId xmlns:a16="http://schemas.microsoft.com/office/drawing/2014/main" id="{32FDE942-0B57-406E-B5AF-45B6FC1ADB12}"/>
                </a:ext>
              </a:extLst>
            </p:cNvPr>
            <p:cNvSpPr/>
            <p:nvPr/>
          </p:nvSpPr>
          <p:spPr>
            <a:xfrm>
              <a:off x="5980257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F4B6E392-D7A0-40EB-81F4-16FC7DD3C3D5}"/>
                </a:ext>
              </a:extLst>
            </p:cNvPr>
            <p:cNvSpPr/>
            <p:nvPr/>
          </p:nvSpPr>
          <p:spPr>
            <a:xfrm>
              <a:off x="6344654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矩形 57">
              <a:extLst>
                <a:ext uri="{FF2B5EF4-FFF2-40B4-BE49-F238E27FC236}">
                  <a16:creationId xmlns:a16="http://schemas.microsoft.com/office/drawing/2014/main" id="{E0F7B8D8-7C04-49C4-9E3F-AE08627BA877}"/>
                </a:ext>
              </a:extLst>
            </p:cNvPr>
            <p:cNvSpPr/>
            <p:nvPr/>
          </p:nvSpPr>
          <p:spPr>
            <a:xfrm>
              <a:off x="6709051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矩形 58">
              <a:extLst>
                <a:ext uri="{FF2B5EF4-FFF2-40B4-BE49-F238E27FC236}">
                  <a16:creationId xmlns:a16="http://schemas.microsoft.com/office/drawing/2014/main" id="{A135CFE0-0D05-45C2-BECE-385278B2D8C4}"/>
                </a:ext>
              </a:extLst>
            </p:cNvPr>
            <p:cNvSpPr/>
            <p:nvPr/>
          </p:nvSpPr>
          <p:spPr>
            <a:xfrm>
              <a:off x="7073448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矩形 59">
              <a:extLst>
                <a:ext uri="{FF2B5EF4-FFF2-40B4-BE49-F238E27FC236}">
                  <a16:creationId xmlns:a16="http://schemas.microsoft.com/office/drawing/2014/main" id="{54B7E2F5-58FD-4CEC-AB49-47B0CD4B93AC}"/>
                </a:ext>
              </a:extLst>
            </p:cNvPr>
            <p:cNvSpPr/>
            <p:nvPr/>
          </p:nvSpPr>
          <p:spPr>
            <a:xfrm>
              <a:off x="7437845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FB1607C6-253F-48FA-B080-4F740A0FE877}"/>
                </a:ext>
              </a:extLst>
            </p:cNvPr>
            <p:cNvSpPr/>
            <p:nvPr/>
          </p:nvSpPr>
          <p:spPr>
            <a:xfrm>
              <a:off x="7802242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矩形 61">
              <a:extLst>
                <a:ext uri="{FF2B5EF4-FFF2-40B4-BE49-F238E27FC236}">
                  <a16:creationId xmlns:a16="http://schemas.microsoft.com/office/drawing/2014/main" id="{1D3D369E-746A-4203-A7A2-78DC8938038B}"/>
                </a:ext>
              </a:extLst>
            </p:cNvPr>
            <p:cNvSpPr/>
            <p:nvPr/>
          </p:nvSpPr>
          <p:spPr>
            <a:xfrm>
              <a:off x="8166639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矩形 62">
              <a:extLst>
                <a:ext uri="{FF2B5EF4-FFF2-40B4-BE49-F238E27FC236}">
                  <a16:creationId xmlns:a16="http://schemas.microsoft.com/office/drawing/2014/main" id="{1DD6C151-867B-47CA-95C9-E180AC315D1F}"/>
                </a:ext>
              </a:extLst>
            </p:cNvPr>
            <p:cNvSpPr/>
            <p:nvPr/>
          </p:nvSpPr>
          <p:spPr>
            <a:xfrm>
              <a:off x="8531036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矩形 63">
              <a:extLst>
                <a:ext uri="{FF2B5EF4-FFF2-40B4-BE49-F238E27FC236}">
                  <a16:creationId xmlns:a16="http://schemas.microsoft.com/office/drawing/2014/main" id="{99156B86-3D77-4278-932C-726A2A3EB7EE}"/>
                </a:ext>
              </a:extLst>
            </p:cNvPr>
            <p:cNvSpPr/>
            <p:nvPr/>
          </p:nvSpPr>
          <p:spPr>
            <a:xfrm>
              <a:off x="8895433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矩形 64">
              <a:extLst>
                <a:ext uri="{FF2B5EF4-FFF2-40B4-BE49-F238E27FC236}">
                  <a16:creationId xmlns:a16="http://schemas.microsoft.com/office/drawing/2014/main" id="{62B95649-546A-44E1-A5BB-EBCBB9776ED3}"/>
                </a:ext>
              </a:extLst>
            </p:cNvPr>
            <p:cNvSpPr/>
            <p:nvPr/>
          </p:nvSpPr>
          <p:spPr>
            <a:xfrm>
              <a:off x="9259830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矩形 65">
              <a:extLst>
                <a:ext uri="{FF2B5EF4-FFF2-40B4-BE49-F238E27FC236}">
                  <a16:creationId xmlns:a16="http://schemas.microsoft.com/office/drawing/2014/main" id="{B20D753F-2C1B-4D2D-9D3C-5597F850A278}"/>
                </a:ext>
              </a:extLst>
            </p:cNvPr>
            <p:cNvSpPr/>
            <p:nvPr/>
          </p:nvSpPr>
          <p:spPr>
            <a:xfrm>
              <a:off x="9624227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矩形 66">
              <a:extLst>
                <a:ext uri="{FF2B5EF4-FFF2-40B4-BE49-F238E27FC236}">
                  <a16:creationId xmlns:a16="http://schemas.microsoft.com/office/drawing/2014/main" id="{48638E7E-617C-4DED-9F38-3F09DA44F3C7}"/>
                </a:ext>
              </a:extLst>
            </p:cNvPr>
            <p:cNvSpPr/>
            <p:nvPr/>
          </p:nvSpPr>
          <p:spPr>
            <a:xfrm>
              <a:off x="9988624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矩形 67">
              <a:extLst>
                <a:ext uri="{FF2B5EF4-FFF2-40B4-BE49-F238E27FC236}">
                  <a16:creationId xmlns:a16="http://schemas.microsoft.com/office/drawing/2014/main" id="{229A2748-B1DA-4B68-A146-01BEF4177132}"/>
                </a:ext>
              </a:extLst>
            </p:cNvPr>
            <p:cNvSpPr/>
            <p:nvPr/>
          </p:nvSpPr>
          <p:spPr>
            <a:xfrm>
              <a:off x="10353021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矩形 68">
              <a:extLst>
                <a:ext uri="{FF2B5EF4-FFF2-40B4-BE49-F238E27FC236}">
                  <a16:creationId xmlns:a16="http://schemas.microsoft.com/office/drawing/2014/main" id="{98907F5A-38E0-4FFC-B8E8-0D61D0C6F392}"/>
                </a:ext>
              </a:extLst>
            </p:cNvPr>
            <p:cNvSpPr/>
            <p:nvPr/>
          </p:nvSpPr>
          <p:spPr>
            <a:xfrm>
              <a:off x="10717418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矩形 69">
              <a:extLst>
                <a:ext uri="{FF2B5EF4-FFF2-40B4-BE49-F238E27FC236}">
                  <a16:creationId xmlns:a16="http://schemas.microsoft.com/office/drawing/2014/main" id="{A347548B-9777-4CE4-B78D-7DF1A3E1C177}"/>
                </a:ext>
              </a:extLst>
            </p:cNvPr>
            <p:cNvSpPr/>
            <p:nvPr/>
          </p:nvSpPr>
          <p:spPr>
            <a:xfrm>
              <a:off x="11081815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矩形 70">
              <a:extLst>
                <a:ext uri="{FF2B5EF4-FFF2-40B4-BE49-F238E27FC236}">
                  <a16:creationId xmlns:a16="http://schemas.microsoft.com/office/drawing/2014/main" id="{3C3C4AFF-C209-42B5-AFFE-E0AB6E425ABA}"/>
                </a:ext>
              </a:extLst>
            </p:cNvPr>
            <p:cNvSpPr/>
            <p:nvPr/>
          </p:nvSpPr>
          <p:spPr>
            <a:xfrm>
              <a:off x="11446212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矩形 71">
              <a:extLst>
                <a:ext uri="{FF2B5EF4-FFF2-40B4-BE49-F238E27FC236}">
                  <a16:creationId xmlns:a16="http://schemas.microsoft.com/office/drawing/2014/main" id="{25830450-3831-4CD0-85E9-3FE3CAFE22BC}"/>
                </a:ext>
              </a:extLst>
            </p:cNvPr>
            <p:cNvSpPr/>
            <p:nvPr/>
          </p:nvSpPr>
          <p:spPr>
            <a:xfrm>
              <a:off x="11810609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3" name="矩形: 圆角 82">
            <a:extLst>
              <a:ext uri="{FF2B5EF4-FFF2-40B4-BE49-F238E27FC236}">
                <a16:creationId xmlns:a16="http://schemas.microsoft.com/office/drawing/2014/main" id="{12A0D634-C284-4C4D-A9CC-BE4076D6E586}"/>
              </a:ext>
            </a:extLst>
          </p:cNvPr>
          <p:cNvSpPr/>
          <p:nvPr/>
        </p:nvSpPr>
        <p:spPr>
          <a:xfrm>
            <a:off x="624840" y="807720"/>
            <a:ext cx="10942322" cy="5242560"/>
          </a:xfrm>
          <a:prstGeom prst="roundRect">
            <a:avLst>
              <a:gd name="adj" fmla="val 103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矩形: 圆角 84">
            <a:extLst>
              <a:ext uri="{FF2B5EF4-FFF2-40B4-BE49-F238E27FC236}">
                <a16:creationId xmlns:a16="http://schemas.microsoft.com/office/drawing/2014/main" id="{1201DC67-59CA-4659-B1C1-9B8D5A32D40A}"/>
              </a:ext>
            </a:extLst>
          </p:cNvPr>
          <p:cNvSpPr/>
          <p:nvPr/>
        </p:nvSpPr>
        <p:spPr>
          <a:xfrm>
            <a:off x="883906" y="1015056"/>
            <a:ext cx="2412661" cy="548424"/>
          </a:xfrm>
          <a:prstGeom prst="roundRect">
            <a:avLst>
              <a:gd name="adj" fmla="val 50000"/>
            </a:avLst>
          </a:prstGeom>
          <a:solidFill>
            <a:srgbClr val="3EC09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spc="600" dirty="0">
                <a:latin typeface="锐字真言体免费商用" panose="02010600030101010101" pitchFamily="2" charset="-122"/>
                <a:ea typeface="锐字真言体免费商用" panose="02010600030101010101" pitchFamily="2" charset="-122"/>
              </a:rPr>
              <a:t>牙齿的数目</a:t>
            </a:r>
          </a:p>
        </p:txBody>
      </p:sp>
      <p:pic>
        <p:nvPicPr>
          <p:cNvPr id="73" name="Picture 2">
            <a:hlinkClick r:id="rId2"/>
            <a:extLst>
              <a:ext uri="{FF2B5EF4-FFF2-40B4-BE49-F238E27FC236}">
                <a16:creationId xmlns:a16="http://schemas.microsoft.com/office/drawing/2014/main" id="{F69006C5-EC17-4BC7-BB24-EB4BA716D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0" t="22253" r="10309" b="11954"/>
          <a:stretch>
            <a:fillRect/>
          </a:stretch>
        </p:blipFill>
        <p:spPr bwMode="auto">
          <a:xfrm>
            <a:off x="4603234" y="1748960"/>
            <a:ext cx="6594324" cy="3944819"/>
          </a:xfrm>
          <a:prstGeom prst="rect">
            <a:avLst/>
          </a:prstGeom>
          <a:noFill/>
          <a:ln w="19050">
            <a:solidFill>
              <a:srgbClr val="3EC09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88F5FF63-A9A9-4BF0-A715-04F47FBE8D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58" y="2371200"/>
            <a:ext cx="3252514" cy="287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437247"/>
      </p:ext>
    </p:extLst>
  </p:cSld>
  <p:clrMapOvr>
    <a:masterClrMapping/>
  </p:clrMapOvr>
  <p:transition spd="slow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D3DD2ABB-C9AB-46C8-92AF-D9D114D86EFD}"/>
              </a:ext>
            </a:extLst>
          </p:cNvPr>
          <p:cNvSpPr/>
          <p:nvPr/>
        </p:nvSpPr>
        <p:spPr>
          <a:xfrm>
            <a:off x="149905" y="0"/>
            <a:ext cx="231486" cy="6858000"/>
          </a:xfrm>
          <a:prstGeom prst="rect">
            <a:avLst/>
          </a:prstGeom>
          <a:solidFill>
            <a:srgbClr val="3EC29C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6B89DB7F-832A-4822-A90D-7811D3F9ED27}"/>
              </a:ext>
            </a:extLst>
          </p:cNvPr>
          <p:cNvSpPr/>
          <p:nvPr/>
        </p:nvSpPr>
        <p:spPr>
          <a:xfrm>
            <a:off x="514302" y="0"/>
            <a:ext cx="231486" cy="6858000"/>
          </a:xfrm>
          <a:prstGeom prst="rect">
            <a:avLst/>
          </a:prstGeom>
          <a:solidFill>
            <a:srgbClr val="3EC29C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17512588-3B55-4F46-B59E-D8F398CA5D1E}"/>
              </a:ext>
            </a:extLst>
          </p:cNvPr>
          <p:cNvSpPr/>
          <p:nvPr/>
        </p:nvSpPr>
        <p:spPr>
          <a:xfrm>
            <a:off x="878699" y="0"/>
            <a:ext cx="231486" cy="6858000"/>
          </a:xfrm>
          <a:prstGeom prst="rect">
            <a:avLst/>
          </a:prstGeom>
          <a:solidFill>
            <a:srgbClr val="3EC29C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0C1F3935-D0F2-4398-ABC3-0018BECE321B}"/>
              </a:ext>
            </a:extLst>
          </p:cNvPr>
          <p:cNvSpPr/>
          <p:nvPr/>
        </p:nvSpPr>
        <p:spPr>
          <a:xfrm>
            <a:off x="1243096" y="0"/>
            <a:ext cx="231486" cy="6858000"/>
          </a:xfrm>
          <a:prstGeom prst="rect">
            <a:avLst/>
          </a:prstGeom>
          <a:solidFill>
            <a:srgbClr val="3EC29C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24557572-2446-4D9F-AC61-B9D6B5276A3B}"/>
              </a:ext>
            </a:extLst>
          </p:cNvPr>
          <p:cNvSpPr/>
          <p:nvPr/>
        </p:nvSpPr>
        <p:spPr>
          <a:xfrm>
            <a:off x="1607493" y="0"/>
            <a:ext cx="231486" cy="6858000"/>
          </a:xfrm>
          <a:prstGeom prst="rect">
            <a:avLst/>
          </a:prstGeom>
          <a:solidFill>
            <a:srgbClr val="3EC29C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F9D389DC-6876-444E-9709-71F755CF2478}"/>
              </a:ext>
            </a:extLst>
          </p:cNvPr>
          <p:cNvSpPr/>
          <p:nvPr/>
        </p:nvSpPr>
        <p:spPr>
          <a:xfrm>
            <a:off x="1971890" y="0"/>
            <a:ext cx="231486" cy="6858000"/>
          </a:xfrm>
          <a:prstGeom prst="rect">
            <a:avLst/>
          </a:prstGeom>
          <a:solidFill>
            <a:srgbClr val="3EC29C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FCD26792-E9B0-4E3F-B721-6BCCD4CF9383}"/>
              </a:ext>
            </a:extLst>
          </p:cNvPr>
          <p:cNvSpPr/>
          <p:nvPr/>
        </p:nvSpPr>
        <p:spPr>
          <a:xfrm>
            <a:off x="2336287" y="0"/>
            <a:ext cx="231486" cy="6858000"/>
          </a:xfrm>
          <a:prstGeom prst="rect">
            <a:avLst/>
          </a:prstGeom>
          <a:solidFill>
            <a:srgbClr val="3EC29C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460EC89F-DD58-42EB-A56E-A33E814E7838}"/>
              </a:ext>
            </a:extLst>
          </p:cNvPr>
          <p:cNvSpPr/>
          <p:nvPr/>
        </p:nvSpPr>
        <p:spPr>
          <a:xfrm>
            <a:off x="2700684" y="0"/>
            <a:ext cx="231486" cy="6858000"/>
          </a:xfrm>
          <a:prstGeom prst="rect">
            <a:avLst/>
          </a:prstGeom>
          <a:solidFill>
            <a:srgbClr val="3EC29C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DD85DADF-AFB5-4DAC-9DC7-34F8515D69EA}"/>
              </a:ext>
            </a:extLst>
          </p:cNvPr>
          <p:cNvSpPr/>
          <p:nvPr/>
        </p:nvSpPr>
        <p:spPr>
          <a:xfrm>
            <a:off x="3065081" y="0"/>
            <a:ext cx="231486" cy="6858000"/>
          </a:xfrm>
          <a:prstGeom prst="rect">
            <a:avLst/>
          </a:prstGeom>
          <a:solidFill>
            <a:srgbClr val="3EC29C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B2921973-BD0E-4209-A419-6F2FF9339D4C}"/>
              </a:ext>
            </a:extLst>
          </p:cNvPr>
          <p:cNvSpPr/>
          <p:nvPr/>
        </p:nvSpPr>
        <p:spPr>
          <a:xfrm>
            <a:off x="3429478" y="0"/>
            <a:ext cx="231486" cy="6858000"/>
          </a:xfrm>
          <a:prstGeom prst="rect">
            <a:avLst/>
          </a:prstGeom>
          <a:solidFill>
            <a:srgbClr val="3EC29C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5CA9CF96-4F06-4A73-834D-5E25F79811D4}"/>
              </a:ext>
            </a:extLst>
          </p:cNvPr>
          <p:cNvSpPr/>
          <p:nvPr/>
        </p:nvSpPr>
        <p:spPr>
          <a:xfrm>
            <a:off x="3793875" y="0"/>
            <a:ext cx="231486" cy="6858000"/>
          </a:xfrm>
          <a:prstGeom prst="rect">
            <a:avLst/>
          </a:prstGeom>
          <a:solidFill>
            <a:srgbClr val="3EC29C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6EAD0CDA-3D97-4F1F-8E0B-3896069BB4EE}"/>
              </a:ext>
            </a:extLst>
          </p:cNvPr>
          <p:cNvSpPr/>
          <p:nvPr/>
        </p:nvSpPr>
        <p:spPr>
          <a:xfrm>
            <a:off x="4158272" y="0"/>
            <a:ext cx="231486" cy="6858000"/>
          </a:xfrm>
          <a:prstGeom prst="rect">
            <a:avLst/>
          </a:prstGeom>
          <a:solidFill>
            <a:srgbClr val="3EC29C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1A6C35DF-9427-48E8-BFD5-F57F3CC3E1A0}"/>
              </a:ext>
            </a:extLst>
          </p:cNvPr>
          <p:cNvSpPr/>
          <p:nvPr/>
        </p:nvSpPr>
        <p:spPr>
          <a:xfrm>
            <a:off x="4522669" y="0"/>
            <a:ext cx="231486" cy="6858000"/>
          </a:xfrm>
          <a:prstGeom prst="rect">
            <a:avLst/>
          </a:prstGeom>
          <a:solidFill>
            <a:srgbClr val="3EC29C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8780F44A-5CC0-4C03-AD84-675BF87D1184}"/>
              </a:ext>
            </a:extLst>
          </p:cNvPr>
          <p:cNvSpPr/>
          <p:nvPr/>
        </p:nvSpPr>
        <p:spPr>
          <a:xfrm>
            <a:off x="4887066" y="0"/>
            <a:ext cx="231486" cy="6858000"/>
          </a:xfrm>
          <a:prstGeom prst="rect">
            <a:avLst/>
          </a:prstGeom>
          <a:solidFill>
            <a:srgbClr val="3EC29C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0C6F1504-D08F-4AB0-A454-F7C720BC63D1}"/>
              </a:ext>
            </a:extLst>
          </p:cNvPr>
          <p:cNvSpPr/>
          <p:nvPr/>
        </p:nvSpPr>
        <p:spPr>
          <a:xfrm>
            <a:off x="5251463" y="0"/>
            <a:ext cx="231486" cy="6858000"/>
          </a:xfrm>
          <a:prstGeom prst="rect">
            <a:avLst/>
          </a:prstGeom>
          <a:solidFill>
            <a:srgbClr val="3EC29C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5EC8BA4E-B84B-43BB-BE7A-4EAAB8C4BB2F}"/>
              </a:ext>
            </a:extLst>
          </p:cNvPr>
          <p:cNvSpPr/>
          <p:nvPr/>
        </p:nvSpPr>
        <p:spPr>
          <a:xfrm>
            <a:off x="5615860" y="0"/>
            <a:ext cx="231486" cy="6858000"/>
          </a:xfrm>
          <a:prstGeom prst="rect">
            <a:avLst/>
          </a:prstGeom>
          <a:solidFill>
            <a:srgbClr val="3EC29C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5A9625A8-9A28-4DF7-A16B-D6E7EBFD8B37}"/>
              </a:ext>
            </a:extLst>
          </p:cNvPr>
          <p:cNvSpPr/>
          <p:nvPr/>
        </p:nvSpPr>
        <p:spPr>
          <a:xfrm>
            <a:off x="5980257" y="0"/>
            <a:ext cx="231486" cy="6858000"/>
          </a:xfrm>
          <a:prstGeom prst="rect">
            <a:avLst/>
          </a:prstGeom>
          <a:solidFill>
            <a:srgbClr val="3EC29C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238875B3-83EC-4241-81E9-ED26BF18ECAB}"/>
              </a:ext>
            </a:extLst>
          </p:cNvPr>
          <p:cNvSpPr/>
          <p:nvPr/>
        </p:nvSpPr>
        <p:spPr>
          <a:xfrm>
            <a:off x="6344654" y="0"/>
            <a:ext cx="231486" cy="6858000"/>
          </a:xfrm>
          <a:prstGeom prst="rect">
            <a:avLst/>
          </a:prstGeom>
          <a:solidFill>
            <a:srgbClr val="3EC29C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E561B9E2-EA6A-4106-BCB1-93C61FE1FBBE}"/>
              </a:ext>
            </a:extLst>
          </p:cNvPr>
          <p:cNvSpPr/>
          <p:nvPr/>
        </p:nvSpPr>
        <p:spPr>
          <a:xfrm>
            <a:off x="6709051" y="0"/>
            <a:ext cx="231486" cy="6858000"/>
          </a:xfrm>
          <a:prstGeom prst="rect">
            <a:avLst/>
          </a:prstGeom>
          <a:solidFill>
            <a:srgbClr val="3EC29C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68388683-0E6E-4A79-81AC-4B414599972D}"/>
              </a:ext>
            </a:extLst>
          </p:cNvPr>
          <p:cNvSpPr/>
          <p:nvPr/>
        </p:nvSpPr>
        <p:spPr>
          <a:xfrm>
            <a:off x="7073448" y="0"/>
            <a:ext cx="231486" cy="6858000"/>
          </a:xfrm>
          <a:prstGeom prst="rect">
            <a:avLst/>
          </a:prstGeom>
          <a:solidFill>
            <a:srgbClr val="3EC29C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88CF5D39-A083-40B6-B27A-86C5A1029ACD}"/>
              </a:ext>
            </a:extLst>
          </p:cNvPr>
          <p:cNvSpPr/>
          <p:nvPr/>
        </p:nvSpPr>
        <p:spPr>
          <a:xfrm>
            <a:off x="7437845" y="0"/>
            <a:ext cx="231486" cy="6858000"/>
          </a:xfrm>
          <a:prstGeom prst="rect">
            <a:avLst/>
          </a:prstGeom>
          <a:solidFill>
            <a:srgbClr val="3EC29C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BA952ABF-0519-4441-8971-112CA8045CF1}"/>
              </a:ext>
            </a:extLst>
          </p:cNvPr>
          <p:cNvSpPr/>
          <p:nvPr/>
        </p:nvSpPr>
        <p:spPr>
          <a:xfrm>
            <a:off x="7802242" y="0"/>
            <a:ext cx="231486" cy="6858000"/>
          </a:xfrm>
          <a:prstGeom prst="rect">
            <a:avLst/>
          </a:prstGeom>
          <a:solidFill>
            <a:srgbClr val="3EC29C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2C9B796C-7355-4538-BD4D-FF32D5C9197A}"/>
              </a:ext>
            </a:extLst>
          </p:cNvPr>
          <p:cNvSpPr/>
          <p:nvPr/>
        </p:nvSpPr>
        <p:spPr>
          <a:xfrm>
            <a:off x="8166639" y="0"/>
            <a:ext cx="231486" cy="6858000"/>
          </a:xfrm>
          <a:prstGeom prst="rect">
            <a:avLst/>
          </a:prstGeom>
          <a:solidFill>
            <a:srgbClr val="3EC29C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3AB9FC0B-4ADA-474F-922C-A8BC47D86FB1}"/>
              </a:ext>
            </a:extLst>
          </p:cNvPr>
          <p:cNvSpPr/>
          <p:nvPr/>
        </p:nvSpPr>
        <p:spPr>
          <a:xfrm>
            <a:off x="8531036" y="0"/>
            <a:ext cx="231486" cy="6858000"/>
          </a:xfrm>
          <a:prstGeom prst="rect">
            <a:avLst/>
          </a:prstGeom>
          <a:solidFill>
            <a:srgbClr val="3EC29C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72BA882B-D418-4B21-98CB-5CFE7006AE59}"/>
              </a:ext>
            </a:extLst>
          </p:cNvPr>
          <p:cNvSpPr/>
          <p:nvPr/>
        </p:nvSpPr>
        <p:spPr>
          <a:xfrm>
            <a:off x="8895433" y="0"/>
            <a:ext cx="231486" cy="6858000"/>
          </a:xfrm>
          <a:prstGeom prst="rect">
            <a:avLst/>
          </a:prstGeom>
          <a:solidFill>
            <a:srgbClr val="3EC29C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A9E860F7-1300-489B-854A-70D941934E7E}"/>
              </a:ext>
            </a:extLst>
          </p:cNvPr>
          <p:cNvSpPr/>
          <p:nvPr/>
        </p:nvSpPr>
        <p:spPr>
          <a:xfrm>
            <a:off x="9259830" y="0"/>
            <a:ext cx="231486" cy="6858000"/>
          </a:xfrm>
          <a:prstGeom prst="rect">
            <a:avLst/>
          </a:prstGeom>
          <a:solidFill>
            <a:srgbClr val="3EC29C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6A09F7B7-1DFE-4B38-8A06-F18A194ABE24}"/>
              </a:ext>
            </a:extLst>
          </p:cNvPr>
          <p:cNvSpPr/>
          <p:nvPr/>
        </p:nvSpPr>
        <p:spPr>
          <a:xfrm>
            <a:off x="9624227" y="0"/>
            <a:ext cx="231486" cy="6858000"/>
          </a:xfrm>
          <a:prstGeom prst="rect">
            <a:avLst/>
          </a:prstGeom>
          <a:solidFill>
            <a:srgbClr val="3EC29C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8BF9F8DD-B841-45DD-BF99-5F676150797D}"/>
              </a:ext>
            </a:extLst>
          </p:cNvPr>
          <p:cNvSpPr/>
          <p:nvPr/>
        </p:nvSpPr>
        <p:spPr>
          <a:xfrm>
            <a:off x="9988624" y="0"/>
            <a:ext cx="231486" cy="6858000"/>
          </a:xfrm>
          <a:prstGeom prst="rect">
            <a:avLst/>
          </a:prstGeom>
          <a:solidFill>
            <a:srgbClr val="3EC29C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C7E3CFF0-B329-4F1D-ADCF-72BEF8F9D9EA}"/>
              </a:ext>
            </a:extLst>
          </p:cNvPr>
          <p:cNvSpPr/>
          <p:nvPr/>
        </p:nvSpPr>
        <p:spPr>
          <a:xfrm>
            <a:off x="10353021" y="0"/>
            <a:ext cx="231486" cy="6858000"/>
          </a:xfrm>
          <a:prstGeom prst="rect">
            <a:avLst/>
          </a:prstGeom>
          <a:solidFill>
            <a:srgbClr val="3EC29C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341552F1-C03A-4449-9731-810DAEBB6747}"/>
              </a:ext>
            </a:extLst>
          </p:cNvPr>
          <p:cNvSpPr/>
          <p:nvPr/>
        </p:nvSpPr>
        <p:spPr>
          <a:xfrm>
            <a:off x="10717418" y="0"/>
            <a:ext cx="231486" cy="6858000"/>
          </a:xfrm>
          <a:prstGeom prst="rect">
            <a:avLst/>
          </a:prstGeom>
          <a:solidFill>
            <a:srgbClr val="3EC29C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91D61CF9-F2E5-4C01-96AA-4026E4423B5D}"/>
              </a:ext>
            </a:extLst>
          </p:cNvPr>
          <p:cNvSpPr/>
          <p:nvPr/>
        </p:nvSpPr>
        <p:spPr>
          <a:xfrm>
            <a:off x="11081815" y="0"/>
            <a:ext cx="231486" cy="6858000"/>
          </a:xfrm>
          <a:prstGeom prst="rect">
            <a:avLst/>
          </a:prstGeom>
          <a:solidFill>
            <a:srgbClr val="3EC29C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EDB4DDD2-CCBB-4C0B-89E0-1CB84AFD9061}"/>
              </a:ext>
            </a:extLst>
          </p:cNvPr>
          <p:cNvSpPr/>
          <p:nvPr/>
        </p:nvSpPr>
        <p:spPr>
          <a:xfrm>
            <a:off x="11446212" y="0"/>
            <a:ext cx="231486" cy="6858000"/>
          </a:xfrm>
          <a:prstGeom prst="rect">
            <a:avLst/>
          </a:prstGeom>
          <a:solidFill>
            <a:srgbClr val="3EC29C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9562F4DA-6091-45B6-9D5B-E35610EA8E16}"/>
              </a:ext>
            </a:extLst>
          </p:cNvPr>
          <p:cNvSpPr/>
          <p:nvPr/>
        </p:nvSpPr>
        <p:spPr>
          <a:xfrm>
            <a:off x="11810609" y="0"/>
            <a:ext cx="231486" cy="6858000"/>
          </a:xfrm>
          <a:prstGeom prst="rect">
            <a:avLst/>
          </a:prstGeom>
          <a:solidFill>
            <a:srgbClr val="3EC29C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4DA1671A-93BF-4F50-B4E1-8B2B6FE832A0}"/>
              </a:ext>
            </a:extLst>
          </p:cNvPr>
          <p:cNvGrpSpPr/>
          <p:nvPr/>
        </p:nvGrpSpPr>
        <p:grpSpPr>
          <a:xfrm>
            <a:off x="93303" y="607670"/>
            <a:ext cx="6447252" cy="5642660"/>
            <a:chOff x="265434" y="95491"/>
            <a:chExt cx="7095282" cy="6209818"/>
          </a:xfrm>
        </p:grpSpPr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DF76FE0D-62E6-4CCD-BA3C-97A7F8219F2E}"/>
                </a:ext>
              </a:extLst>
            </p:cNvPr>
            <p:cNvSpPr/>
            <p:nvPr/>
          </p:nvSpPr>
          <p:spPr>
            <a:xfrm>
              <a:off x="265434" y="5095754"/>
              <a:ext cx="7095282" cy="911506"/>
            </a:xfrm>
            <a:prstGeom prst="ellipse">
              <a:avLst/>
            </a:prstGeom>
            <a:solidFill>
              <a:srgbClr val="3EC2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4ABAE14-E0B3-476F-A448-C9FE61C39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673" y="95491"/>
              <a:ext cx="6209818" cy="6209818"/>
            </a:xfrm>
            <a:prstGeom prst="rect">
              <a:avLst/>
            </a:prstGeom>
            <a:effectLst>
              <a:outerShdw blurRad="596900" dir="1800000" sx="99000" sy="99000" algn="ct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1692B2AF-19AD-4142-A04E-3F5C6BF99537}"/>
              </a:ext>
            </a:extLst>
          </p:cNvPr>
          <p:cNvSpPr/>
          <p:nvPr/>
        </p:nvSpPr>
        <p:spPr>
          <a:xfrm>
            <a:off x="6086263" y="2740306"/>
            <a:ext cx="5874251" cy="1377388"/>
          </a:xfrm>
          <a:prstGeom prst="roundRect">
            <a:avLst>
              <a:gd name="adj" fmla="val 50000"/>
            </a:avLst>
          </a:prstGeom>
          <a:solidFill>
            <a:srgbClr val="3EC09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zh-CN" altLang="en-US" sz="7200" dirty="0">
                <a:latin typeface="锐字真言体免费商用" panose="02010600030101010101" pitchFamily="2" charset="-122"/>
                <a:ea typeface="锐字真言体免费商用" panose="02010600030101010101" pitchFamily="2" charset="-122"/>
              </a:rPr>
              <a:t>谢谢欣赏</a:t>
            </a:r>
          </a:p>
        </p:txBody>
      </p:sp>
    </p:spTree>
    <p:extLst>
      <p:ext uri="{BB962C8B-B14F-4D97-AF65-F5344CB8AC3E}">
        <p14:creationId xmlns:p14="http://schemas.microsoft.com/office/powerpoint/2010/main" val="2644948093"/>
      </p:ext>
    </p:extLst>
  </p:cSld>
  <p:clrMapOvr>
    <a:masterClrMapping/>
  </p:clrMapOvr>
  <p:transition spd="slow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>
            <a:extLst>
              <a:ext uri="{FF2B5EF4-FFF2-40B4-BE49-F238E27FC236}">
                <a16:creationId xmlns:a16="http://schemas.microsoft.com/office/drawing/2014/main" id="{C6C4DD6A-6D92-4EB8-911F-8781CB841814}"/>
              </a:ext>
            </a:extLst>
          </p:cNvPr>
          <p:cNvGrpSpPr/>
          <p:nvPr/>
        </p:nvGrpSpPr>
        <p:grpSpPr>
          <a:xfrm>
            <a:off x="149905" y="0"/>
            <a:ext cx="11892190" cy="6858000"/>
            <a:chOff x="149905" y="0"/>
            <a:chExt cx="11892190" cy="6858000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658487F5-F7EB-4B73-96AD-B7FEBCD05B88}"/>
                </a:ext>
              </a:extLst>
            </p:cNvPr>
            <p:cNvSpPr/>
            <p:nvPr/>
          </p:nvSpPr>
          <p:spPr>
            <a:xfrm>
              <a:off x="149905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7A150FA1-6308-4329-90EC-A462D4AF89B9}"/>
                </a:ext>
              </a:extLst>
            </p:cNvPr>
            <p:cNvSpPr/>
            <p:nvPr/>
          </p:nvSpPr>
          <p:spPr>
            <a:xfrm>
              <a:off x="514302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FBDE89D8-E7F2-4B06-8730-7FC2EED444C0}"/>
                </a:ext>
              </a:extLst>
            </p:cNvPr>
            <p:cNvSpPr/>
            <p:nvPr/>
          </p:nvSpPr>
          <p:spPr>
            <a:xfrm>
              <a:off x="878699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70003662-84AA-44AE-8BE4-C745BCA33EF7}"/>
                </a:ext>
              </a:extLst>
            </p:cNvPr>
            <p:cNvSpPr/>
            <p:nvPr/>
          </p:nvSpPr>
          <p:spPr>
            <a:xfrm>
              <a:off x="1243096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7C1A0961-A2B6-4AC0-AF5C-2D4FE6520842}"/>
                </a:ext>
              </a:extLst>
            </p:cNvPr>
            <p:cNvSpPr/>
            <p:nvPr/>
          </p:nvSpPr>
          <p:spPr>
            <a:xfrm>
              <a:off x="1607493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E865E2D8-1A85-4959-9001-EDECE85F44EB}"/>
                </a:ext>
              </a:extLst>
            </p:cNvPr>
            <p:cNvSpPr/>
            <p:nvPr/>
          </p:nvSpPr>
          <p:spPr>
            <a:xfrm>
              <a:off x="1971890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B890B3F1-753C-4345-9C9D-5F314893B4D4}"/>
                </a:ext>
              </a:extLst>
            </p:cNvPr>
            <p:cNvSpPr/>
            <p:nvPr/>
          </p:nvSpPr>
          <p:spPr>
            <a:xfrm>
              <a:off x="2336287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7B7413E-CCC4-43BF-AA85-6D0BC48D6130}"/>
                </a:ext>
              </a:extLst>
            </p:cNvPr>
            <p:cNvSpPr/>
            <p:nvPr/>
          </p:nvSpPr>
          <p:spPr>
            <a:xfrm>
              <a:off x="2700684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FFC01D1D-4629-4C82-9F9D-197900C8FA5B}"/>
                </a:ext>
              </a:extLst>
            </p:cNvPr>
            <p:cNvSpPr/>
            <p:nvPr/>
          </p:nvSpPr>
          <p:spPr>
            <a:xfrm>
              <a:off x="3065081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27A7FA0A-48DB-4153-9D6D-211DE8BCDBDE}"/>
                </a:ext>
              </a:extLst>
            </p:cNvPr>
            <p:cNvSpPr/>
            <p:nvPr/>
          </p:nvSpPr>
          <p:spPr>
            <a:xfrm>
              <a:off x="3429478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9CC39882-6769-4096-B420-8E4386EB769F}"/>
                </a:ext>
              </a:extLst>
            </p:cNvPr>
            <p:cNvSpPr/>
            <p:nvPr/>
          </p:nvSpPr>
          <p:spPr>
            <a:xfrm>
              <a:off x="3793875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524C2787-6A60-4CEB-A075-98BBB63C8A6F}"/>
                </a:ext>
              </a:extLst>
            </p:cNvPr>
            <p:cNvSpPr/>
            <p:nvPr/>
          </p:nvSpPr>
          <p:spPr>
            <a:xfrm>
              <a:off x="4158272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0238B4F6-C0A1-485E-9A9D-86740D2E2DB9}"/>
                </a:ext>
              </a:extLst>
            </p:cNvPr>
            <p:cNvSpPr/>
            <p:nvPr/>
          </p:nvSpPr>
          <p:spPr>
            <a:xfrm>
              <a:off x="4522669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C389D0AD-9643-4554-BE09-EE2F80B07CF7}"/>
                </a:ext>
              </a:extLst>
            </p:cNvPr>
            <p:cNvSpPr/>
            <p:nvPr/>
          </p:nvSpPr>
          <p:spPr>
            <a:xfrm>
              <a:off x="4887066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2EAB14F6-91B1-4699-AAA9-F91EC63A586B}"/>
                </a:ext>
              </a:extLst>
            </p:cNvPr>
            <p:cNvSpPr/>
            <p:nvPr/>
          </p:nvSpPr>
          <p:spPr>
            <a:xfrm>
              <a:off x="5251463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0D65DD09-AD95-4143-97C1-357B6EE9C8E3}"/>
                </a:ext>
              </a:extLst>
            </p:cNvPr>
            <p:cNvSpPr/>
            <p:nvPr/>
          </p:nvSpPr>
          <p:spPr>
            <a:xfrm>
              <a:off x="5615860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79F9E95A-F958-4830-A570-51E469740051}"/>
                </a:ext>
              </a:extLst>
            </p:cNvPr>
            <p:cNvSpPr/>
            <p:nvPr/>
          </p:nvSpPr>
          <p:spPr>
            <a:xfrm>
              <a:off x="5980257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F1B9448E-D929-4944-8FC7-ECE5518C2172}"/>
                </a:ext>
              </a:extLst>
            </p:cNvPr>
            <p:cNvSpPr/>
            <p:nvPr/>
          </p:nvSpPr>
          <p:spPr>
            <a:xfrm>
              <a:off x="6344654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F80B7387-4C4D-4F86-9C54-2FA834A0848F}"/>
                </a:ext>
              </a:extLst>
            </p:cNvPr>
            <p:cNvSpPr/>
            <p:nvPr/>
          </p:nvSpPr>
          <p:spPr>
            <a:xfrm>
              <a:off x="6709051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ADC71F2C-1A54-48D9-B423-B42ADABD197A}"/>
                </a:ext>
              </a:extLst>
            </p:cNvPr>
            <p:cNvSpPr/>
            <p:nvPr/>
          </p:nvSpPr>
          <p:spPr>
            <a:xfrm>
              <a:off x="7073448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E18A291E-2DDD-4EAE-A8D4-9F11CFB1C072}"/>
                </a:ext>
              </a:extLst>
            </p:cNvPr>
            <p:cNvSpPr/>
            <p:nvPr/>
          </p:nvSpPr>
          <p:spPr>
            <a:xfrm>
              <a:off x="7437845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5F9C083A-A8C3-4DCD-B0C8-EA50FEC9B9B2}"/>
                </a:ext>
              </a:extLst>
            </p:cNvPr>
            <p:cNvSpPr/>
            <p:nvPr/>
          </p:nvSpPr>
          <p:spPr>
            <a:xfrm>
              <a:off x="7802242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FA952C1-067E-4C2A-B739-990AD2909FBF}"/>
                </a:ext>
              </a:extLst>
            </p:cNvPr>
            <p:cNvSpPr/>
            <p:nvPr/>
          </p:nvSpPr>
          <p:spPr>
            <a:xfrm>
              <a:off x="8166639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2DFFC2CE-0306-467B-BEBD-8B336C94A8A7}"/>
                </a:ext>
              </a:extLst>
            </p:cNvPr>
            <p:cNvSpPr/>
            <p:nvPr/>
          </p:nvSpPr>
          <p:spPr>
            <a:xfrm>
              <a:off x="8531036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0D04CD39-89DD-4EE2-B5D2-DA4A0AA9B3AC}"/>
                </a:ext>
              </a:extLst>
            </p:cNvPr>
            <p:cNvSpPr/>
            <p:nvPr/>
          </p:nvSpPr>
          <p:spPr>
            <a:xfrm>
              <a:off x="8895433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1A6AAB82-29C3-4203-9FBF-4B7A395AEE8D}"/>
                </a:ext>
              </a:extLst>
            </p:cNvPr>
            <p:cNvSpPr/>
            <p:nvPr/>
          </p:nvSpPr>
          <p:spPr>
            <a:xfrm>
              <a:off x="9259830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B8BF72B4-6996-4DE6-B387-3D5DDA202250}"/>
                </a:ext>
              </a:extLst>
            </p:cNvPr>
            <p:cNvSpPr/>
            <p:nvPr/>
          </p:nvSpPr>
          <p:spPr>
            <a:xfrm>
              <a:off x="9624227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DE5E00B2-014B-4A56-BC3F-768104269CD7}"/>
                </a:ext>
              </a:extLst>
            </p:cNvPr>
            <p:cNvSpPr/>
            <p:nvPr/>
          </p:nvSpPr>
          <p:spPr>
            <a:xfrm>
              <a:off x="9988624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FE251865-3410-4259-8B7E-01855713E99A}"/>
                </a:ext>
              </a:extLst>
            </p:cNvPr>
            <p:cNvSpPr/>
            <p:nvPr/>
          </p:nvSpPr>
          <p:spPr>
            <a:xfrm>
              <a:off x="10353021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1D29F6E2-1C0B-4904-9E48-2A321DF64F8F}"/>
                </a:ext>
              </a:extLst>
            </p:cNvPr>
            <p:cNvSpPr/>
            <p:nvPr/>
          </p:nvSpPr>
          <p:spPr>
            <a:xfrm>
              <a:off x="10717418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F40716F7-3F3F-49CE-B8E8-66C7AE16FD7C}"/>
                </a:ext>
              </a:extLst>
            </p:cNvPr>
            <p:cNvSpPr/>
            <p:nvPr/>
          </p:nvSpPr>
          <p:spPr>
            <a:xfrm>
              <a:off x="11081815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2F84E6DF-C69F-4751-AFEA-7C602C2305CC}"/>
                </a:ext>
              </a:extLst>
            </p:cNvPr>
            <p:cNvSpPr/>
            <p:nvPr/>
          </p:nvSpPr>
          <p:spPr>
            <a:xfrm>
              <a:off x="11446212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295A1FB3-1DC7-46F2-B945-DBBD83BF7A93}"/>
                </a:ext>
              </a:extLst>
            </p:cNvPr>
            <p:cNvSpPr/>
            <p:nvPr/>
          </p:nvSpPr>
          <p:spPr>
            <a:xfrm>
              <a:off x="11810609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CC006D42-705C-45F4-9552-250FDE5D8B01}"/>
              </a:ext>
            </a:extLst>
          </p:cNvPr>
          <p:cNvGrpSpPr/>
          <p:nvPr/>
        </p:nvGrpSpPr>
        <p:grpSpPr>
          <a:xfrm>
            <a:off x="149905" y="36513"/>
            <a:ext cx="11892190" cy="6858000"/>
            <a:chOff x="149905" y="0"/>
            <a:chExt cx="11892190" cy="6858000"/>
          </a:xfrm>
        </p:grpSpPr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913E20BA-0270-4296-B09C-8B6FB039FF04}"/>
                </a:ext>
              </a:extLst>
            </p:cNvPr>
            <p:cNvSpPr/>
            <p:nvPr/>
          </p:nvSpPr>
          <p:spPr>
            <a:xfrm>
              <a:off x="149905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97CA43AD-A2D0-4801-B0C5-7A50CEF27EF6}"/>
                </a:ext>
              </a:extLst>
            </p:cNvPr>
            <p:cNvSpPr/>
            <p:nvPr/>
          </p:nvSpPr>
          <p:spPr>
            <a:xfrm>
              <a:off x="514302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E6E023A3-5891-4DB7-AF69-07985B5D70BD}"/>
                </a:ext>
              </a:extLst>
            </p:cNvPr>
            <p:cNvSpPr/>
            <p:nvPr/>
          </p:nvSpPr>
          <p:spPr>
            <a:xfrm>
              <a:off x="878699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E57455D9-2C84-4057-9FDF-F33938221EF2}"/>
                </a:ext>
              </a:extLst>
            </p:cNvPr>
            <p:cNvSpPr/>
            <p:nvPr/>
          </p:nvSpPr>
          <p:spPr>
            <a:xfrm>
              <a:off x="1243096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DCB4AAB1-3E64-4985-AE37-C1CBC0243492}"/>
                </a:ext>
              </a:extLst>
            </p:cNvPr>
            <p:cNvSpPr/>
            <p:nvPr/>
          </p:nvSpPr>
          <p:spPr>
            <a:xfrm>
              <a:off x="1607493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DA896B3F-7FE0-48C1-993A-EE9F7EC3F973}"/>
                </a:ext>
              </a:extLst>
            </p:cNvPr>
            <p:cNvSpPr/>
            <p:nvPr/>
          </p:nvSpPr>
          <p:spPr>
            <a:xfrm>
              <a:off x="1971890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36EE64E0-5B11-419A-AAC9-39D3132D2DD1}"/>
                </a:ext>
              </a:extLst>
            </p:cNvPr>
            <p:cNvSpPr/>
            <p:nvPr/>
          </p:nvSpPr>
          <p:spPr>
            <a:xfrm>
              <a:off x="2336287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A8112559-F142-4B30-9F01-F45CB28B941B}"/>
                </a:ext>
              </a:extLst>
            </p:cNvPr>
            <p:cNvSpPr/>
            <p:nvPr/>
          </p:nvSpPr>
          <p:spPr>
            <a:xfrm>
              <a:off x="2700684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0966F086-1C1F-43D5-B1F1-33C81003621E}"/>
                </a:ext>
              </a:extLst>
            </p:cNvPr>
            <p:cNvSpPr/>
            <p:nvPr/>
          </p:nvSpPr>
          <p:spPr>
            <a:xfrm>
              <a:off x="3065081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4183925C-6C67-4188-ADD7-E5C50CDF92E4}"/>
                </a:ext>
              </a:extLst>
            </p:cNvPr>
            <p:cNvSpPr/>
            <p:nvPr/>
          </p:nvSpPr>
          <p:spPr>
            <a:xfrm>
              <a:off x="3429478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F4CB4F9B-4719-413D-83FF-BAECF3DA618D}"/>
                </a:ext>
              </a:extLst>
            </p:cNvPr>
            <p:cNvSpPr/>
            <p:nvPr/>
          </p:nvSpPr>
          <p:spPr>
            <a:xfrm>
              <a:off x="3793875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02D5E190-3F39-4209-A971-A361F72565BE}"/>
                </a:ext>
              </a:extLst>
            </p:cNvPr>
            <p:cNvSpPr/>
            <p:nvPr/>
          </p:nvSpPr>
          <p:spPr>
            <a:xfrm>
              <a:off x="4158272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6F33F9AB-A42F-417A-A706-21B23FFF1B9F}"/>
                </a:ext>
              </a:extLst>
            </p:cNvPr>
            <p:cNvSpPr/>
            <p:nvPr/>
          </p:nvSpPr>
          <p:spPr>
            <a:xfrm>
              <a:off x="4522669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92146437-A9A1-42E2-9F58-3F636CE2E32F}"/>
                </a:ext>
              </a:extLst>
            </p:cNvPr>
            <p:cNvSpPr/>
            <p:nvPr/>
          </p:nvSpPr>
          <p:spPr>
            <a:xfrm>
              <a:off x="4887066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3277F2D7-DAC2-486C-AA3D-17D38D3A72EB}"/>
                </a:ext>
              </a:extLst>
            </p:cNvPr>
            <p:cNvSpPr/>
            <p:nvPr/>
          </p:nvSpPr>
          <p:spPr>
            <a:xfrm>
              <a:off x="5251463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646820C9-8560-4460-BA12-6F6576814EBC}"/>
                </a:ext>
              </a:extLst>
            </p:cNvPr>
            <p:cNvSpPr/>
            <p:nvPr/>
          </p:nvSpPr>
          <p:spPr>
            <a:xfrm>
              <a:off x="5615860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矩形 55">
              <a:extLst>
                <a:ext uri="{FF2B5EF4-FFF2-40B4-BE49-F238E27FC236}">
                  <a16:creationId xmlns:a16="http://schemas.microsoft.com/office/drawing/2014/main" id="{32FDE942-0B57-406E-B5AF-45B6FC1ADB12}"/>
                </a:ext>
              </a:extLst>
            </p:cNvPr>
            <p:cNvSpPr/>
            <p:nvPr/>
          </p:nvSpPr>
          <p:spPr>
            <a:xfrm>
              <a:off x="5980257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F4B6E392-D7A0-40EB-81F4-16FC7DD3C3D5}"/>
                </a:ext>
              </a:extLst>
            </p:cNvPr>
            <p:cNvSpPr/>
            <p:nvPr/>
          </p:nvSpPr>
          <p:spPr>
            <a:xfrm>
              <a:off x="6344654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矩形 57">
              <a:extLst>
                <a:ext uri="{FF2B5EF4-FFF2-40B4-BE49-F238E27FC236}">
                  <a16:creationId xmlns:a16="http://schemas.microsoft.com/office/drawing/2014/main" id="{E0F7B8D8-7C04-49C4-9E3F-AE08627BA877}"/>
                </a:ext>
              </a:extLst>
            </p:cNvPr>
            <p:cNvSpPr/>
            <p:nvPr/>
          </p:nvSpPr>
          <p:spPr>
            <a:xfrm>
              <a:off x="6709051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矩形 58">
              <a:extLst>
                <a:ext uri="{FF2B5EF4-FFF2-40B4-BE49-F238E27FC236}">
                  <a16:creationId xmlns:a16="http://schemas.microsoft.com/office/drawing/2014/main" id="{A135CFE0-0D05-45C2-BECE-385278B2D8C4}"/>
                </a:ext>
              </a:extLst>
            </p:cNvPr>
            <p:cNvSpPr/>
            <p:nvPr/>
          </p:nvSpPr>
          <p:spPr>
            <a:xfrm>
              <a:off x="7073448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矩形 59">
              <a:extLst>
                <a:ext uri="{FF2B5EF4-FFF2-40B4-BE49-F238E27FC236}">
                  <a16:creationId xmlns:a16="http://schemas.microsoft.com/office/drawing/2014/main" id="{54B7E2F5-58FD-4CEC-AB49-47B0CD4B93AC}"/>
                </a:ext>
              </a:extLst>
            </p:cNvPr>
            <p:cNvSpPr/>
            <p:nvPr/>
          </p:nvSpPr>
          <p:spPr>
            <a:xfrm>
              <a:off x="7437845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FB1607C6-253F-48FA-B080-4F740A0FE877}"/>
                </a:ext>
              </a:extLst>
            </p:cNvPr>
            <p:cNvSpPr/>
            <p:nvPr/>
          </p:nvSpPr>
          <p:spPr>
            <a:xfrm>
              <a:off x="7802242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矩形 61">
              <a:extLst>
                <a:ext uri="{FF2B5EF4-FFF2-40B4-BE49-F238E27FC236}">
                  <a16:creationId xmlns:a16="http://schemas.microsoft.com/office/drawing/2014/main" id="{1D3D369E-746A-4203-A7A2-78DC8938038B}"/>
                </a:ext>
              </a:extLst>
            </p:cNvPr>
            <p:cNvSpPr/>
            <p:nvPr/>
          </p:nvSpPr>
          <p:spPr>
            <a:xfrm>
              <a:off x="8166639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矩形 62">
              <a:extLst>
                <a:ext uri="{FF2B5EF4-FFF2-40B4-BE49-F238E27FC236}">
                  <a16:creationId xmlns:a16="http://schemas.microsoft.com/office/drawing/2014/main" id="{1DD6C151-867B-47CA-95C9-E180AC315D1F}"/>
                </a:ext>
              </a:extLst>
            </p:cNvPr>
            <p:cNvSpPr/>
            <p:nvPr/>
          </p:nvSpPr>
          <p:spPr>
            <a:xfrm>
              <a:off x="8531036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矩形 63">
              <a:extLst>
                <a:ext uri="{FF2B5EF4-FFF2-40B4-BE49-F238E27FC236}">
                  <a16:creationId xmlns:a16="http://schemas.microsoft.com/office/drawing/2014/main" id="{99156B86-3D77-4278-932C-726A2A3EB7EE}"/>
                </a:ext>
              </a:extLst>
            </p:cNvPr>
            <p:cNvSpPr/>
            <p:nvPr/>
          </p:nvSpPr>
          <p:spPr>
            <a:xfrm>
              <a:off x="8895433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矩形 64">
              <a:extLst>
                <a:ext uri="{FF2B5EF4-FFF2-40B4-BE49-F238E27FC236}">
                  <a16:creationId xmlns:a16="http://schemas.microsoft.com/office/drawing/2014/main" id="{62B95649-546A-44E1-A5BB-EBCBB9776ED3}"/>
                </a:ext>
              </a:extLst>
            </p:cNvPr>
            <p:cNvSpPr/>
            <p:nvPr/>
          </p:nvSpPr>
          <p:spPr>
            <a:xfrm>
              <a:off x="9259830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矩形 65">
              <a:extLst>
                <a:ext uri="{FF2B5EF4-FFF2-40B4-BE49-F238E27FC236}">
                  <a16:creationId xmlns:a16="http://schemas.microsoft.com/office/drawing/2014/main" id="{B20D753F-2C1B-4D2D-9D3C-5597F850A278}"/>
                </a:ext>
              </a:extLst>
            </p:cNvPr>
            <p:cNvSpPr/>
            <p:nvPr/>
          </p:nvSpPr>
          <p:spPr>
            <a:xfrm>
              <a:off x="9624227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矩形 66">
              <a:extLst>
                <a:ext uri="{FF2B5EF4-FFF2-40B4-BE49-F238E27FC236}">
                  <a16:creationId xmlns:a16="http://schemas.microsoft.com/office/drawing/2014/main" id="{48638E7E-617C-4DED-9F38-3F09DA44F3C7}"/>
                </a:ext>
              </a:extLst>
            </p:cNvPr>
            <p:cNvSpPr/>
            <p:nvPr/>
          </p:nvSpPr>
          <p:spPr>
            <a:xfrm>
              <a:off x="9988624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矩形 67">
              <a:extLst>
                <a:ext uri="{FF2B5EF4-FFF2-40B4-BE49-F238E27FC236}">
                  <a16:creationId xmlns:a16="http://schemas.microsoft.com/office/drawing/2014/main" id="{229A2748-B1DA-4B68-A146-01BEF4177132}"/>
                </a:ext>
              </a:extLst>
            </p:cNvPr>
            <p:cNvSpPr/>
            <p:nvPr/>
          </p:nvSpPr>
          <p:spPr>
            <a:xfrm>
              <a:off x="10353021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矩形 68">
              <a:extLst>
                <a:ext uri="{FF2B5EF4-FFF2-40B4-BE49-F238E27FC236}">
                  <a16:creationId xmlns:a16="http://schemas.microsoft.com/office/drawing/2014/main" id="{98907F5A-38E0-4FFC-B8E8-0D61D0C6F392}"/>
                </a:ext>
              </a:extLst>
            </p:cNvPr>
            <p:cNvSpPr/>
            <p:nvPr/>
          </p:nvSpPr>
          <p:spPr>
            <a:xfrm>
              <a:off x="10717418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矩形 69">
              <a:extLst>
                <a:ext uri="{FF2B5EF4-FFF2-40B4-BE49-F238E27FC236}">
                  <a16:creationId xmlns:a16="http://schemas.microsoft.com/office/drawing/2014/main" id="{A347548B-9777-4CE4-B78D-7DF1A3E1C177}"/>
                </a:ext>
              </a:extLst>
            </p:cNvPr>
            <p:cNvSpPr/>
            <p:nvPr/>
          </p:nvSpPr>
          <p:spPr>
            <a:xfrm>
              <a:off x="11081815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矩形 70">
              <a:extLst>
                <a:ext uri="{FF2B5EF4-FFF2-40B4-BE49-F238E27FC236}">
                  <a16:creationId xmlns:a16="http://schemas.microsoft.com/office/drawing/2014/main" id="{3C3C4AFF-C209-42B5-AFFE-E0AB6E425ABA}"/>
                </a:ext>
              </a:extLst>
            </p:cNvPr>
            <p:cNvSpPr/>
            <p:nvPr/>
          </p:nvSpPr>
          <p:spPr>
            <a:xfrm>
              <a:off x="11446212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矩形 71">
              <a:extLst>
                <a:ext uri="{FF2B5EF4-FFF2-40B4-BE49-F238E27FC236}">
                  <a16:creationId xmlns:a16="http://schemas.microsoft.com/office/drawing/2014/main" id="{25830450-3831-4CD0-85E9-3FE3CAFE22BC}"/>
                </a:ext>
              </a:extLst>
            </p:cNvPr>
            <p:cNvSpPr/>
            <p:nvPr/>
          </p:nvSpPr>
          <p:spPr>
            <a:xfrm>
              <a:off x="11810609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3" name="矩形: 圆角 82">
            <a:extLst>
              <a:ext uri="{FF2B5EF4-FFF2-40B4-BE49-F238E27FC236}">
                <a16:creationId xmlns:a16="http://schemas.microsoft.com/office/drawing/2014/main" id="{12A0D634-C284-4C4D-A9CC-BE4076D6E586}"/>
              </a:ext>
            </a:extLst>
          </p:cNvPr>
          <p:cNvSpPr/>
          <p:nvPr/>
        </p:nvSpPr>
        <p:spPr>
          <a:xfrm>
            <a:off x="624840" y="807720"/>
            <a:ext cx="10942322" cy="5242560"/>
          </a:xfrm>
          <a:prstGeom prst="roundRect">
            <a:avLst>
              <a:gd name="adj" fmla="val 103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矩形: 圆角 84">
            <a:extLst>
              <a:ext uri="{FF2B5EF4-FFF2-40B4-BE49-F238E27FC236}">
                <a16:creationId xmlns:a16="http://schemas.microsoft.com/office/drawing/2014/main" id="{1201DC67-59CA-4659-B1C1-9B8D5A32D40A}"/>
              </a:ext>
            </a:extLst>
          </p:cNvPr>
          <p:cNvSpPr/>
          <p:nvPr/>
        </p:nvSpPr>
        <p:spPr>
          <a:xfrm>
            <a:off x="883906" y="1015056"/>
            <a:ext cx="2412661" cy="548424"/>
          </a:xfrm>
          <a:prstGeom prst="roundRect">
            <a:avLst>
              <a:gd name="adj" fmla="val 50000"/>
            </a:avLst>
          </a:prstGeom>
          <a:solidFill>
            <a:srgbClr val="3EC09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spc="600" dirty="0">
                <a:latin typeface="锐字真言体免费商用" panose="02010600030101010101" pitchFamily="2" charset="-122"/>
                <a:ea typeface="锐字真言体免费商用" panose="02010600030101010101" pitchFamily="2" charset="-122"/>
              </a:rPr>
              <a:t>认识我的牙</a:t>
            </a:r>
          </a:p>
        </p:txBody>
      </p:sp>
      <p:pic>
        <p:nvPicPr>
          <p:cNvPr id="73" name="Picture 13" descr="121">
            <a:extLst>
              <a:ext uri="{FF2B5EF4-FFF2-40B4-BE49-F238E27FC236}">
                <a16:creationId xmlns:a16="http://schemas.microsoft.com/office/drawing/2014/main" id="{A8B6D53A-39E3-4264-954A-E83DA9F2E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87633" y="1879676"/>
            <a:ext cx="8016734" cy="38544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/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63567395"/>
      </p:ext>
    </p:extLst>
  </p:cSld>
  <p:clrMapOvr>
    <a:masterClrMapping/>
  </p:clrMapOvr>
  <p:transition spd="slow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>
            <a:extLst>
              <a:ext uri="{FF2B5EF4-FFF2-40B4-BE49-F238E27FC236}">
                <a16:creationId xmlns:a16="http://schemas.microsoft.com/office/drawing/2014/main" id="{C6C4DD6A-6D92-4EB8-911F-8781CB841814}"/>
              </a:ext>
            </a:extLst>
          </p:cNvPr>
          <p:cNvGrpSpPr/>
          <p:nvPr/>
        </p:nvGrpSpPr>
        <p:grpSpPr>
          <a:xfrm>
            <a:off x="149905" y="0"/>
            <a:ext cx="11892190" cy="6858000"/>
            <a:chOff x="149905" y="0"/>
            <a:chExt cx="11892190" cy="6858000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658487F5-F7EB-4B73-96AD-B7FEBCD05B88}"/>
                </a:ext>
              </a:extLst>
            </p:cNvPr>
            <p:cNvSpPr/>
            <p:nvPr/>
          </p:nvSpPr>
          <p:spPr>
            <a:xfrm>
              <a:off x="149905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7A150FA1-6308-4329-90EC-A462D4AF89B9}"/>
                </a:ext>
              </a:extLst>
            </p:cNvPr>
            <p:cNvSpPr/>
            <p:nvPr/>
          </p:nvSpPr>
          <p:spPr>
            <a:xfrm>
              <a:off x="514302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FBDE89D8-E7F2-4B06-8730-7FC2EED444C0}"/>
                </a:ext>
              </a:extLst>
            </p:cNvPr>
            <p:cNvSpPr/>
            <p:nvPr/>
          </p:nvSpPr>
          <p:spPr>
            <a:xfrm>
              <a:off x="878699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70003662-84AA-44AE-8BE4-C745BCA33EF7}"/>
                </a:ext>
              </a:extLst>
            </p:cNvPr>
            <p:cNvSpPr/>
            <p:nvPr/>
          </p:nvSpPr>
          <p:spPr>
            <a:xfrm>
              <a:off x="1243096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7C1A0961-A2B6-4AC0-AF5C-2D4FE6520842}"/>
                </a:ext>
              </a:extLst>
            </p:cNvPr>
            <p:cNvSpPr/>
            <p:nvPr/>
          </p:nvSpPr>
          <p:spPr>
            <a:xfrm>
              <a:off x="1607493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E865E2D8-1A85-4959-9001-EDECE85F44EB}"/>
                </a:ext>
              </a:extLst>
            </p:cNvPr>
            <p:cNvSpPr/>
            <p:nvPr/>
          </p:nvSpPr>
          <p:spPr>
            <a:xfrm>
              <a:off x="1971890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B890B3F1-753C-4345-9C9D-5F314893B4D4}"/>
                </a:ext>
              </a:extLst>
            </p:cNvPr>
            <p:cNvSpPr/>
            <p:nvPr/>
          </p:nvSpPr>
          <p:spPr>
            <a:xfrm>
              <a:off x="2336287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7B7413E-CCC4-43BF-AA85-6D0BC48D6130}"/>
                </a:ext>
              </a:extLst>
            </p:cNvPr>
            <p:cNvSpPr/>
            <p:nvPr/>
          </p:nvSpPr>
          <p:spPr>
            <a:xfrm>
              <a:off x="2700684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FFC01D1D-4629-4C82-9F9D-197900C8FA5B}"/>
                </a:ext>
              </a:extLst>
            </p:cNvPr>
            <p:cNvSpPr/>
            <p:nvPr/>
          </p:nvSpPr>
          <p:spPr>
            <a:xfrm>
              <a:off x="3065081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27A7FA0A-48DB-4153-9D6D-211DE8BCDBDE}"/>
                </a:ext>
              </a:extLst>
            </p:cNvPr>
            <p:cNvSpPr/>
            <p:nvPr/>
          </p:nvSpPr>
          <p:spPr>
            <a:xfrm>
              <a:off x="3429478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9CC39882-6769-4096-B420-8E4386EB769F}"/>
                </a:ext>
              </a:extLst>
            </p:cNvPr>
            <p:cNvSpPr/>
            <p:nvPr/>
          </p:nvSpPr>
          <p:spPr>
            <a:xfrm>
              <a:off x="3793875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524C2787-6A60-4CEB-A075-98BBB63C8A6F}"/>
                </a:ext>
              </a:extLst>
            </p:cNvPr>
            <p:cNvSpPr/>
            <p:nvPr/>
          </p:nvSpPr>
          <p:spPr>
            <a:xfrm>
              <a:off x="4158272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0238B4F6-C0A1-485E-9A9D-86740D2E2DB9}"/>
                </a:ext>
              </a:extLst>
            </p:cNvPr>
            <p:cNvSpPr/>
            <p:nvPr/>
          </p:nvSpPr>
          <p:spPr>
            <a:xfrm>
              <a:off x="4522669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C389D0AD-9643-4554-BE09-EE2F80B07CF7}"/>
                </a:ext>
              </a:extLst>
            </p:cNvPr>
            <p:cNvSpPr/>
            <p:nvPr/>
          </p:nvSpPr>
          <p:spPr>
            <a:xfrm>
              <a:off x="4887066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2EAB14F6-91B1-4699-AAA9-F91EC63A586B}"/>
                </a:ext>
              </a:extLst>
            </p:cNvPr>
            <p:cNvSpPr/>
            <p:nvPr/>
          </p:nvSpPr>
          <p:spPr>
            <a:xfrm>
              <a:off x="5251463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0D65DD09-AD95-4143-97C1-357B6EE9C8E3}"/>
                </a:ext>
              </a:extLst>
            </p:cNvPr>
            <p:cNvSpPr/>
            <p:nvPr/>
          </p:nvSpPr>
          <p:spPr>
            <a:xfrm>
              <a:off x="5615860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79F9E95A-F958-4830-A570-51E469740051}"/>
                </a:ext>
              </a:extLst>
            </p:cNvPr>
            <p:cNvSpPr/>
            <p:nvPr/>
          </p:nvSpPr>
          <p:spPr>
            <a:xfrm>
              <a:off x="5980257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F1B9448E-D929-4944-8FC7-ECE5518C2172}"/>
                </a:ext>
              </a:extLst>
            </p:cNvPr>
            <p:cNvSpPr/>
            <p:nvPr/>
          </p:nvSpPr>
          <p:spPr>
            <a:xfrm>
              <a:off x="6344654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F80B7387-4C4D-4F86-9C54-2FA834A0848F}"/>
                </a:ext>
              </a:extLst>
            </p:cNvPr>
            <p:cNvSpPr/>
            <p:nvPr/>
          </p:nvSpPr>
          <p:spPr>
            <a:xfrm>
              <a:off x="6709051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ADC71F2C-1A54-48D9-B423-B42ADABD197A}"/>
                </a:ext>
              </a:extLst>
            </p:cNvPr>
            <p:cNvSpPr/>
            <p:nvPr/>
          </p:nvSpPr>
          <p:spPr>
            <a:xfrm>
              <a:off x="7073448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E18A291E-2DDD-4EAE-A8D4-9F11CFB1C072}"/>
                </a:ext>
              </a:extLst>
            </p:cNvPr>
            <p:cNvSpPr/>
            <p:nvPr/>
          </p:nvSpPr>
          <p:spPr>
            <a:xfrm>
              <a:off x="7437845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5F9C083A-A8C3-4DCD-B0C8-EA50FEC9B9B2}"/>
                </a:ext>
              </a:extLst>
            </p:cNvPr>
            <p:cNvSpPr/>
            <p:nvPr/>
          </p:nvSpPr>
          <p:spPr>
            <a:xfrm>
              <a:off x="7802242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FA952C1-067E-4C2A-B739-990AD2909FBF}"/>
                </a:ext>
              </a:extLst>
            </p:cNvPr>
            <p:cNvSpPr/>
            <p:nvPr/>
          </p:nvSpPr>
          <p:spPr>
            <a:xfrm>
              <a:off x="8166639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2DFFC2CE-0306-467B-BEBD-8B336C94A8A7}"/>
                </a:ext>
              </a:extLst>
            </p:cNvPr>
            <p:cNvSpPr/>
            <p:nvPr/>
          </p:nvSpPr>
          <p:spPr>
            <a:xfrm>
              <a:off x="8531036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0D04CD39-89DD-4EE2-B5D2-DA4A0AA9B3AC}"/>
                </a:ext>
              </a:extLst>
            </p:cNvPr>
            <p:cNvSpPr/>
            <p:nvPr/>
          </p:nvSpPr>
          <p:spPr>
            <a:xfrm>
              <a:off x="8895433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1A6AAB82-29C3-4203-9FBF-4B7A395AEE8D}"/>
                </a:ext>
              </a:extLst>
            </p:cNvPr>
            <p:cNvSpPr/>
            <p:nvPr/>
          </p:nvSpPr>
          <p:spPr>
            <a:xfrm>
              <a:off x="9259830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B8BF72B4-6996-4DE6-B387-3D5DDA202250}"/>
                </a:ext>
              </a:extLst>
            </p:cNvPr>
            <p:cNvSpPr/>
            <p:nvPr/>
          </p:nvSpPr>
          <p:spPr>
            <a:xfrm>
              <a:off x="9624227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DE5E00B2-014B-4A56-BC3F-768104269CD7}"/>
                </a:ext>
              </a:extLst>
            </p:cNvPr>
            <p:cNvSpPr/>
            <p:nvPr/>
          </p:nvSpPr>
          <p:spPr>
            <a:xfrm>
              <a:off x="9988624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FE251865-3410-4259-8B7E-01855713E99A}"/>
                </a:ext>
              </a:extLst>
            </p:cNvPr>
            <p:cNvSpPr/>
            <p:nvPr/>
          </p:nvSpPr>
          <p:spPr>
            <a:xfrm>
              <a:off x="10353021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1D29F6E2-1C0B-4904-9E48-2A321DF64F8F}"/>
                </a:ext>
              </a:extLst>
            </p:cNvPr>
            <p:cNvSpPr/>
            <p:nvPr/>
          </p:nvSpPr>
          <p:spPr>
            <a:xfrm>
              <a:off x="10717418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F40716F7-3F3F-49CE-B8E8-66C7AE16FD7C}"/>
                </a:ext>
              </a:extLst>
            </p:cNvPr>
            <p:cNvSpPr/>
            <p:nvPr/>
          </p:nvSpPr>
          <p:spPr>
            <a:xfrm>
              <a:off x="11081815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2F84E6DF-C69F-4751-AFEA-7C602C2305CC}"/>
                </a:ext>
              </a:extLst>
            </p:cNvPr>
            <p:cNvSpPr/>
            <p:nvPr/>
          </p:nvSpPr>
          <p:spPr>
            <a:xfrm>
              <a:off x="11446212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295A1FB3-1DC7-46F2-B945-DBBD83BF7A93}"/>
                </a:ext>
              </a:extLst>
            </p:cNvPr>
            <p:cNvSpPr/>
            <p:nvPr/>
          </p:nvSpPr>
          <p:spPr>
            <a:xfrm>
              <a:off x="11810609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CC006D42-705C-45F4-9552-250FDE5D8B01}"/>
              </a:ext>
            </a:extLst>
          </p:cNvPr>
          <p:cNvGrpSpPr/>
          <p:nvPr/>
        </p:nvGrpSpPr>
        <p:grpSpPr>
          <a:xfrm>
            <a:off x="149905" y="36513"/>
            <a:ext cx="11892190" cy="6858000"/>
            <a:chOff x="149905" y="0"/>
            <a:chExt cx="11892190" cy="6858000"/>
          </a:xfrm>
        </p:grpSpPr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913E20BA-0270-4296-B09C-8B6FB039FF04}"/>
                </a:ext>
              </a:extLst>
            </p:cNvPr>
            <p:cNvSpPr/>
            <p:nvPr/>
          </p:nvSpPr>
          <p:spPr>
            <a:xfrm>
              <a:off x="149905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97CA43AD-A2D0-4801-B0C5-7A50CEF27EF6}"/>
                </a:ext>
              </a:extLst>
            </p:cNvPr>
            <p:cNvSpPr/>
            <p:nvPr/>
          </p:nvSpPr>
          <p:spPr>
            <a:xfrm>
              <a:off x="514302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E6E023A3-5891-4DB7-AF69-07985B5D70BD}"/>
                </a:ext>
              </a:extLst>
            </p:cNvPr>
            <p:cNvSpPr/>
            <p:nvPr/>
          </p:nvSpPr>
          <p:spPr>
            <a:xfrm>
              <a:off x="878699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E57455D9-2C84-4057-9FDF-F33938221EF2}"/>
                </a:ext>
              </a:extLst>
            </p:cNvPr>
            <p:cNvSpPr/>
            <p:nvPr/>
          </p:nvSpPr>
          <p:spPr>
            <a:xfrm>
              <a:off x="1243096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DCB4AAB1-3E64-4985-AE37-C1CBC0243492}"/>
                </a:ext>
              </a:extLst>
            </p:cNvPr>
            <p:cNvSpPr/>
            <p:nvPr/>
          </p:nvSpPr>
          <p:spPr>
            <a:xfrm>
              <a:off x="1607493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DA896B3F-7FE0-48C1-993A-EE9F7EC3F973}"/>
                </a:ext>
              </a:extLst>
            </p:cNvPr>
            <p:cNvSpPr/>
            <p:nvPr/>
          </p:nvSpPr>
          <p:spPr>
            <a:xfrm>
              <a:off x="1971890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36EE64E0-5B11-419A-AAC9-39D3132D2DD1}"/>
                </a:ext>
              </a:extLst>
            </p:cNvPr>
            <p:cNvSpPr/>
            <p:nvPr/>
          </p:nvSpPr>
          <p:spPr>
            <a:xfrm>
              <a:off x="2336287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A8112559-F142-4B30-9F01-F45CB28B941B}"/>
                </a:ext>
              </a:extLst>
            </p:cNvPr>
            <p:cNvSpPr/>
            <p:nvPr/>
          </p:nvSpPr>
          <p:spPr>
            <a:xfrm>
              <a:off x="2700684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0966F086-1C1F-43D5-B1F1-33C81003621E}"/>
                </a:ext>
              </a:extLst>
            </p:cNvPr>
            <p:cNvSpPr/>
            <p:nvPr/>
          </p:nvSpPr>
          <p:spPr>
            <a:xfrm>
              <a:off x="3065081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4183925C-6C67-4188-ADD7-E5C50CDF92E4}"/>
                </a:ext>
              </a:extLst>
            </p:cNvPr>
            <p:cNvSpPr/>
            <p:nvPr/>
          </p:nvSpPr>
          <p:spPr>
            <a:xfrm>
              <a:off x="3429478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F4CB4F9B-4719-413D-83FF-BAECF3DA618D}"/>
                </a:ext>
              </a:extLst>
            </p:cNvPr>
            <p:cNvSpPr/>
            <p:nvPr/>
          </p:nvSpPr>
          <p:spPr>
            <a:xfrm>
              <a:off x="3793875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02D5E190-3F39-4209-A971-A361F72565BE}"/>
                </a:ext>
              </a:extLst>
            </p:cNvPr>
            <p:cNvSpPr/>
            <p:nvPr/>
          </p:nvSpPr>
          <p:spPr>
            <a:xfrm>
              <a:off x="4158272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6F33F9AB-A42F-417A-A706-21B23FFF1B9F}"/>
                </a:ext>
              </a:extLst>
            </p:cNvPr>
            <p:cNvSpPr/>
            <p:nvPr/>
          </p:nvSpPr>
          <p:spPr>
            <a:xfrm>
              <a:off x="4522669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92146437-A9A1-42E2-9F58-3F636CE2E32F}"/>
                </a:ext>
              </a:extLst>
            </p:cNvPr>
            <p:cNvSpPr/>
            <p:nvPr/>
          </p:nvSpPr>
          <p:spPr>
            <a:xfrm>
              <a:off x="4887066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3277F2D7-DAC2-486C-AA3D-17D38D3A72EB}"/>
                </a:ext>
              </a:extLst>
            </p:cNvPr>
            <p:cNvSpPr/>
            <p:nvPr/>
          </p:nvSpPr>
          <p:spPr>
            <a:xfrm>
              <a:off x="5251463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646820C9-8560-4460-BA12-6F6576814EBC}"/>
                </a:ext>
              </a:extLst>
            </p:cNvPr>
            <p:cNvSpPr/>
            <p:nvPr/>
          </p:nvSpPr>
          <p:spPr>
            <a:xfrm>
              <a:off x="5615860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矩形 55">
              <a:extLst>
                <a:ext uri="{FF2B5EF4-FFF2-40B4-BE49-F238E27FC236}">
                  <a16:creationId xmlns:a16="http://schemas.microsoft.com/office/drawing/2014/main" id="{32FDE942-0B57-406E-B5AF-45B6FC1ADB12}"/>
                </a:ext>
              </a:extLst>
            </p:cNvPr>
            <p:cNvSpPr/>
            <p:nvPr/>
          </p:nvSpPr>
          <p:spPr>
            <a:xfrm>
              <a:off x="5980257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F4B6E392-D7A0-40EB-81F4-16FC7DD3C3D5}"/>
                </a:ext>
              </a:extLst>
            </p:cNvPr>
            <p:cNvSpPr/>
            <p:nvPr/>
          </p:nvSpPr>
          <p:spPr>
            <a:xfrm>
              <a:off x="6344654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矩形 57">
              <a:extLst>
                <a:ext uri="{FF2B5EF4-FFF2-40B4-BE49-F238E27FC236}">
                  <a16:creationId xmlns:a16="http://schemas.microsoft.com/office/drawing/2014/main" id="{E0F7B8D8-7C04-49C4-9E3F-AE08627BA877}"/>
                </a:ext>
              </a:extLst>
            </p:cNvPr>
            <p:cNvSpPr/>
            <p:nvPr/>
          </p:nvSpPr>
          <p:spPr>
            <a:xfrm>
              <a:off x="6709051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矩形 58">
              <a:extLst>
                <a:ext uri="{FF2B5EF4-FFF2-40B4-BE49-F238E27FC236}">
                  <a16:creationId xmlns:a16="http://schemas.microsoft.com/office/drawing/2014/main" id="{A135CFE0-0D05-45C2-BECE-385278B2D8C4}"/>
                </a:ext>
              </a:extLst>
            </p:cNvPr>
            <p:cNvSpPr/>
            <p:nvPr/>
          </p:nvSpPr>
          <p:spPr>
            <a:xfrm>
              <a:off x="7073448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矩形 59">
              <a:extLst>
                <a:ext uri="{FF2B5EF4-FFF2-40B4-BE49-F238E27FC236}">
                  <a16:creationId xmlns:a16="http://schemas.microsoft.com/office/drawing/2014/main" id="{54B7E2F5-58FD-4CEC-AB49-47B0CD4B93AC}"/>
                </a:ext>
              </a:extLst>
            </p:cNvPr>
            <p:cNvSpPr/>
            <p:nvPr/>
          </p:nvSpPr>
          <p:spPr>
            <a:xfrm>
              <a:off x="7437845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FB1607C6-253F-48FA-B080-4F740A0FE877}"/>
                </a:ext>
              </a:extLst>
            </p:cNvPr>
            <p:cNvSpPr/>
            <p:nvPr/>
          </p:nvSpPr>
          <p:spPr>
            <a:xfrm>
              <a:off x="7802242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矩形 61">
              <a:extLst>
                <a:ext uri="{FF2B5EF4-FFF2-40B4-BE49-F238E27FC236}">
                  <a16:creationId xmlns:a16="http://schemas.microsoft.com/office/drawing/2014/main" id="{1D3D369E-746A-4203-A7A2-78DC8938038B}"/>
                </a:ext>
              </a:extLst>
            </p:cNvPr>
            <p:cNvSpPr/>
            <p:nvPr/>
          </p:nvSpPr>
          <p:spPr>
            <a:xfrm>
              <a:off x="8166639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矩形 62">
              <a:extLst>
                <a:ext uri="{FF2B5EF4-FFF2-40B4-BE49-F238E27FC236}">
                  <a16:creationId xmlns:a16="http://schemas.microsoft.com/office/drawing/2014/main" id="{1DD6C151-867B-47CA-95C9-E180AC315D1F}"/>
                </a:ext>
              </a:extLst>
            </p:cNvPr>
            <p:cNvSpPr/>
            <p:nvPr/>
          </p:nvSpPr>
          <p:spPr>
            <a:xfrm>
              <a:off x="8531036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矩形 63">
              <a:extLst>
                <a:ext uri="{FF2B5EF4-FFF2-40B4-BE49-F238E27FC236}">
                  <a16:creationId xmlns:a16="http://schemas.microsoft.com/office/drawing/2014/main" id="{99156B86-3D77-4278-932C-726A2A3EB7EE}"/>
                </a:ext>
              </a:extLst>
            </p:cNvPr>
            <p:cNvSpPr/>
            <p:nvPr/>
          </p:nvSpPr>
          <p:spPr>
            <a:xfrm>
              <a:off x="8895433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矩形 64">
              <a:extLst>
                <a:ext uri="{FF2B5EF4-FFF2-40B4-BE49-F238E27FC236}">
                  <a16:creationId xmlns:a16="http://schemas.microsoft.com/office/drawing/2014/main" id="{62B95649-546A-44E1-A5BB-EBCBB9776ED3}"/>
                </a:ext>
              </a:extLst>
            </p:cNvPr>
            <p:cNvSpPr/>
            <p:nvPr/>
          </p:nvSpPr>
          <p:spPr>
            <a:xfrm>
              <a:off x="9259830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矩形 65">
              <a:extLst>
                <a:ext uri="{FF2B5EF4-FFF2-40B4-BE49-F238E27FC236}">
                  <a16:creationId xmlns:a16="http://schemas.microsoft.com/office/drawing/2014/main" id="{B20D753F-2C1B-4D2D-9D3C-5597F850A278}"/>
                </a:ext>
              </a:extLst>
            </p:cNvPr>
            <p:cNvSpPr/>
            <p:nvPr/>
          </p:nvSpPr>
          <p:spPr>
            <a:xfrm>
              <a:off x="9624227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矩形 66">
              <a:extLst>
                <a:ext uri="{FF2B5EF4-FFF2-40B4-BE49-F238E27FC236}">
                  <a16:creationId xmlns:a16="http://schemas.microsoft.com/office/drawing/2014/main" id="{48638E7E-617C-4DED-9F38-3F09DA44F3C7}"/>
                </a:ext>
              </a:extLst>
            </p:cNvPr>
            <p:cNvSpPr/>
            <p:nvPr/>
          </p:nvSpPr>
          <p:spPr>
            <a:xfrm>
              <a:off x="9988624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矩形 67">
              <a:extLst>
                <a:ext uri="{FF2B5EF4-FFF2-40B4-BE49-F238E27FC236}">
                  <a16:creationId xmlns:a16="http://schemas.microsoft.com/office/drawing/2014/main" id="{229A2748-B1DA-4B68-A146-01BEF4177132}"/>
                </a:ext>
              </a:extLst>
            </p:cNvPr>
            <p:cNvSpPr/>
            <p:nvPr/>
          </p:nvSpPr>
          <p:spPr>
            <a:xfrm>
              <a:off x="10353021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矩形 68">
              <a:extLst>
                <a:ext uri="{FF2B5EF4-FFF2-40B4-BE49-F238E27FC236}">
                  <a16:creationId xmlns:a16="http://schemas.microsoft.com/office/drawing/2014/main" id="{98907F5A-38E0-4FFC-B8E8-0D61D0C6F392}"/>
                </a:ext>
              </a:extLst>
            </p:cNvPr>
            <p:cNvSpPr/>
            <p:nvPr/>
          </p:nvSpPr>
          <p:spPr>
            <a:xfrm>
              <a:off x="10717418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矩形 69">
              <a:extLst>
                <a:ext uri="{FF2B5EF4-FFF2-40B4-BE49-F238E27FC236}">
                  <a16:creationId xmlns:a16="http://schemas.microsoft.com/office/drawing/2014/main" id="{A347548B-9777-4CE4-B78D-7DF1A3E1C177}"/>
                </a:ext>
              </a:extLst>
            </p:cNvPr>
            <p:cNvSpPr/>
            <p:nvPr/>
          </p:nvSpPr>
          <p:spPr>
            <a:xfrm>
              <a:off x="11081815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矩形 70">
              <a:extLst>
                <a:ext uri="{FF2B5EF4-FFF2-40B4-BE49-F238E27FC236}">
                  <a16:creationId xmlns:a16="http://schemas.microsoft.com/office/drawing/2014/main" id="{3C3C4AFF-C209-42B5-AFFE-E0AB6E425ABA}"/>
                </a:ext>
              </a:extLst>
            </p:cNvPr>
            <p:cNvSpPr/>
            <p:nvPr/>
          </p:nvSpPr>
          <p:spPr>
            <a:xfrm>
              <a:off x="11446212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矩形 71">
              <a:extLst>
                <a:ext uri="{FF2B5EF4-FFF2-40B4-BE49-F238E27FC236}">
                  <a16:creationId xmlns:a16="http://schemas.microsoft.com/office/drawing/2014/main" id="{25830450-3831-4CD0-85E9-3FE3CAFE22BC}"/>
                </a:ext>
              </a:extLst>
            </p:cNvPr>
            <p:cNvSpPr/>
            <p:nvPr/>
          </p:nvSpPr>
          <p:spPr>
            <a:xfrm>
              <a:off x="11810609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3" name="矩形: 圆角 82">
            <a:extLst>
              <a:ext uri="{FF2B5EF4-FFF2-40B4-BE49-F238E27FC236}">
                <a16:creationId xmlns:a16="http://schemas.microsoft.com/office/drawing/2014/main" id="{12A0D634-C284-4C4D-A9CC-BE4076D6E586}"/>
              </a:ext>
            </a:extLst>
          </p:cNvPr>
          <p:cNvSpPr/>
          <p:nvPr/>
        </p:nvSpPr>
        <p:spPr>
          <a:xfrm>
            <a:off x="624840" y="807720"/>
            <a:ext cx="10942322" cy="5242560"/>
          </a:xfrm>
          <a:prstGeom prst="roundRect">
            <a:avLst>
              <a:gd name="adj" fmla="val 103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矩形: 圆角 84">
            <a:extLst>
              <a:ext uri="{FF2B5EF4-FFF2-40B4-BE49-F238E27FC236}">
                <a16:creationId xmlns:a16="http://schemas.microsoft.com/office/drawing/2014/main" id="{1201DC67-59CA-4659-B1C1-9B8D5A32D40A}"/>
              </a:ext>
            </a:extLst>
          </p:cNvPr>
          <p:cNvSpPr/>
          <p:nvPr/>
        </p:nvSpPr>
        <p:spPr>
          <a:xfrm>
            <a:off x="883906" y="1015056"/>
            <a:ext cx="2412661" cy="548424"/>
          </a:xfrm>
          <a:prstGeom prst="roundRect">
            <a:avLst>
              <a:gd name="adj" fmla="val 50000"/>
            </a:avLst>
          </a:prstGeom>
          <a:solidFill>
            <a:srgbClr val="3EC09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spc="600" dirty="0">
                <a:latin typeface="锐字真言体免费商用" panose="02010600030101010101" pitchFamily="2" charset="-122"/>
                <a:ea typeface="锐字真言体免费商用" panose="02010600030101010101" pitchFamily="2" charset="-122"/>
              </a:rPr>
              <a:t>牙齿的数目</a:t>
            </a:r>
          </a:p>
        </p:txBody>
      </p:sp>
      <p:sp>
        <p:nvSpPr>
          <p:cNvPr id="87" name="矩形 86">
            <a:extLst>
              <a:ext uri="{FF2B5EF4-FFF2-40B4-BE49-F238E27FC236}">
                <a16:creationId xmlns:a16="http://schemas.microsoft.com/office/drawing/2014/main" id="{B12DE1A6-A023-4D48-BABD-C092FA147690}"/>
              </a:ext>
            </a:extLst>
          </p:cNvPr>
          <p:cNvSpPr/>
          <p:nvPr/>
        </p:nvSpPr>
        <p:spPr>
          <a:xfrm>
            <a:off x="902993" y="2988824"/>
            <a:ext cx="2788474" cy="1430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3EC29C"/>
                </a:solidFill>
                <a:sym typeface="隶书" panose="02010509060101010101" pitchFamily="49" charset="-122"/>
              </a:rPr>
              <a:t>人的一生有两副牙齿</a:t>
            </a: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3EC29C"/>
                </a:solidFill>
                <a:sym typeface="隶书" panose="02010509060101010101" pitchFamily="49" charset="-122"/>
              </a:rPr>
              <a:t>乳牙：</a:t>
            </a:r>
            <a:r>
              <a:rPr lang="en-US" altLang="zh-CN" sz="2000" dirty="0">
                <a:solidFill>
                  <a:srgbClr val="3EC29C"/>
                </a:solidFill>
                <a:sym typeface="隶书" panose="02010509060101010101" pitchFamily="49" charset="-122"/>
              </a:rPr>
              <a:t>20</a:t>
            </a:r>
            <a:r>
              <a:rPr lang="zh-CN" altLang="en-US" sz="2000" dirty="0">
                <a:solidFill>
                  <a:srgbClr val="3EC29C"/>
                </a:solidFill>
                <a:sym typeface="隶书" panose="02010509060101010101" pitchFamily="49" charset="-122"/>
              </a:rPr>
              <a:t>颗    恒牙：</a:t>
            </a:r>
            <a:r>
              <a:rPr lang="en-US" altLang="zh-CN" sz="2000" dirty="0">
                <a:solidFill>
                  <a:srgbClr val="3EC29C"/>
                </a:solidFill>
                <a:sym typeface="隶书" panose="02010509060101010101" pitchFamily="49" charset="-122"/>
              </a:rPr>
              <a:t>28-32</a:t>
            </a:r>
            <a:r>
              <a:rPr lang="zh-CN" altLang="en-US" sz="2000" dirty="0">
                <a:solidFill>
                  <a:srgbClr val="3EC29C"/>
                </a:solidFill>
                <a:sym typeface="隶书" panose="02010509060101010101" pitchFamily="49" charset="-122"/>
              </a:rPr>
              <a:t>颗</a:t>
            </a:r>
          </a:p>
        </p:txBody>
      </p:sp>
      <p:pic>
        <p:nvPicPr>
          <p:cNvPr id="88" name="Picture 3" descr="乳恒牙列">
            <a:extLst>
              <a:ext uri="{FF2B5EF4-FFF2-40B4-BE49-F238E27FC236}">
                <a16:creationId xmlns:a16="http://schemas.microsoft.com/office/drawing/2014/main" id="{B86725FD-140A-4493-A6E7-3B8F528B0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0" b="5850"/>
          <a:stretch>
            <a:fillRect/>
          </a:stretch>
        </p:blipFill>
        <p:spPr bwMode="auto">
          <a:xfrm>
            <a:off x="3802003" y="1957531"/>
            <a:ext cx="7315200" cy="34930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92867875"/>
      </p:ext>
    </p:extLst>
  </p:cSld>
  <p:clrMapOvr>
    <a:masterClrMapping/>
  </p:clrMapOvr>
  <p:transition spd="slow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>
            <a:extLst>
              <a:ext uri="{FF2B5EF4-FFF2-40B4-BE49-F238E27FC236}">
                <a16:creationId xmlns:a16="http://schemas.microsoft.com/office/drawing/2014/main" id="{C6C4DD6A-6D92-4EB8-911F-8781CB841814}"/>
              </a:ext>
            </a:extLst>
          </p:cNvPr>
          <p:cNvGrpSpPr/>
          <p:nvPr/>
        </p:nvGrpSpPr>
        <p:grpSpPr>
          <a:xfrm>
            <a:off x="149905" y="0"/>
            <a:ext cx="11892190" cy="6858000"/>
            <a:chOff x="149905" y="0"/>
            <a:chExt cx="11892190" cy="6858000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658487F5-F7EB-4B73-96AD-B7FEBCD05B88}"/>
                </a:ext>
              </a:extLst>
            </p:cNvPr>
            <p:cNvSpPr/>
            <p:nvPr/>
          </p:nvSpPr>
          <p:spPr>
            <a:xfrm>
              <a:off x="149905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7A150FA1-6308-4329-90EC-A462D4AF89B9}"/>
                </a:ext>
              </a:extLst>
            </p:cNvPr>
            <p:cNvSpPr/>
            <p:nvPr/>
          </p:nvSpPr>
          <p:spPr>
            <a:xfrm>
              <a:off x="514302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FBDE89D8-E7F2-4B06-8730-7FC2EED444C0}"/>
                </a:ext>
              </a:extLst>
            </p:cNvPr>
            <p:cNvSpPr/>
            <p:nvPr/>
          </p:nvSpPr>
          <p:spPr>
            <a:xfrm>
              <a:off x="878699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70003662-84AA-44AE-8BE4-C745BCA33EF7}"/>
                </a:ext>
              </a:extLst>
            </p:cNvPr>
            <p:cNvSpPr/>
            <p:nvPr/>
          </p:nvSpPr>
          <p:spPr>
            <a:xfrm>
              <a:off x="1243096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7C1A0961-A2B6-4AC0-AF5C-2D4FE6520842}"/>
                </a:ext>
              </a:extLst>
            </p:cNvPr>
            <p:cNvSpPr/>
            <p:nvPr/>
          </p:nvSpPr>
          <p:spPr>
            <a:xfrm>
              <a:off x="1607493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E865E2D8-1A85-4959-9001-EDECE85F44EB}"/>
                </a:ext>
              </a:extLst>
            </p:cNvPr>
            <p:cNvSpPr/>
            <p:nvPr/>
          </p:nvSpPr>
          <p:spPr>
            <a:xfrm>
              <a:off x="1971890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B890B3F1-753C-4345-9C9D-5F314893B4D4}"/>
                </a:ext>
              </a:extLst>
            </p:cNvPr>
            <p:cNvSpPr/>
            <p:nvPr/>
          </p:nvSpPr>
          <p:spPr>
            <a:xfrm>
              <a:off x="2336287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7B7413E-CCC4-43BF-AA85-6D0BC48D6130}"/>
                </a:ext>
              </a:extLst>
            </p:cNvPr>
            <p:cNvSpPr/>
            <p:nvPr/>
          </p:nvSpPr>
          <p:spPr>
            <a:xfrm>
              <a:off x="2700684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FFC01D1D-4629-4C82-9F9D-197900C8FA5B}"/>
                </a:ext>
              </a:extLst>
            </p:cNvPr>
            <p:cNvSpPr/>
            <p:nvPr/>
          </p:nvSpPr>
          <p:spPr>
            <a:xfrm>
              <a:off x="3065081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27A7FA0A-48DB-4153-9D6D-211DE8BCDBDE}"/>
                </a:ext>
              </a:extLst>
            </p:cNvPr>
            <p:cNvSpPr/>
            <p:nvPr/>
          </p:nvSpPr>
          <p:spPr>
            <a:xfrm>
              <a:off x="3429478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9CC39882-6769-4096-B420-8E4386EB769F}"/>
                </a:ext>
              </a:extLst>
            </p:cNvPr>
            <p:cNvSpPr/>
            <p:nvPr/>
          </p:nvSpPr>
          <p:spPr>
            <a:xfrm>
              <a:off x="3793875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524C2787-6A60-4CEB-A075-98BBB63C8A6F}"/>
                </a:ext>
              </a:extLst>
            </p:cNvPr>
            <p:cNvSpPr/>
            <p:nvPr/>
          </p:nvSpPr>
          <p:spPr>
            <a:xfrm>
              <a:off x="4158272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0238B4F6-C0A1-485E-9A9D-86740D2E2DB9}"/>
                </a:ext>
              </a:extLst>
            </p:cNvPr>
            <p:cNvSpPr/>
            <p:nvPr/>
          </p:nvSpPr>
          <p:spPr>
            <a:xfrm>
              <a:off x="4522669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C389D0AD-9643-4554-BE09-EE2F80B07CF7}"/>
                </a:ext>
              </a:extLst>
            </p:cNvPr>
            <p:cNvSpPr/>
            <p:nvPr/>
          </p:nvSpPr>
          <p:spPr>
            <a:xfrm>
              <a:off x="4887066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2EAB14F6-91B1-4699-AAA9-F91EC63A586B}"/>
                </a:ext>
              </a:extLst>
            </p:cNvPr>
            <p:cNvSpPr/>
            <p:nvPr/>
          </p:nvSpPr>
          <p:spPr>
            <a:xfrm>
              <a:off x="5251463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0D65DD09-AD95-4143-97C1-357B6EE9C8E3}"/>
                </a:ext>
              </a:extLst>
            </p:cNvPr>
            <p:cNvSpPr/>
            <p:nvPr/>
          </p:nvSpPr>
          <p:spPr>
            <a:xfrm>
              <a:off x="5615860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79F9E95A-F958-4830-A570-51E469740051}"/>
                </a:ext>
              </a:extLst>
            </p:cNvPr>
            <p:cNvSpPr/>
            <p:nvPr/>
          </p:nvSpPr>
          <p:spPr>
            <a:xfrm>
              <a:off x="5980257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F1B9448E-D929-4944-8FC7-ECE5518C2172}"/>
                </a:ext>
              </a:extLst>
            </p:cNvPr>
            <p:cNvSpPr/>
            <p:nvPr/>
          </p:nvSpPr>
          <p:spPr>
            <a:xfrm>
              <a:off x="6344654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F80B7387-4C4D-4F86-9C54-2FA834A0848F}"/>
                </a:ext>
              </a:extLst>
            </p:cNvPr>
            <p:cNvSpPr/>
            <p:nvPr/>
          </p:nvSpPr>
          <p:spPr>
            <a:xfrm>
              <a:off x="6709051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ADC71F2C-1A54-48D9-B423-B42ADABD197A}"/>
                </a:ext>
              </a:extLst>
            </p:cNvPr>
            <p:cNvSpPr/>
            <p:nvPr/>
          </p:nvSpPr>
          <p:spPr>
            <a:xfrm>
              <a:off x="7073448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E18A291E-2DDD-4EAE-A8D4-9F11CFB1C072}"/>
                </a:ext>
              </a:extLst>
            </p:cNvPr>
            <p:cNvSpPr/>
            <p:nvPr/>
          </p:nvSpPr>
          <p:spPr>
            <a:xfrm>
              <a:off x="7437845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5F9C083A-A8C3-4DCD-B0C8-EA50FEC9B9B2}"/>
                </a:ext>
              </a:extLst>
            </p:cNvPr>
            <p:cNvSpPr/>
            <p:nvPr/>
          </p:nvSpPr>
          <p:spPr>
            <a:xfrm>
              <a:off x="7802242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FA952C1-067E-4C2A-B739-990AD2909FBF}"/>
                </a:ext>
              </a:extLst>
            </p:cNvPr>
            <p:cNvSpPr/>
            <p:nvPr/>
          </p:nvSpPr>
          <p:spPr>
            <a:xfrm>
              <a:off x="8166639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2DFFC2CE-0306-467B-BEBD-8B336C94A8A7}"/>
                </a:ext>
              </a:extLst>
            </p:cNvPr>
            <p:cNvSpPr/>
            <p:nvPr/>
          </p:nvSpPr>
          <p:spPr>
            <a:xfrm>
              <a:off x="8531036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0D04CD39-89DD-4EE2-B5D2-DA4A0AA9B3AC}"/>
                </a:ext>
              </a:extLst>
            </p:cNvPr>
            <p:cNvSpPr/>
            <p:nvPr/>
          </p:nvSpPr>
          <p:spPr>
            <a:xfrm>
              <a:off x="8895433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1A6AAB82-29C3-4203-9FBF-4B7A395AEE8D}"/>
                </a:ext>
              </a:extLst>
            </p:cNvPr>
            <p:cNvSpPr/>
            <p:nvPr/>
          </p:nvSpPr>
          <p:spPr>
            <a:xfrm>
              <a:off x="9259830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B8BF72B4-6996-4DE6-B387-3D5DDA202250}"/>
                </a:ext>
              </a:extLst>
            </p:cNvPr>
            <p:cNvSpPr/>
            <p:nvPr/>
          </p:nvSpPr>
          <p:spPr>
            <a:xfrm>
              <a:off x="9624227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DE5E00B2-014B-4A56-BC3F-768104269CD7}"/>
                </a:ext>
              </a:extLst>
            </p:cNvPr>
            <p:cNvSpPr/>
            <p:nvPr/>
          </p:nvSpPr>
          <p:spPr>
            <a:xfrm>
              <a:off x="9988624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FE251865-3410-4259-8B7E-01855713E99A}"/>
                </a:ext>
              </a:extLst>
            </p:cNvPr>
            <p:cNvSpPr/>
            <p:nvPr/>
          </p:nvSpPr>
          <p:spPr>
            <a:xfrm>
              <a:off x="10353021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1D29F6E2-1C0B-4904-9E48-2A321DF64F8F}"/>
                </a:ext>
              </a:extLst>
            </p:cNvPr>
            <p:cNvSpPr/>
            <p:nvPr/>
          </p:nvSpPr>
          <p:spPr>
            <a:xfrm>
              <a:off x="10717418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F40716F7-3F3F-49CE-B8E8-66C7AE16FD7C}"/>
                </a:ext>
              </a:extLst>
            </p:cNvPr>
            <p:cNvSpPr/>
            <p:nvPr/>
          </p:nvSpPr>
          <p:spPr>
            <a:xfrm>
              <a:off x="11081815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2F84E6DF-C69F-4751-AFEA-7C602C2305CC}"/>
                </a:ext>
              </a:extLst>
            </p:cNvPr>
            <p:cNvSpPr/>
            <p:nvPr/>
          </p:nvSpPr>
          <p:spPr>
            <a:xfrm>
              <a:off x="11446212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295A1FB3-1DC7-46F2-B945-DBBD83BF7A93}"/>
                </a:ext>
              </a:extLst>
            </p:cNvPr>
            <p:cNvSpPr/>
            <p:nvPr/>
          </p:nvSpPr>
          <p:spPr>
            <a:xfrm>
              <a:off x="11810609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CC006D42-705C-45F4-9552-250FDE5D8B01}"/>
              </a:ext>
            </a:extLst>
          </p:cNvPr>
          <p:cNvGrpSpPr/>
          <p:nvPr/>
        </p:nvGrpSpPr>
        <p:grpSpPr>
          <a:xfrm>
            <a:off x="149905" y="36513"/>
            <a:ext cx="11892190" cy="6858000"/>
            <a:chOff x="149905" y="0"/>
            <a:chExt cx="11892190" cy="6858000"/>
          </a:xfrm>
        </p:grpSpPr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913E20BA-0270-4296-B09C-8B6FB039FF04}"/>
                </a:ext>
              </a:extLst>
            </p:cNvPr>
            <p:cNvSpPr/>
            <p:nvPr/>
          </p:nvSpPr>
          <p:spPr>
            <a:xfrm>
              <a:off x="149905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97CA43AD-A2D0-4801-B0C5-7A50CEF27EF6}"/>
                </a:ext>
              </a:extLst>
            </p:cNvPr>
            <p:cNvSpPr/>
            <p:nvPr/>
          </p:nvSpPr>
          <p:spPr>
            <a:xfrm>
              <a:off x="514302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E6E023A3-5891-4DB7-AF69-07985B5D70BD}"/>
                </a:ext>
              </a:extLst>
            </p:cNvPr>
            <p:cNvSpPr/>
            <p:nvPr/>
          </p:nvSpPr>
          <p:spPr>
            <a:xfrm>
              <a:off x="878699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E57455D9-2C84-4057-9FDF-F33938221EF2}"/>
                </a:ext>
              </a:extLst>
            </p:cNvPr>
            <p:cNvSpPr/>
            <p:nvPr/>
          </p:nvSpPr>
          <p:spPr>
            <a:xfrm>
              <a:off x="1243096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DCB4AAB1-3E64-4985-AE37-C1CBC0243492}"/>
                </a:ext>
              </a:extLst>
            </p:cNvPr>
            <p:cNvSpPr/>
            <p:nvPr/>
          </p:nvSpPr>
          <p:spPr>
            <a:xfrm>
              <a:off x="1607493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DA896B3F-7FE0-48C1-993A-EE9F7EC3F973}"/>
                </a:ext>
              </a:extLst>
            </p:cNvPr>
            <p:cNvSpPr/>
            <p:nvPr/>
          </p:nvSpPr>
          <p:spPr>
            <a:xfrm>
              <a:off x="1971890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36EE64E0-5B11-419A-AAC9-39D3132D2DD1}"/>
                </a:ext>
              </a:extLst>
            </p:cNvPr>
            <p:cNvSpPr/>
            <p:nvPr/>
          </p:nvSpPr>
          <p:spPr>
            <a:xfrm>
              <a:off x="2336287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A8112559-F142-4B30-9F01-F45CB28B941B}"/>
                </a:ext>
              </a:extLst>
            </p:cNvPr>
            <p:cNvSpPr/>
            <p:nvPr/>
          </p:nvSpPr>
          <p:spPr>
            <a:xfrm>
              <a:off x="2700684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0966F086-1C1F-43D5-B1F1-33C81003621E}"/>
                </a:ext>
              </a:extLst>
            </p:cNvPr>
            <p:cNvSpPr/>
            <p:nvPr/>
          </p:nvSpPr>
          <p:spPr>
            <a:xfrm>
              <a:off x="3065081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4183925C-6C67-4188-ADD7-E5C50CDF92E4}"/>
                </a:ext>
              </a:extLst>
            </p:cNvPr>
            <p:cNvSpPr/>
            <p:nvPr/>
          </p:nvSpPr>
          <p:spPr>
            <a:xfrm>
              <a:off x="3429478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F4CB4F9B-4719-413D-83FF-BAECF3DA618D}"/>
                </a:ext>
              </a:extLst>
            </p:cNvPr>
            <p:cNvSpPr/>
            <p:nvPr/>
          </p:nvSpPr>
          <p:spPr>
            <a:xfrm>
              <a:off x="3793875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02D5E190-3F39-4209-A971-A361F72565BE}"/>
                </a:ext>
              </a:extLst>
            </p:cNvPr>
            <p:cNvSpPr/>
            <p:nvPr/>
          </p:nvSpPr>
          <p:spPr>
            <a:xfrm>
              <a:off x="4158272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6F33F9AB-A42F-417A-A706-21B23FFF1B9F}"/>
                </a:ext>
              </a:extLst>
            </p:cNvPr>
            <p:cNvSpPr/>
            <p:nvPr/>
          </p:nvSpPr>
          <p:spPr>
            <a:xfrm>
              <a:off x="4522669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92146437-A9A1-42E2-9F58-3F636CE2E32F}"/>
                </a:ext>
              </a:extLst>
            </p:cNvPr>
            <p:cNvSpPr/>
            <p:nvPr/>
          </p:nvSpPr>
          <p:spPr>
            <a:xfrm>
              <a:off x="4887066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3277F2D7-DAC2-486C-AA3D-17D38D3A72EB}"/>
                </a:ext>
              </a:extLst>
            </p:cNvPr>
            <p:cNvSpPr/>
            <p:nvPr/>
          </p:nvSpPr>
          <p:spPr>
            <a:xfrm>
              <a:off x="5251463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646820C9-8560-4460-BA12-6F6576814EBC}"/>
                </a:ext>
              </a:extLst>
            </p:cNvPr>
            <p:cNvSpPr/>
            <p:nvPr/>
          </p:nvSpPr>
          <p:spPr>
            <a:xfrm>
              <a:off x="5615860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矩形 55">
              <a:extLst>
                <a:ext uri="{FF2B5EF4-FFF2-40B4-BE49-F238E27FC236}">
                  <a16:creationId xmlns:a16="http://schemas.microsoft.com/office/drawing/2014/main" id="{32FDE942-0B57-406E-B5AF-45B6FC1ADB12}"/>
                </a:ext>
              </a:extLst>
            </p:cNvPr>
            <p:cNvSpPr/>
            <p:nvPr/>
          </p:nvSpPr>
          <p:spPr>
            <a:xfrm>
              <a:off x="5980257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F4B6E392-D7A0-40EB-81F4-16FC7DD3C3D5}"/>
                </a:ext>
              </a:extLst>
            </p:cNvPr>
            <p:cNvSpPr/>
            <p:nvPr/>
          </p:nvSpPr>
          <p:spPr>
            <a:xfrm>
              <a:off x="6344654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矩形 57">
              <a:extLst>
                <a:ext uri="{FF2B5EF4-FFF2-40B4-BE49-F238E27FC236}">
                  <a16:creationId xmlns:a16="http://schemas.microsoft.com/office/drawing/2014/main" id="{E0F7B8D8-7C04-49C4-9E3F-AE08627BA877}"/>
                </a:ext>
              </a:extLst>
            </p:cNvPr>
            <p:cNvSpPr/>
            <p:nvPr/>
          </p:nvSpPr>
          <p:spPr>
            <a:xfrm>
              <a:off x="6709051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矩形 58">
              <a:extLst>
                <a:ext uri="{FF2B5EF4-FFF2-40B4-BE49-F238E27FC236}">
                  <a16:creationId xmlns:a16="http://schemas.microsoft.com/office/drawing/2014/main" id="{A135CFE0-0D05-45C2-BECE-385278B2D8C4}"/>
                </a:ext>
              </a:extLst>
            </p:cNvPr>
            <p:cNvSpPr/>
            <p:nvPr/>
          </p:nvSpPr>
          <p:spPr>
            <a:xfrm>
              <a:off x="7073448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矩形 59">
              <a:extLst>
                <a:ext uri="{FF2B5EF4-FFF2-40B4-BE49-F238E27FC236}">
                  <a16:creationId xmlns:a16="http://schemas.microsoft.com/office/drawing/2014/main" id="{54B7E2F5-58FD-4CEC-AB49-47B0CD4B93AC}"/>
                </a:ext>
              </a:extLst>
            </p:cNvPr>
            <p:cNvSpPr/>
            <p:nvPr/>
          </p:nvSpPr>
          <p:spPr>
            <a:xfrm>
              <a:off x="7437845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FB1607C6-253F-48FA-B080-4F740A0FE877}"/>
                </a:ext>
              </a:extLst>
            </p:cNvPr>
            <p:cNvSpPr/>
            <p:nvPr/>
          </p:nvSpPr>
          <p:spPr>
            <a:xfrm>
              <a:off x="7802242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矩形 61">
              <a:extLst>
                <a:ext uri="{FF2B5EF4-FFF2-40B4-BE49-F238E27FC236}">
                  <a16:creationId xmlns:a16="http://schemas.microsoft.com/office/drawing/2014/main" id="{1D3D369E-746A-4203-A7A2-78DC8938038B}"/>
                </a:ext>
              </a:extLst>
            </p:cNvPr>
            <p:cNvSpPr/>
            <p:nvPr/>
          </p:nvSpPr>
          <p:spPr>
            <a:xfrm>
              <a:off x="8166639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矩形 62">
              <a:extLst>
                <a:ext uri="{FF2B5EF4-FFF2-40B4-BE49-F238E27FC236}">
                  <a16:creationId xmlns:a16="http://schemas.microsoft.com/office/drawing/2014/main" id="{1DD6C151-867B-47CA-95C9-E180AC315D1F}"/>
                </a:ext>
              </a:extLst>
            </p:cNvPr>
            <p:cNvSpPr/>
            <p:nvPr/>
          </p:nvSpPr>
          <p:spPr>
            <a:xfrm>
              <a:off x="8531036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矩形 63">
              <a:extLst>
                <a:ext uri="{FF2B5EF4-FFF2-40B4-BE49-F238E27FC236}">
                  <a16:creationId xmlns:a16="http://schemas.microsoft.com/office/drawing/2014/main" id="{99156B86-3D77-4278-932C-726A2A3EB7EE}"/>
                </a:ext>
              </a:extLst>
            </p:cNvPr>
            <p:cNvSpPr/>
            <p:nvPr/>
          </p:nvSpPr>
          <p:spPr>
            <a:xfrm>
              <a:off x="8895433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矩形 64">
              <a:extLst>
                <a:ext uri="{FF2B5EF4-FFF2-40B4-BE49-F238E27FC236}">
                  <a16:creationId xmlns:a16="http://schemas.microsoft.com/office/drawing/2014/main" id="{62B95649-546A-44E1-A5BB-EBCBB9776ED3}"/>
                </a:ext>
              </a:extLst>
            </p:cNvPr>
            <p:cNvSpPr/>
            <p:nvPr/>
          </p:nvSpPr>
          <p:spPr>
            <a:xfrm>
              <a:off x="9259830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矩形 65">
              <a:extLst>
                <a:ext uri="{FF2B5EF4-FFF2-40B4-BE49-F238E27FC236}">
                  <a16:creationId xmlns:a16="http://schemas.microsoft.com/office/drawing/2014/main" id="{B20D753F-2C1B-4D2D-9D3C-5597F850A278}"/>
                </a:ext>
              </a:extLst>
            </p:cNvPr>
            <p:cNvSpPr/>
            <p:nvPr/>
          </p:nvSpPr>
          <p:spPr>
            <a:xfrm>
              <a:off x="9624227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矩形 66">
              <a:extLst>
                <a:ext uri="{FF2B5EF4-FFF2-40B4-BE49-F238E27FC236}">
                  <a16:creationId xmlns:a16="http://schemas.microsoft.com/office/drawing/2014/main" id="{48638E7E-617C-4DED-9F38-3F09DA44F3C7}"/>
                </a:ext>
              </a:extLst>
            </p:cNvPr>
            <p:cNvSpPr/>
            <p:nvPr/>
          </p:nvSpPr>
          <p:spPr>
            <a:xfrm>
              <a:off x="9988624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矩形 67">
              <a:extLst>
                <a:ext uri="{FF2B5EF4-FFF2-40B4-BE49-F238E27FC236}">
                  <a16:creationId xmlns:a16="http://schemas.microsoft.com/office/drawing/2014/main" id="{229A2748-B1DA-4B68-A146-01BEF4177132}"/>
                </a:ext>
              </a:extLst>
            </p:cNvPr>
            <p:cNvSpPr/>
            <p:nvPr/>
          </p:nvSpPr>
          <p:spPr>
            <a:xfrm>
              <a:off x="10353021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矩形 68">
              <a:extLst>
                <a:ext uri="{FF2B5EF4-FFF2-40B4-BE49-F238E27FC236}">
                  <a16:creationId xmlns:a16="http://schemas.microsoft.com/office/drawing/2014/main" id="{98907F5A-38E0-4FFC-B8E8-0D61D0C6F392}"/>
                </a:ext>
              </a:extLst>
            </p:cNvPr>
            <p:cNvSpPr/>
            <p:nvPr/>
          </p:nvSpPr>
          <p:spPr>
            <a:xfrm>
              <a:off x="10717418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矩形 69">
              <a:extLst>
                <a:ext uri="{FF2B5EF4-FFF2-40B4-BE49-F238E27FC236}">
                  <a16:creationId xmlns:a16="http://schemas.microsoft.com/office/drawing/2014/main" id="{A347548B-9777-4CE4-B78D-7DF1A3E1C177}"/>
                </a:ext>
              </a:extLst>
            </p:cNvPr>
            <p:cNvSpPr/>
            <p:nvPr/>
          </p:nvSpPr>
          <p:spPr>
            <a:xfrm>
              <a:off x="11081815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矩形 70">
              <a:extLst>
                <a:ext uri="{FF2B5EF4-FFF2-40B4-BE49-F238E27FC236}">
                  <a16:creationId xmlns:a16="http://schemas.microsoft.com/office/drawing/2014/main" id="{3C3C4AFF-C209-42B5-AFFE-E0AB6E425ABA}"/>
                </a:ext>
              </a:extLst>
            </p:cNvPr>
            <p:cNvSpPr/>
            <p:nvPr/>
          </p:nvSpPr>
          <p:spPr>
            <a:xfrm>
              <a:off x="11446212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矩形 71">
              <a:extLst>
                <a:ext uri="{FF2B5EF4-FFF2-40B4-BE49-F238E27FC236}">
                  <a16:creationId xmlns:a16="http://schemas.microsoft.com/office/drawing/2014/main" id="{25830450-3831-4CD0-85E9-3FE3CAFE22BC}"/>
                </a:ext>
              </a:extLst>
            </p:cNvPr>
            <p:cNvSpPr/>
            <p:nvPr/>
          </p:nvSpPr>
          <p:spPr>
            <a:xfrm>
              <a:off x="11810609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3" name="矩形: 圆角 82">
            <a:extLst>
              <a:ext uri="{FF2B5EF4-FFF2-40B4-BE49-F238E27FC236}">
                <a16:creationId xmlns:a16="http://schemas.microsoft.com/office/drawing/2014/main" id="{12A0D634-C284-4C4D-A9CC-BE4076D6E586}"/>
              </a:ext>
            </a:extLst>
          </p:cNvPr>
          <p:cNvSpPr/>
          <p:nvPr/>
        </p:nvSpPr>
        <p:spPr>
          <a:xfrm>
            <a:off x="624840" y="807720"/>
            <a:ext cx="10942322" cy="5242560"/>
          </a:xfrm>
          <a:prstGeom prst="roundRect">
            <a:avLst>
              <a:gd name="adj" fmla="val 103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矩形: 圆角 84">
            <a:extLst>
              <a:ext uri="{FF2B5EF4-FFF2-40B4-BE49-F238E27FC236}">
                <a16:creationId xmlns:a16="http://schemas.microsoft.com/office/drawing/2014/main" id="{1201DC67-59CA-4659-B1C1-9B8D5A32D40A}"/>
              </a:ext>
            </a:extLst>
          </p:cNvPr>
          <p:cNvSpPr/>
          <p:nvPr/>
        </p:nvSpPr>
        <p:spPr>
          <a:xfrm>
            <a:off x="883906" y="1015056"/>
            <a:ext cx="2412661" cy="548424"/>
          </a:xfrm>
          <a:prstGeom prst="roundRect">
            <a:avLst>
              <a:gd name="adj" fmla="val 50000"/>
            </a:avLst>
          </a:prstGeom>
          <a:solidFill>
            <a:srgbClr val="3EC09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spc="600" dirty="0">
                <a:latin typeface="锐字真言体免费商用" panose="02010600030101010101" pitchFamily="2" charset="-122"/>
                <a:ea typeface="锐字真言体免费商用" panose="02010600030101010101" pitchFamily="2" charset="-122"/>
              </a:rPr>
              <a:t>牙齿的数目</a:t>
            </a:r>
          </a:p>
        </p:txBody>
      </p:sp>
      <p:pic>
        <p:nvPicPr>
          <p:cNvPr id="74" name="Picture 8" descr="未标题-3">
            <a:extLst>
              <a:ext uri="{FF2B5EF4-FFF2-40B4-BE49-F238E27FC236}">
                <a16:creationId xmlns:a16="http://schemas.microsoft.com/office/drawing/2014/main" id="{4BA67E5E-8B89-415E-AFA3-B1FEAE0AD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198" y="1289268"/>
            <a:ext cx="4966065" cy="4499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5C8C7630-7363-40DC-9474-42B5A37E5B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723" y="1770816"/>
            <a:ext cx="3814823" cy="381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557197"/>
      </p:ext>
    </p:extLst>
  </p:cSld>
  <p:clrMapOvr>
    <a:masterClrMapping/>
  </p:clrMapOvr>
  <p:transition spd="slow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>
            <a:extLst>
              <a:ext uri="{FF2B5EF4-FFF2-40B4-BE49-F238E27FC236}">
                <a16:creationId xmlns:a16="http://schemas.microsoft.com/office/drawing/2014/main" id="{C6C4DD6A-6D92-4EB8-911F-8781CB841814}"/>
              </a:ext>
            </a:extLst>
          </p:cNvPr>
          <p:cNvGrpSpPr/>
          <p:nvPr/>
        </p:nvGrpSpPr>
        <p:grpSpPr>
          <a:xfrm>
            <a:off x="149905" y="0"/>
            <a:ext cx="11892190" cy="6858000"/>
            <a:chOff x="149905" y="0"/>
            <a:chExt cx="11892190" cy="6858000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658487F5-F7EB-4B73-96AD-B7FEBCD05B88}"/>
                </a:ext>
              </a:extLst>
            </p:cNvPr>
            <p:cNvSpPr/>
            <p:nvPr/>
          </p:nvSpPr>
          <p:spPr>
            <a:xfrm>
              <a:off x="149905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7A150FA1-6308-4329-90EC-A462D4AF89B9}"/>
                </a:ext>
              </a:extLst>
            </p:cNvPr>
            <p:cNvSpPr/>
            <p:nvPr/>
          </p:nvSpPr>
          <p:spPr>
            <a:xfrm>
              <a:off x="514302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FBDE89D8-E7F2-4B06-8730-7FC2EED444C0}"/>
                </a:ext>
              </a:extLst>
            </p:cNvPr>
            <p:cNvSpPr/>
            <p:nvPr/>
          </p:nvSpPr>
          <p:spPr>
            <a:xfrm>
              <a:off x="878699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70003662-84AA-44AE-8BE4-C745BCA33EF7}"/>
                </a:ext>
              </a:extLst>
            </p:cNvPr>
            <p:cNvSpPr/>
            <p:nvPr/>
          </p:nvSpPr>
          <p:spPr>
            <a:xfrm>
              <a:off x="1243096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7C1A0961-A2B6-4AC0-AF5C-2D4FE6520842}"/>
                </a:ext>
              </a:extLst>
            </p:cNvPr>
            <p:cNvSpPr/>
            <p:nvPr/>
          </p:nvSpPr>
          <p:spPr>
            <a:xfrm>
              <a:off x="1607493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E865E2D8-1A85-4959-9001-EDECE85F44EB}"/>
                </a:ext>
              </a:extLst>
            </p:cNvPr>
            <p:cNvSpPr/>
            <p:nvPr/>
          </p:nvSpPr>
          <p:spPr>
            <a:xfrm>
              <a:off x="1971890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B890B3F1-753C-4345-9C9D-5F314893B4D4}"/>
                </a:ext>
              </a:extLst>
            </p:cNvPr>
            <p:cNvSpPr/>
            <p:nvPr/>
          </p:nvSpPr>
          <p:spPr>
            <a:xfrm>
              <a:off x="2336287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7B7413E-CCC4-43BF-AA85-6D0BC48D6130}"/>
                </a:ext>
              </a:extLst>
            </p:cNvPr>
            <p:cNvSpPr/>
            <p:nvPr/>
          </p:nvSpPr>
          <p:spPr>
            <a:xfrm>
              <a:off x="2700684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FFC01D1D-4629-4C82-9F9D-197900C8FA5B}"/>
                </a:ext>
              </a:extLst>
            </p:cNvPr>
            <p:cNvSpPr/>
            <p:nvPr/>
          </p:nvSpPr>
          <p:spPr>
            <a:xfrm>
              <a:off x="3065081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27A7FA0A-48DB-4153-9D6D-211DE8BCDBDE}"/>
                </a:ext>
              </a:extLst>
            </p:cNvPr>
            <p:cNvSpPr/>
            <p:nvPr/>
          </p:nvSpPr>
          <p:spPr>
            <a:xfrm>
              <a:off x="3429478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9CC39882-6769-4096-B420-8E4386EB769F}"/>
                </a:ext>
              </a:extLst>
            </p:cNvPr>
            <p:cNvSpPr/>
            <p:nvPr/>
          </p:nvSpPr>
          <p:spPr>
            <a:xfrm>
              <a:off x="3793875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524C2787-6A60-4CEB-A075-98BBB63C8A6F}"/>
                </a:ext>
              </a:extLst>
            </p:cNvPr>
            <p:cNvSpPr/>
            <p:nvPr/>
          </p:nvSpPr>
          <p:spPr>
            <a:xfrm>
              <a:off x="4158272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0238B4F6-C0A1-485E-9A9D-86740D2E2DB9}"/>
                </a:ext>
              </a:extLst>
            </p:cNvPr>
            <p:cNvSpPr/>
            <p:nvPr/>
          </p:nvSpPr>
          <p:spPr>
            <a:xfrm>
              <a:off x="4522669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C389D0AD-9643-4554-BE09-EE2F80B07CF7}"/>
                </a:ext>
              </a:extLst>
            </p:cNvPr>
            <p:cNvSpPr/>
            <p:nvPr/>
          </p:nvSpPr>
          <p:spPr>
            <a:xfrm>
              <a:off x="4887066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2EAB14F6-91B1-4699-AAA9-F91EC63A586B}"/>
                </a:ext>
              </a:extLst>
            </p:cNvPr>
            <p:cNvSpPr/>
            <p:nvPr/>
          </p:nvSpPr>
          <p:spPr>
            <a:xfrm>
              <a:off x="5251463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0D65DD09-AD95-4143-97C1-357B6EE9C8E3}"/>
                </a:ext>
              </a:extLst>
            </p:cNvPr>
            <p:cNvSpPr/>
            <p:nvPr/>
          </p:nvSpPr>
          <p:spPr>
            <a:xfrm>
              <a:off x="5615860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79F9E95A-F958-4830-A570-51E469740051}"/>
                </a:ext>
              </a:extLst>
            </p:cNvPr>
            <p:cNvSpPr/>
            <p:nvPr/>
          </p:nvSpPr>
          <p:spPr>
            <a:xfrm>
              <a:off x="5980257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F1B9448E-D929-4944-8FC7-ECE5518C2172}"/>
                </a:ext>
              </a:extLst>
            </p:cNvPr>
            <p:cNvSpPr/>
            <p:nvPr/>
          </p:nvSpPr>
          <p:spPr>
            <a:xfrm>
              <a:off x="6344654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F80B7387-4C4D-4F86-9C54-2FA834A0848F}"/>
                </a:ext>
              </a:extLst>
            </p:cNvPr>
            <p:cNvSpPr/>
            <p:nvPr/>
          </p:nvSpPr>
          <p:spPr>
            <a:xfrm>
              <a:off x="6709051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ADC71F2C-1A54-48D9-B423-B42ADABD197A}"/>
                </a:ext>
              </a:extLst>
            </p:cNvPr>
            <p:cNvSpPr/>
            <p:nvPr/>
          </p:nvSpPr>
          <p:spPr>
            <a:xfrm>
              <a:off x="7073448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E18A291E-2DDD-4EAE-A8D4-9F11CFB1C072}"/>
                </a:ext>
              </a:extLst>
            </p:cNvPr>
            <p:cNvSpPr/>
            <p:nvPr/>
          </p:nvSpPr>
          <p:spPr>
            <a:xfrm>
              <a:off x="7437845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5F9C083A-A8C3-4DCD-B0C8-EA50FEC9B9B2}"/>
                </a:ext>
              </a:extLst>
            </p:cNvPr>
            <p:cNvSpPr/>
            <p:nvPr/>
          </p:nvSpPr>
          <p:spPr>
            <a:xfrm>
              <a:off x="7802242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FA952C1-067E-4C2A-B739-990AD2909FBF}"/>
                </a:ext>
              </a:extLst>
            </p:cNvPr>
            <p:cNvSpPr/>
            <p:nvPr/>
          </p:nvSpPr>
          <p:spPr>
            <a:xfrm>
              <a:off x="8166639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2DFFC2CE-0306-467B-BEBD-8B336C94A8A7}"/>
                </a:ext>
              </a:extLst>
            </p:cNvPr>
            <p:cNvSpPr/>
            <p:nvPr/>
          </p:nvSpPr>
          <p:spPr>
            <a:xfrm>
              <a:off x="8531036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0D04CD39-89DD-4EE2-B5D2-DA4A0AA9B3AC}"/>
                </a:ext>
              </a:extLst>
            </p:cNvPr>
            <p:cNvSpPr/>
            <p:nvPr/>
          </p:nvSpPr>
          <p:spPr>
            <a:xfrm>
              <a:off x="8895433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1A6AAB82-29C3-4203-9FBF-4B7A395AEE8D}"/>
                </a:ext>
              </a:extLst>
            </p:cNvPr>
            <p:cNvSpPr/>
            <p:nvPr/>
          </p:nvSpPr>
          <p:spPr>
            <a:xfrm>
              <a:off x="9259830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B8BF72B4-6996-4DE6-B387-3D5DDA202250}"/>
                </a:ext>
              </a:extLst>
            </p:cNvPr>
            <p:cNvSpPr/>
            <p:nvPr/>
          </p:nvSpPr>
          <p:spPr>
            <a:xfrm>
              <a:off x="9624227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DE5E00B2-014B-4A56-BC3F-768104269CD7}"/>
                </a:ext>
              </a:extLst>
            </p:cNvPr>
            <p:cNvSpPr/>
            <p:nvPr/>
          </p:nvSpPr>
          <p:spPr>
            <a:xfrm>
              <a:off x="9988624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FE251865-3410-4259-8B7E-01855713E99A}"/>
                </a:ext>
              </a:extLst>
            </p:cNvPr>
            <p:cNvSpPr/>
            <p:nvPr/>
          </p:nvSpPr>
          <p:spPr>
            <a:xfrm>
              <a:off x="10353021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1D29F6E2-1C0B-4904-9E48-2A321DF64F8F}"/>
                </a:ext>
              </a:extLst>
            </p:cNvPr>
            <p:cNvSpPr/>
            <p:nvPr/>
          </p:nvSpPr>
          <p:spPr>
            <a:xfrm>
              <a:off x="10717418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F40716F7-3F3F-49CE-B8E8-66C7AE16FD7C}"/>
                </a:ext>
              </a:extLst>
            </p:cNvPr>
            <p:cNvSpPr/>
            <p:nvPr/>
          </p:nvSpPr>
          <p:spPr>
            <a:xfrm>
              <a:off x="11081815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2F84E6DF-C69F-4751-AFEA-7C602C2305CC}"/>
                </a:ext>
              </a:extLst>
            </p:cNvPr>
            <p:cNvSpPr/>
            <p:nvPr/>
          </p:nvSpPr>
          <p:spPr>
            <a:xfrm>
              <a:off x="11446212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295A1FB3-1DC7-46F2-B945-DBBD83BF7A93}"/>
                </a:ext>
              </a:extLst>
            </p:cNvPr>
            <p:cNvSpPr/>
            <p:nvPr/>
          </p:nvSpPr>
          <p:spPr>
            <a:xfrm>
              <a:off x="11810609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CC006D42-705C-45F4-9552-250FDE5D8B01}"/>
              </a:ext>
            </a:extLst>
          </p:cNvPr>
          <p:cNvGrpSpPr/>
          <p:nvPr/>
        </p:nvGrpSpPr>
        <p:grpSpPr>
          <a:xfrm>
            <a:off x="149905" y="36513"/>
            <a:ext cx="11892190" cy="6858000"/>
            <a:chOff x="149905" y="0"/>
            <a:chExt cx="11892190" cy="6858000"/>
          </a:xfrm>
        </p:grpSpPr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913E20BA-0270-4296-B09C-8B6FB039FF04}"/>
                </a:ext>
              </a:extLst>
            </p:cNvPr>
            <p:cNvSpPr/>
            <p:nvPr/>
          </p:nvSpPr>
          <p:spPr>
            <a:xfrm>
              <a:off x="149905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97CA43AD-A2D0-4801-B0C5-7A50CEF27EF6}"/>
                </a:ext>
              </a:extLst>
            </p:cNvPr>
            <p:cNvSpPr/>
            <p:nvPr/>
          </p:nvSpPr>
          <p:spPr>
            <a:xfrm>
              <a:off x="514302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E6E023A3-5891-4DB7-AF69-07985B5D70BD}"/>
                </a:ext>
              </a:extLst>
            </p:cNvPr>
            <p:cNvSpPr/>
            <p:nvPr/>
          </p:nvSpPr>
          <p:spPr>
            <a:xfrm>
              <a:off x="878699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E57455D9-2C84-4057-9FDF-F33938221EF2}"/>
                </a:ext>
              </a:extLst>
            </p:cNvPr>
            <p:cNvSpPr/>
            <p:nvPr/>
          </p:nvSpPr>
          <p:spPr>
            <a:xfrm>
              <a:off x="1243096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DCB4AAB1-3E64-4985-AE37-C1CBC0243492}"/>
                </a:ext>
              </a:extLst>
            </p:cNvPr>
            <p:cNvSpPr/>
            <p:nvPr/>
          </p:nvSpPr>
          <p:spPr>
            <a:xfrm>
              <a:off x="1607493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DA896B3F-7FE0-48C1-993A-EE9F7EC3F973}"/>
                </a:ext>
              </a:extLst>
            </p:cNvPr>
            <p:cNvSpPr/>
            <p:nvPr/>
          </p:nvSpPr>
          <p:spPr>
            <a:xfrm>
              <a:off x="1971890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36EE64E0-5B11-419A-AAC9-39D3132D2DD1}"/>
                </a:ext>
              </a:extLst>
            </p:cNvPr>
            <p:cNvSpPr/>
            <p:nvPr/>
          </p:nvSpPr>
          <p:spPr>
            <a:xfrm>
              <a:off x="2336287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A8112559-F142-4B30-9F01-F45CB28B941B}"/>
                </a:ext>
              </a:extLst>
            </p:cNvPr>
            <p:cNvSpPr/>
            <p:nvPr/>
          </p:nvSpPr>
          <p:spPr>
            <a:xfrm>
              <a:off x="2700684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0966F086-1C1F-43D5-B1F1-33C81003621E}"/>
                </a:ext>
              </a:extLst>
            </p:cNvPr>
            <p:cNvSpPr/>
            <p:nvPr/>
          </p:nvSpPr>
          <p:spPr>
            <a:xfrm>
              <a:off x="3065081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4183925C-6C67-4188-ADD7-E5C50CDF92E4}"/>
                </a:ext>
              </a:extLst>
            </p:cNvPr>
            <p:cNvSpPr/>
            <p:nvPr/>
          </p:nvSpPr>
          <p:spPr>
            <a:xfrm>
              <a:off x="3429478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F4CB4F9B-4719-413D-83FF-BAECF3DA618D}"/>
                </a:ext>
              </a:extLst>
            </p:cNvPr>
            <p:cNvSpPr/>
            <p:nvPr/>
          </p:nvSpPr>
          <p:spPr>
            <a:xfrm>
              <a:off x="3793875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02D5E190-3F39-4209-A971-A361F72565BE}"/>
                </a:ext>
              </a:extLst>
            </p:cNvPr>
            <p:cNvSpPr/>
            <p:nvPr/>
          </p:nvSpPr>
          <p:spPr>
            <a:xfrm>
              <a:off x="4158272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6F33F9AB-A42F-417A-A706-21B23FFF1B9F}"/>
                </a:ext>
              </a:extLst>
            </p:cNvPr>
            <p:cNvSpPr/>
            <p:nvPr/>
          </p:nvSpPr>
          <p:spPr>
            <a:xfrm>
              <a:off x="4522669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92146437-A9A1-42E2-9F58-3F636CE2E32F}"/>
                </a:ext>
              </a:extLst>
            </p:cNvPr>
            <p:cNvSpPr/>
            <p:nvPr/>
          </p:nvSpPr>
          <p:spPr>
            <a:xfrm>
              <a:off x="4887066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3277F2D7-DAC2-486C-AA3D-17D38D3A72EB}"/>
                </a:ext>
              </a:extLst>
            </p:cNvPr>
            <p:cNvSpPr/>
            <p:nvPr/>
          </p:nvSpPr>
          <p:spPr>
            <a:xfrm>
              <a:off x="5251463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646820C9-8560-4460-BA12-6F6576814EBC}"/>
                </a:ext>
              </a:extLst>
            </p:cNvPr>
            <p:cNvSpPr/>
            <p:nvPr/>
          </p:nvSpPr>
          <p:spPr>
            <a:xfrm>
              <a:off x="5615860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矩形 55">
              <a:extLst>
                <a:ext uri="{FF2B5EF4-FFF2-40B4-BE49-F238E27FC236}">
                  <a16:creationId xmlns:a16="http://schemas.microsoft.com/office/drawing/2014/main" id="{32FDE942-0B57-406E-B5AF-45B6FC1ADB12}"/>
                </a:ext>
              </a:extLst>
            </p:cNvPr>
            <p:cNvSpPr/>
            <p:nvPr/>
          </p:nvSpPr>
          <p:spPr>
            <a:xfrm>
              <a:off x="5980257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F4B6E392-D7A0-40EB-81F4-16FC7DD3C3D5}"/>
                </a:ext>
              </a:extLst>
            </p:cNvPr>
            <p:cNvSpPr/>
            <p:nvPr/>
          </p:nvSpPr>
          <p:spPr>
            <a:xfrm>
              <a:off x="6344654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矩形 57">
              <a:extLst>
                <a:ext uri="{FF2B5EF4-FFF2-40B4-BE49-F238E27FC236}">
                  <a16:creationId xmlns:a16="http://schemas.microsoft.com/office/drawing/2014/main" id="{E0F7B8D8-7C04-49C4-9E3F-AE08627BA877}"/>
                </a:ext>
              </a:extLst>
            </p:cNvPr>
            <p:cNvSpPr/>
            <p:nvPr/>
          </p:nvSpPr>
          <p:spPr>
            <a:xfrm>
              <a:off x="6709051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矩形 58">
              <a:extLst>
                <a:ext uri="{FF2B5EF4-FFF2-40B4-BE49-F238E27FC236}">
                  <a16:creationId xmlns:a16="http://schemas.microsoft.com/office/drawing/2014/main" id="{A135CFE0-0D05-45C2-BECE-385278B2D8C4}"/>
                </a:ext>
              </a:extLst>
            </p:cNvPr>
            <p:cNvSpPr/>
            <p:nvPr/>
          </p:nvSpPr>
          <p:spPr>
            <a:xfrm>
              <a:off x="7073448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矩形 59">
              <a:extLst>
                <a:ext uri="{FF2B5EF4-FFF2-40B4-BE49-F238E27FC236}">
                  <a16:creationId xmlns:a16="http://schemas.microsoft.com/office/drawing/2014/main" id="{54B7E2F5-58FD-4CEC-AB49-47B0CD4B93AC}"/>
                </a:ext>
              </a:extLst>
            </p:cNvPr>
            <p:cNvSpPr/>
            <p:nvPr/>
          </p:nvSpPr>
          <p:spPr>
            <a:xfrm>
              <a:off x="7437845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FB1607C6-253F-48FA-B080-4F740A0FE877}"/>
                </a:ext>
              </a:extLst>
            </p:cNvPr>
            <p:cNvSpPr/>
            <p:nvPr/>
          </p:nvSpPr>
          <p:spPr>
            <a:xfrm>
              <a:off x="7802242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矩形 61">
              <a:extLst>
                <a:ext uri="{FF2B5EF4-FFF2-40B4-BE49-F238E27FC236}">
                  <a16:creationId xmlns:a16="http://schemas.microsoft.com/office/drawing/2014/main" id="{1D3D369E-746A-4203-A7A2-78DC8938038B}"/>
                </a:ext>
              </a:extLst>
            </p:cNvPr>
            <p:cNvSpPr/>
            <p:nvPr/>
          </p:nvSpPr>
          <p:spPr>
            <a:xfrm>
              <a:off x="8166639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矩形 62">
              <a:extLst>
                <a:ext uri="{FF2B5EF4-FFF2-40B4-BE49-F238E27FC236}">
                  <a16:creationId xmlns:a16="http://schemas.microsoft.com/office/drawing/2014/main" id="{1DD6C151-867B-47CA-95C9-E180AC315D1F}"/>
                </a:ext>
              </a:extLst>
            </p:cNvPr>
            <p:cNvSpPr/>
            <p:nvPr/>
          </p:nvSpPr>
          <p:spPr>
            <a:xfrm>
              <a:off x="8531036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矩形 63">
              <a:extLst>
                <a:ext uri="{FF2B5EF4-FFF2-40B4-BE49-F238E27FC236}">
                  <a16:creationId xmlns:a16="http://schemas.microsoft.com/office/drawing/2014/main" id="{99156B86-3D77-4278-932C-726A2A3EB7EE}"/>
                </a:ext>
              </a:extLst>
            </p:cNvPr>
            <p:cNvSpPr/>
            <p:nvPr/>
          </p:nvSpPr>
          <p:spPr>
            <a:xfrm>
              <a:off x="8895433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矩形 64">
              <a:extLst>
                <a:ext uri="{FF2B5EF4-FFF2-40B4-BE49-F238E27FC236}">
                  <a16:creationId xmlns:a16="http://schemas.microsoft.com/office/drawing/2014/main" id="{62B95649-546A-44E1-A5BB-EBCBB9776ED3}"/>
                </a:ext>
              </a:extLst>
            </p:cNvPr>
            <p:cNvSpPr/>
            <p:nvPr/>
          </p:nvSpPr>
          <p:spPr>
            <a:xfrm>
              <a:off x="9259830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矩形 65">
              <a:extLst>
                <a:ext uri="{FF2B5EF4-FFF2-40B4-BE49-F238E27FC236}">
                  <a16:creationId xmlns:a16="http://schemas.microsoft.com/office/drawing/2014/main" id="{B20D753F-2C1B-4D2D-9D3C-5597F850A278}"/>
                </a:ext>
              </a:extLst>
            </p:cNvPr>
            <p:cNvSpPr/>
            <p:nvPr/>
          </p:nvSpPr>
          <p:spPr>
            <a:xfrm>
              <a:off x="9624227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矩形 66">
              <a:extLst>
                <a:ext uri="{FF2B5EF4-FFF2-40B4-BE49-F238E27FC236}">
                  <a16:creationId xmlns:a16="http://schemas.microsoft.com/office/drawing/2014/main" id="{48638E7E-617C-4DED-9F38-3F09DA44F3C7}"/>
                </a:ext>
              </a:extLst>
            </p:cNvPr>
            <p:cNvSpPr/>
            <p:nvPr/>
          </p:nvSpPr>
          <p:spPr>
            <a:xfrm>
              <a:off x="9988624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矩形 67">
              <a:extLst>
                <a:ext uri="{FF2B5EF4-FFF2-40B4-BE49-F238E27FC236}">
                  <a16:creationId xmlns:a16="http://schemas.microsoft.com/office/drawing/2014/main" id="{229A2748-B1DA-4B68-A146-01BEF4177132}"/>
                </a:ext>
              </a:extLst>
            </p:cNvPr>
            <p:cNvSpPr/>
            <p:nvPr/>
          </p:nvSpPr>
          <p:spPr>
            <a:xfrm>
              <a:off x="10353021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矩形 68">
              <a:extLst>
                <a:ext uri="{FF2B5EF4-FFF2-40B4-BE49-F238E27FC236}">
                  <a16:creationId xmlns:a16="http://schemas.microsoft.com/office/drawing/2014/main" id="{98907F5A-38E0-4FFC-B8E8-0D61D0C6F392}"/>
                </a:ext>
              </a:extLst>
            </p:cNvPr>
            <p:cNvSpPr/>
            <p:nvPr/>
          </p:nvSpPr>
          <p:spPr>
            <a:xfrm>
              <a:off x="10717418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矩形 69">
              <a:extLst>
                <a:ext uri="{FF2B5EF4-FFF2-40B4-BE49-F238E27FC236}">
                  <a16:creationId xmlns:a16="http://schemas.microsoft.com/office/drawing/2014/main" id="{A347548B-9777-4CE4-B78D-7DF1A3E1C177}"/>
                </a:ext>
              </a:extLst>
            </p:cNvPr>
            <p:cNvSpPr/>
            <p:nvPr/>
          </p:nvSpPr>
          <p:spPr>
            <a:xfrm>
              <a:off x="11081815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矩形 70">
              <a:extLst>
                <a:ext uri="{FF2B5EF4-FFF2-40B4-BE49-F238E27FC236}">
                  <a16:creationId xmlns:a16="http://schemas.microsoft.com/office/drawing/2014/main" id="{3C3C4AFF-C209-42B5-AFFE-E0AB6E425ABA}"/>
                </a:ext>
              </a:extLst>
            </p:cNvPr>
            <p:cNvSpPr/>
            <p:nvPr/>
          </p:nvSpPr>
          <p:spPr>
            <a:xfrm>
              <a:off x="11446212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矩形 71">
              <a:extLst>
                <a:ext uri="{FF2B5EF4-FFF2-40B4-BE49-F238E27FC236}">
                  <a16:creationId xmlns:a16="http://schemas.microsoft.com/office/drawing/2014/main" id="{25830450-3831-4CD0-85E9-3FE3CAFE22BC}"/>
                </a:ext>
              </a:extLst>
            </p:cNvPr>
            <p:cNvSpPr/>
            <p:nvPr/>
          </p:nvSpPr>
          <p:spPr>
            <a:xfrm>
              <a:off x="11810609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3" name="矩形: 圆角 82">
            <a:extLst>
              <a:ext uri="{FF2B5EF4-FFF2-40B4-BE49-F238E27FC236}">
                <a16:creationId xmlns:a16="http://schemas.microsoft.com/office/drawing/2014/main" id="{12A0D634-C284-4C4D-A9CC-BE4076D6E586}"/>
              </a:ext>
            </a:extLst>
          </p:cNvPr>
          <p:cNvSpPr/>
          <p:nvPr/>
        </p:nvSpPr>
        <p:spPr>
          <a:xfrm>
            <a:off x="624840" y="807720"/>
            <a:ext cx="10942322" cy="5242560"/>
          </a:xfrm>
          <a:prstGeom prst="roundRect">
            <a:avLst>
              <a:gd name="adj" fmla="val 103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矩形: 圆角 84">
            <a:extLst>
              <a:ext uri="{FF2B5EF4-FFF2-40B4-BE49-F238E27FC236}">
                <a16:creationId xmlns:a16="http://schemas.microsoft.com/office/drawing/2014/main" id="{1201DC67-59CA-4659-B1C1-9B8D5A32D40A}"/>
              </a:ext>
            </a:extLst>
          </p:cNvPr>
          <p:cNvSpPr/>
          <p:nvPr/>
        </p:nvSpPr>
        <p:spPr>
          <a:xfrm>
            <a:off x="883906" y="1015056"/>
            <a:ext cx="2412661" cy="548424"/>
          </a:xfrm>
          <a:prstGeom prst="roundRect">
            <a:avLst>
              <a:gd name="adj" fmla="val 50000"/>
            </a:avLst>
          </a:prstGeom>
          <a:solidFill>
            <a:srgbClr val="3EC09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spc="600" dirty="0">
                <a:latin typeface="锐字真言体免费商用" panose="02010600030101010101" pitchFamily="2" charset="-122"/>
                <a:ea typeface="锐字真言体免费商用" panose="02010600030101010101" pitchFamily="2" charset="-122"/>
              </a:rPr>
              <a:t>牙齿的外形</a:t>
            </a:r>
          </a:p>
        </p:txBody>
      </p:sp>
      <p:pic>
        <p:nvPicPr>
          <p:cNvPr id="73" name="Picture 7" descr="未标题-7">
            <a:extLst>
              <a:ext uri="{FF2B5EF4-FFF2-40B4-BE49-F238E27FC236}">
                <a16:creationId xmlns:a16="http://schemas.microsoft.com/office/drawing/2014/main" id="{F60B2FF5-35C5-4061-85A9-63440F2A7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292" y="1828270"/>
            <a:ext cx="3810000" cy="3805238"/>
          </a:xfrm>
          <a:prstGeom prst="rect">
            <a:avLst/>
          </a:prstGeom>
          <a:noFill/>
          <a:ln w="38100">
            <a:solidFill>
              <a:srgbClr val="3EC09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0" descr="未标题-14">
            <a:extLst>
              <a:ext uri="{FF2B5EF4-FFF2-40B4-BE49-F238E27FC236}">
                <a16:creationId xmlns:a16="http://schemas.microsoft.com/office/drawing/2014/main" id="{D3EAE080-1F89-49EB-AEBB-729002452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413" y="1828270"/>
            <a:ext cx="6138444" cy="3792538"/>
          </a:xfrm>
          <a:prstGeom prst="rect">
            <a:avLst/>
          </a:prstGeom>
          <a:noFill/>
          <a:ln w="38100">
            <a:solidFill>
              <a:srgbClr val="3EC09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8148718"/>
      </p:ext>
    </p:extLst>
  </p:cSld>
  <p:clrMapOvr>
    <a:masterClrMapping/>
  </p:clrMapOvr>
  <p:transition spd="slow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>
            <a:extLst>
              <a:ext uri="{FF2B5EF4-FFF2-40B4-BE49-F238E27FC236}">
                <a16:creationId xmlns:a16="http://schemas.microsoft.com/office/drawing/2014/main" id="{C6C4DD6A-6D92-4EB8-911F-8781CB841814}"/>
              </a:ext>
            </a:extLst>
          </p:cNvPr>
          <p:cNvGrpSpPr/>
          <p:nvPr/>
        </p:nvGrpSpPr>
        <p:grpSpPr>
          <a:xfrm>
            <a:off x="149905" y="0"/>
            <a:ext cx="11892190" cy="6858000"/>
            <a:chOff x="149905" y="0"/>
            <a:chExt cx="11892190" cy="6858000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658487F5-F7EB-4B73-96AD-B7FEBCD05B88}"/>
                </a:ext>
              </a:extLst>
            </p:cNvPr>
            <p:cNvSpPr/>
            <p:nvPr/>
          </p:nvSpPr>
          <p:spPr>
            <a:xfrm>
              <a:off x="149905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7A150FA1-6308-4329-90EC-A462D4AF89B9}"/>
                </a:ext>
              </a:extLst>
            </p:cNvPr>
            <p:cNvSpPr/>
            <p:nvPr/>
          </p:nvSpPr>
          <p:spPr>
            <a:xfrm>
              <a:off x="514302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FBDE89D8-E7F2-4B06-8730-7FC2EED444C0}"/>
                </a:ext>
              </a:extLst>
            </p:cNvPr>
            <p:cNvSpPr/>
            <p:nvPr/>
          </p:nvSpPr>
          <p:spPr>
            <a:xfrm>
              <a:off x="878699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70003662-84AA-44AE-8BE4-C745BCA33EF7}"/>
                </a:ext>
              </a:extLst>
            </p:cNvPr>
            <p:cNvSpPr/>
            <p:nvPr/>
          </p:nvSpPr>
          <p:spPr>
            <a:xfrm>
              <a:off x="1243096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7C1A0961-A2B6-4AC0-AF5C-2D4FE6520842}"/>
                </a:ext>
              </a:extLst>
            </p:cNvPr>
            <p:cNvSpPr/>
            <p:nvPr/>
          </p:nvSpPr>
          <p:spPr>
            <a:xfrm>
              <a:off x="1607493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E865E2D8-1A85-4959-9001-EDECE85F44EB}"/>
                </a:ext>
              </a:extLst>
            </p:cNvPr>
            <p:cNvSpPr/>
            <p:nvPr/>
          </p:nvSpPr>
          <p:spPr>
            <a:xfrm>
              <a:off x="1971890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B890B3F1-753C-4345-9C9D-5F314893B4D4}"/>
                </a:ext>
              </a:extLst>
            </p:cNvPr>
            <p:cNvSpPr/>
            <p:nvPr/>
          </p:nvSpPr>
          <p:spPr>
            <a:xfrm>
              <a:off x="2336287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7B7413E-CCC4-43BF-AA85-6D0BC48D6130}"/>
                </a:ext>
              </a:extLst>
            </p:cNvPr>
            <p:cNvSpPr/>
            <p:nvPr/>
          </p:nvSpPr>
          <p:spPr>
            <a:xfrm>
              <a:off x="2700684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FFC01D1D-4629-4C82-9F9D-197900C8FA5B}"/>
                </a:ext>
              </a:extLst>
            </p:cNvPr>
            <p:cNvSpPr/>
            <p:nvPr/>
          </p:nvSpPr>
          <p:spPr>
            <a:xfrm>
              <a:off x="3065081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27A7FA0A-48DB-4153-9D6D-211DE8BCDBDE}"/>
                </a:ext>
              </a:extLst>
            </p:cNvPr>
            <p:cNvSpPr/>
            <p:nvPr/>
          </p:nvSpPr>
          <p:spPr>
            <a:xfrm>
              <a:off x="3429478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9CC39882-6769-4096-B420-8E4386EB769F}"/>
                </a:ext>
              </a:extLst>
            </p:cNvPr>
            <p:cNvSpPr/>
            <p:nvPr/>
          </p:nvSpPr>
          <p:spPr>
            <a:xfrm>
              <a:off x="3793875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524C2787-6A60-4CEB-A075-98BBB63C8A6F}"/>
                </a:ext>
              </a:extLst>
            </p:cNvPr>
            <p:cNvSpPr/>
            <p:nvPr/>
          </p:nvSpPr>
          <p:spPr>
            <a:xfrm>
              <a:off x="4158272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0238B4F6-C0A1-485E-9A9D-86740D2E2DB9}"/>
                </a:ext>
              </a:extLst>
            </p:cNvPr>
            <p:cNvSpPr/>
            <p:nvPr/>
          </p:nvSpPr>
          <p:spPr>
            <a:xfrm>
              <a:off x="4522669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C389D0AD-9643-4554-BE09-EE2F80B07CF7}"/>
                </a:ext>
              </a:extLst>
            </p:cNvPr>
            <p:cNvSpPr/>
            <p:nvPr/>
          </p:nvSpPr>
          <p:spPr>
            <a:xfrm>
              <a:off x="4887066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2EAB14F6-91B1-4699-AAA9-F91EC63A586B}"/>
                </a:ext>
              </a:extLst>
            </p:cNvPr>
            <p:cNvSpPr/>
            <p:nvPr/>
          </p:nvSpPr>
          <p:spPr>
            <a:xfrm>
              <a:off x="5251463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0D65DD09-AD95-4143-97C1-357B6EE9C8E3}"/>
                </a:ext>
              </a:extLst>
            </p:cNvPr>
            <p:cNvSpPr/>
            <p:nvPr/>
          </p:nvSpPr>
          <p:spPr>
            <a:xfrm>
              <a:off x="5615860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79F9E95A-F958-4830-A570-51E469740051}"/>
                </a:ext>
              </a:extLst>
            </p:cNvPr>
            <p:cNvSpPr/>
            <p:nvPr/>
          </p:nvSpPr>
          <p:spPr>
            <a:xfrm>
              <a:off x="5980257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F1B9448E-D929-4944-8FC7-ECE5518C2172}"/>
                </a:ext>
              </a:extLst>
            </p:cNvPr>
            <p:cNvSpPr/>
            <p:nvPr/>
          </p:nvSpPr>
          <p:spPr>
            <a:xfrm>
              <a:off x="6344654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F80B7387-4C4D-4F86-9C54-2FA834A0848F}"/>
                </a:ext>
              </a:extLst>
            </p:cNvPr>
            <p:cNvSpPr/>
            <p:nvPr/>
          </p:nvSpPr>
          <p:spPr>
            <a:xfrm>
              <a:off x="6709051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ADC71F2C-1A54-48D9-B423-B42ADABD197A}"/>
                </a:ext>
              </a:extLst>
            </p:cNvPr>
            <p:cNvSpPr/>
            <p:nvPr/>
          </p:nvSpPr>
          <p:spPr>
            <a:xfrm>
              <a:off x="7073448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E18A291E-2DDD-4EAE-A8D4-9F11CFB1C072}"/>
                </a:ext>
              </a:extLst>
            </p:cNvPr>
            <p:cNvSpPr/>
            <p:nvPr/>
          </p:nvSpPr>
          <p:spPr>
            <a:xfrm>
              <a:off x="7437845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5F9C083A-A8C3-4DCD-B0C8-EA50FEC9B9B2}"/>
                </a:ext>
              </a:extLst>
            </p:cNvPr>
            <p:cNvSpPr/>
            <p:nvPr/>
          </p:nvSpPr>
          <p:spPr>
            <a:xfrm>
              <a:off x="7802242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FA952C1-067E-4C2A-B739-990AD2909FBF}"/>
                </a:ext>
              </a:extLst>
            </p:cNvPr>
            <p:cNvSpPr/>
            <p:nvPr/>
          </p:nvSpPr>
          <p:spPr>
            <a:xfrm>
              <a:off x="8166639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2DFFC2CE-0306-467B-BEBD-8B336C94A8A7}"/>
                </a:ext>
              </a:extLst>
            </p:cNvPr>
            <p:cNvSpPr/>
            <p:nvPr/>
          </p:nvSpPr>
          <p:spPr>
            <a:xfrm>
              <a:off x="8531036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0D04CD39-89DD-4EE2-B5D2-DA4A0AA9B3AC}"/>
                </a:ext>
              </a:extLst>
            </p:cNvPr>
            <p:cNvSpPr/>
            <p:nvPr/>
          </p:nvSpPr>
          <p:spPr>
            <a:xfrm>
              <a:off x="8895433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1A6AAB82-29C3-4203-9FBF-4B7A395AEE8D}"/>
                </a:ext>
              </a:extLst>
            </p:cNvPr>
            <p:cNvSpPr/>
            <p:nvPr/>
          </p:nvSpPr>
          <p:spPr>
            <a:xfrm>
              <a:off x="9259830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B8BF72B4-6996-4DE6-B387-3D5DDA202250}"/>
                </a:ext>
              </a:extLst>
            </p:cNvPr>
            <p:cNvSpPr/>
            <p:nvPr/>
          </p:nvSpPr>
          <p:spPr>
            <a:xfrm>
              <a:off x="9624227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DE5E00B2-014B-4A56-BC3F-768104269CD7}"/>
                </a:ext>
              </a:extLst>
            </p:cNvPr>
            <p:cNvSpPr/>
            <p:nvPr/>
          </p:nvSpPr>
          <p:spPr>
            <a:xfrm>
              <a:off x="9988624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FE251865-3410-4259-8B7E-01855713E99A}"/>
                </a:ext>
              </a:extLst>
            </p:cNvPr>
            <p:cNvSpPr/>
            <p:nvPr/>
          </p:nvSpPr>
          <p:spPr>
            <a:xfrm>
              <a:off x="10353021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1D29F6E2-1C0B-4904-9E48-2A321DF64F8F}"/>
                </a:ext>
              </a:extLst>
            </p:cNvPr>
            <p:cNvSpPr/>
            <p:nvPr/>
          </p:nvSpPr>
          <p:spPr>
            <a:xfrm>
              <a:off x="10717418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F40716F7-3F3F-49CE-B8E8-66C7AE16FD7C}"/>
                </a:ext>
              </a:extLst>
            </p:cNvPr>
            <p:cNvSpPr/>
            <p:nvPr/>
          </p:nvSpPr>
          <p:spPr>
            <a:xfrm>
              <a:off x="11081815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2F84E6DF-C69F-4751-AFEA-7C602C2305CC}"/>
                </a:ext>
              </a:extLst>
            </p:cNvPr>
            <p:cNvSpPr/>
            <p:nvPr/>
          </p:nvSpPr>
          <p:spPr>
            <a:xfrm>
              <a:off x="11446212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295A1FB3-1DC7-46F2-B945-DBBD83BF7A93}"/>
                </a:ext>
              </a:extLst>
            </p:cNvPr>
            <p:cNvSpPr/>
            <p:nvPr/>
          </p:nvSpPr>
          <p:spPr>
            <a:xfrm>
              <a:off x="11810609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CC006D42-705C-45F4-9552-250FDE5D8B01}"/>
              </a:ext>
            </a:extLst>
          </p:cNvPr>
          <p:cNvGrpSpPr/>
          <p:nvPr/>
        </p:nvGrpSpPr>
        <p:grpSpPr>
          <a:xfrm>
            <a:off x="149905" y="36513"/>
            <a:ext cx="11892190" cy="6858000"/>
            <a:chOff x="149905" y="0"/>
            <a:chExt cx="11892190" cy="6858000"/>
          </a:xfrm>
        </p:grpSpPr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913E20BA-0270-4296-B09C-8B6FB039FF04}"/>
                </a:ext>
              </a:extLst>
            </p:cNvPr>
            <p:cNvSpPr/>
            <p:nvPr/>
          </p:nvSpPr>
          <p:spPr>
            <a:xfrm>
              <a:off x="149905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97CA43AD-A2D0-4801-B0C5-7A50CEF27EF6}"/>
                </a:ext>
              </a:extLst>
            </p:cNvPr>
            <p:cNvSpPr/>
            <p:nvPr/>
          </p:nvSpPr>
          <p:spPr>
            <a:xfrm>
              <a:off x="514302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E6E023A3-5891-4DB7-AF69-07985B5D70BD}"/>
                </a:ext>
              </a:extLst>
            </p:cNvPr>
            <p:cNvSpPr/>
            <p:nvPr/>
          </p:nvSpPr>
          <p:spPr>
            <a:xfrm>
              <a:off x="878699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E57455D9-2C84-4057-9FDF-F33938221EF2}"/>
                </a:ext>
              </a:extLst>
            </p:cNvPr>
            <p:cNvSpPr/>
            <p:nvPr/>
          </p:nvSpPr>
          <p:spPr>
            <a:xfrm>
              <a:off x="1243096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DCB4AAB1-3E64-4985-AE37-C1CBC0243492}"/>
                </a:ext>
              </a:extLst>
            </p:cNvPr>
            <p:cNvSpPr/>
            <p:nvPr/>
          </p:nvSpPr>
          <p:spPr>
            <a:xfrm>
              <a:off x="1607493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DA896B3F-7FE0-48C1-993A-EE9F7EC3F973}"/>
                </a:ext>
              </a:extLst>
            </p:cNvPr>
            <p:cNvSpPr/>
            <p:nvPr/>
          </p:nvSpPr>
          <p:spPr>
            <a:xfrm>
              <a:off x="1971890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36EE64E0-5B11-419A-AAC9-39D3132D2DD1}"/>
                </a:ext>
              </a:extLst>
            </p:cNvPr>
            <p:cNvSpPr/>
            <p:nvPr/>
          </p:nvSpPr>
          <p:spPr>
            <a:xfrm>
              <a:off x="2336287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A8112559-F142-4B30-9F01-F45CB28B941B}"/>
                </a:ext>
              </a:extLst>
            </p:cNvPr>
            <p:cNvSpPr/>
            <p:nvPr/>
          </p:nvSpPr>
          <p:spPr>
            <a:xfrm>
              <a:off x="2700684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0966F086-1C1F-43D5-B1F1-33C81003621E}"/>
                </a:ext>
              </a:extLst>
            </p:cNvPr>
            <p:cNvSpPr/>
            <p:nvPr/>
          </p:nvSpPr>
          <p:spPr>
            <a:xfrm>
              <a:off x="3065081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4183925C-6C67-4188-ADD7-E5C50CDF92E4}"/>
                </a:ext>
              </a:extLst>
            </p:cNvPr>
            <p:cNvSpPr/>
            <p:nvPr/>
          </p:nvSpPr>
          <p:spPr>
            <a:xfrm>
              <a:off x="3429478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F4CB4F9B-4719-413D-83FF-BAECF3DA618D}"/>
                </a:ext>
              </a:extLst>
            </p:cNvPr>
            <p:cNvSpPr/>
            <p:nvPr/>
          </p:nvSpPr>
          <p:spPr>
            <a:xfrm>
              <a:off x="3793875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02D5E190-3F39-4209-A971-A361F72565BE}"/>
                </a:ext>
              </a:extLst>
            </p:cNvPr>
            <p:cNvSpPr/>
            <p:nvPr/>
          </p:nvSpPr>
          <p:spPr>
            <a:xfrm>
              <a:off x="4158272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6F33F9AB-A42F-417A-A706-21B23FFF1B9F}"/>
                </a:ext>
              </a:extLst>
            </p:cNvPr>
            <p:cNvSpPr/>
            <p:nvPr/>
          </p:nvSpPr>
          <p:spPr>
            <a:xfrm>
              <a:off x="4522669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92146437-A9A1-42E2-9F58-3F636CE2E32F}"/>
                </a:ext>
              </a:extLst>
            </p:cNvPr>
            <p:cNvSpPr/>
            <p:nvPr/>
          </p:nvSpPr>
          <p:spPr>
            <a:xfrm>
              <a:off x="4887066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3277F2D7-DAC2-486C-AA3D-17D38D3A72EB}"/>
                </a:ext>
              </a:extLst>
            </p:cNvPr>
            <p:cNvSpPr/>
            <p:nvPr/>
          </p:nvSpPr>
          <p:spPr>
            <a:xfrm>
              <a:off x="5251463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646820C9-8560-4460-BA12-6F6576814EBC}"/>
                </a:ext>
              </a:extLst>
            </p:cNvPr>
            <p:cNvSpPr/>
            <p:nvPr/>
          </p:nvSpPr>
          <p:spPr>
            <a:xfrm>
              <a:off x="5615860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矩形 55">
              <a:extLst>
                <a:ext uri="{FF2B5EF4-FFF2-40B4-BE49-F238E27FC236}">
                  <a16:creationId xmlns:a16="http://schemas.microsoft.com/office/drawing/2014/main" id="{32FDE942-0B57-406E-B5AF-45B6FC1ADB12}"/>
                </a:ext>
              </a:extLst>
            </p:cNvPr>
            <p:cNvSpPr/>
            <p:nvPr/>
          </p:nvSpPr>
          <p:spPr>
            <a:xfrm>
              <a:off x="5980257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F4B6E392-D7A0-40EB-81F4-16FC7DD3C3D5}"/>
                </a:ext>
              </a:extLst>
            </p:cNvPr>
            <p:cNvSpPr/>
            <p:nvPr/>
          </p:nvSpPr>
          <p:spPr>
            <a:xfrm>
              <a:off x="6344654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矩形 57">
              <a:extLst>
                <a:ext uri="{FF2B5EF4-FFF2-40B4-BE49-F238E27FC236}">
                  <a16:creationId xmlns:a16="http://schemas.microsoft.com/office/drawing/2014/main" id="{E0F7B8D8-7C04-49C4-9E3F-AE08627BA877}"/>
                </a:ext>
              </a:extLst>
            </p:cNvPr>
            <p:cNvSpPr/>
            <p:nvPr/>
          </p:nvSpPr>
          <p:spPr>
            <a:xfrm>
              <a:off x="6709051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矩形 58">
              <a:extLst>
                <a:ext uri="{FF2B5EF4-FFF2-40B4-BE49-F238E27FC236}">
                  <a16:creationId xmlns:a16="http://schemas.microsoft.com/office/drawing/2014/main" id="{A135CFE0-0D05-45C2-BECE-385278B2D8C4}"/>
                </a:ext>
              </a:extLst>
            </p:cNvPr>
            <p:cNvSpPr/>
            <p:nvPr/>
          </p:nvSpPr>
          <p:spPr>
            <a:xfrm>
              <a:off x="7073448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矩形 59">
              <a:extLst>
                <a:ext uri="{FF2B5EF4-FFF2-40B4-BE49-F238E27FC236}">
                  <a16:creationId xmlns:a16="http://schemas.microsoft.com/office/drawing/2014/main" id="{54B7E2F5-58FD-4CEC-AB49-47B0CD4B93AC}"/>
                </a:ext>
              </a:extLst>
            </p:cNvPr>
            <p:cNvSpPr/>
            <p:nvPr/>
          </p:nvSpPr>
          <p:spPr>
            <a:xfrm>
              <a:off x="7437845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FB1607C6-253F-48FA-B080-4F740A0FE877}"/>
                </a:ext>
              </a:extLst>
            </p:cNvPr>
            <p:cNvSpPr/>
            <p:nvPr/>
          </p:nvSpPr>
          <p:spPr>
            <a:xfrm>
              <a:off x="7802242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矩形 61">
              <a:extLst>
                <a:ext uri="{FF2B5EF4-FFF2-40B4-BE49-F238E27FC236}">
                  <a16:creationId xmlns:a16="http://schemas.microsoft.com/office/drawing/2014/main" id="{1D3D369E-746A-4203-A7A2-78DC8938038B}"/>
                </a:ext>
              </a:extLst>
            </p:cNvPr>
            <p:cNvSpPr/>
            <p:nvPr/>
          </p:nvSpPr>
          <p:spPr>
            <a:xfrm>
              <a:off x="8166639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矩形 62">
              <a:extLst>
                <a:ext uri="{FF2B5EF4-FFF2-40B4-BE49-F238E27FC236}">
                  <a16:creationId xmlns:a16="http://schemas.microsoft.com/office/drawing/2014/main" id="{1DD6C151-867B-47CA-95C9-E180AC315D1F}"/>
                </a:ext>
              </a:extLst>
            </p:cNvPr>
            <p:cNvSpPr/>
            <p:nvPr/>
          </p:nvSpPr>
          <p:spPr>
            <a:xfrm>
              <a:off x="8531036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矩形 63">
              <a:extLst>
                <a:ext uri="{FF2B5EF4-FFF2-40B4-BE49-F238E27FC236}">
                  <a16:creationId xmlns:a16="http://schemas.microsoft.com/office/drawing/2014/main" id="{99156B86-3D77-4278-932C-726A2A3EB7EE}"/>
                </a:ext>
              </a:extLst>
            </p:cNvPr>
            <p:cNvSpPr/>
            <p:nvPr/>
          </p:nvSpPr>
          <p:spPr>
            <a:xfrm>
              <a:off x="8895433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矩形 64">
              <a:extLst>
                <a:ext uri="{FF2B5EF4-FFF2-40B4-BE49-F238E27FC236}">
                  <a16:creationId xmlns:a16="http://schemas.microsoft.com/office/drawing/2014/main" id="{62B95649-546A-44E1-A5BB-EBCBB9776ED3}"/>
                </a:ext>
              </a:extLst>
            </p:cNvPr>
            <p:cNvSpPr/>
            <p:nvPr/>
          </p:nvSpPr>
          <p:spPr>
            <a:xfrm>
              <a:off x="9259830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矩形 65">
              <a:extLst>
                <a:ext uri="{FF2B5EF4-FFF2-40B4-BE49-F238E27FC236}">
                  <a16:creationId xmlns:a16="http://schemas.microsoft.com/office/drawing/2014/main" id="{B20D753F-2C1B-4D2D-9D3C-5597F850A278}"/>
                </a:ext>
              </a:extLst>
            </p:cNvPr>
            <p:cNvSpPr/>
            <p:nvPr/>
          </p:nvSpPr>
          <p:spPr>
            <a:xfrm>
              <a:off x="9624227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矩形 66">
              <a:extLst>
                <a:ext uri="{FF2B5EF4-FFF2-40B4-BE49-F238E27FC236}">
                  <a16:creationId xmlns:a16="http://schemas.microsoft.com/office/drawing/2014/main" id="{48638E7E-617C-4DED-9F38-3F09DA44F3C7}"/>
                </a:ext>
              </a:extLst>
            </p:cNvPr>
            <p:cNvSpPr/>
            <p:nvPr/>
          </p:nvSpPr>
          <p:spPr>
            <a:xfrm>
              <a:off x="9988624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矩形 67">
              <a:extLst>
                <a:ext uri="{FF2B5EF4-FFF2-40B4-BE49-F238E27FC236}">
                  <a16:creationId xmlns:a16="http://schemas.microsoft.com/office/drawing/2014/main" id="{229A2748-B1DA-4B68-A146-01BEF4177132}"/>
                </a:ext>
              </a:extLst>
            </p:cNvPr>
            <p:cNvSpPr/>
            <p:nvPr/>
          </p:nvSpPr>
          <p:spPr>
            <a:xfrm>
              <a:off x="10353021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矩形 68">
              <a:extLst>
                <a:ext uri="{FF2B5EF4-FFF2-40B4-BE49-F238E27FC236}">
                  <a16:creationId xmlns:a16="http://schemas.microsoft.com/office/drawing/2014/main" id="{98907F5A-38E0-4FFC-B8E8-0D61D0C6F392}"/>
                </a:ext>
              </a:extLst>
            </p:cNvPr>
            <p:cNvSpPr/>
            <p:nvPr/>
          </p:nvSpPr>
          <p:spPr>
            <a:xfrm>
              <a:off x="10717418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矩形 69">
              <a:extLst>
                <a:ext uri="{FF2B5EF4-FFF2-40B4-BE49-F238E27FC236}">
                  <a16:creationId xmlns:a16="http://schemas.microsoft.com/office/drawing/2014/main" id="{A347548B-9777-4CE4-B78D-7DF1A3E1C177}"/>
                </a:ext>
              </a:extLst>
            </p:cNvPr>
            <p:cNvSpPr/>
            <p:nvPr/>
          </p:nvSpPr>
          <p:spPr>
            <a:xfrm>
              <a:off x="11081815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矩形 70">
              <a:extLst>
                <a:ext uri="{FF2B5EF4-FFF2-40B4-BE49-F238E27FC236}">
                  <a16:creationId xmlns:a16="http://schemas.microsoft.com/office/drawing/2014/main" id="{3C3C4AFF-C209-42B5-AFFE-E0AB6E425ABA}"/>
                </a:ext>
              </a:extLst>
            </p:cNvPr>
            <p:cNvSpPr/>
            <p:nvPr/>
          </p:nvSpPr>
          <p:spPr>
            <a:xfrm>
              <a:off x="11446212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矩形 71">
              <a:extLst>
                <a:ext uri="{FF2B5EF4-FFF2-40B4-BE49-F238E27FC236}">
                  <a16:creationId xmlns:a16="http://schemas.microsoft.com/office/drawing/2014/main" id="{25830450-3831-4CD0-85E9-3FE3CAFE22BC}"/>
                </a:ext>
              </a:extLst>
            </p:cNvPr>
            <p:cNvSpPr/>
            <p:nvPr/>
          </p:nvSpPr>
          <p:spPr>
            <a:xfrm>
              <a:off x="11810609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3" name="矩形: 圆角 82">
            <a:extLst>
              <a:ext uri="{FF2B5EF4-FFF2-40B4-BE49-F238E27FC236}">
                <a16:creationId xmlns:a16="http://schemas.microsoft.com/office/drawing/2014/main" id="{12A0D634-C284-4C4D-A9CC-BE4076D6E586}"/>
              </a:ext>
            </a:extLst>
          </p:cNvPr>
          <p:cNvSpPr/>
          <p:nvPr/>
        </p:nvSpPr>
        <p:spPr>
          <a:xfrm>
            <a:off x="624840" y="807720"/>
            <a:ext cx="10942322" cy="5242560"/>
          </a:xfrm>
          <a:prstGeom prst="roundRect">
            <a:avLst>
              <a:gd name="adj" fmla="val 103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矩形: 圆角 84">
            <a:extLst>
              <a:ext uri="{FF2B5EF4-FFF2-40B4-BE49-F238E27FC236}">
                <a16:creationId xmlns:a16="http://schemas.microsoft.com/office/drawing/2014/main" id="{1201DC67-59CA-4659-B1C1-9B8D5A32D40A}"/>
              </a:ext>
            </a:extLst>
          </p:cNvPr>
          <p:cNvSpPr/>
          <p:nvPr/>
        </p:nvSpPr>
        <p:spPr>
          <a:xfrm>
            <a:off x="883906" y="1015056"/>
            <a:ext cx="2412661" cy="548424"/>
          </a:xfrm>
          <a:prstGeom prst="roundRect">
            <a:avLst>
              <a:gd name="adj" fmla="val 50000"/>
            </a:avLst>
          </a:prstGeom>
          <a:solidFill>
            <a:srgbClr val="3EC09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spc="600" dirty="0">
                <a:latin typeface="锐字真言体免费商用" panose="02010600030101010101" pitchFamily="2" charset="-122"/>
                <a:ea typeface="锐字真言体免费商用" panose="02010600030101010101" pitchFamily="2" charset="-122"/>
              </a:rPr>
              <a:t>牙齿作用大</a:t>
            </a:r>
          </a:p>
        </p:txBody>
      </p:sp>
      <p:pic>
        <p:nvPicPr>
          <p:cNvPr id="73" name="Picture 13" descr="未标题-16">
            <a:extLst>
              <a:ext uri="{FF2B5EF4-FFF2-40B4-BE49-F238E27FC236}">
                <a16:creationId xmlns:a16="http://schemas.microsoft.com/office/drawing/2014/main" id="{896BDCE9-A598-427C-8484-C8243A147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6522" t="15218" r="10869" b="21739"/>
          <a:stretch>
            <a:fillRect/>
          </a:stretch>
        </p:blipFill>
        <p:spPr bwMode="auto">
          <a:xfrm rot="227203">
            <a:off x="962241" y="1866919"/>
            <a:ext cx="3276600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74" name="Picture 15" descr="未标题-17">
            <a:extLst>
              <a:ext uri="{FF2B5EF4-FFF2-40B4-BE49-F238E27FC236}">
                <a16:creationId xmlns:a16="http://schemas.microsoft.com/office/drawing/2014/main" id="{97C09D5B-CE21-4820-87CC-BAC667D78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t="20000" b="12500"/>
          <a:stretch>
            <a:fillRect/>
          </a:stretch>
        </p:blipFill>
        <p:spPr bwMode="auto">
          <a:xfrm>
            <a:off x="4334167" y="2182314"/>
            <a:ext cx="3363950" cy="2270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75" name="Picture 16" descr="未标题-18psd副本">
            <a:extLst>
              <a:ext uri="{FF2B5EF4-FFF2-40B4-BE49-F238E27FC236}">
                <a16:creationId xmlns:a16="http://schemas.microsoft.com/office/drawing/2014/main" id="{69CE3D79-D4B5-4A82-828D-3148408EE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6233" t="16623" r="8571" b="33507"/>
          <a:stretch>
            <a:fillRect/>
          </a:stretch>
        </p:blipFill>
        <p:spPr bwMode="auto">
          <a:xfrm>
            <a:off x="7576837" y="2246040"/>
            <a:ext cx="3886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sp>
        <p:nvSpPr>
          <p:cNvPr id="76" name="Text Box 7">
            <a:extLst>
              <a:ext uri="{FF2B5EF4-FFF2-40B4-BE49-F238E27FC236}">
                <a16:creationId xmlns:a16="http://schemas.microsoft.com/office/drawing/2014/main" id="{B01C5B87-E9E6-4873-A605-1EC498D313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7999" y="4364501"/>
            <a:ext cx="3730983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Char char=" "/>
            </a:pPr>
            <a:r>
              <a:rPr lang="zh-CN" altLang="en-US" sz="2400" dirty="0">
                <a:solidFill>
                  <a:srgbClr val="3EC29C"/>
                </a:solidFill>
                <a:latin typeface="锐字真言体免费商用" panose="02010600030101010101" pitchFamily="2" charset="-122"/>
                <a:ea typeface="锐字真言体免费商用" panose="02010600030101010101" pitchFamily="2" charset="-122"/>
              </a:rPr>
              <a:t>           </a:t>
            </a:r>
          </a:p>
          <a:p>
            <a:pPr algn="ctr" eaLnBrk="1" hangingPunct="1">
              <a:lnSpc>
                <a:spcPct val="80000"/>
              </a:lnSpc>
              <a:buFontTx/>
              <a:buChar char=" "/>
            </a:pPr>
            <a:r>
              <a:rPr lang="zh-CN" altLang="en-US" sz="2400" dirty="0">
                <a:solidFill>
                  <a:srgbClr val="3EC29C"/>
                </a:solidFill>
                <a:latin typeface="锐字真言体免费商用" panose="02010600030101010101" pitchFamily="2" charset="-122"/>
                <a:ea typeface="锐字真言体免费商用" panose="02010600030101010101" pitchFamily="2" charset="-122"/>
              </a:rPr>
              <a:t>         切牙切割食物</a:t>
            </a:r>
          </a:p>
        </p:txBody>
      </p:sp>
      <p:sp>
        <p:nvSpPr>
          <p:cNvPr id="77" name="Rectangle 8">
            <a:extLst>
              <a:ext uri="{FF2B5EF4-FFF2-40B4-BE49-F238E27FC236}">
                <a16:creationId xmlns:a16="http://schemas.microsoft.com/office/drawing/2014/main" id="{6F31089D-1008-4073-9C38-CDF0BA5889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8723" y="4674248"/>
            <a:ext cx="368278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>
                <a:solidFill>
                  <a:srgbClr val="3EC29C"/>
                </a:solidFill>
                <a:latin typeface="锐字真言体免费商用" panose="02010600030101010101" pitchFamily="2" charset="-122"/>
                <a:ea typeface="锐字真言体免费商用" panose="02010600030101010101" pitchFamily="2" charset="-122"/>
              </a:rPr>
              <a:t>尖牙：  撕裂食物          </a:t>
            </a:r>
          </a:p>
        </p:txBody>
      </p:sp>
      <p:sp>
        <p:nvSpPr>
          <p:cNvPr id="78" name="Rectangle 9">
            <a:extLst>
              <a:ext uri="{FF2B5EF4-FFF2-40B4-BE49-F238E27FC236}">
                <a16:creationId xmlns:a16="http://schemas.microsoft.com/office/drawing/2014/main" id="{BFC86B4D-C3BF-4E10-814D-CD4FB46213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7494" y="4674247"/>
            <a:ext cx="31012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>
                <a:solidFill>
                  <a:srgbClr val="3EC29C"/>
                </a:solidFill>
                <a:latin typeface="锐字真言体免费商用" panose="02010600030101010101" pitchFamily="2" charset="-122"/>
                <a:ea typeface="锐字真言体免费商用" panose="02010600030101010101" pitchFamily="2" charset="-122"/>
              </a:rPr>
              <a:t>磨牙：  磨碎食物</a:t>
            </a:r>
          </a:p>
        </p:txBody>
      </p:sp>
    </p:spTree>
    <p:extLst>
      <p:ext uri="{BB962C8B-B14F-4D97-AF65-F5344CB8AC3E}">
        <p14:creationId xmlns:p14="http://schemas.microsoft.com/office/powerpoint/2010/main" val="731244995"/>
      </p:ext>
    </p:extLst>
  </p:cSld>
  <p:clrMapOvr>
    <a:masterClrMapping/>
  </p:clrMapOvr>
  <p:transition spd="slow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76" grpId="0"/>
      <p:bldP spid="77" grpId="0"/>
      <p:bldP spid="7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>
            <a:extLst>
              <a:ext uri="{FF2B5EF4-FFF2-40B4-BE49-F238E27FC236}">
                <a16:creationId xmlns:a16="http://schemas.microsoft.com/office/drawing/2014/main" id="{C6C4DD6A-6D92-4EB8-911F-8781CB841814}"/>
              </a:ext>
            </a:extLst>
          </p:cNvPr>
          <p:cNvGrpSpPr/>
          <p:nvPr/>
        </p:nvGrpSpPr>
        <p:grpSpPr>
          <a:xfrm>
            <a:off x="149905" y="0"/>
            <a:ext cx="11892190" cy="6858000"/>
            <a:chOff x="149905" y="0"/>
            <a:chExt cx="11892190" cy="6858000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658487F5-F7EB-4B73-96AD-B7FEBCD05B88}"/>
                </a:ext>
              </a:extLst>
            </p:cNvPr>
            <p:cNvSpPr/>
            <p:nvPr/>
          </p:nvSpPr>
          <p:spPr>
            <a:xfrm>
              <a:off x="149905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7A150FA1-6308-4329-90EC-A462D4AF89B9}"/>
                </a:ext>
              </a:extLst>
            </p:cNvPr>
            <p:cNvSpPr/>
            <p:nvPr/>
          </p:nvSpPr>
          <p:spPr>
            <a:xfrm>
              <a:off x="514302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FBDE89D8-E7F2-4B06-8730-7FC2EED444C0}"/>
                </a:ext>
              </a:extLst>
            </p:cNvPr>
            <p:cNvSpPr/>
            <p:nvPr/>
          </p:nvSpPr>
          <p:spPr>
            <a:xfrm>
              <a:off x="878699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70003662-84AA-44AE-8BE4-C745BCA33EF7}"/>
                </a:ext>
              </a:extLst>
            </p:cNvPr>
            <p:cNvSpPr/>
            <p:nvPr/>
          </p:nvSpPr>
          <p:spPr>
            <a:xfrm>
              <a:off x="1243096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7C1A0961-A2B6-4AC0-AF5C-2D4FE6520842}"/>
                </a:ext>
              </a:extLst>
            </p:cNvPr>
            <p:cNvSpPr/>
            <p:nvPr/>
          </p:nvSpPr>
          <p:spPr>
            <a:xfrm>
              <a:off x="1607493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E865E2D8-1A85-4959-9001-EDECE85F44EB}"/>
                </a:ext>
              </a:extLst>
            </p:cNvPr>
            <p:cNvSpPr/>
            <p:nvPr/>
          </p:nvSpPr>
          <p:spPr>
            <a:xfrm>
              <a:off x="1971890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B890B3F1-753C-4345-9C9D-5F314893B4D4}"/>
                </a:ext>
              </a:extLst>
            </p:cNvPr>
            <p:cNvSpPr/>
            <p:nvPr/>
          </p:nvSpPr>
          <p:spPr>
            <a:xfrm>
              <a:off x="2336287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7B7413E-CCC4-43BF-AA85-6D0BC48D6130}"/>
                </a:ext>
              </a:extLst>
            </p:cNvPr>
            <p:cNvSpPr/>
            <p:nvPr/>
          </p:nvSpPr>
          <p:spPr>
            <a:xfrm>
              <a:off x="2700684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FFC01D1D-4629-4C82-9F9D-197900C8FA5B}"/>
                </a:ext>
              </a:extLst>
            </p:cNvPr>
            <p:cNvSpPr/>
            <p:nvPr/>
          </p:nvSpPr>
          <p:spPr>
            <a:xfrm>
              <a:off x="3065081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27A7FA0A-48DB-4153-9D6D-211DE8BCDBDE}"/>
                </a:ext>
              </a:extLst>
            </p:cNvPr>
            <p:cNvSpPr/>
            <p:nvPr/>
          </p:nvSpPr>
          <p:spPr>
            <a:xfrm>
              <a:off x="3429478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9CC39882-6769-4096-B420-8E4386EB769F}"/>
                </a:ext>
              </a:extLst>
            </p:cNvPr>
            <p:cNvSpPr/>
            <p:nvPr/>
          </p:nvSpPr>
          <p:spPr>
            <a:xfrm>
              <a:off x="3793875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524C2787-6A60-4CEB-A075-98BBB63C8A6F}"/>
                </a:ext>
              </a:extLst>
            </p:cNvPr>
            <p:cNvSpPr/>
            <p:nvPr/>
          </p:nvSpPr>
          <p:spPr>
            <a:xfrm>
              <a:off x="4158272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0238B4F6-C0A1-485E-9A9D-86740D2E2DB9}"/>
                </a:ext>
              </a:extLst>
            </p:cNvPr>
            <p:cNvSpPr/>
            <p:nvPr/>
          </p:nvSpPr>
          <p:spPr>
            <a:xfrm>
              <a:off x="4522669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C389D0AD-9643-4554-BE09-EE2F80B07CF7}"/>
                </a:ext>
              </a:extLst>
            </p:cNvPr>
            <p:cNvSpPr/>
            <p:nvPr/>
          </p:nvSpPr>
          <p:spPr>
            <a:xfrm>
              <a:off x="4887066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2EAB14F6-91B1-4699-AAA9-F91EC63A586B}"/>
                </a:ext>
              </a:extLst>
            </p:cNvPr>
            <p:cNvSpPr/>
            <p:nvPr/>
          </p:nvSpPr>
          <p:spPr>
            <a:xfrm>
              <a:off x="5251463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0D65DD09-AD95-4143-97C1-357B6EE9C8E3}"/>
                </a:ext>
              </a:extLst>
            </p:cNvPr>
            <p:cNvSpPr/>
            <p:nvPr/>
          </p:nvSpPr>
          <p:spPr>
            <a:xfrm>
              <a:off x="5615860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79F9E95A-F958-4830-A570-51E469740051}"/>
                </a:ext>
              </a:extLst>
            </p:cNvPr>
            <p:cNvSpPr/>
            <p:nvPr/>
          </p:nvSpPr>
          <p:spPr>
            <a:xfrm>
              <a:off x="5980257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F1B9448E-D929-4944-8FC7-ECE5518C2172}"/>
                </a:ext>
              </a:extLst>
            </p:cNvPr>
            <p:cNvSpPr/>
            <p:nvPr/>
          </p:nvSpPr>
          <p:spPr>
            <a:xfrm>
              <a:off x="6344654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F80B7387-4C4D-4F86-9C54-2FA834A0848F}"/>
                </a:ext>
              </a:extLst>
            </p:cNvPr>
            <p:cNvSpPr/>
            <p:nvPr/>
          </p:nvSpPr>
          <p:spPr>
            <a:xfrm>
              <a:off x="6709051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ADC71F2C-1A54-48D9-B423-B42ADABD197A}"/>
                </a:ext>
              </a:extLst>
            </p:cNvPr>
            <p:cNvSpPr/>
            <p:nvPr/>
          </p:nvSpPr>
          <p:spPr>
            <a:xfrm>
              <a:off x="7073448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E18A291E-2DDD-4EAE-A8D4-9F11CFB1C072}"/>
                </a:ext>
              </a:extLst>
            </p:cNvPr>
            <p:cNvSpPr/>
            <p:nvPr/>
          </p:nvSpPr>
          <p:spPr>
            <a:xfrm>
              <a:off x="7437845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5F9C083A-A8C3-4DCD-B0C8-EA50FEC9B9B2}"/>
                </a:ext>
              </a:extLst>
            </p:cNvPr>
            <p:cNvSpPr/>
            <p:nvPr/>
          </p:nvSpPr>
          <p:spPr>
            <a:xfrm>
              <a:off x="7802242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FA952C1-067E-4C2A-B739-990AD2909FBF}"/>
                </a:ext>
              </a:extLst>
            </p:cNvPr>
            <p:cNvSpPr/>
            <p:nvPr/>
          </p:nvSpPr>
          <p:spPr>
            <a:xfrm>
              <a:off x="8166639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2DFFC2CE-0306-467B-BEBD-8B336C94A8A7}"/>
                </a:ext>
              </a:extLst>
            </p:cNvPr>
            <p:cNvSpPr/>
            <p:nvPr/>
          </p:nvSpPr>
          <p:spPr>
            <a:xfrm>
              <a:off x="8531036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0D04CD39-89DD-4EE2-B5D2-DA4A0AA9B3AC}"/>
                </a:ext>
              </a:extLst>
            </p:cNvPr>
            <p:cNvSpPr/>
            <p:nvPr/>
          </p:nvSpPr>
          <p:spPr>
            <a:xfrm>
              <a:off x="8895433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1A6AAB82-29C3-4203-9FBF-4B7A395AEE8D}"/>
                </a:ext>
              </a:extLst>
            </p:cNvPr>
            <p:cNvSpPr/>
            <p:nvPr/>
          </p:nvSpPr>
          <p:spPr>
            <a:xfrm>
              <a:off x="9259830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B8BF72B4-6996-4DE6-B387-3D5DDA202250}"/>
                </a:ext>
              </a:extLst>
            </p:cNvPr>
            <p:cNvSpPr/>
            <p:nvPr/>
          </p:nvSpPr>
          <p:spPr>
            <a:xfrm>
              <a:off x="9624227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DE5E00B2-014B-4A56-BC3F-768104269CD7}"/>
                </a:ext>
              </a:extLst>
            </p:cNvPr>
            <p:cNvSpPr/>
            <p:nvPr/>
          </p:nvSpPr>
          <p:spPr>
            <a:xfrm>
              <a:off x="9988624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FE251865-3410-4259-8B7E-01855713E99A}"/>
                </a:ext>
              </a:extLst>
            </p:cNvPr>
            <p:cNvSpPr/>
            <p:nvPr/>
          </p:nvSpPr>
          <p:spPr>
            <a:xfrm>
              <a:off x="10353021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1D29F6E2-1C0B-4904-9E48-2A321DF64F8F}"/>
                </a:ext>
              </a:extLst>
            </p:cNvPr>
            <p:cNvSpPr/>
            <p:nvPr/>
          </p:nvSpPr>
          <p:spPr>
            <a:xfrm>
              <a:off x="10717418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F40716F7-3F3F-49CE-B8E8-66C7AE16FD7C}"/>
                </a:ext>
              </a:extLst>
            </p:cNvPr>
            <p:cNvSpPr/>
            <p:nvPr/>
          </p:nvSpPr>
          <p:spPr>
            <a:xfrm>
              <a:off x="11081815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2F84E6DF-C69F-4751-AFEA-7C602C2305CC}"/>
                </a:ext>
              </a:extLst>
            </p:cNvPr>
            <p:cNvSpPr/>
            <p:nvPr/>
          </p:nvSpPr>
          <p:spPr>
            <a:xfrm>
              <a:off x="11446212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295A1FB3-1DC7-46F2-B945-DBBD83BF7A93}"/>
                </a:ext>
              </a:extLst>
            </p:cNvPr>
            <p:cNvSpPr/>
            <p:nvPr/>
          </p:nvSpPr>
          <p:spPr>
            <a:xfrm>
              <a:off x="11810609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CC006D42-705C-45F4-9552-250FDE5D8B01}"/>
              </a:ext>
            </a:extLst>
          </p:cNvPr>
          <p:cNvGrpSpPr/>
          <p:nvPr/>
        </p:nvGrpSpPr>
        <p:grpSpPr>
          <a:xfrm>
            <a:off x="149905" y="36513"/>
            <a:ext cx="11892190" cy="6858000"/>
            <a:chOff x="149905" y="0"/>
            <a:chExt cx="11892190" cy="6858000"/>
          </a:xfrm>
        </p:grpSpPr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913E20BA-0270-4296-B09C-8B6FB039FF04}"/>
                </a:ext>
              </a:extLst>
            </p:cNvPr>
            <p:cNvSpPr/>
            <p:nvPr/>
          </p:nvSpPr>
          <p:spPr>
            <a:xfrm>
              <a:off x="149905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97CA43AD-A2D0-4801-B0C5-7A50CEF27EF6}"/>
                </a:ext>
              </a:extLst>
            </p:cNvPr>
            <p:cNvSpPr/>
            <p:nvPr/>
          </p:nvSpPr>
          <p:spPr>
            <a:xfrm>
              <a:off x="514302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E6E023A3-5891-4DB7-AF69-07985B5D70BD}"/>
                </a:ext>
              </a:extLst>
            </p:cNvPr>
            <p:cNvSpPr/>
            <p:nvPr/>
          </p:nvSpPr>
          <p:spPr>
            <a:xfrm>
              <a:off x="878699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E57455D9-2C84-4057-9FDF-F33938221EF2}"/>
                </a:ext>
              </a:extLst>
            </p:cNvPr>
            <p:cNvSpPr/>
            <p:nvPr/>
          </p:nvSpPr>
          <p:spPr>
            <a:xfrm>
              <a:off x="1243096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DCB4AAB1-3E64-4985-AE37-C1CBC0243492}"/>
                </a:ext>
              </a:extLst>
            </p:cNvPr>
            <p:cNvSpPr/>
            <p:nvPr/>
          </p:nvSpPr>
          <p:spPr>
            <a:xfrm>
              <a:off x="1607493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DA896B3F-7FE0-48C1-993A-EE9F7EC3F973}"/>
                </a:ext>
              </a:extLst>
            </p:cNvPr>
            <p:cNvSpPr/>
            <p:nvPr/>
          </p:nvSpPr>
          <p:spPr>
            <a:xfrm>
              <a:off x="1971890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36EE64E0-5B11-419A-AAC9-39D3132D2DD1}"/>
                </a:ext>
              </a:extLst>
            </p:cNvPr>
            <p:cNvSpPr/>
            <p:nvPr/>
          </p:nvSpPr>
          <p:spPr>
            <a:xfrm>
              <a:off x="2336287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A8112559-F142-4B30-9F01-F45CB28B941B}"/>
                </a:ext>
              </a:extLst>
            </p:cNvPr>
            <p:cNvSpPr/>
            <p:nvPr/>
          </p:nvSpPr>
          <p:spPr>
            <a:xfrm>
              <a:off x="2700684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0966F086-1C1F-43D5-B1F1-33C81003621E}"/>
                </a:ext>
              </a:extLst>
            </p:cNvPr>
            <p:cNvSpPr/>
            <p:nvPr/>
          </p:nvSpPr>
          <p:spPr>
            <a:xfrm>
              <a:off x="3065081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4183925C-6C67-4188-ADD7-E5C50CDF92E4}"/>
                </a:ext>
              </a:extLst>
            </p:cNvPr>
            <p:cNvSpPr/>
            <p:nvPr/>
          </p:nvSpPr>
          <p:spPr>
            <a:xfrm>
              <a:off x="3429478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F4CB4F9B-4719-413D-83FF-BAECF3DA618D}"/>
                </a:ext>
              </a:extLst>
            </p:cNvPr>
            <p:cNvSpPr/>
            <p:nvPr/>
          </p:nvSpPr>
          <p:spPr>
            <a:xfrm>
              <a:off x="3793875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02D5E190-3F39-4209-A971-A361F72565BE}"/>
                </a:ext>
              </a:extLst>
            </p:cNvPr>
            <p:cNvSpPr/>
            <p:nvPr/>
          </p:nvSpPr>
          <p:spPr>
            <a:xfrm>
              <a:off x="4158272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6F33F9AB-A42F-417A-A706-21B23FFF1B9F}"/>
                </a:ext>
              </a:extLst>
            </p:cNvPr>
            <p:cNvSpPr/>
            <p:nvPr/>
          </p:nvSpPr>
          <p:spPr>
            <a:xfrm>
              <a:off x="4522669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92146437-A9A1-42E2-9F58-3F636CE2E32F}"/>
                </a:ext>
              </a:extLst>
            </p:cNvPr>
            <p:cNvSpPr/>
            <p:nvPr/>
          </p:nvSpPr>
          <p:spPr>
            <a:xfrm>
              <a:off x="4887066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3277F2D7-DAC2-486C-AA3D-17D38D3A72EB}"/>
                </a:ext>
              </a:extLst>
            </p:cNvPr>
            <p:cNvSpPr/>
            <p:nvPr/>
          </p:nvSpPr>
          <p:spPr>
            <a:xfrm>
              <a:off x="5251463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646820C9-8560-4460-BA12-6F6576814EBC}"/>
                </a:ext>
              </a:extLst>
            </p:cNvPr>
            <p:cNvSpPr/>
            <p:nvPr/>
          </p:nvSpPr>
          <p:spPr>
            <a:xfrm>
              <a:off x="5615860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矩形 55">
              <a:extLst>
                <a:ext uri="{FF2B5EF4-FFF2-40B4-BE49-F238E27FC236}">
                  <a16:creationId xmlns:a16="http://schemas.microsoft.com/office/drawing/2014/main" id="{32FDE942-0B57-406E-B5AF-45B6FC1ADB12}"/>
                </a:ext>
              </a:extLst>
            </p:cNvPr>
            <p:cNvSpPr/>
            <p:nvPr/>
          </p:nvSpPr>
          <p:spPr>
            <a:xfrm>
              <a:off x="5980257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F4B6E392-D7A0-40EB-81F4-16FC7DD3C3D5}"/>
                </a:ext>
              </a:extLst>
            </p:cNvPr>
            <p:cNvSpPr/>
            <p:nvPr/>
          </p:nvSpPr>
          <p:spPr>
            <a:xfrm>
              <a:off x="6344654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矩形 57">
              <a:extLst>
                <a:ext uri="{FF2B5EF4-FFF2-40B4-BE49-F238E27FC236}">
                  <a16:creationId xmlns:a16="http://schemas.microsoft.com/office/drawing/2014/main" id="{E0F7B8D8-7C04-49C4-9E3F-AE08627BA877}"/>
                </a:ext>
              </a:extLst>
            </p:cNvPr>
            <p:cNvSpPr/>
            <p:nvPr/>
          </p:nvSpPr>
          <p:spPr>
            <a:xfrm>
              <a:off x="6709051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矩形 58">
              <a:extLst>
                <a:ext uri="{FF2B5EF4-FFF2-40B4-BE49-F238E27FC236}">
                  <a16:creationId xmlns:a16="http://schemas.microsoft.com/office/drawing/2014/main" id="{A135CFE0-0D05-45C2-BECE-385278B2D8C4}"/>
                </a:ext>
              </a:extLst>
            </p:cNvPr>
            <p:cNvSpPr/>
            <p:nvPr/>
          </p:nvSpPr>
          <p:spPr>
            <a:xfrm>
              <a:off x="7073448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矩形 59">
              <a:extLst>
                <a:ext uri="{FF2B5EF4-FFF2-40B4-BE49-F238E27FC236}">
                  <a16:creationId xmlns:a16="http://schemas.microsoft.com/office/drawing/2014/main" id="{54B7E2F5-58FD-4CEC-AB49-47B0CD4B93AC}"/>
                </a:ext>
              </a:extLst>
            </p:cNvPr>
            <p:cNvSpPr/>
            <p:nvPr/>
          </p:nvSpPr>
          <p:spPr>
            <a:xfrm>
              <a:off x="7437845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FB1607C6-253F-48FA-B080-4F740A0FE877}"/>
                </a:ext>
              </a:extLst>
            </p:cNvPr>
            <p:cNvSpPr/>
            <p:nvPr/>
          </p:nvSpPr>
          <p:spPr>
            <a:xfrm>
              <a:off x="7802242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矩形 61">
              <a:extLst>
                <a:ext uri="{FF2B5EF4-FFF2-40B4-BE49-F238E27FC236}">
                  <a16:creationId xmlns:a16="http://schemas.microsoft.com/office/drawing/2014/main" id="{1D3D369E-746A-4203-A7A2-78DC8938038B}"/>
                </a:ext>
              </a:extLst>
            </p:cNvPr>
            <p:cNvSpPr/>
            <p:nvPr/>
          </p:nvSpPr>
          <p:spPr>
            <a:xfrm>
              <a:off x="8166639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矩形 62">
              <a:extLst>
                <a:ext uri="{FF2B5EF4-FFF2-40B4-BE49-F238E27FC236}">
                  <a16:creationId xmlns:a16="http://schemas.microsoft.com/office/drawing/2014/main" id="{1DD6C151-867B-47CA-95C9-E180AC315D1F}"/>
                </a:ext>
              </a:extLst>
            </p:cNvPr>
            <p:cNvSpPr/>
            <p:nvPr/>
          </p:nvSpPr>
          <p:spPr>
            <a:xfrm>
              <a:off x="8531036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矩形 63">
              <a:extLst>
                <a:ext uri="{FF2B5EF4-FFF2-40B4-BE49-F238E27FC236}">
                  <a16:creationId xmlns:a16="http://schemas.microsoft.com/office/drawing/2014/main" id="{99156B86-3D77-4278-932C-726A2A3EB7EE}"/>
                </a:ext>
              </a:extLst>
            </p:cNvPr>
            <p:cNvSpPr/>
            <p:nvPr/>
          </p:nvSpPr>
          <p:spPr>
            <a:xfrm>
              <a:off x="8895433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矩形 64">
              <a:extLst>
                <a:ext uri="{FF2B5EF4-FFF2-40B4-BE49-F238E27FC236}">
                  <a16:creationId xmlns:a16="http://schemas.microsoft.com/office/drawing/2014/main" id="{62B95649-546A-44E1-A5BB-EBCBB9776ED3}"/>
                </a:ext>
              </a:extLst>
            </p:cNvPr>
            <p:cNvSpPr/>
            <p:nvPr/>
          </p:nvSpPr>
          <p:spPr>
            <a:xfrm>
              <a:off x="9259830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矩形 65">
              <a:extLst>
                <a:ext uri="{FF2B5EF4-FFF2-40B4-BE49-F238E27FC236}">
                  <a16:creationId xmlns:a16="http://schemas.microsoft.com/office/drawing/2014/main" id="{B20D753F-2C1B-4D2D-9D3C-5597F850A278}"/>
                </a:ext>
              </a:extLst>
            </p:cNvPr>
            <p:cNvSpPr/>
            <p:nvPr/>
          </p:nvSpPr>
          <p:spPr>
            <a:xfrm>
              <a:off x="9624227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矩形 66">
              <a:extLst>
                <a:ext uri="{FF2B5EF4-FFF2-40B4-BE49-F238E27FC236}">
                  <a16:creationId xmlns:a16="http://schemas.microsoft.com/office/drawing/2014/main" id="{48638E7E-617C-4DED-9F38-3F09DA44F3C7}"/>
                </a:ext>
              </a:extLst>
            </p:cNvPr>
            <p:cNvSpPr/>
            <p:nvPr/>
          </p:nvSpPr>
          <p:spPr>
            <a:xfrm>
              <a:off x="9988624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矩形 67">
              <a:extLst>
                <a:ext uri="{FF2B5EF4-FFF2-40B4-BE49-F238E27FC236}">
                  <a16:creationId xmlns:a16="http://schemas.microsoft.com/office/drawing/2014/main" id="{229A2748-B1DA-4B68-A146-01BEF4177132}"/>
                </a:ext>
              </a:extLst>
            </p:cNvPr>
            <p:cNvSpPr/>
            <p:nvPr/>
          </p:nvSpPr>
          <p:spPr>
            <a:xfrm>
              <a:off x="10353021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矩形 68">
              <a:extLst>
                <a:ext uri="{FF2B5EF4-FFF2-40B4-BE49-F238E27FC236}">
                  <a16:creationId xmlns:a16="http://schemas.microsoft.com/office/drawing/2014/main" id="{98907F5A-38E0-4FFC-B8E8-0D61D0C6F392}"/>
                </a:ext>
              </a:extLst>
            </p:cNvPr>
            <p:cNvSpPr/>
            <p:nvPr/>
          </p:nvSpPr>
          <p:spPr>
            <a:xfrm>
              <a:off x="10717418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矩形 69">
              <a:extLst>
                <a:ext uri="{FF2B5EF4-FFF2-40B4-BE49-F238E27FC236}">
                  <a16:creationId xmlns:a16="http://schemas.microsoft.com/office/drawing/2014/main" id="{A347548B-9777-4CE4-B78D-7DF1A3E1C177}"/>
                </a:ext>
              </a:extLst>
            </p:cNvPr>
            <p:cNvSpPr/>
            <p:nvPr/>
          </p:nvSpPr>
          <p:spPr>
            <a:xfrm>
              <a:off x="11081815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矩形 70">
              <a:extLst>
                <a:ext uri="{FF2B5EF4-FFF2-40B4-BE49-F238E27FC236}">
                  <a16:creationId xmlns:a16="http://schemas.microsoft.com/office/drawing/2014/main" id="{3C3C4AFF-C209-42B5-AFFE-E0AB6E425ABA}"/>
                </a:ext>
              </a:extLst>
            </p:cNvPr>
            <p:cNvSpPr/>
            <p:nvPr/>
          </p:nvSpPr>
          <p:spPr>
            <a:xfrm>
              <a:off x="11446212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矩形 71">
              <a:extLst>
                <a:ext uri="{FF2B5EF4-FFF2-40B4-BE49-F238E27FC236}">
                  <a16:creationId xmlns:a16="http://schemas.microsoft.com/office/drawing/2014/main" id="{25830450-3831-4CD0-85E9-3FE3CAFE22BC}"/>
                </a:ext>
              </a:extLst>
            </p:cNvPr>
            <p:cNvSpPr/>
            <p:nvPr/>
          </p:nvSpPr>
          <p:spPr>
            <a:xfrm>
              <a:off x="11810609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3" name="矩形: 圆角 82">
            <a:extLst>
              <a:ext uri="{FF2B5EF4-FFF2-40B4-BE49-F238E27FC236}">
                <a16:creationId xmlns:a16="http://schemas.microsoft.com/office/drawing/2014/main" id="{12A0D634-C284-4C4D-A9CC-BE4076D6E586}"/>
              </a:ext>
            </a:extLst>
          </p:cNvPr>
          <p:cNvSpPr/>
          <p:nvPr/>
        </p:nvSpPr>
        <p:spPr>
          <a:xfrm>
            <a:off x="624840" y="807720"/>
            <a:ext cx="10942322" cy="5242560"/>
          </a:xfrm>
          <a:prstGeom prst="roundRect">
            <a:avLst>
              <a:gd name="adj" fmla="val 103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矩形: 圆角 84">
            <a:extLst>
              <a:ext uri="{FF2B5EF4-FFF2-40B4-BE49-F238E27FC236}">
                <a16:creationId xmlns:a16="http://schemas.microsoft.com/office/drawing/2014/main" id="{1201DC67-59CA-4659-B1C1-9B8D5A32D40A}"/>
              </a:ext>
            </a:extLst>
          </p:cNvPr>
          <p:cNvSpPr/>
          <p:nvPr/>
        </p:nvSpPr>
        <p:spPr>
          <a:xfrm>
            <a:off x="883906" y="1015056"/>
            <a:ext cx="2412661" cy="548424"/>
          </a:xfrm>
          <a:prstGeom prst="roundRect">
            <a:avLst>
              <a:gd name="adj" fmla="val 50000"/>
            </a:avLst>
          </a:prstGeom>
          <a:solidFill>
            <a:srgbClr val="3EC09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spc="600" dirty="0">
                <a:latin typeface="锐字真言体免费商用" panose="02010600030101010101" pitchFamily="2" charset="-122"/>
                <a:ea typeface="锐字真言体免费商用" panose="02010600030101010101" pitchFamily="2" charset="-122"/>
              </a:rPr>
              <a:t>龋齿好可怕</a:t>
            </a:r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9C359936-B6E2-4AC8-AE95-BE3DE4439341}"/>
              </a:ext>
            </a:extLst>
          </p:cNvPr>
          <p:cNvGrpSpPr/>
          <p:nvPr/>
        </p:nvGrpSpPr>
        <p:grpSpPr>
          <a:xfrm>
            <a:off x="906142" y="1981679"/>
            <a:ext cx="10338121" cy="3258742"/>
            <a:chOff x="906142" y="2081175"/>
            <a:chExt cx="9508397" cy="2997200"/>
          </a:xfrm>
        </p:grpSpPr>
        <p:pic>
          <p:nvPicPr>
            <p:cNvPr id="73" name="Picture 10" descr="龋齿9">
              <a:extLst>
                <a:ext uri="{FF2B5EF4-FFF2-40B4-BE49-F238E27FC236}">
                  <a16:creationId xmlns:a16="http://schemas.microsoft.com/office/drawing/2014/main" id="{A21C5758-922D-448D-9978-9A1C05F91E9C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06142" y="2081175"/>
              <a:ext cx="4495800" cy="2997200"/>
            </a:xfrm>
            <a:prstGeom prst="rect">
              <a:avLst/>
            </a:prstGeom>
            <a:noFill/>
            <a:ln w="28575">
              <a:solidFill>
                <a:srgbClr val="3EC09B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</p:pic>
        <p:pic>
          <p:nvPicPr>
            <p:cNvPr id="74" name="Picture 13" descr="f-1">
              <a:extLst>
                <a:ext uri="{FF2B5EF4-FFF2-40B4-BE49-F238E27FC236}">
                  <a16:creationId xmlns:a16="http://schemas.microsoft.com/office/drawing/2014/main" id="{BAF39502-23D4-4649-8126-600B3AFD5871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918739" y="2081175"/>
              <a:ext cx="4495800" cy="2997200"/>
            </a:xfrm>
            <a:prstGeom prst="rect">
              <a:avLst/>
            </a:prstGeom>
            <a:noFill/>
            <a:ln w="28575">
              <a:solidFill>
                <a:srgbClr val="3EC09B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809862931"/>
      </p:ext>
    </p:extLst>
  </p:cSld>
  <p:clrMapOvr>
    <a:masterClrMapping/>
  </p:clrMapOvr>
  <p:transition spd="slow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>
            <a:extLst>
              <a:ext uri="{FF2B5EF4-FFF2-40B4-BE49-F238E27FC236}">
                <a16:creationId xmlns:a16="http://schemas.microsoft.com/office/drawing/2014/main" id="{C6C4DD6A-6D92-4EB8-911F-8781CB841814}"/>
              </a:ext>
            </a:extLst>
          </p:cNvPr>
          <p:cNvGrpSpPr/>
          <p:nvPr/>
        </p:nvGrpSpPr>
        <p:grpSpPr>
          <a:xfrm>
            <a:off x="149905" y="0"/>
            <a:ext cx="11892190" cy="6858000"/>
            <a:chOff x="149905" y="0"/>
            <a:chExt cx="11892190" cy="6858000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658487F5-F7EB-4B73-96AD-B7FEBCD05B88}"/>
                </a:ext>
              </a:extLst>
            </p:cNvPr>
            <p:cNvSpPr/>
            <p:nvPr/>
          </p:nvSpPr>
          <p:spPr>
            <a:xfrm>
              <a:off x="149905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7A150FA1-6308-4329-90EC-A462D4AF89B9}"/>
                </a:ext>
              </a:extLst>
            </p:cNvPr>
            <p:cNvSpPr/>
            <p:nvPr/>
          </p:nvSpPr>
          <p:spPr>
            <a:xfrm>
              <a:off x="514302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FBDE89D8-E7F2-4B06-8730-7FC2EED444C0}"/>
                </a:ext>
              </a:extLst>
            </p:cNvPr>
            <p:cNvSpPr/>
            <p:nvPr/>
          </p:nvSpPr>
          <p:spPr>
            <a:xfrm>
              <a:off x="878699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70003662-84AA-44AE-8BE4-C745BCA33EF7}"/>
                </a:ext>
              </a:extLst>
            </p:cNvPr>
            <p:cNvSpPr/>
            <p:nvPr/>
          </p:nvSpPr>
          <p:spPr>
            <a:xfrm>
              <a:off x="1243096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7C1A0961-A2B6-4AC0-AF5C-2D4FE6520842}"/>
                </a:ext>
              </a:extLst>
            </p:cNvPr>
            <p:cNvSpPr/>
            <p:nvPr/>
          </p:nvSpPr>
          <p:spPr>
            <a:xfrm>
              <a:off x="1607493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E865E2D8-1A85-4959-9001-EDECE85F44EB}"/>
                </a:ext>
              </a:extLst>
            </p:cNvPr>
            <p:cNvSpPr/>
            <p:nvPr/>
          </p:nvSpPr>
          <p:spPr>
            <a:xfrm>
              <a:off x="1971890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B890B3F1-753C-4345-9C9D-5F314893B4D4}"/>
                </a:ext>
              </a:extLst>
            </p:cNvPr>
            <p:cNvSpPr/>
            <p:nvPr/>
          </p:nvSpPr>
          <p:spPr>
            <a:xfrm>
              <a:off x="2336287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7B7413E-CCC4-43BF-AA85-6D0BC48D6130}"/>
                </a:ext>
              </a:extLst>
            </p:cNvPr>
            <p:cNvSpPr/>
            <p:nvPr/>
          </p:nvSpPr>
          <p:spPr>
            <a:xfrm>
              <a:off x="2700684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FFC01D1D-4629-4C82-9F9D-197900C8FA5B}"/>
                </a:ext>
              </a:extLst>
            </p:cNvPr>
            <p:cNvSpPr/>
            <p:nvPr/>
          </p:nvSpPr>
          <p:spPr>
            <a:xfrm>
              <a:off x="3065081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27A7FA0A-48DB-4153-9D6D-211DE8BCDBDE}"/>
                </a:ext>
              </a:extLst>
            </p:cNvPr>
            <p:cNvSpPr/>
            <p:nvPr/>
          </p:nvSpPr>
          <p:spPr>
            <a:xfrm>
              <a:off x="3429478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9CC39882-6769-4096-B420-8E4386EB769F}"/>
                </a:ext>
              </a:extLst>
            </p:cNvPr>
            <p:cNvSpPr/>
            <p:nvPr/>
          </p:nvSpPr>
          <p:spPr>
            <a:xfrm>
              <a:off x="3793875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524C2787-6A60-4CEB-A075-98BBB63C8A6F}"/>
                </a:ext>
              </a:extLst>
            </p:cNvPr>
            <p:cNvSpPr/>
            <p:nvPr/>
          </p:nvSpPr>
          <p:spPr>
            <a:xfrm>
              <a:off x="4158272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0238B4F6-C0A1-485E-9A9D-86740D2E2DB9}"/>
                </a:ext>
              </a:extLst>
            </p:cNvPr>
            <p:cNvSpPr/>
            <p:nvPr/>
          </p:nvSpPr>
          <p:spPr>
            <a:xfrm>
              <a:off x="4522669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C389D0AD-9643-4554-BE09-EE2F80B07CF7}"/>
                </a:ext>
              </a:extLst>
            </p:cNvPr>
            <p:cNvSpPr/>
            <p:nvPr/>
          </p:nvSpPr>
          <p:spPr>
            <a:xfrm>
              <a:off x="4887066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2EAB14F6-91B1-4699-AAA9-F91EC63A586B}"/>
                </a:ext>
              </a:extLst>
            </p:cNvPr>
            <p:cNvSpPr/>
            <p:nvPr/>
          </p:nvSpPr>
          <p:spPr>
            <a:xfrm>
              <a:off x="5251463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0D65DD09-AD95-4143-97C1-357B6EE9C8E3}"/>
                </a:ext>
              </a:extLst>
            </p:cNvPr>
            <p:cNvSpPr/>
            <p:nvPr/>
          </p:nvSpPr>
          <p:spPr>
            <a:xfrm>
              <a:off x="5615860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79F9E95A-F958-4830-A570-51E469740051}"/>
                </a:ext>
              </a:extLst>
            </p:cNvPr>
            <p:cNvSpPr/>
            <p:nvPr/>
          </p:nvSpPr>
          <p:spPr>
            <a:xfrm>
              <a:off x="5980257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F1B9448E-D929-4944-8FC7-ECE5518C2172}"/>
                </a:ext>
              </a:extLst>
            </p:cNvPr>
            <p:cNvSpPr/>
            <p:nvPr/>
          </p:nvSpPr>
          <p:spPr>
            <a:xfrm>
              <a:off x="6344654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F80B7387-4C4D-4F86-9C54-2FA834A0848F}"/>
                </a:ext>
              </a:extLst>
            </p:cNvPr>
            <p:cNvSpPr/>
            <p:nvPr/>
          </p:nvSpPr>
          <p:spPr>
            <a:xfrm>
              <a:off x="6709051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ADC71F2C-1A54-48D9-B423-B42ADABD197A}"/>
                </a:ext>
              </a:extLst>
            </p:cNvPr>
            <p:cNvSpPr/>
            <p:nvPr/>
          </p:nvSpPr>
          <p:spPr>
            <a:xfrm>
              <a:off x="7073448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E18A291E-2DDD-4EAE-A8D4-9F11CFB1C072}"/>
                </a:ext>
              </a:extLst>
            </p:cNvPr>
            <p:cNvSpPr/>
            <p:nvPr/>
          </p:nvSpPr>
          <p:spPr>
            <a:xfrm>
              <a:off x="7437845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5F9C083A-A8C3-4DCD-B0C8-EA50FEC9B9B2}"/>
                </a:ext>
              </a:extLst>
            </p:cNvPr>
            <p:cNvSpPr/>
            <p:nvPr/>
          </p:nvSpPr>
          <p:spPr>
            <a:xfrm>
              <a:off x="7802242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FA952C1-067E-4C2A-B739-990AD2909FBF}"/>
                </a:ext>
              </a:extLst>
            </p:cNvPr>
            <p:cNvSpPr/>
            <p:nvPr/>
          </p:nvSpPr>
          <p:spPr>
            <a:xfrm>
              <a:off x="8166639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2DFFC2CE-0306-467B-BEBD-8B336C94A8A7}"/>
                </a:ext>
              </a:extLst>
            </p:cNvPr>
            <p:cNvSpPr/>
            <p:nvPr/>
          </p:nvSpPr>
          <p:spPr>
            <a:xfrm>
              <a:off x="8531036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0D04CD39-89DD-4EE2-B5D2-DA4A0AA9B3AC}"/>
                </a:ext>
              </a:extLst>
            </p:cNvPr>
            <p:cNvSpPr/>
            <p:nvPr/>
          </p:nvSpPr>
          <p:spPr>
            <a:xfrm>
              <a:off x="8895433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1A6AAB82-29C3-4203-9FBF-4B7A395AEE8D}"/>
                </a:ext>
              </a:extLst>
            </p:cNvPr>
            <p:cNvSpPr/>
            <p:nvPr/>
          </p:nvSpPr>
          <p:spPr>
            <a:xfrm>
              <a:off x="9259830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B8BF72B4-6996-4DE6-B387-3D5DDA202250}"/>
                </a:ext>
              </a:extLst>
            </p:cNvPr>
            <p:cNvSpPr/>
            <p:nvPr/>
          </p:nvSpPr>
          <p:spPr>
            <a:xfrm>
              <a:off x="9624227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DE5E00B2-014B-4A56-BC3F-768104269CD7}"/>
                </a:ext>
              </a:extLst>
            </p:cNvPr>
            <p:cNvSpPr/>
            <p:nvPr/>
          </p:nvSpPr>
          <p:spPr>
            <a:xfrm>
              <a:off x="9988624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FE251865-3410-4259-8B7E-01855713E99A}"/>
                </a:ext>
              </a:extLst>
            </p:cNvPr>
            <p:cNvSpPr/>
            <p:nvPr/>
          </p:nvSpPr>
          <p:spPr>
            <a:xfrm>
              <a:off x="10353021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1D29F6E2-1C0B-4904-9E48-2A321DF64F8F}"/>
                </a:ext>
              </a:extLst>
            </p:cNvPr>
            <p:cNvSpPr/>
            <p:nvPr/>
          </p:nvSpPr>
          <p:spPr>
            <a:xfrm>
              <a:off x="10717418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F40716F7-3F3F-49CE-B8E8-66C7AE16FD7C}"/>
                </a:ext>
              </a:extLst>
            </p:cNvPr>
            <p:cNvSpPr/>
            <p:nvPr/>
          </p:nvSpPr>
          <p:spPr>
            <a:xfrm>
              <a:off x="11081815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2F84E6DF-C69F-4751-AFEA-7C602C2305CC}"/>
                </a:ext>
              </a:extLst>
            </p:cNvPr>
            <p:cNvSpPr/>
            <p:nvPr/>
          </p:nvSpPr>
          <p:spPr>
            <a:xfrm>
              <a:off x="11446212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295A1FB3-1DC7-46F2-B945-DBBD83BF7A93}"/>
                </a:ext>
              </a:extLst>
            </p:cNvPr>
            <p:cNvSpPr/>
            <p:nvPr/>
          </p:nvSpPr>
          <p:spPr>
            <a:xfrm>
              <a:off x="11810609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CC006D42-705C-45F4-9552-250FDE5D8B01}"/>
              </a:ext>
            </a:extLst>
          </p:cNvPr>
          <p:cNvGrpSpPr/>
          <p:nvPr/>
        </p:nvGrpSpPr>
        <p:grpSpPr>
          <a:xfrm>
            <a:off x="149905" y="36513"/>
            <a:ext cx="11892190" cy="6858000"/>
            <a:chOff x="149905" y="0"/>
            <a:chExt cx="11892190" cy="6858000"/>
          </a:xfrm>
        </p:grpSpPr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913E20BA-0270-4296-B09C-8B6FB039FF04}"/>
                </a:ext>
              </a:extLst>
            </p:cNvPr>
            <p:cNvSpPr/>
            <p:nvPr/>
          </p:nvSpPr>
          <p:spPr>
            <a:xfrm>
              <a:off x="149905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97CA43AD-A2D0-4801-B0C5-7A50CEF27EF6}"/>
                </a:ext>
              </a:extLst>
            </p:cNvPr>
            <p:cNvSpPr/>
            <p:nvPr/>
          </p:nvSpPr>
          <p:spPr>
            <a:xfrm>
              <a:off x="514302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E6E023A3-5891-4DB7-AF69-07985B5D70BD}"/>
                </a:ext>
              </a:extLst>
            </p:cNvPr>
            <p:cNvSpPr/>
            <p:nvPr/>
          </p:nvSpPr>
          <p:spPr>
            <a:xfrm>
              <a:off x="878699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E57455D9-2C84-4057-9FDF-F33938221EF2}"/>
                </a:ext>
              </a:extLst>
            </p:cNvPr>
            <p:cNvSpPr/>
            <p:nvPr/>
          </p:nvSpPr>
          <p:spPr>
            <a:xfrm>
              <a:off x="1243096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DCB4AAB1-3E64-4985-AE37-C1CBC0243492}"/>
                </a:ext>
              </a:extLst>
            </p:cNvPr>
            <p:cNvSpPr/>
            <p:nvPr/>
          </p:nvSpPr>
          <p:spPr>
            <a:xfrm>
              <a:off x="1607493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DA896B3F-7FE0-48C1-993A-EE9F7EC3F973}"/>
                </a:ext>
              </a:extLst>
            </p:cNvPr>
            <p:cNvSpPr/>
            <p:nvPr/>
          </p:nvSpPr>
          <p:spPr>
            <a:xfrm>
              <a:off x="1971890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36EE64E0-5B11-419A-AAC9-39D3132D2DD1}"/>
                </a:ext>
              </a:extLst>
            </p:cNvPr>
            <p:cNvSpPr/>
            <p:nvPr/>
          </p:nvSpPr>
          <p:spPr>
            <a:xfrm>
              <a:off x="2336287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A8112559-F142-4B30-9F01-F45CB28B941B}"/>
                </a:ext>
              </a:extLst>
            </p:cNvPr>
            <p:cNvSpPr/>
            <p:nvPr/>
          </p:nvSpPr>
          <p:spPr>
            <a:xfrm>
              <a:off x="2700684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0966F086-1C1F-43D5-B1F1-33C81003621E}"/>
                </a:ext>
              </a:extLst>
            </p:cNvPr>
            <p:cNvSpPr/>
            <p:nvPr/>
          </p:nvSpPr>
          <p:spPr>
            <a:xfrm>
              <a:off x="3065081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4183925C-6C67-4188-ADD7-E5C50CDF92E4}"/>
                </a:ext>
              </a:extLst>
            </p:cNvPr>
            <p:cNvSpPr/>
            <p:nvPr/>
          </p:nvSpPr>
          <p:spPr>
            <a:xfrm>
              <a:off x="3429478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F4CB4F9B-4719-413D-83FF-BAECF3DA618D}"/>
                </a:ext>
              </a:extLst>
            </p:cNvPr>
            <p:cNvSpPr/>
            <p:nvPr/>
          </p:nvSpPr>
          <p:spPr>
            <a:xfrm>
              <a:off x="3793875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02D5E190-3F39-4209-A971-A361F72565BE}"/>
                </a:ext>
              </a:extLst>
            </p:cNvPr>
            <p:cNvSpPr/>
            <p:nvPr/>
          </p:nvSpPr>
          <p:spPr>
            <a:xfrm>
              <a:off x="4158272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6F33F9AB-A42F-417A-A706-21B23FFF1B9F}"/>
                </a:ext>
              </a:extLst>
            </p:cNvPr>
            <p:cNvSpPr/>
            <p:nvPr/>
          </p:nvSpPr>
          <p:spPr>
            <a:xfrm>
              <a:off x="4522669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92146437-A9A1-42E2-9F58-3F636CE2E32F}"/>
                </a:ext>
              </a:extLst>
            </p:cNvPr>
            <p:cNvSpPr/>
            <p:nvPr/>
          </p:nvSpPr>
          <p:spPr>
            <a:xfrm>
              <a:off x="4887066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3277F2D7-DAC2-486C-AA3D-17D38D3A72EB}"/>
                </a:ext>
              </a:extLst>
            </p:cNvPr>
            <p:cNvSpPr/>
            <p:nvPr/>
          </p:nvSpPr>
          <p:spPr>
            <a:xfrm>
              <a:off x="5251463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646820C9-8560-4460-BA12-6F6576814EBC}"/>
                </a:ext>
              </a:extLst>
            </p:cNvPr>
            <p:cNvSpPr/>
            <p:nvPr/>
          </p:nvSpPr>
          <p:spPr>
            <a:xfrm>
              <a:off x="5615860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矩形 55">
              <a:extLst>
                <a:ext uri="{FF2B5EF4-FFF2-40B4-BE49-F238E27FC236}">
                  <a16:creationId xmlns:a16="http://schemas.microsoft.com/office/drawing/2014/main" id="{32FDE942-0B57-406E-B5AF-45B6FC1ADB12}"/>
                </a:ext>
              </a:extLst>
            </p:cNvPr>
            <p:cNvSpPr/>
            <p:nvPr/>
          </p:nvSpPr>
          <p:spPr>
            <a:xfrm>
              <a:off x="5980257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F4B6E392-D7A0-40EB-81F4-16FC7DD3C3D5}"/>
                </a:ext>
              </a:extLst>
            </p:cNvPr>
            <p:cNvSpPr/>
            <p:nvPr/>
          </p:nvSpPr>
          <p:spPr>
            <a:xfrm>
              <a:off x="6344654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矩形 57">
              <a:extLst>
                <a:ext uri="{FF2B5EF4-FFF2-40B4-BE49-F238E27FC236}">
                  <a16:creationId xmlns:a16="http://schemas.microsoft.com/office/drawing/2014/main" id="{E0F7B8D8-7C04-49C4-9E3F-AE08627BA877}"/>
                </a:ext>
              </a:extLst>
            </p:cNvPr>
            <p:cNvSpPr/>
            <p:nvPr/>
          </p:nvSpPr>
          <p:spPr>
            <a:xfrm>
              <a:off x="6709051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矩形 58">
              <a:extLst>
                <a:ext uri="{FF2B5EF4-FFF2-40B4-BE49-F238E27FC236}">
                  <a16:creationId xmlns:a16="http://schemas.microsoft.com/office/drawing/2014/main" id="{A135CFE0-0D05-45C2-BECE-385278B2D8C4}"/>
                </a:ext>
              </a:extLst>
            </p:cNvPr>
            <p:cNvSpPr/>
            <p:nvPr/>
          </p:nvSpPr>
          <p:spPr>
            <a:xfrm>
              <a:off x="7073448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矩形 59">
              <a:extLst>
                <a:ext uri="{FF2B5EF4-FFF2-40B4-BE49-F238E27FC236}">
                  <a16:creationId xmlns:a16="http://schemas.microsoft.com/office/drawing/2014/main" id="{54B7E2F5-58FD-4CEC-AB49-47B0CD4B93AC}"/>
                </a:ext>
              </a:extLst>
            </p:cNvPr>
            <p:cNvSpPr/>
            <p:nvPr/>
          </p:nvSpPr>
          <p:spPr>
            <a:xfrm>
              <a:off x="7437845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FB1607C6-253F-48FA-B080-4F740A0FE877}"/>
                </a:ext>
              </a:extLst>
            </p:cNvPr>
            <p:cNvSpPr/>
            <p:nvPr/>
          </p:nvSpPr>
          <p:spPr>
            <a:xfrm>
              <a:off x="7802242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矩形 61">
              <a:extLst>
                <a:ext uri="{FF2B5EF4-FFF2-40B4-BE49-F238E27FC236}">
                  <a16:creationId xmlns:a16="http://schemas.microsoft.com/office/drawing/2014/main" id="{1D3D369E-746A-4203-A7A2-78DC8938038B}"/>
                </a:ext>
              </a:extLst>
            </p:cNvPr>
            <p:cNvSpPr/>
            <p:nvPr/>
          </p:nvSpPr>
          <p:spPr>
            <a:xfrm>
              <a:off x="8166639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矩形 62">
              <a:extLst>
                <a:ext uri="{FF2B5EF4-FFF2-40B4-BE49-F238E27FC236}">
                  <a16:creationId xmlns:a16="http://schemas.microsoft.com/office/drawing/2014/main" id="{1DD6C151-867B-47CA-95C9-E180AC315D1F}"/>
                </a:ext>
              </a:extLst>
            </p:cNvPr>
            <p:cNvSpPr/>
            <p:nvPr/>
          </p:nvSpPr>
          <p:spPr>
            <a:xfrm>
              <a:off x="8531036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矩形 63">
              <a:extLst>
                <a:ext uri="{FF2B5EF4-FFF2-40B4-BE49-F238E27FC236}">
                  <a16:creationId xmlns:a16="http://schemas.microsoft.com/office/drawing/2014/main" id="{99156B86-3D77-4278-932C-726A2A3EB7EE}"/>
                </a:ext>
              </a:extLst>
            </p:cNvPr>
            <p:cNvSpPr/>
            <p:nvPr/>
          </p:nvSpPr>
          <p:spPr>
            <a:xfrm>
              <a:off x="8895433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矩形 64">
              <a:extLst>
                <a:ext uri="{FF2B5EF4-FFF2-40B4-BE49-F238E27FC236}">
                  <a16:creationId xmlns:a16="http://schemas.microsoft.com/office/drawing/2014/main" id="{62B95649-546A-44E1-A5BB-EBCBB9776ED3}"/>
                </a:ext>
              </a:extLst>
            </p:cNvPr>
            <p:cNvSpPr/>
            <p:nvPr/>
          </p:nvSpPr>
          <p:spPr>
            <a:xfrm>
              <a:off x="9259830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矩形 65">
              <a:extLst>
                <a:ext uri="{FF2B5EF4-FFF2-40B4-BE49-F238E27FC236}">
                  <a16:creationId xmlns:a16="http://schemas.microsoft.com/office/drawing/2014/main" id="{B20D753F-2C1B-4D2D-9D3C-5597F850A278}"/>
                </a:ext>
              </a:extLst>
            </p:cNvPr>
            <p:cNvSpPr/>
            <p:nvPr/>
          </p:nvSpPr>
          <p:spPr>
            <a:xfrm>
              <a:off x="9624227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矩形 66">
              <a:extLst>
                <a:ext uri="{FF2B5EF4-FFF2-40B4-BE49-F238E27FC236}">
                  <a16:creationId xmlns:a16="http://schemas.microsoft.com/office/drawing/2014/main" id="{48638E7E-617C-4DED-9F38-3F09DA44F3C7}"/>
                </a:ext>
              </a:extLst>
            </p:cNvPr>
            <p:cNvSpPr/>
            <p:nvPr/>
          </p:nvSpPr>
          <p:spPr>
            <a:xfrm>
              <a:off x="9988624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矩形 67">
              <a:extLst>
                <a:ext uri="{FF2B5EF4-FFF2-40B4-BE49-F238E27FC236}">
                  <a16:creationId xmlns:a16="http://schemas.microsoft.com/office/drawing/2014/main" id="{229A2748-B1DA-4B68-A146-01BEF4177132}"/>
                </a:ext>
              </a:extLst>
            </p:cNvPr>
            <p:cNvSpPr/>
            <p:nvPr/>
          </p:nvSpPr>
          <p:spPr>
            <a:xfrm>
              <a:off x="10353021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矩形 68">
              <a:extLst>
                <a:ext uri="{FF2B5EF4-FFF2-40B4-BE49-F238E27FC236}">
                  <a16:creationId xmlns:a16="http://schemas.microsoft.com/office/drawing/2014/main" id="{98907F5A-38E0-4FFC-B8E8-0D61D0C6F392}"/>
                </a:ext>
              </a:extLst>
            </p:cNvPr>
            <p:cNvSpPr/>
            <p:nvPr/>
          </p:nvSpPr>
          <p:spPr>
            <a:xfrm>
              <a:off x="10717418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矩形 69">
              <a:extLst>
                <a:ext uri="{FF2B5EF4-FFF2-40B4-BE49-F238E27FC236}">
                  <a16:creationId xmlns:a16="http://schemas.microsoft.com/office/drawing/2014/main" id="{A347548B-9777-4CE4-B78D-7DF1A3E1C177}"/>
                </a:ext>
              </a:extLst>
            </p:cNvPr>
            <p:cNvSpPr/>
            <p:nvPr/>
          </p:nvSpPr>
          <p:spPr>
            <a:xfrm>
              <a:off x="11081815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矩形 70">
              <a:extLst>
                <a:ext uri="{FF2B5EF4-FFF2-40B4-BE49-F238E27FC236}">
                  <a16:creationId xmlns:a16="http://schemas.microsoft.com/office/drawing/2014/main" id="{3C3C4AFF-C209-42B5-AFFE-E0AB6E425ABA}"/>
                </a:ext>
              </a:extLst>
            </p:cNvPr>
            <p:cNvSpPr/>
            <p:nvPr/>
          </p:nvSpPr>
          <p:spPr>
            <a:xfrm>
              <a:off x="11446212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矩形 71">
              <a:extLst>
                <a:ext uri="{FF2B5EF4-FFF2-40B4-BE49-F238E27FC236}">
                  <a16:creationId xmlns:a16="http://schemas.microsoft.com/office/drawing/2014/main" id="{25830450-3831-4CD0-85E9-3FE3CAFE22BC}"/>
                </a:ext>
              </a:extLst>
            </p:cNvPr>
            <p:cNvSpPr/>
            <p:nvPr/>
          </p:nvSpPr>
          <p:spPr>
            <a:xfrm>
              <a:off x="11810609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3" name="矩形: 圆角 82">
            <a:extLst>
              <a:ext uri="{FF2B5EF4-FFF2-40B4-BE49-F238E27FC236}">
                <a16:creationId xmlns:a16="http://schemas.microsoft.com/office/drawing/2014/main" id="{12A0D634-C284-4C4D-A9CC-BE4076D6E586}"/>
              </a:ext>
            </a:extLst>
          </p:cNvPr>
          <p:cNvSpPr/>
          <p:nvPr/>
        </p:nvSpPr>
        <p:spPr>
          <a:xfrm>
            <a:off x="624840" y="807720"/>
            <a:ext cx="10942322" cy="5242560"/>
          </a:xfrm>
          <a:prstGeom prst="roundRect">
            <a:avLst>
              <a:gd name="adj" fmla="val 103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矩形: 圆角 84">
            <a:extLst>
              <a:ext uri="{FF2B5EF4-FFF2-40B4-BE49-F238E27FC236}">
                <a16:creationId xmlns:a16="http://schemas.microsoft.com/office/drawing/2014/main" id="{1201DC67-59CA-4659-B1C1-9B8D5A32D40A}"/>
              </a:ext>
            </a:extLst>
          </p:cNvPr>
          <p:cNvSpPr/>
          <p:nvPr/>
        </p:nvSpPr>
        <p:spPr>
          <a:xfrm>
            <a:off x="883906" y="1015056"/>
            <a:ext cx="2412661" cy="548424"/>
          </a:xfrm>
          <a:prstGeom prst="roundRect">
            <a:avLst>
              <a:gd name="adj" fmla="val 50000"/>
            </a:avLst>
          </a:prstGeom>
          <a:solidFill>
            <a:srgbClr val="3EC09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spc="600" dirty="0">
                <a:latin typeface="锐字真言体免费商用" panose="02010600030101010101" pitchFamily="2" charset="-122"/>
                <a:ea typeface="锐字真言体免费商用" panose="02010600030101010101" pitchFamily="2" charset="-122"/>
              </a:rPr>
              <a:t>为啥会龋齿？</a:t>
            </a:r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9F85DC09-5D70-4259-B495-9E35C846B433}"/>
              </a:ext>
            </a:extLst>
          </p:cNvPr>
          <p:cNvGrpSpPr/>
          <p:nvPr/>
        </p:nvGrpSpPr>
        <p:grpSpPr>
          <a:xfrm>
            <a:off x="891175" y="1943079"/>
            <a:ext cx="10265814" cy="3727601"/>
            <a:chOff x="1471378" y="2311669"/>
            <a:chExt cx="6926747" cy="2681650"/>
          </a:xfrm>
        </p:grpSpPr>
        <p:pic>
          <p:nvPicPr>
            <p:cNvPr id="73" name="Picture 11" descr="P0001536-1">
              <a:extLst>
                <a:ext uri="{FF2B5EF4-FFF2-40B4-BE49-F238E27FC236}">
                  <a16:creationId xmlns:a16="http://schemas.microsoft.com/office/drawing/2014/main" id="{C3380DFC-01D0-41B3-BA4C-AF2D6327057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lum bright="6000" contrast="6000"/>
            </a:blip>
            <a:srcRect/>
            <a:stretch>
              <a:fillRect/>
            </a:stretch>
          </p:blipFill>
          <p:spPr bwMode="auto">
            <a:xfrm>
              <a:off x="1471378" y="2311669"/>
              <a:ext cx="3316239" cy="2681650"/>
            </a:xfrm>
            <a:prstGeom prst="rect">
              <a:avLst/>
            </a:prstGeom>
            <a:noFill/>
            <a:ln w="19050">
              <a:solidFill>
                <a:srgbClr val="3EC09B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</p:pic>
        <p:pic>
          <p:nvPicPr>
            <p:cNvPr id="74" name="Picture 12" descr="P0001538">
              <a:extLst>
                <a:ext uri="{FF2B5EF4-FFF2-40B4-BE49-F238E27FC236}">
                  <a16:creationId xmlns:a16="http://schemas.microsoft.com/office/drawing/2014/main" id="{3671124C-9D21-42B4-8E14-1938E319933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lum bright="12000" contrast="30000"/>
            </a:blip>
            <a:srcRect/>
            <a:stretch>
              <a:fillRect/>
            </a:stretch>
          </p:blipFill>
          <p:spPr bwMode="auto">
            <a:xfrm>
              <a:off x="5081886" y="2311669"/>
              <a:ext cx="3316239" cy="2681650"/>
            </a:xfrm>
            <a:prstGeom prst="rect">
              <a:avLst/>
            </a:prstGeom>
            <a:noFill/>
            <a:ln w="19050">
              <a:solidFill>
                <a:srgbClr val="3EC09B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557269669"/>
      </p:ext>
    </p:extLst>
  </p:cSld>
  <p:clrMapOvr>
    <a:masterClrMapping/>
  </p:clrMapOvr>
  <p:transition spd="slow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>
            <a:extLst>
              <a:ext uri="{FF2B5EF4-FFF2-40B4-BE49-F238E27FC236}">
                <a16:creationId xmlns:a16="http://schemas.microsoft.com/office/drawing/2014/main" id="{C6C4DD6A-6D92-4EB8-911F-8781CB841814}"/>
              </a:ext>
            </a:extLst>
          </p:cNvPr>
          <p:cNvGrpSpPr/>
          <p:nvPr/>
        </p:nvGrpSpPr>
        <p:grpSpPr>
          <a:xfrm>
            <a:off x="149905" y="0"/>
            <a:ext cx="11892190" cy="6858000"/>
            <a:chOff x="149905" y="0"/>
            <a:chExt cx="11892190" cy="6858000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658487F5-F7EB-4B73-96AD-B7FEBCD05B88}"/>
                </a:ext>
              </a:extLst>
            </p:cNvPr>
            <p:cNvSpPr/>
            <p:nvPr/>
          </p:nvSpPr>
          <p:spPr>
            <a:xfrm>
              <a:off x="149905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7A150FA1-6308-4329-90EC-A462D4AF89B9}"/>
                </a:ext>
              </a:extLst>
            </p:cNvPr>
            <p:cNvSpPr/>
            <p:nvPr/>
          </p:nvSpPr>
          <p:spPr>
            <a:xfrm>
              <a:off x="514302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FBDE89D8-E7F2-4B06-8730-7FC2EED444C0}"/>
                </a:ext>
              </a:extLst>
            </p:cNvPr>
            <p:cNvSpPr/>
            <p:nvPr/>
          </p:nvSpPr>
          <p:spPr>
            <a:xfrm>
              <a:off x="878699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70003662-84AA-44AE-8BE4-C745BCA33EF7}"/>
                </a:ext>
              </a:extLst>
            </p:cNvPr>
            <p:cNvSpPr/>
            <p:nvPr/>
          </p:nvSpPr>
          <p:spPr>
            <a:xfrm>
              <a:off x="1243096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7C1A0961-A2B6-4AC0-AF5C-2D4FE6520842}"/>
                </a:ext>
              </a:extLst>
            </p:cNvPr>
            <p:cNvSpPr/>
            <p:nvPr/>
          </p:nvSpPr>
          <p:spPr>
            <a:xfrm>
              <a:off x="1607493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E865E2D8-1A85-4959-9001-EDECE85F44EB}"/>
                </a:ext>
              </a:extLst>
            </p:cNvPr>
            <p:cNvSpPr/>
            <p:nvPr/>
          </p:nvSpPr>
          <p:spPr>
            <a:xfrm>
              <a:off x="1971890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B890B3F1-753C-4345-9C9D-5F314893B4D4}"/>
                </a:ext>
              </a:extLst>
            </p:cNvPr>
            <p:cNvSpPr/>
            <p:nvPr/>
          </p:nvSpPr>
          <p:spPr>
            <a:xfrm>
              <a:off x="2336287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7B7413E-CCC4-43BF-AA85-6D0BC48D6130}"/>
                </a:ext>
              </a:extLst>
            </p:cNvPr>
            <p:cNvSpPr/>
            <p:nvPr/>
          </p:nvSpPr>
          <p:spPr>
            <a:xfrm>
              <a:off x="2700684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FFC01D1D-4629-4C82-9F9D-197900C8FA5B}"/>
                </a:ext>
              </a:extLst>
            </p:cNvPr>
            <p:cNvSpPr/>
            <p:nvPr/>
          </p:nvSpPr>
          <p:spPr>
            <a:xfrm>
              <a:off x="3065081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27A7FA0A-48DB-4153-9D6D-211DE8BCDBDE}"/>
                </a:ext>
              </a:extLst>
            </p:cNvPr>
            <p:cNvSpPr/>
            <p:nvPr/>
          </p:nvSpPr>
          <p:spPr>
            <a:xfrm>
              <a:off x="3429478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9CC39882-6769-4096-B420-8E4386EB769F}"/>
                </a:ext>
              </a:extLst>
            </p:cNvPr>
            <p:cNvSpPr/>
            <p:nvPr/>
          </p:nvSpPr>
          <p:spPr>
            <a:xfrm>
              <a:off x="3793875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524C2787-6A60-4CEB-A075-98BBB63C8A6F}"/>
                </a:ext>
              </a:extLst>
            </p:cNvPr>
            <p:cNvSpPr/>
            <p:nvPr/>
          </p:nvSpPr>
          <p:spPr>
            <a:xfrm>
              <a:off x="4158272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0238B4F6-C0A1-485E-9A9D-86740D2E2DB9}"/>
                </a:ext>
              </a:extLst>
            </p:cNvPr>
            <p:cNvSpPr/>
            <p:nvPr/>
          </p:nvSpPr>
          <p:spPr>
            <a:xfrm>
              <a:off x="4522669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C389D0AD-9643-4554-BE09-EE2F80B07CF7}"/>
                </a:ext>
              </a:extLst>
            </p:cNvPr>
            <p:cNvSpPr/>
            <p:nvPr/>
          </p:nvSpPr>
          <p:spPr>
            <a:xfrm>
              <a:off x="4887066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2EAB14F6-91B1-4699-AAA9-F91EC63A586B}"/>
                </a:ext>
              </a:extLst>
            </p:cNvPr>
            <p:cNvSpPr/>
            <p:nvPr/>
          </p:nvSpPr>
          <p:spPr>
            <a:xfrm>
              <a:off x="5251463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0D65DD09-AD95-4143-97C1-357B6EE9C8E3}"/>
                </a:ext>
              </a:extLst>
            </p:cNvPr>
            <p:cNvSpPr/>
            <p:nvPr/>
          </p:nvSpPr>
          <p:spPr>
            <a:xfrm>
              <a:off x="5615860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79F9E95A-F958-4830-A570-51E469740051}"/>
                </a:ext>
              </a:extLst>
            </p:cNvPr>
            <p:cNvSpPr/>
            <p:nvPr/>
          </p:nvSpPr>
          <p:spPr>
            <a:xfrm>
              <a:off x="5980257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F1B9448E-D929-4944-8FC7-ECE5518C2172}"/>
                </a:ext>
              </a:extLst>
            </p:cNvPr>
            <p:cNvSpPr/>
            <p:nvPr/>
          </p:nvSpPr>
          <p:spPr>
            <a:xfrm>
              <a:off x="6344654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F80B7387-4C4D-4F86-9C54-2FA834A0848F}"/>
                </a:ext>
              </a:extLst>
            </p:cNvPr>
            <p:cNvSpPr/>
            <p:nvPr/>
          </p:nvSpPr>
          <p:spPr>
            <a:xfrm>
              <a:off x="6709051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ADC71F2C-1A54-48D9-B423-B42ADABD197A}"/>
                </a:ext>
              </a:extLst>
            </p:cNvPr>
            <p:cNvSpPr/>
            <p:nvPr/>
          </p:nvSpPr>
          <p:spPr>
            <a:xfrm>
              <a:off x="7073448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E18A291E-2DDD-4EAE-A8D4-9F11CFB1C072}"/>
                </a:ext>
              </a:extLst>
            </p:cNvPr>
            <p:cNvSpPr/>
            <p:nvPr/>
          </p:nvSpPr>
          <p:spPr>
            <a:xfrm>
              <a:off x="7437845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5F9C083A-A8C3-4DCD-B0C8-EA50FEC9B9B2}"/>
                </a:ext>
              </a:extLst>
            </p:cNvPr>
            <p:cNvSpPr/>
            <p:nvPr/>
          </p:nvSpPr>
          <p:spPr>
            <a:xfrm>
              <a:off x="7802242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FA952C1-067E-4C2A-B739-990AD2909FBF}"/>
                </a:ext>
              </a:extLst>
            </p:cNvPr>
            <p:cNvSpPr/>
            <p:nvPr/>
          </p:nvSpPr>
          <p:spPr>
            <a:xfrm>
              <a:off x="8166639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2DFFC2CE-0306-467B-BEBD-8B336C94A8A7}"/>
                </a:ext>
              </a:extLst>
            </p:cNvPr>
            <p:cNvSpPr/>
            <p:nvPr/>
          </p:nvSpPr>
          <p:spPr>
            <a:xfrm>
              <a:off x="8531036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0D04CD39-89DD-4EE2-B5D2-DA4A0AA9B3AC}"/>
                </a:ext>
              </a:extLst>
            </p:cNvPr>
            <p:cNvSpPr/>
            <p:nvPr/>
          </p:nvSpPr>
          <p:spPr>
            <a:xfrm>
              <a:off x="8895433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1A6AAB82-29C3-4203-9FBF-4B7A395AEE8D}"/>
                </a:ext>
              </a:extLst>
            </p:cNvPr>
            <p:cNvSpPr/>
            <p:nvPr/>
          </p:nvSpPr>
          <p:spPr>
            <a:xfrm>
              <a:off x="9259830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B8BF72B4-6996-4DE6-B387-3D5DDA202250}"/>
                </a:ext>
              </a:extLst>
            </p:cNvPr>
            <p:cNvSpPr/>
            <p:nvPr/>
          </p:nvSpPr>
          <p:spPr>
            <a:xfrm>
              <a:off x="9624227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DE5E00B2-014B-4A56-BC3F-768104269CD7}"/>
                </a:ext>
              </a:extLst>
            </p:cNvPr>
            <p:cNvSpPr/>
            <p:nvPr/>
          </p:nvSpPr>
          <p:spPr>
            <a:xfrm>
              <a:off x="9988624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FE251865-3410-4259-8B7E-01855713E99A}"/>
                </a:ext>
              </a:extLst>
            </p:cNvPr>
            <p:cNvSpPr/>
            <p:nvPr/>
          </p:nvSpPr>
          <p:spPr>
            <a:xfrm>
              <a:off x="10353021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1D29F6E2-1C0B-4904-9E48-2A321DF64F8F}"/>
                </a:ext>
              </a:extLst>
            </p:cNvPr>
            <p:cNvSpPr/>
            <p:nvPr/>
          </p:nvSpPr>
          <p:spPr>
            <a:xfrm>
              <a:off x="10717418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F40716F7-3F3F-49CE-B8E8-66C7AE16FD7C}"/>
                </a:ext>
              </a:extLst>
            </p:cNvPr>
            <p:cNvSpPr/>
            <p:nvPr/>
          </p:nvSpPr>
          <p:spPr>
            <a:xfrm>
              <a:off x="11081815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2F84E6DF-C69F-4751-AFEA-7C602C2305CC}"/>
                </a:ext>
              </a:extLst>
            </p:cNvPr>
            <p:cNvSpPr/>
            <p:nvPr/>
          </p:nvSpPr>
          <p:spPr>
            <a:xfrm>
              <a:off x="11446212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295A1FB3-1DC7-46F2-B945-DBBD83BF7A93}"/>
                </a:ext>
              </a:extLst>
            </p:cNvPr>
            <p:cNvSpPr/>
            <p:nvPr/>
          </p:nvSpPr>
          <p:spPr>
            <a:xfrm>
              <a:off x="11810609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CC006D42-705C-45F4-9552-250FDE5D8B01}"/>
              </a:ext>
            </a:extLst>
          </p:cNvPr>
          <p:cNvGrpSpPr/>
          <p:nvPr/>
        </p:nvGrpSpPr>
        <p:grpSpPr>
          <a:xfrm>
            <a:off x="149905" y="36513"/>
            <a:ext cx="11892190" cy="6858000"/>
            <a:chOff x="149905" y="0"/>
            <a:chExt cx="11892190" cy="6858000"/>
          </a:xfrm>
        </p:grpSpPr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913E20BA-0270-4296-B09C-8B6FB039FF04}"/>
                </a:ext>
              </a:extLst>
            </p:cNvPr>
            <p:cNvSpPr/>
            <p:nvPr/>
          </p:nvSpPr>
          <p:spPr>
            <a:xfrm>
              <a:off x="149905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97CA43AD-A2D0-4801-B0C5-7A50CEF27EF6}"/>
                </a:ext>
              </a:extLst>
            </p:cNvPr>
            <p:cNvSpPr/>
            <p:nvPr/>
          </p:nvSpPr>
          <p:spPr>
            <a:xfrm>
              <a:off x="514302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E6E023A3-5891-4DB7-AF69-07985B5D70BD}"/>
                </a:ext>
              </a:extLst>
            </p:cNvPr>
            <p:cNvSpPr/>
            <p:nvPr/>
          </p:nvSpPr>
          <p:spPr>
            <a:xfrm>
              <a:off x="878699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E57455D9-2C84-4057-9FDF-F33938221EF2}"/>
                </a:ext>
              </a:extLst>
            </p:cNvPr>
            <p:cNvSpPr/>
            <p:nvPr/>
          </p:nvSpPr>
          <p:spPr>
            <a:xfrm>
              <a:off x="1243096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DCB4AAB1-3E64-4985-AE37-C1CBC0243492}"/>
                </a:ext>
              </a:extLst>
            </p:cNvPr>
            <p:cNvSpPr/>
            <p:nvPr/>
          </p:nvSpPr>
          <p:spPr>
            <a:xfrm>
              <a:off x="1607493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DA896B3F-7FE0-48C1-993A-EE9F7EC3F973}"/>
                </a:ext>
              </a:extLst>
            </p:cNvPr>
            <p:cNvSpPr/>
            <p:nvPr/>
          </p:nvSpPr>
          <p:spPr>
            <a:xfrm>
              <a:off x="1971890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36EE64E0-5B11-419A-AAC9-39D3132D2DD1}"/>
                </a:ext>
              </a:extLst>
            </p:cNvPr>
            <p:cNvSpPr/>
            <p:nvPr/>
          </p:nvSpPr>
          <p:spPr>
            <a:xfrm>
              <a:off x="2336287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A8112559-F142-4B30-9F01-F45CB28B941B}"/>
                </a:ext>
              </a:extLst>
            </p:cNvPr>
            <p:cNvSpPr/>
            <p:nvPr/>
          </p:nvSpPr>
          <p:spPr>
            <a:xfrm>
              <a:off x="2700684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0966F086-1C1F-43D5-B1F1-33C81003621E}"/>
                </a:ext>
              </a:extLst>
            </p:cNvPr>
            <p:cNvSpPr/>
            <p:nvPr/>
          </p:nvSpPr>
          <p:spPr>
            <a:xfrm>
              <a:off x="3065081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4183925C-6C67-4188-ADD7-E5C50CDF92E4}"/>
                </a:ext>
              </a:extLst>
            </p:cNvPr>
            <p:cNvSpPr/>
            <p:nvPr/>
          </p:nvSpPr>
          <p:spPr>
            <a:xfrm>
              <a:off x="3429478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F4CB4F9B-4719-413D-83FF-BAECF3DA618D}"/>
                </a:ext>
              </a:extLst>
            </p:cNvPr>
            <p:cNvSpPr/>
            <p:nvPr/>
          </p:nvSpPr>
          <p:spPr>
            <a:xfrm>
              <a:off x="3793875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02D5E190-3F39-4209-A971-A361F72565BE}"/>
                </a:ext>
              </a:extLst>
            </p:cNvPr>
            <p:cNvSpPr/>
            <p:nvPr/>
          </p:nvSpPr>
          <p:spPr>
            <a:xfrm>
              <a:off x="4158272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6F33F9AB-A42F-417A-A706-21B23FFF1B9F}"/>
                </a:ext>
              </a:extLst>
            </p:cNvPr>
            <p:cNvSpPr/>
            <p:nvPr/>
          </p:nvSpPr>
          <p:spPr>
            <a:xfrm>
              <a:off x="4522669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92146437-A9A1-42E2-9F58-3F636CE2E32F}"/>
                </a:ext>
              </a:extLst>
            </p:cNvPr>
            <p:cNvSpPr/>
            <p:nvPr/>
          </p:nvSpPr>
          <p:spPr>
            <a:xfrm>
              <a:off x="4887066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3277F2D7-DAC2-486C-AA3D-17D38D3A72EB}"/>
                </a:ext>
              </a:extLst>
            </p:cNvPr>
            <p:cNvSpPr/>
            <p:nvPr/>
          </p:nvSpPr>
          <p:spPr>
            <a:xfrm>
              <a:off x="5251463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646820C9-8560-4460-BA12-6F6576814EBC}"/>
                </a:ext>
              </a:extLst>
            </p:cNvPr>
            <p:cNvSpPr/>
            <p:nvPr/>
          </p:nvSpPr>
          <p:spPr>
            <a:xfrm>
              <a:off x="5615860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矩形 55">
              <a:extLst>
                <a:ext uri="{FF2B5EF4-FFF2-40B4-BE49-F238E27FC236}">
                  <a16:creationId xmlns:a16="http://schemas.microsoft.com/office/drawing/2014/main" id="{32FDE942-0B57-406E-B5AF-45B6FC1ADB12}"/>
                </a:ext>
              </a:extLst>
            </p:cNvPr>
            <p:cNvSpPr/>
            <p:nvPr/>
          </p:nvSpPr>
          <p:spPr>
            <a:xfrm>
              <a:off x="5980257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F4B6E392-D7A0-40EB-81F4-16FC7DD3C3D5}"/>
                </a:ext>
              </a:extLst>
            </p:cNvPr>
            <p:cNvSpPr/>
            <p:nvPr/>
          </p:nvSpPr>
          <p:spPr>
            <a:xfrm>
              <a:off x="6344654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矩形 57">
              <a:extLst>
                <a:ext uri="{FF2B5EF4-FFF2-40B4-BE49-F238E27FC236}">
                  <a16:creationId xmlns:a16="http://schemas.microsoft.com/office/drawing/2014/main" id="{E0F7B8D8-7C04-49C4-9E3F-AE08627BA877}"/>
                </a:ext>
              </a:extLst>
            </p:cNvPr>
            <p:cNvSpPr/>
            <p:nvPr/>
          </p:nvSpPr>
          <p:spPr>
            <a:xfrm>
              <a:off x="6709051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矩形 58">
              <a:extLst>
                <a:ext uri="{FF2B5EF4-FFF2-40B4-BE49-F238E27FC236}">
                  <a16:creationId xmlns:a16="http://schemas.microsoft.com/office/drawing/2014/main" id="{A135CFE0-0D05-45C2-BECE-385278B2D8C4}"/>
                </a:ext>
              </a:extLst>
            </p:cNvPr>
            <p:cNvSpPr/>
            <p:nvPr/>
          </p:nvSpPr>
          <p:spPr>
            <a:xfrm>
              <a:off x="7073448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矩形 59">
              <a:extLst>
                <a:ext uri="{FF2B5EF4-FFF2-40B4-BE49-F238E27FC236}">
                  <a16:creationId xmlns:a16="http://schemas.microsoft.com/office/drawing/2014/main" id="{54B7E2F5-58FD-4CEC-AB49-47B0CD4B93AC}"/>
                </a:ext>
              </a:extLst>
            </p:cNvPr>
            <p:cNvSpPr/>
            <p:nvPr/>
          </p:nvSpPr>
          <p:spPr>
            <a:xfrm>
              <a:off x="7437845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FB1607C6-253F-48FA-B080-4F740A0FE877}"/>
                </a:ext>
              </a:extLst>
            </p:cNvPr>
            <p:cNvSpPr/>
            <p:nvPr/>
          </p:nvSpPr>
          <p:spPr>
            <a:xfrm>
              <a:off x="7802242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矩形 61">
              <a:extLst>
                <a:ext uri="{FF2B5EF4-FFF2-40B4-BE49-F238E27FC236}">
                  <a16:creationId xmlns:a16="http://schemas.microsoft.com/office/drawing/2014/main" id="{1D3D369E-746A-4203-A7A2-78DC8938038B}"/>
                </a:ext>
              </a:extLst>
            </p:cNvPr>
            <p:cNvSpPr/>
            <p:nvPr/>
          </p:nvSpPr>
          <p:spPr>
            <a:xfrm>
              <a:off x="8166639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矩形 62">
              <a:extLst>
                <a:ext uri="{FF2B5EF4-FFF2-40B4-BE49-F238E27FC236}">
                  <a16:creationId xmlns:a16="http://schemas.microsoft.com/office/drawing/2014/main" id="{1DD6C151-867B-47CA-95C9-E180AC315D1F}"/>
                </a:ext>
              </a:extLst>
            </p:cNvPr>
            <p:cNvSpPr/>
            <p:nvPr/>
          </p:nvSpPr>
          <p:spPr>
            <a:xfrm>
              <a:off x="8531036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矩形 63">
              <a:extLst>
                <a:ext uri="{FF2B5EF4-FFF2-40B4-BE49-F238E27FC236}">
                  <a16:creationId xmlns:a16="http://schemas.microsoft.com/office/drawing/2014/main" id="{99156B86-3D77-4278-932C-726A2A3EB7EE}"/>
                </a:ext>
              </a:extLst>
            </p:cNvPr>
            <p:cNvSpPr/>
            <p:nvPr/>
          </p:nvSpPr>
          <p:spPr>
            <a:xfrm>
              <a:off x="8895433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矩形 64">
              <a:extLst>
                <a:ext uri="{FF2B5EF4-FFF2-40B4-BE49-F238E27FC236}">
                  <a16:creationId xmlns:a16="http://schemas.microsoft.com/office/drawing/2014/main" id="{62B95649-546A-44E1-A5BB-EBCBB9776ED3}"/>
                </a:ext>
              </a:extLst>
            </p:cNvPr>
            <p:cNvSpPr/>
            <p:nvPr/>
          </p:nvSpPr>
          <p:spPr>
            <a:xfrm>
              <a:off x="9259830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矩形 65">
              <a:extLst>
                <a:ext uri="{FF2B5EF4-FFF2-40B4-BE49-F238E27FC236}">
                  <a16:creationId xmlns:a16="http://schemas.microsoft.com/office/drawing/2014/main" id="{B20D753F-2C1B-4D2D-9D3C-5597F850A278}"/>
                </a:ext>
              </a:extLst>
            </p:cNvPr>
            <p:cNvSpPr/>
            <p:nvPr/>
          </p:nvSpPr>
          <p:spPr>
            <a:xfrm>
              <a:off x="9624227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矩形 66">
              <a:extLst>
                <a:ext uri="{FF2B5EF4-FFF2-40B4-BE49-F238E27FC236}">
                  <a16:creationId xmlns:a16="http://schemas.microsoft.com/office/drawing/2014/main" id="{48638E7E-617C-4DED-9F38-3F09DA44F3C7}"/>
                </a:ext>
              </a:extLst>
            </p:cNvPr>
            <p:cNvSpPr/>
            <p:nvPr/>
          </p:nvSpPr>
          <p:spPr>
            <a:xfrm>
              <a:off x="9988624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矩形 67">
              <a:extLst>
                <a:ext uri="{FF2B5EF4-FFF2-40B4-BE49-F238E27FC236}">
                  <a16:creationId xmlns:a16="http://schemas.microsoft.com/office/drawing/2014/main" id="{229A2748-B1DA-4B68-A146-01BEF4177132}"/>
                </a:ext>
              </a:extLst>
            </p:cNvPr>
            <p:cNvSpPr/>
            <p:nvPr/>
          </p:nvSpPr>
          <p:spPr>
            <a:xfrm>
              <a:off x="10353021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矩形 68">
              <a:extLst>
                <a:ext uri="{FF2B5EF4-FFF2-40B4-BE49-F238E27FC236}">
                  <a16:creationId xmlns:a16="http://schemas.microsoft.com/office/drawing/2014/main" id="{98907F5A-38E0-4FFC-B8E8-0D61D0C6F392}"/>
                </a:ext>
              </a:extLst>
            </p:cNvPr>
            <p:cNvSpPr/>
            <p:nvPr/>
          </p:nvSpPr>
          <p:spPr>
            <a:xfrm>
              <a:off x="10717418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矩形 69">
              <a:extLst>
                <a:ext uri="{FF2B5EF4-FFF2-40B4-BE49-F238E27FC236}">
                  <a16:creationId xmlns:a16="http://schemas.microsoft.com/office/drawing/2014/main" id="{A347548B-9777-4CE4-B78D-7DF1A3E1C177}"/>
                </a:ext>
              </a:extLst>
            </p:cNvPr>
            <p:cNvSpPr/>
            <p:nvPr/>
          </p:nvSpPr>
          <p:spPr>
            <a:xfrm>
              <a:off x="11081815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矩形 70">
              <a:extLst>
                <a:ext uri="{FF2B5EF4-FFF2-40B4-BE49-F238E27FC236}">
                  <a16:creationId xmlns:a16="http://schemas.microsoft.com/office/drawing/2014/main" id="{3C3C4AFF-C209-42B5-AFFE-E0AB6E425ABA}"/>
                </a:ext>
              </a:extLst>
            </p:cNvPr>
            <p:cNvSpPr/>
            <p:nvPr/>
          </p:nvSpPr>
          <p:spPr>
            <a:xfrm>
              <a:off x="11446212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矩形 71">
              <a:extLst>
                <a:ext uri="{FF2B5EF4-FFF2-40B4-BE49-F238E27FC236}">
                  <a16:creationId xmlns:a16="http://schemas.microsoft.com/office/drawing/2014/main" id="{25830450-3831-4CD0-85E9-3FE3CAFE22BC}"/>
                </a:ext>
              </a:extLst>
            </p:cNvPr>
            <p:cNvSpPr/>
            <p:nvPr/>
          </p:nvSpPr>
          <p:spPr>
            <a:xfrm>
              <a:off x="11810609" y="0"/>
              <a:ext cx="231486" cy="6858000"/>
            </a:xfrm>
            <a:prstGeom prst="rect">
              <a:avLst/>
            </a:prstGeom>
            <a:solidFill>
              <a:srgbClr val="3EC29C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3" name="矩形: 圆角 82">
            <a:extLst>
              <a:ext uri="{FF2B5EF4-FFF2-40B4-BE49-F238E27FC236}">
                <a16:creationId xmlns:a16="http://schemas.microsoft.com/office/drawing/2014/main" id="{12A0D634-C284-4C4D-A9CC-BE4076D6E586}"/>
              </a:ext>
            </a:extLst>
          </p:cNvPr>
          <p:cNvSpPr/>
          <p:nvPr/>
        </p:nvSpPr>
        <p:spPr>
          <a:xfrm>
            <a:off x="624840" y="807720"/>
            <a:ext cx="10942322" cy="5242560"/>
          </a:xfrm>
          <a:prstGeom prst="roundRect">
            <a:avLst>
              <a:gd name="adj" fmla="val 103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矩形: 圆角 84">
            <a:extLst>
              <a:ext uri="{FF2B5EF4-FFF2-40B4-BE49-F238E27FC236}">
                <a16:creationId xmlns:a16="http://schemas.microsoft.com/office/drawing/2014/main" id="{1201DC67-59CA-4659-B1C1-9B8D5A32D40A}"/>
              </a:ext>
            </a:extLst>
          </p:cNvPr>
          <p:cNvSpPr/>
          <p:nvPr/>
        </p:nvSpPr>
        <p:spPr>
          <a:xfrm>
            <a:off x="883906" y="1015056"/>
            <a:ext cx="2412661" cy="548424"/>
          </a:xfrm>
          <a:prstGeom prst="roundRect">
            <a:avLst>
              <a:gd name="adj" fmla="val 50000"/>
            </a:avLst>
          </a:prstGeom>
          <a:solidFill>
            <a:srgbClr val="3EC09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spc="600" dirty="0">
                <a:latin typeface="锐字真言体免费商用" panose="02010600030101010101" pitchFamily="2" charset="-122"/>
                <a:ea typeface="锐字真言体免费商用" panose="02010600030101010101" pitchFamily="2" charset="-122"/>
              </a:rPr>
              <a:t>牙齿的数目</a:t>
            </a:r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684C7DA8-10B9-4DF8-8D47-3CA4C7CA1A60}"/>
              </a:ext>
            </a:extLst>
          </p:cNvPr>
          <p:cNvGrpSpPr/>
          <p:nvPr/>
        </p:nvGrpSpPr>
        <p:grpSpPr>
          <a:xfrm>
            <a:off x="933697" y="1770816"/>
            <a:ext cx="10310565" cy="3970227"/>
            <a:chOff x="893645" y="1986104"/>
            <a:chExt cx="7971046" cy="3490765"/>
          </a:xfrm>
        </p:grpSpPr>
        <p:pic>
          <p:nvPicPr>
            <p:cNvPr id="73" name="Picture 2" descr="d:\program files\360se6\User Data\temp\u=133738696,429192443&amp;fm=23&amp;gp=0.jpg">
              <a:extLst>
                <a:ext uri="{FF2B5EF4-FFF2-40B4-BE49-F238E27FC236}">
                  <a16:creationId xmlns:a16="http://schemas.microsoft.com/office/drawing/2014/main" id="{3AD3EB09-B79E-4341-A4D3-B08513A37041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3645" y="1986104"/>
              <a:ext cx="3803650" cy="3490765"/>
            </a:xfrm>
            <a:prstGeom prst="rect">
              <a:avLst/>
            </a:prstGeom>
            <a:noFill/>
            <a:ln w="19050">
              <a:solidFill>
                <a:srgbClr val="3EC09B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4" descr="d:\program files\360se6\User Data\temp\u=1953876609,4061082324&amp;fm=23&amp;gp=0.jpg">
              <a:extLst>
                <a:ext uri="{FF2B5EF4-FFF2-40B4-BE49-F238E27FC236}">
                  <a16:creationId xmlns:a16="http://schemas.microsoft.com/office/drawing/2014/main" id="{013BD2A4-3D7F-4DF8-86C5-784576FBAA21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1041" y="1986104"/>
              <a:ext cx="3803650" cy="3490765"/>
            </a:xfrm>
            <a:prstGeom prst="rect">
              <a:avLst/>
            </a:prstGeom>
            <a:noFill/>
            <a:ln w="19050">
              <a:solidFill>
                <a:srgbClr val="3EC09B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29156547"/>
      </p:ext>
    </p:extLst>
  </p:cSld>
  <p:clrMapOvr>
    <a:masterClrMapping/>
  </p:clrMapOvr>
  <p:transition spd="slow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82</Words>
  <Application>Microsoft Office PowerPoint</Application>
  <PresentationFormat>宽屏</PresentationFormat>
  <Paragraphs>22</Paragraphs>
  <Slides>13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18" baseType="lpstr">
      <vt:lpstr>等线</vt:lpstr>
      <vt:lpstr>等线 Light</vt:lpstr>
      <vt:lpstr>锐字真言体免费商用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 -bing</dc:creator>
  <cp:lastModifiedBy>Windows 用户</cp:lastModifiedBy>
  <cp:revision>122</cp:revision>
  <dcterms:created xsi:type="dcterms:W3CDTF">2020-01-18T12:15:48Z</dcterms:created>
  <dcterms:modified xsi:type="dcterms:W3CDTF">2021-02-01T06:34:52Z</dcterms:modified>
</cp:coreProperties>
</file>