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09" r:id="rId2"/>
    <p:sldId id="311" r:id="rId3"/>
    <p:sldId id="308" r:id="rId4"/>
    <p:sldId id="263" r:id="rId5"/>
    <p:sldId id="313" r:id="rId6"/>
    <p:sldId id="315" r:id="rId7"/>
    <p:sldId id="317" r:id="rId8"/>
    <p:sldId id="318" r:id="rId9"/>
    <p:sldId id="319" r:id="rId10"/>
    <p:sldId id="320" r:id="rId11"/>
    <p:sldId id="316" r:id="rId12"/>
    <p:sldId id="321" r:id="rId13"/>
    <p:sldId id="341" r:id="rId14"/>
    <p:sldId id="343" r:id="rId15"/>
    <p:sldId id="345" r:id="rId16"/>
    <p:sldId id="346" r:id="rId17"/>
    <p:sldId id="347" r:id="rId18"/>
    <p:sldId id="349" r:id="rId19"/>
    <p:sldId id="350" r:id="rId20"/>
    <p:sldId id="351" r:id="rId21"/>
    <p:sldId id="352" r:id="rId22"/>
    <p:sldId id="355" r:id="rId23"/>
    <p:sldId id="356" r:id="rId24"/>
    <p:sldId id="357" r:id="rId25"/>
    <p:sldId id="358" r:id="rId26"/>
    <p:sldId id="359" r:id="rId27"/>
    <p:sldId id="353" r:id="rId28"/>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97D6"/>
    <a:srgbClr val="FFCC00"/>
    <a:srgbClr val="7FCEF0"/>
    <a:srgbClr val="CBEBF9"/>
    <a:srgbClr val="FFED9F"/>
    <a:srgbClr val="FFE269"/>
    <a:srgbClr val="19B4C9"/>
    <a:srgbClr val="006EB8"/>
    <a:srgbClr val="97BC25"/>
    <a:srgbClr val="488A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05" autoAdjust="0"/>
    <p:restoredTop sz="96578" autoAdjust="0"/>
  </p:normalViewPr>
  <p:slideViewPr>
    <p:cSldViewPr snapToGrid="0">
      <p:cViewPr varScale="1">
        <p:scale>
          <a:sx n="77" d="100"/>
          <a:sy n="77" d="100"/>
        </p:scale>
        <p:origin x="54" y="62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85B96E-16FD-4B24-BE2E-4DCAE475A1A7}" type="datetimeFigureOut">
              <a:rPr lang="zh-CN" altLang="en-US" smtClean="0"/>
              <a:t>2021/2/1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604A65-FED2-458F-8760-D4B912626EB4}" type="slidenum">
              <a:rPr lang="zh-CN" altLang="en-US" smtClean="0"/>
              <a:t>‹#›</a:t>
            </a:fld>
            <a:endParaRPr lang="zh-CN" altLang="en-US"/>
          </a:p>
        </p:txBody>
      </p:sp>
    </p:spTree>
    <p:extLst>
      <p:ext uri="{BB962C8B-B14F-4D97-AF65-F5344CB8AC3E}">
        <p14:creationId xmlns:p14="http://schemas.microsoft.com/office/powerpoint/2010/main" val="2185495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t>1</a:t>
            </a:fld>
            <a:endParaRPr lang="zh-CN" altLang="en-US"/>
          </a:p>
        </p:txBody>
      </p:sp>
    </p:spTree>
    <p:extLst>
      <p:ext uri="{BB962C8B-B14F-4D97-AF65-F5344CB8AC3E}">
        <p14:creationId xmlns:p14="http://schemas.microsoft.com/office/powerpoint/2010/main" val="26865178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t>10</a:t>
            </a:fld>
            <a:endParaRPr lang="zh-CN" altLang="en-US"/>
          </a:p>
        </p:txBody>
      </p:sp>
    </p:spTree>
    <p:extLst>
      <p:ext uri="{BB962C8B-B14F-4D97-AF65-F5344CB8AC3E}">
        <p14:creationId xmlns:p14="http://schemas.microsoft.com/office/powerpoint/2010/main" val="3312391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t>11</a:t>
            </a:fld>
            <a:endParaRPr lang="zh-CN" altLang="en-US"/>
          </a:p>
        </p:txBody>
      </p:sp>
    </p:spTree>
    <p:extLst>
      <p:ext uri="{BB962C8B-B14F-4D97-AF65-F5344CB8AC3E}">
        <p14:creationId xmlns:p14="http://schemas.microsoft.com/office/powerpoint/2010/main" val="37348649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t>12</a:t>
            </a:fld>
            <a:endParaRPr lang="zh-CN" altLang="en-US"/>
          </a:p>
        </p:txBody>
      </p:sp>
    </p:spTree>
    <p:extLst>
      <p:ext uri="{BB962C8B-B14F-4D97-AF65-F5344CB8AC3E}">
        <p14:creationId xmlns:p14="http://schemas.microsoft.com/office/powerpoint/2010/main" val="39870460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t>13</a:t>
            </a:fld>
            <a:endParaRPr lang="zh-CN" altLang="en-US"/>
          </a:p>
        </p:txBody>
      </p:sp>
    </p:spTree>
    <p:extLst>
      <p:ext uri="{BB962C8B-B14F-4D97-AF65-F5344CB8AC3E}">
        <p14:creationId xmlns:p14="http://schemas.microsoft.com/office/powerpoint/2010/main" val="40654497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t>14</a:t>
            </a:fld>
            <a:endParaRPr lang="zh-CN" altLang="en-US"/>
          </a:p>
        </p:txBody>
      </p:sp>
    </p:spTree>
    <p:extLst>
      <p:ext uri="{BB962C8B-B14F-4D97-AF65-F5344CB8AC3E}">
        <p14:creationId xmlns:p14="http://schemas.microsoft.com/office/powerpoint/2010/main" val="21512580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t>15</a:t>
            </a:fld>
            <a:endParaRPr lang="zh-CN" altLang="en-US"/>
          </a:p>
        </p:txBody>
      </p:sp>
    </p:spTree>
    <p:extLst>
      <p:ext uri="{BB962C8B-B14F-4D97-AF65-F5344CB8AC3E}">
        <p14:creationId xmlns:p14="http://schemas.microsoft.com/office/powerpoint/2010/main" val="37175822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t>16</a:t>
            </a:fld>
            <a:endParaRPr lang="zh-CN" altLang="en-US"/>
          </a:p>
        </p:txBody>
      </p:sp>
    </p:spTree>
    <p:extLst>
      <p:ext uri="{BB962C8B-B14F-4D97-AF65-F5344CB8AC3E}">
        <p14:creationId xmlns:p14="http://schemas.microsoft.com/office/powerpoint/2010/main" val="36047085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t>17</a:t>
            </a:fld>
            <a:endParaRPr lang="zh-CN" altLang="en-US"/>
          </a:p>
        </p:txBody>
      </p:sp>
    </p:spTree>
    <p:extLst>
      <p:ext uri="{BB962C8B-B14F-4D97-AF65-F5344CB8AC3E}">
        <p14:creationId xmlns:p14="http://schemas.microsoft.com/office/powerpoint/2010/main" val="25056092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t>18</a:t>
            </a:fld>
            <a:endParaRPr lang="zh-CN" altLang="en-US"/>
          </a:p>
        </p:txBody>
      </p:sp>
    </p:spTree>
    <p:extLst>
      <p:ext uri="{BB962C8B-B14F-4D97-AF65-F5344CB8AC3E}">
        <p14:creationId xmlns:p14="http://schemas.microsoft.com/office/powerpoint/2010/main" val="30150800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t>19</a:t>
            </a:fld>
            <a:endParaRPr lang="zh-CN" altLang="en-US"/>
          </a:p>
        </p:txBody>
      </p:sp>
    </p:spTree>
    <p:extLst>
      <p:ext uri="{BB962C8B-B14F-4D97-AF65-F5344CB8AC3E}">
        <p14:creationId xmlns:p14="http://schemas.microsoft.com/office/powerpoint/2010/main" val="2879594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t>2</a:t>
            </a:fld>
            <a:endParaRPr lang="zh-CN" altLang="en-US"/>
          </a:p>
        </p:txBody>
      </p:sp>
    </p:spTree>
    <p:extLst>
      <p:ext uri="{BB962C8B-B14F-4D97-AF65-F5344CB8AC3E}">
        <p14:creationId xmlns:p14="http://schemas.microsoft.com/office/powerpoint/2010/main" val="7887535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t>20</a:t>
            </a:fld>
            <a:endParaRPr lang="zh-CN" altLang="en-US"/>
          </a:p>
        </p:txBody>
      </p:sp>
    </p:spTree>
    <p:extLst>
      <p:ext uri="{BB962C8B-B14F-4D97-AF65-F5344CB8AC3E}">
        <p14:creationId xmlns:p14="http://schemas.microsoft.com/office/powerpoint/2010/main" val="38203447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t>21</a:t>
            </a:fld>
            <a:endParaRPr lang="zh-CN" altLang="en-US"/>
          </a:p>
        </p:txBody>
      </p:sp>
    </p:spTree>
    <p:extLst>
      <p:ext uri="{BB962C8B-B14F-4D97-AF65-F5344CB8AC3E}">
        <p14:creationId xmlns:p14="http://schemas.microsoft.com/office/powerpoint/2010/main" val="12086898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t>22</a:t>
            </a:fld>
            <a:endParaRPr lang="zh-CN" altLang="en-US"/>
          </a:p>
        </p:txBody>
      </p:sp>
    </p:spTree>
    <p:extLst>
      <p:ext uri="{BB962C8B-B14F-4D97-AF65-F5344CB8AC3E}">
        <p14:creationId xmlns:p14="http://schemas.microsoft.com/office/powerpoint/2010/main" val="15689895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t>23</a:t>
            </a:fld>
            <a:endParaRPr lang="zh-CN" altLang="en-US"/>
          </a:p>
        </p:txBody>
      </p:sp>
    </p:spTree>
    <p:extLst>
      <p:ext uri="{BB962C8B-B14F-4D97-AF65-F5344CB8AC3E}">
        <p14:creationId xmlns:p14="http://schemas.microsoft.com/office/powerpoint/2010/main" val="27918550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t>24</a:t>
            </a:fld>
            <a:endParaRPr lang="zh-CN" altLang="en-US"/>
          </a:p>
        </p:txBody>
      </p:sp>
    </p:spTree>
    <p:extLst>
      <p:ext uri="{BB962C8B-B14F-4D97-AF65-F5344CB8AC3E}">
        <p14:creationId xmlns:p14="http://schemas.microsoft.com/office/powerpoint/2010/main" val="14206537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t>25</a:t>
            </a:fld>
            <a:endParaRPr lang="zh-CN" altLang="en-US"/>
          </a:p>
        </p:txBody>
      </p:sp>
    </p:spTree>
    <p:extLst>
      <p:ext uri="{BB962C8B-B14F-4D97-AF65-F5344CB8AC3E}">
        <p14:creationId xmlns:p14="http://schemas.microsoft.com/office/powerpoint/2010/main" val="30899782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t>26</a:t>
            </a:fld>
            <a:endParaRPr lang="zh-CN" altLang="en-US"/>
          </a:p>
        </p:txBody>
      </p:sp>
    </p:spTree>
    <p:extLst>
      <p:ext uri="{BB962C8B-B14F-4D97-AF65-F5344CB8AC3E}">
        <p14:creationId xmlns:p14="http://schemas.microsoft.com/office/powerpoint/2010/main" val="22922742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t>27</a:t>
            </a:fld>
            <a:endParaRPr lang="zh-CN" altLang="en-US"/>
          </a:p>
        </p:txBody>
      </p:sp>
    </p:spTree>
    <p:extLst>
      <p:ext uri="{BB962C8B-B14F-4D97-AF65-F5344CB8AC3E}">
        <p14:creationId xmlns:p14="http://schemas.microsoft.com/office/powerpoint/2010/main" val="3853444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t>3</a:t>
            </a:fld>
            <a:endParaRPr lang="zh-CN" altLang="en-US"/>
          </a:p>
        </p:txBody>
      </p:sp>
    </p:spTree>
    <p:extLst>
      <p:ext uri="{BB962C8B-B14F-4D97-AF65-F5344CB8AC3E}">
        <p14:creationId xmlns:p14="http://schemas.microsoft.com/office/powerpoint/2010/main" val="4179205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t>4</a:t>
            </a:fld>
            <a:endParaRPr lang="zh-CN" altLang="en-US"/>
          </a:p>
        </p:txBody>
      </p:sp>
    </p:spTree>
    <p:extLst>
      <p:ext uri="{BB962C8B-B14F-4D97-AF65-F5344CB8AC3E}">
        <p14:creationId xmlns:p14="http://schemas.microsoft.com/office/powerpoint/2010/main" val="1772662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t>5</a:t>
            </a:fld>
            <a:endParaRPr lang="zh-CN" altLang="en-US"/>
          </a:p>
        </p:txBody>
      </p:sp>
    </p:spTree>
    <p:extLst>
      <p:ext uri="{BB962C8B-B14F-4D97-AF65-F5344CB8AC3E}">
        <p14:creationId xmlns:p14="http://schemas.microsoft.com/office/powerpoint/2010/main" val="646081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t>6</a:t>
            </a:fld>
            <a:endParaRPr lang="zh-CN" altLang="en-US"/>
          </a:p>
        </p:txBody>
      </p:sp>
    </p:spTree>
    <p:extLst>
      <p:ext uri="{BB962C8B-B14F-4D97-AF65-F5344CB8AC3E}">
        <p14:creationId xmlns:p14="http://schemas.microsoft.com/office/powerpoint/2010/main" val="105005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t>7</a:t>
            </a:fld>
            <a:endParaRPr lang="zh-CN" altLang="en-US"/>
          </a:p>
        </p:txBody>
      </p:sp>
    </p:spTree>
    <p:extLst>
      <p:ext uri="{BB962C8B-B14F-4D97-AF65-F5344CB8AC3E}">
        <p14:creationId xmlns:p14="http://schemas.microsoft.com/office/powerpoint/2010/main" val="1942918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t>8</a:t>
            </a:fld>
            <a:endParaRPr lang="zh-CN" altLang="en-US"/>
          </a:p>
        </p:txBody>
      </p:sp>
    </p:spTree>
    <p:extLst>
      <p:ext uri="{BB962C8B-B14F-4D97-AF65-F5344CB8AC3E}">
        <p14:creationId xmlns:p14="http://schemas.microsoft.com/office/powerpoint/2010/main" val="744986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t>9</a:t>
            </a:fld>
            <a:endParaRPr lang="zh-CN" altLang="en-US"/>
          </a:p>
        </p:txBody>
      </p:sp>
    </p:spTree>
    <p:extLst>
      <p:ext uri="{BB962C8B-B14F-4D97-AF65-F5344CB8AC3E}">
        <p14:creationId xmlns:p14="http://schemas.microsoft.com/office/powerpoint/2010/main" val="1899771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42FE942-8C21-4115-8680-D88995117483}" type="datetimeFigureOut">
              <a:rPr lang="zh-CN" altLang="en-US" smtClean="0"/>
              <a:t>2021/2/1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981307080"/>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42FE942-8C21-4115-8680-D88995117483}" type="datetimeFigureOut">
              <a:rPr lang="zh-CN" altLang="en-US" smtClean="0"/>
              <a:t>2021/2/1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2421024675"/>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42FE942-8C21-4115-8680-D88995117483}" type="datetimeFigureOut">
              <a:rPr lang="zh-CN" altLang="en-US" smtClean="0"/>
              <a:t>2021/2/1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1023550451"/>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42FE942-8C21-4115-8680-D88995117483}" type="datetimeFigureOut">
              <a:rPr lang="zh-CN" altLang="en-US" smtClean="0"/>
              <a:t>2021/2/1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1677915812"/>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42FE942-8C21-4115-8680-D88995117483}" type="datetimeFigureOut">
              <a:rPr lang="zh-CN" altLang="en-US" smtClean="0"/>
              <a:t>2021/2/1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2633063183"/>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42FE942-8C21-4115-8680-D88995117483}" type="datetimeFigureOut">
              <a:rPr lang="zh-CN" altLang="en-US" smtClean="0"/>
              <a:t>2021/2/1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467204015"/>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7"/>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1"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42FE942-8C21-4115-8680-D88995117483}" type="datetimeFigureOut">
              <a:rPr lang="zh-CN" altLang="en-US" smtClean="0"/>
              <a:t>2021/2/1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3787638928"/>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42FE942-8C21-4115-8680-D88995117483}" type="datetimeFigureOut">
              <a:rPr lang="zh-CN" altLang="en-US" smtClean="0"/>
              <a:t>2021/2/1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2579800347"/>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42FE942-8C21-4115-8680-D88995117483}" type="datetimeFigureOut">
              <a:rPr lang="zh-CN" altLang="en-US" smtClean="0"/>
              <a:t>2021/2/1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2037182160"/>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42FE942-8C21-4115-8680-D88995117483}" type="datetimeFigureOut">
              <a:rPr lang="zh-CN" altLang="en-US" smtClean="0"/>
              <a:t>2021/2/1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2428887143"/>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42FE942-8C21-4115-8680-D88995117483}" type="datetimeFigureOut">
              <a:rPr lang="zh-CN" altLang="en-US" smtClean="0"/>
              <a:t>2021/2/1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2359113939"/>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9C1A4DE3-471F-4AC8-B1B1-BEFE8F90AD81}"/>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b="14827"/>
          <a:stretch/>
        </p:blipFill>
        <p:spPr>
          <a:xfrm>
            <a:off x="0" y="0"/>
            <a:ext cx="12192000" cy="6858000"/>
          </a:xfrm>
          <a:prstGeom prst="rect">
            <a:avLst/>
          </a:prstGeom>
        </p:spPr>
      </p:pic>
      <p:sp>
        <p:nvSpPr>
          <p:cNvPr id="13" name="矩形 12">
            <a:extLst>
              <a:ext uri="{FF2B5EF4-FFF2-40B4-BE49-F238E27FC236}">
                <a16:creationId xmlns:a16="http://schemas.microsoft.com/office/drawing/2014/main" id="{87BCA9D5-B3B4-4EC2-B9EA-EE36F7882A8B}"/>
              </a:ext>
            </a:extLst>
          </p:cNvPr>
          <p:cNvSpPr/>
          <p:nvPr userDrawn="1"/>
        </p:nvSpPr>
        <p:spPr>
          <a:xfrm>
            <a:off x="0" y="0"/>
            <a:ext cx="12192000" cy="6858000"/>
          </a:xfrm>
          <a:prstGeom prst="rect">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占位符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2FE942-8C21-4115-8680-D88995117483}" type="datetimeFigureOut">
              <a:rPr lang="zh-CN" altLang="en-US" smtClean="0"/>
              <a:t>2021/2/1</a:t>
            </a:fld>
            <a:endParaRPr lang="zh-CN" altLang="en-US"/>
          </a:p>
        </p:txBody>
      </p:sp>
      <p:sp>
        <p:nvSpPr>
          <p:cNvPr id="5" name="页脚占位符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3891491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48.GIF"/><Relationship Id="rId3" Type="http://schemas.openxmlformats.org/officeDocument/2006/relationships/image" Target="../media/image43.png"/><Relationship Id="rId7" Type="http://schemas.openxmlformats.org/officeDocument/2006/relationships/image" Target="../media/image47.GIF"/><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46.GIF"/><Relationship Id="rId5" Type="http://schemas.openxmlformats.org/officeDocument/2006/relationships/image" Target="../media/image45.GIF"/><Relationship Id="rId4" Type="http://schemas.openxmlformats.org/officeDocument/2006/relationships/image" Target="../media/image44.GIF"/><Relationship Id="rId9" Type="http://schemas.openxmlformats.org/officeDocument/2006/relationships/image" Target="../media/image49.png"/></Relationships>
</file>

<file path=ppt/slides/_rels/slide2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jpeg"/><Relationship Id="rId4" Type="http://schemas.openxmlformats.org/officeDocument/2006/relationships/image" Target="../media/image17.png"/><Relationship Id="rId9"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945029CA-B5C7-4C4F-B0E9-FE22A10B6E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a:extLst>
              <a:ext uri="{FF2B5EF4-FFF2-40B4-BE49-F238E27FC236}">
                <a16:creationId xmlns:a16="http://schemas.microsoft.com/office/drawing/2014/main" id="{2C29334C-D21A-41A5-9DCB-3816DC5AF62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13136" y="296373"/>
            <a:ext cx="9083586" cy="4423705"/>
          </a:xfrm>
          <a:prstGeom prst="rect">
            <a:avLst/>
          </a:prstGeom>
          <a:noFill/>
        </p:spPr>
      </p:pic>
      <p:sp>
        <p:nvSpPr>
          <p:cNvPr id="13" name="矩形 12">
            <a:extLst>
              <a:ext uri="{FF2B5EF4-FFF2-40B4-BE49-F238E27FC236}">
                <a16:creationId xmlns:a16="http://schemas.microsoft.com/office/drawing/2014/main" id="{3CFCBBF6-9E94-42B7-8C4C-03B0ECB053B1}"/>
              </a:ext>
            </a:extLst>
          </p:cNvPr>
          <p:cNvSpPr/>
          <p:nvPr/>
        </p:nvSpPr>
        <p:spPr>
          <a:xfrm>
            <a:off x="7469440" y="3494452"/>
            <a:ext cx="2629245" cy="461665"/>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dirty="0">
                <a:latin typeface="微软雅黑" panose="020B0503020204020204" pitchFamily="34" charset="-122"/>
                <a:ea typeface="微软雅黑" panose="020B0503020204020204" pitchFamily="34" charset="-122"/>
              </a:rPr>
              <a:t>儿童口腔宣教</a:t>
            </a:r>
            <a:r>
              <a:rPr lang="en-US" altLang="zh-CN" sz="2400" dirty="0">
                <a:latin typeface="微软雅黑" panose="020B0503020204020204" pitchFamily="34" charset="-122"/>
                <a:ea typeface="微软雅黑" panose="020B0503020204020204" pitchFamily="34" charset="-122"/>
              </a:rPr>
              <a:t>PPT</a:t>
            </a:r>
            <a:endParaRPr lang="zh-CN" altLang="en-US" sz="2400" dirty="0">
              <a:latin typeface="微软雅黑" panose="020B0503020204020204" pitchFamily="34" charset="-122"/>
              <a:ea typeface="微软雅黑" panose="020B0503020204020204" pitchFamily="34" charset="-122"/>
            </a:endParaRPr>
          </a:p>
        </p:txBody>
      </p:sp>
      <p:pic>
        <p:nvPicPr>
          <p:cNvPr id="12" name="儿童歌曲 - 牙齿亮晶晶">
            <a:hlinkClick r:id="" action="ppaction://media"/>
            <a:extLst>
              <a:ext uri="{FF2B5EF4-FFF2-40B4-BE49-F238E27FC236}">
                <a16:creationId xmlns:a16="http://schemas.microsoft.com/office/drawing/2014/main" id="{D82E1405-97BD-41A9-A717-8E63346146A9}"/>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08336" y="-1029929"/>
            <a:ext cx="609600" cy="609600"/>
          </a:xfrm>
          <a:prstGeom prst="rect">
            <a:avLst/>
          </a:prstGeom>
        </p:spPr>
      </p:pic>
    </p:spTree>
    <p:extLst>
      <p:ext uri="{BB962C8B-B14F-4D97-AF65-F5344CB8AC3E}">
        <p14:creationId xmlns:p14="http://schemas.microsoft.com/office/powerpoint/2010/main" val="3812284432"/>
      </p:ext>
    </p:extLst>
  </p:cSld>
  <p:clrMapOvr>
    <a:masterClrMapping/>
  </p:clrMapOvr>
  <mc:AlternateContent xmlns:mc="http://schemas.openxmlformats.org/markup-compatibility/2006" xmlns:p14="http://schemas.microsoft.com/office/powerpoint/2010/main">
    <mc:Choice Requires="p14">
      <p:transition spd="slow" p14:dur="2500" advTm="4000">
        <p:fade/>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2"/>
                                        </p:tgtEl>
                                      </p:cBhvr>
                                    </p:cmd>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25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250"/>
                                  </p:stCondLst>
                                  <p:iterate type="lt">
                                    <p:tmPct val="10000"/>
                                  </p:iterate>
                                  <p:childTnLst>
                                    <p:set>
                                      <p:cBhvr>
                                        <p:cTn id="15" dur="1" fill="hold">
                                          <p:stCondLst>
                                            <p:cond delay="0"/>
                                          </p:stCondLst>
                                        </p:cTn>
                                        <p:tgtEl>
                                          <p:spTgt spid="13"/>
                                        </p:tgtEl>
                                        <p:attrNameLst>
                                          <p:attrName>style.visibility</p:attrName>
                                        </p:attrNameLst>
                                      </p:cBhvr>
                                      <p:to>
                                        <p:strVal val="visible"/>
                                      </p:to>
                                    </p:set>
                                    <p:anim calcmode="lin" valueType="num">
                                      <p:cBhvr>
                                        <p:cTn id="16" dur="25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7" dur="250" fill="hold"/>
                                        <p:tgtEl>
                                          <p:spTgt spid="13"/>
                                        </p:tgtEl>
                                        <p:attrNameLst>
                                          <p:attrName>ppt_y</p:attrName>
                                        </p:attrNameLst>
                                      </p:cBhvr>
                                      <p:tavLst>
                                        <p:tav tm="0">
                                          <p:val>
                                            <p:strVal val="#ppt_y"/>
                                          </p:val>
                                        </p:tav>
                                        <p:tav tm="100000">
                                          <p:val>
                                            <p:strVal val="#ppt_y"/>
                                          </p:val>
                                        </p:tav>
                                      </p:tavLst>
                                    </p:anim>
                                    <p:anim calcmode="lin" valueType="num">
                                      <p:cBhvr>
                                        <p:cTn id="18" dur="25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9" dur="25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20" dur="250" tmFilter="0,0; .5, 1; 1, 1"/>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28" showWhenStopped="0">
                <p:cTn id="21" repeatCount="indefinite" fill="hold" display="0">
                  <p:stCondLst>
                    <p:cond delay="indefinite"/>
                  </p:stCondLst>
                  <p:endCondLst>
                    <p:cond evt="onStopAudio" delay="0">
                      <p:tgtEl>
                        <p:sldTgt/>
                      </p:tgtEl>
                    </p:cond>
                  </p:endCondLst>
                </p:cTn>
                <p:tgtEl>
                  <p:spTgt spid="12"/>
                </p:tgtEl>
              </p:cMediaNode>
            </p:audio>
          </p:childTnLst>
        </p:cTn>
      </p:par>
    </p:tnLst>
    <p:bldLst>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3589609"/>
            <a:ext cx="12192000" cy="866274"/>
          </a:xfrm>
          <a:prstGeom prst="rect">
            <a:avLst/>
          </a:prstGeom>
          <a:solidFill>
            <a:srgbClr val="019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108913" y="3653597"/>
            <a:ext cx="1840530" cy="769441"/>
          </a:xfrm>
          <a:prstGeom prst="rect">
            <a:avLst/>
          </a:prstGeom>
        </p:spPr>
        <p:txBody>
          <a:bodyPr wrap="square">
            <a:spAutoFit/>
          </a:bodyPr>
          <a:lstStyle/>
          <a:p>
            <a:pPr algn="dist"/>
            <a:r>
              <a:rPr lang="zh-CN" altLang="en-US" sz="4400" b="1" dirty="0">
                <a:solidFill>
                  <a:schemeClr val="bg1"/>
                </a:solidFill>
                <a:latin typeface="微软雅黑" panose="020B0503020204020204" pitchFamily="34" charset="-122"/>
                <a:ea typeface="微软雅黑" panose="020B0503020204020204" pitchFamily="34" charset="-122"/>
              </a:rPr>
              <a:t>恒牙</a:t>
            </a:r>
          </a:p>
        </p:txBody>
      </p:sp>
      <p:sp>
        <p:nvSpPr>
          <p:cNvPr id="15" name="矩形 14"/>
          <p:cNvSpPr/>
          <p:nvPr/>
        </p:nvSpPr>
        <p:spPr>
          <a:xfrm>
            <a:off x="1920569" y="4731657"/>
            <a:ext cx="9718981" cy="1308884"/>
          </a:xfrm>
          <a:prstGeom prst="rect">
            <a:avLst/>
          </a:prstGeom>
          <a:noFill/>
          <a:ln>
            <a:noFill/>
          </a:ln>
        </p:spPr>
        <p:txBody>
          <a:bodyPr wrap="square">
            <a:spAutoFit/>
          </a:bodyPr>
          <a:lstStyle/>
          <a:p>
            <a:pPr>
              <a:lnSpc>
                <a:spcPct val="150000"/>
              </a:lnSpc>
            </a:pPr>
            <a:r>
              <a:rPr lang="en-US" altLang="zh-CN" sz="2800" dirty="0">
                <a:solidFill>
                  <a:schemeClr val="tx1">
                    <a:lumMod val="85000"/>
                    <a:lumOff val="15000"/>
                  </a:schemeClr>
                </a:solidFill>
                <a:latin typeface="微软雅黑" panose="020B0503020204020204" pitchFamily="34" charset="-122"/>
                <a:ea typeface="微软雅黑" panose="020B0503020204020204" pitchFamily="34" charset="-122"/>
              </a:rPr>
              <a:t>6</a:t>
            </a:r>
            <a:r>
              <a:rPr lang="zh-CN" altLang="en-US" sz="2800" dirty="0">
                <a:solidFill>
                  <a:schemeClr val="tx1">
                    <a:lumMod val="85000"/>
                    <a:lumOff val="15000"/>
                  </a:schemeClr>
                </a:solidFill>
                <a:latin typeface="微软雅黑" panose="020B0503020204020204" pitchFamily="34" charset="-122"/>
                <a:ea typeface="微软雅黑" panose="020B0503020204020204" pitchFamily="34" charset="-122"/>
              </a:rPr>
              <a:t>岁左右，在最后一颗乳磨牙后方悄悄萌出的是第一恒磨牙，又称“六龄齿”</a:t>
            </a:r>
          </a:p>
        </p:txBody>
      </p:sp>
      <p:pic>
        <p:nvPicPr>
          <p:cNvPr id="16" name="Picture 9" descr="09081933230553">
            <a:extLst>
              <a:ext uri="{FF2B5EF4-FFF2-40B4-BE49-F238E27FC236}">
                <a16:creationId xmlns:a16="http://schemas.microsoft.com/office/drawing/2014/main" id="{2C8A2CF4-A63A-42BA-8F5D-F6D28D2A7881}"/>
              </a:ext>
            </a:extLst>
          </p:cNvPr>
          <p:cNvPicPr>
            <a:picLocks noChangeAspect="1" noChangeArrowheads="1"/>
          </p:cNvPicPr>
          <p:nvPr/>
        </p:nvPicPr>
        <p:blipFill>
          <a:blip r:embed="rId3">
            <a:clrChange>
              <a:clrFrom>
                <a:srgbClr val="B8D2E1"/>
              </a:clrFrom>
              <a:clrTo>
                <a:srgbClr val="B8D2E1">
                  <a:alpha val="0"/>
                </a:srgbClr>
              </a:clrTo>
            </a:clrChange>
            <a:extLst>
              <a:ext uri="{28A0092B-C50C-407E-A947-70E740481C1C}">
                <a14:useLocalDpi xmlns:a14="http://schemas.microsoft.com/office/drawing/2010/main" val="0"/>
              </a:ext>
            </a:extLst>
          </a:blip>
          <a:srcRect l="3712" b="9851"/>
          <a:stretch>
            <a:fillRect/>
          </a:stretch>
        </p:blipFill>
        <p:spPr bwMode="auto">
          <a:xfrm>
            <a:off x="6780059" y="204849"/>
            <a:ext cx="3737075" cy="306860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7" name="Picture 11" descr="1973421061719941277">
            <a:extLst>
              <a:ext uri="{FF2B5EF4-FFF2-40B4-BE49-F238E27FC236}">
                <a16:creationId xmlns:a16="http://schemas.microsoft.com/office/drawing/2014/main" id="{1B0E3809-69D0-4DDF-B107-D9A3982BE6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8221" t="38170" r="21834" b="13228"/>
          <a:stretch>
            <a:fillRect/>
          </a:stretch>
        </p:blipFill>
        <p:spPr bwMode="auto">
          <a:xfrm>
            <a:off x="1361162" y="382600"/>
            <a:ext cx="4302945" cy="285008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997790860"/>
      </p:ext>
    </p:extLst>
  </p:cSld>
  <p:clrMapOvr>
    <a:masterClrMapping/>
  </p:clrMapOvr>
  <mc:AlternateContent xmlns:mc="http://schemas.openxmlformats.org/markup-compatibility/2006" xmlns:p14="http://schemas.microsoft.com/office/powerpoint/2010/main">
    <mc:Choice Requires="p14">
      <p:transition spd="slow" p14:dur="2500" advTm="4000">
        <p:fade/>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2" presetClass="entr" presetSubtype="8" fill="hold" grpId="0" nodeType="withEffect">
                                  <p:stCondLst>
                                    <p:cond delay="25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750" fill="hold"/>
                                        <p:tgtEl>
                                          <p:spTgt spid="11"/>
                                        </p:tgtEl>
                                        <p:attrNameLst>
                                          <p:attrName>ppt_x</p:attrName>
                                        </p:attrNameLst>
                                      </p:cBhvr>
                                      <p:tavLst>
                                        <p:tav tm="0">
                                          <p:val>
                                            <p:strVal val="0-#ppt_w/2"/>
                                          </p:val>
                                        </p:tav>
                                        <p:tav tm="100000">
                                          <p:val>
                                            <p:strVal val="#ppt_x"/>
                                          </p:val>
                                        </p:tav>
                                      </p:tavLst>
                                    </p:anim>
                                    <p:anim calcmode="lin" valueType="num">
                                      <p:cBhvr additive="base">
                                        <p:cTn id="18" dur="750" fill="hold"/>
                                        <p:tgtEl>
                                          <p:spTgt spid="11"/>
                                        </p:tgtEl>
                                        <p:attrNameLst>
                                          <p:attrName>ppt_y</p:attrName>
                                        </p:attrNameLst>
                                      </p:cBhvr>
                                      <p:tavLst>
                                        <p:tav tm="0">
                                          <p:val>
                                            <p:strVal val="#ppt_y"/>
                                          </p:val>
                                        </p:tav>
                                        <p:tav tm="100000">
                                          <p:val>
                                            <p:strVal val="#ppt_y"/>
                                          </p:val>
                                        </p:tav>
                                      </p:tavLst>
                                    </p:anim>
                                  </p:childTnLst>
                                </p:cTn>
                              </p:par>
                              <p:par>
                                <p:cTn id="19" presetID="53" presetClass="entr" presetSubtype="16" fill="hold" grpId="0" nodeType="withEffect">
                                  <p:stCondLst>
                                    <p:cond delay="50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par>
                                <p:cTn id="24" presetID="53" presetClass="entr" presetSubtype="16" fill="hold" grpId="0" nodeType="withEffect">
                                  <p:stCondLst>
                                    <p:cond delay="100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12192000"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TextBox 1"/>
          <p:cNvSpPr txBox="1"/>
          <p:nvPr/>
        </p:nvSpPr>
        <p:spPr>
          <a:xfrm>
            <a:off x="1781500" y="268642"/>
            <a:ext cx="4862456" cy="1077218"/>
          </a:xfrm>
          <a:prstGeom prst="rect">
            <a:avLst/>
          </a:prstGeom>
          <a:noFill/>
        </p:spPr>
        <p:txBody>
          <a:bodyPr wrap="square" rtlCol="0">
            <a:spAutoFit/>
          </a:bodyPr>
          <a:lstStyle/>
          <a:p>
            <a:r>
              <a:rPr lang="zh-CN" altLang="en-US" sz="3200" b="1" dirty="0">
                <a:solidFill>
                  <a:srgbClr val="0197D6"/>
                </a:solidFill>
                <a:latin typeface="微软雅黑" panose="020B0503020204020204" pitchFamily="34" charset="-122"/>
                <a:ea typeface="微软雅黑" panose="020B0503020204020204" pitchFamily="34" charset="-122"/>
              </a:rPr>
              <a:t> 六龄齿</a:t>
            </a:r>
          </a:p>
          <a:p>
            <a:r>
              <a:rPr lang="zh-CN" altLang="en-US" sz="3200" b="1" dirty="0">
                <a:solidFill>
                  <a:srgbClr val="0197D6"/>
                </a:solidFill>
                <a:latin typeface="微软雅黑" panose="020B0503020204020204" pitchFamily="34" charset="-122"/>
                <a:ea typeface="微软雅黑" panose="020B0503020204020204" pitchFamily="34" charset="-122"/>
              </a:rPr>
              <a:t> 保护好你的第一颗恒牙！</a:t>
            </a:r>
            <a:endParaRPr lang="zh-CN" altLang="en-US" dirty="0">
              <a:solidFill>
                <a:srgbClr val="0197D6"/>
              </a:solidFill>
            </a:endParaRPr>
          </a:p>
        </p:txBody>
      </p:sp>
      <p:sp>
        <p:nvSpPr>
          <p:cNvPr id="29" name="任意多边形 28"/>
          <p:cNvSpPr/>
          <p:nvPr/>
        </p:nvSpPr>
        <p:spPr>
          <a:xfrm>
            <a:off x="0" y="6023466"/>
            <a:ext cx="12192000" cy="904875"/>
          </a:xfrm>
          <a:custGeom>
            <a:avLst/>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rgbClr val="7FCE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0" y="6250161"/>
            <a:ext cx="12192000" cy="904875"/>
          </a:xfrm>
          <a:custGeom>
            <a:avLst/>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rgbClr val="019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7" name="图片 36">
            <a:extLst>
              <a:ext uri="{FF2B5EF4-FFF2-40B4-BE49-F238E27FC236}">
                <a16:creationId xmlns:a16="http://schemas.microsoft.com/office/drawing/2014/main" id="{8EBFD79B-A17C-4547-BA00-6550581AED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59102" y="1040036"/>
            <a:ext cx="3200400" cy="1635041"/>
          </a:xfrm>
          <a:prstGeom prst="rect">
            <a:avLst/>
          </a:prstGeom>
        </p:spPr>
      </p:pic>
      <p:grpSp>
        <p:nvGrpSpPr>
          <p:cNvPr id="9" name="组合 8">
            <a:extLst>
              <a:ext uri="{FF2B5EF4-FFF2-40B4-BE49-F238E27FC236}">
                <a16:creationId xmlns:a16="http://schemas.microsoft.com/office/drawing/2014/main" id="{B0412DFB-A013-44E9-BCF4-FA79C4CED5DB}"/>
              </a:ext>
            </a:extLst>
          </p:cNvPr>
          <p:cNvGrpSpPr/>
          <p:nvPr/>
        </p:nvGrpSpPr>
        <p:grpSpPr>
          <a:xfrm>
            <a:off x="363173" y="164972"/>
            <a:ext cx="1284559" cy="1284558"/>
            <a:chOff x="2132930" y="1035327"/>
            <a:chExt cx="1307248" cy="1307248"/>
          </a:xfrm>
        </p:grpSpPr>
        <p:grpSp>
          <p:nvGrpSpPr>
            <p:cNvPr id="10" name="组合 9">
              <a:extLst>
                <a:ext uri="{FF2B5EF4-FFF2-40B4-BE49-F238E27FC236}">
                  <a16:creationId xmlns:a16="http://schemas.microsoft.com/office/drawing/2014/main" id="{396C22E5-2BDC-4830-BE50-F7CEFFF6655F}"/>
                </a:ext>
              </a:extLst>
            </p:cNvPr>
            <p:cNvGrpSpPr/>
            <p:nvPr/>
          </p:nvGrpSpPr>
          <p:grpSpPr>
            <a:xfrm rot="20755360">
              <a:off x="2132930" y="1035327"/>
              <a:ext cx="1307248" cy="1307248"/>
              <a:chOff x="5153025" y="4019551"/>
              <a:chExt cx="1866899" cy="1866899"/>
            </a:xfrm>
          </p:grpSpPr>
          <p:sp>
            <p:nvSpPr>
              <p:cNvPr id="12" name="椭圆 11">
                <a:extLst>
                  <a:ext uri="{FF2B5EF4-FFF2-40B4-BE49-F238E27FC236}">
                    <a16:creationId xmlns:a16="http://schemas.microsoft.com/office/drawing/2014/main" id="{AF5E3CD0-1140-4305-9F15-A436E4312D04}"/>
                  </a:ext>
                </a:extLst>
              </p:cNvPr>
              <p:cNvSpPr/>
              <p:nvPr/>
            </p:nvSpPr>
            <p:spPr>
              <a:xfrm>
                <a:off x="5566468" y="4396051"/>
                <a:ext cx="1047657" cy="1047657"/>
              </a:xfrm>
              <a:prstGeom prst="ellipse">
                <a:avLst/>
              </a:prstGeom>
              <a:solidFill>
                <a:srgbClr val="FFC000"/>
              </a:solidFill>
              <a:ln w="22225">
                <a:solidFill>
                  <a:srgbClr val="FFC000"/>
                </a:solidFill>
              </a:ln>
              <a:effectLst>
                <a:innerShdw blurRad="241300" dist="76200">
                  <a:srgbClr val="FFFF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a:extLst>
                  <a:ext uri="{FF2B5EF4-FFF2-40B4-BE49-F238E27FC236}">
                    <a16:creationId xmlns:a16="http://schemas.microsoft.com/office/drawing/2014/main" id="{272687CA-BB15-40F6-80E0-4DEE53C88AA3}"/>
                  </a:ext>
                </a:extLst>
              </p:cNvPr>
              <p:cNvGrpSpPr/>
              <p:nvPr/>
            </p:nvGrpSpPr>
            <p:grpSpPr>
              <a:xfrm>
                <a:off x="6050915" y="4019551"/>
                <a:ext cx="71120" cy="1866899"/>
                <a:chOff x="6072187" y="3914775"/>
                <a:chExt cx="0" cy="2143125"/>
              </a:xfrm>
            </p:grpSpPr>
            <p:cxnSp>
              <p:nvCxnSpPr>
                <p:cNvPr id="23" name="直接连接符 22">
                  <a:extLst>
                    <a:ext uri="{FF2B5EF4-FFF2-40B4-BE49-F238E27FC236}">
                      <a16:creationId xmlns:a16="http://schemas.microsoft.com/office/drawing/2014/main" id="{F153AEFE-D409-4EBA-BE27-1F039C201435}"/>
                    </a:ext>
                  </a:extLst>
                </p:cNvPr>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6566EC54-30E2-4A9F-8084-452D50AE54D7}"/>
                    </a:ext>
                  </a:extLst>
                </p:cNvPr>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14" name="组合 13">
                <a:extLst>
                  <a:ext uri="{FF2B5EF4-FFF2-40B4-BE49-F238E27FC236}">
                    <a16:creationId xmlns:a16="http://schemas.microsoft.com/office/drawing/2014/main" id="{F9676561-3615-4A85-8EF9-F8B215A5F07F}"/>
                  </a:ext>
                </a:extLst>
              </p:cNvPr>
              <p:cNvGrpSpPr/>
              <p:nvPr/>
            </p:nvGrpSpPr>
            <p:grpSpPr>
              <a:xfrm rot="16200000">
                <a:off x="6050915" y="4019551"/>
                <a:ext cx="71120" cy="1866899"/>
                <a:chOff x="6072187" y="3914775"/>
                <a:chExt cx="0" cy="2143125"/>
              </a:xfrm>
            </p:grpSpPr>
            <p:cxnSp>
              <p:nvCxnSpPr>
                <p:cNvPr id="21" name="直接连接符 20">
                  <a:extLst>
                    <a:ext uri="{FF2B5EF4-FFF2-40B4-BE49-F238E27FC236}">
                      <a16:creationId xmlns:a16="http://schemas.microsoft.com/office/drawing/2014/main" id="{C0FF5CAA-A886-45B6-AE94-0DBB1FB8F9E8}"/>
                    </a:ext>
                  </a:extLst>
                </p:cNvPr>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12B0F28A-AD72-4628-820F-C819DDCD59ED}"/>
                    </a:ext>
                  </a:extLst>
                </p:cNvPr>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15" name="组合 14">
                <a:extLst>
                  <a:ext uri="{FF2B5EF4-FFF2-40B4-BE49-F238E27FC236}">
                    <a16:creationId xmlns:a16="http://schemas.microsoft.com/office/drawing/2014/main" id="{43A34632-9BBB-4EFB-8496-DAD5358682E8}"/>
                  </a:ext>
                </a:extLst>
              </p:cNvPr>
              <p:cNvGrpSpPr/>
              <p:nvPr/>
            </p:nvGrpSpPr>
            <p:grpSpPr>
              <a:xfrm rot="2700000">
                <a:off x="6050915" y="4019551"/>
                <a:ext cx="71120" cy="1866899"/>
                <a:chOff x="6072187" y="3914775"/>
                <a:chExt cx="0" cy="2143125"/>
              </a:xfrm>
            </p:grpSpPr>
            <p:cxnSp>
              <p:nvCxnSpPr>
                <p:cNvPr id="19" name="直接连接符 18">
                  <a:extLst>
                    <a:ext uri="{FF2B5EF4-FFF2-40B4-BE49-F238E27FC236}">
                      <a16:creationId xmlns:a16="http://schemas.microsoft.com/office/drawing/2014/main" id="{A4B8F596-9C16-480B-834E-4FCF6D89CB39}"/>
                    </a:ext>
                  </a:extLst>
                </p:cNvPr>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1A4483E3-A9B5-41AC-881C-F0168CBC8421}"/>
                    </a:ext>
                  </a:extLst>
                </p:cNvPr>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16" name="组合 15">
                <a:extLst>
                  <a:ext uri="{FF2B5EF4-FFF2-40B4-BE49-F238E27FC236}">
                    <a16:creationId xmlns:a16="http://schemas.microsoft.com/office/drawing/2014/main" id="{2D9ED2F6-A502-43C4-A0F6-449FA72C2C81}"/>
                  </a:ext>
                </a:extLst>
              </p:cNvPr>
              <p:cNvGrpSpPr/>
              <p:nvPr/>
            </p:nvGrpSpPr>
            <p:grpSpPr>
              <a:xfrm rot="18900000" flipH="1">
                <a:off x="6050915" y="4019551"/>
                <a:ext cx="71120" cy="1866899"/>
                <a:chOff x="6072187" y="3914775"/>
                <a:chExt cx="0" cy="2143125"/>
              </a:xfrm>
            </p:grpSpPr>
            <p:cxnSp>
              <p:nvCxnSpPr>
                <p:cNvPr id="17" name="直接连接符 16">
                  <a:extLst>
                    <a:ext uri="{FF2B5EF4-FFF2-40B4-BE49-F238E27FC236}">
                      <a16:creationId xmlns:a16="http://schemas.microsoft.com/office/drawing/2014/main" id="{4706947B-E6C0-4993-83A0-85513AC19561}"/>
                    </a:ext>
                  </a:extLst>
                </p:cNvPr>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E1F872F7-69DD-45CE-AB6B-49C95DCBFB24}"/>
                    </a:ext>
                  </a:extLst>
                </p:cNvPr>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sp>
          <p:nvSpPr>
            <p:cNvPr id="11" name="弧形 10">
              <a:extLst>
                <a:ext uri="{FF2B5EF4-FFF2-40B4-BE49-F238E27FC236}">
                  <a16:creationId xmlns:a16="http://schemas.microsoft.com/office/drawing/2014/main" id="{B116167E-2AD8-4768-B26A-1F7D4256699F}"/>
                </a:ext>
              </a:extLst>
            </p:cNvPr>
            <p:cNvSpPr/>
            <p:nvPr/>
          </p:nvSpPr>
          <p:spPr>
            <a:xfrm>
              <a:off x="2477044" y="1366932"/>
              <a:ext cx="594214" cy="594214"/>
            </a:xfrm>
            <a:prstGeom prst="arc">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28" name="AutoShape 4">
            <a:extLst>
              <a:ext uri="{FF2B5EF4-FFF2-40B4-BE49-F238E27FC236}">
                <a16:creationId xmlns:a16="http://schemas.microsoft.com/office/drawing/2014/main" id="{20ECB993-8167-4D54-962C-9B0B83DCE7B0}"/>
              </a:ext>
            </a:extLst>
          </p:cNvPr>
          <p:cNvSpPr>
            <a:spLocks/>
          </p:cNvSpPr>
          <p:nvPr/>
        </p:nvSpPr>
        <p:spPr bwMode="auto">
          <a:xfrm>
            <a:off x="7092112" y="5701009"/>
            <a:ext cx="2035336" cy="4240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defTabSz="601663" eaLnBrk="0">
              <a:defRPr sz="2500" b="1">
                <a:solidFill>
                  <a:srgbClr val="FFFFFF"/>
                </a:solidFill>
                <a:latin typeface="Lato" charset="0"/>
                <a:ea typeface="MS PGothic" panose="020B0600070205080204" pitchFamily="34" charset="-128"/>
                <a:sym typeface="Lato" charset="0"/>
              </a:defRPr>
            </a:lvl1pPr>
            <a:lvl2pPr marL="742950" indent="-285750" defTabSz="601663" eaLnBrk="0">
              <a:defRPr sz="2500" b="1">
                <a:solidFill>
                  <a:srgbClr val="FFFFFF"/>
                </a:solidFill>
                <a:latin typeface="Lato" charset="0"/>
                <a:ea typeface="MS PGothic" panose="020B0600070205080204" pitchFamily="34" charset="-128"/>
                <a:sym typeface="Lato" charset="0"/>
              </a:defRPr>
            </a:lvl2pPr>
            <a:lvl3pPr marL="1143000" indent="-228600" defTabSz="601663" eaLnBrk="0">
              <a:defRPr sz="2500" b="1">
                <a:solidFill>
                  <a:srgbClr val="FFFFFF"/>
                </a:solidFill>
                <a:latin typeface="Lato" charset="0"/>
                <a:ea typeface="MS PGothic" panose="020B0600070205080204" pitchFamily="34" charset="-128"/>
                <a:sym typeface="Lato" charset="0"/>
              </a:defRPr>
            </a:lvl3pPr>
            <a:lvl4pPr marL="1600200" indent="-228600" defTabSz="601663" eaLnBrk="0">
              <a:defRPr sz="2500" b="1">
                <a:solidFill>
                  <a:srgbClr val="FFFFFF"/>
                </a:solidFill>
                <a:latin typeface="Lato" charset="0"/>
                <a:ea typeface="MS PGothic" panose="020B0600070205080204" pitchFamily="34" charset="-128"/>
                <a:sym typeface="Lato" charset="0"/>
              </a:defRPr>
            </a:lvl4pPr>
            <a:lvl5pPr marL="2057400" indent="-228600" defTabSz="601663" eaLnBrk="0">
              <a:defRPr sz="2500" b="1">
                <a:solidFill>
                  <a:srgbClr val="FFFFFF"/>
                </a:solidFill>
                <a:latin typeface="Lato" charset="0"/>
                <a:ea typeface="MS PGothic" panose="020B0600070205080204" pitchFamily="34" charset="-128"/>
                <a:sym typeface="Lato" charset="0"/>
              </a:defRPr>
            </a:lvl5pPr>
            <a:lvl6pPr marL="2514600" indent="-228600" algn="ctr" defTabSz="601663"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01663"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01663"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01663"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spcBef>
                <a:spcPts val="749"/>
              </a:spcBef>
            </a:pPr>
            <a:r>
              <a:rPr lang="zh-CN" altLang="en-US" sz="1400" b="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因此一定要加强对其保护</a:t>
            </a:r>
          </a:p>
        </p:txBody>
      </p:sp>
      <p:sp>
        <p:nvSpPr>
          <p:cNvPr id="31" name="AutoShape 5">
            <a:extLst>
              <a:ext uri="{FF2B5EF4-FFF2-40B4-BE49-F238E27FC236}">
                <a16:creationId xmlns:a16="http://schemas.microsoft.com/office/drawing/2014/main" id="{E434ACC0-5F85-4CB8-B5F6-40FC7D2D2B80}"/>
              </a:ext>
            </a:extLst>
          </p:cNvPr>
          <p:cNvSpPr>
            <a:spLocks/>
          </p:cNvSpPr>
          <p:nvPr/>
        </p:nvSpPr>
        <p:spPr bwMode="auto">
          <a:xfrm>
            <a:off x="8829888" y="4513482"/>
            <a:ext cx="2035336" cy="4240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defTabSz="601663" eaLnBrk="0">
              <a:defRPr sz="2500" b="1">
                <a:solidFill>
                  <a:srgbClr val="FFFFFF"/>
                </a:solidFill>
                <a:latin typeface="Lato" charset="0"/>
                <a:ea typeface="MS PGothic" panose="020B0600070205080204" pitchFamily="34" charset="-128"/>
                <a:sym typeface="Lato" charset="0"/>
              </a:defRPr>
            </a:lvl1pPr>
            <a:lvl2pPr marL="742950" indent="-285750" defTabSz="601663" eaLnBrk="0">
              <a:defRPr sz="2500" b="1">
                <a:solidFill>
                  <a:srgbClr val="FFFFFF"/>
                </a:solidFill>
                <a:latin typeface="Lato" charset="0"/>
                <a:ea typeface="MS PGothic" panose="020B0600070205080204" pitchFamily="34" charset="-128"/>
                <a:sym typeface="Lato" charset="0"/>
              </a:defRPr>
            </a:lvl2pPr>
            <a:lvl3pPr marL="1143000" indent="-228600" defTabSz="601663" eaLnBrk="0">
              <a:defRPr sz="2500" b="1">
                <a:solidFill>
                  <a:srgbClr val="FFFFFF"/>
                </a:solidFill>
                <a:latin typeface="Lato" charset="0"/>
                <a:ea typeface="MS PGothic" panose="020B0600070205080204" pitchFamily="34" charset="-128"/>
                <a:sym typeface="Lato" charset="0"/>
              </a:defRPr>
            </a:lvl3pPr>
            <a:lvl4pPr marL="1600200" indent="-228600" defTabSz="601663" eaLnBrk="0">
              <a:defRPr sz="2500" b="1">
                <a:solidFill>
                  <a:srgbClr val="FFFFFF"/>
                </a:solidFill>
                <a:latin typeface="Lato" charset="0"/>
                <a:ea typeface="MS PGothic" panose="020B0600070205080204" pitchFamily="34" charset="-128"/>
                <a:sym typeface="Lato" charset="0"/>
              </a:defRPr>
            </a:lvl4pPr>
            <a:lvl5pPr marL="2057400" indent="-228600" defTabSz="601663" eaLnBrk="0">
              <a:defRPr sz="2500" b="1">
                <a:solidFill>
                  <a:srgbClr val="FFFFFF"/>
                </a:solidFill>
                <a:latin typeface="Lato" charset="0"/>
                <a:ea typeface="MS PGothic" panose="020B0600070205080204" pitchFamily="34" charset="-128"/>
                <a:sym typeface="Lato" charset="0"/>
              </a:defRPr>
            </a:lvl5pPr>
            <a:lvl6pPr marL="2514600" indent="-228600" algn="ctr" defTabSz="601663"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01663"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01663"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01663"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spcBef>
                <a:spcPts val="749"/>
              </a:spcBef>
            </a:pPr>
            <a:r>
              <a:rPr lang="zh-CN" altLang="en-US" sz="1400" b="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做到无龋早防（窝沟封闭），有龋早治</a:t>
            </a:r>
            <a:endParaRPr lang="es-ES" altLang="zh-CN" sz="1400" b="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AutoShape 6">
            <a:extLst>
              <a:ext uri="{FF2B5EF4-FFF2-40B4-BE49-F238E27FC236}">
                <a16:creationId xmlns:a16="http://schemas.microsoft.com/office/drawing/2014/main" id="{63EBCC81-3AC3-4A13-9001-70666EED3427}"/>
              </a:ext>
            </a:extLst>
          </p:cNvPr>
          <p:cNvSpPr>
            <a:spLocks/>
          </p:cNvSpPr>
          <p:nvPr/>
        </p:nvSpPr>
        <p:spPr bwMode="auto">
          <a:xfrm>
            <a:off x="3498697" y="5776315"/>
            <a:ext cx="2818414" cy="4717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defTabSz="601663" eaLnBrk="0">
              <a:defRPr sz="2500" b="1">
                <a:solidFill>
                  <a:srgbClr val="FFFFFF"/>
                </a:solidFill>
                <a:latin typeface="Lato" charset="0"/>
                <a:ea typeface="MS PGothic" panose="020B0600070205080204" pitchFamily="34" charset="-128"/>
                <a:sym typeface="Lato" charset="0"/>
              </a:defRPr>
            </a:lvl1pPr>
            <a:lvl2pPr marL="742950" indent="-285750" defTabSz="601663" eaLnBrk="0">
              <a:defRPr sz="2500" b="1">
                <a:solidFill>
                  <a:srgbClr val="FFFFFF"/>
                </a:solidFill>
                <a:latin typeface="Lato" charset="0"/>
                <a:ea typeface="MS PGothic" panose="020B0600070205080204" pitchFamily="34" charset="-128"/>
                <a:sym typeface="Lato" charset="0"/>
              </a:defRPr>
            </a:lvl2pPr>
            <a:lvl3pPr marL="1143000" indent="-228600" defTabSz="601663" eaLnBrk="0">
              <a:defRPr sz="2500" b="1">
                <a:solidFill>
                  <a:srgbClr val="FFFFFF"/>
                </a:solidFill>
                <a:latin typeface="Lato" charset="0"/>
                <a:ea typeface="MS PGothic" panose="020B0600070205080204" pitchFamily="34" charset="-128"/>
                <a:sym typeface="Lato" charset="0"/>
              </a:defRPr>
            </a:lvl3pPr>
            <a:lvl4pPr marL="1600200" indent="-228600" defTabSz="601663" eaLnBrk="0">
              <a:defRPr sz="2500" b="1">
                <a:solidFill>
                  <a:srgbClr val="FFFFFF"/>
                </a:solidFill>
                <a:latin typeface="Lato" charset="0"/>
                <a:ea typeface="MS PGothic" panose="020B0600070205080204" pitchFamily="34" charset="-128"/>
                <a:sym typeface="Lato" charset="0"/>
              </a:defRPr>
            </a:lvl4pPr>
            <a:lvl5pPr marL="2057400" indent="-228600" defTabSz="601663" eaLnBrk="0">
              <a:defRPr sz="2500" b="1">
                <a:solidFill>
                  <a:srgbClr val="FFFFFF"/>
                </a:solidFill>
                <a:latin typeface="Lato" charset="0"/>
                <a:ea typeface="MS PGothic" panose="020B0600070205080204" pitchFamily="34" charset="-128"/>
                <a:sym typeface="Lato" charset="0"/>
              </a:defRPr>
            </a:lvl5pPr>
            <a:lvl6pPr marL="2514600" indent="-228600" algn="ctr" defTabSz="601663"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01663"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01663"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01663"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r" eaLnBrk="1">
              <a:lnSpc>
                <a:spcPct val="120000"/>
              </a:lnSpc>
              <a:spcBef>
                <a:spcPts val="749"/>
              </a:spcBef>
            </a:pPr>
            <a:r>
              <a:rPr lang="zh-CN" altLang="en-US" sz="1400" b="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发生龋病和其它损害的机会较多</a:t>
            </a:r>
          </a:p>
        </p:txBody>
      </p:sp>
      <p:sp>
        <p:nvSpPr>
          <p:cNvPr id="33" name="AutoShape 7">
            <a:extLst>
              <a:ext uri="{FF2B5EF4-FFF2-40B4-BE49-F238E27FC236}">
                <a16:creationId xmlns:a16="http://schemas.microsoft.com/office/drawing/2014/main" id="{CAC5038A-C26D-484E-B093-1ABF6C8763C9}"/>
              </a:ext>
            </a:extLst>
          </p:cNvPr>
          <p:cNvSpPr>
            <a:spLocks/>
          </p:cNvSpPr>
          <p:nvPr/>
        </p:nvSpPr>
        <p:spPr bwMode="auto">
          <a:xfrm>
            <a:off x="1515652" y="4408390"/>
            <a:ext cx="2211207" cy="4717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defTabSz="601663" eaLnBrk="0">
              <a:defRPr sz="2500" b="1">
                <a:solidFill>
                  <a:srgbClr val="FFFFFF"/>
                </a:solidFill>
                <a:latin typeface="Lato" charset="0"/>
                <a:ea typeface="MS PGothic" panose="020B0600070205080204" pitchFamily="34" charset="-128"/>
                <a:sym typeface="Lato" charset="0"/>
              </a:defRPr>
            </a:lvl1pPr>
            <a:lvl2pPr marL="742950" indent="-285750" defTabSz="601663" eaLnBrk="0">
              <a:defRPr sz="2500" b="1">
                <a:solidFill>
                  <a:srgbClr val="FFFFFF"/>
                </a:solidFill>
                <a:latin typeface="Lato" charset="0"/>
                <a:ea typeface="MS PGothic" panose="020B0600070205080204" pitchFamily="34" charset="-128"/>
                <a:sym typeface="Lato" charset="0"/>
              </a:defRPr>
            </a:lvl2pPr>
            <a:lvl3pPr marL="1143000" indent="-228600" defTabSz="601663" eaLnBrk="0">
              <a:defRPr sz="2500" b="1">
                <a:solidFill>
                  <a:srgbClr val="FFFFFF"/>
                </a:solidFill>
                <a:latin typeface="Lato" charset="0"/>
                <a:ea typeface="MS PGothic" panose="020B0600070205080204" pitchFamily="34" charset="-128"/>
                <a:sym typeface="Lato" charset="0"/>
              </a:defRPr>
            </a:lvl3pPr>
            <a:lvl4pPr marL="1600200" indent="-228600" defTabSz="601663" eaLnBrk="0">
              <a:defRPr sz="2500" b="1">
                <a:solidFill>
                  <a:srgbClr val="FFFFFF"/>
                </a:solidFill>
                <a:latin typeface="Lato" charset="0"/>
                <a:ea typeface="MS PGothic" panose="020B0600070205080204" pitchFamily="34" charset="-128"/>
                <a:sym typeface="Lato" charset="0"/>
              </a:defRPr>
            </a:lvl4pPr>
            <a:lvl5pPr marL="2057400" indent="-228600" defTabSz="601663" eaLnBrk="0">
              <a:defRPr sz="2500" b="1">
                <a:solidFill>
                  <a:srgbClr val="FFFFFF"/>
                </a:solidFill>
                <a:latin typeface="Lato" charset="0"/>
                <a:ea typeface="MS PGothic" panose="020B0600070205080204" pitchFamily="34" charset="-128"/>
                <a:sym typeface="Lato" charset="0"/>
              </a:defRPr>
            </a:lvl5pPr>
            <a:lvl6pPr marL="2514600" indent="-228600" algn="ctr" defTabSz="601663"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01663"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01663"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01663"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r" eaLnBrk="1">
              <a:lnSpc>
                <a:spcPct val="120000"/>
              </a:lnSpc>
              <a:spcBef>
                <a:spcPts val="749"/>
              </a:spcBef>
            </a:pPr>
            <a:r>
              <a:rPr lang="zh-CN" altLang="en-US" sz="1400" b="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在整个恒牙列中萌出最早，易忽视，使用时间最长</a:t>
            </a:r>
          </a:p>
        </p:txBody>
      </p:sp>
      <p:sp>
        <p:nvSpPr>
          <p:cNvPr id="35" name="AutoShape 9">
            <a:extLst>
              <a:ext uri="{FF2B5EF4-FFF2-40B4-BE49-F238E27FC236}">
                <a16:creationId xmlns:a16="http://schemas.microsoft.com/office/drawing/2014/main" id="{2966B206-F20B-483F-AA07-25621255A2AB}"/>
              </a:ext>
            </a:extLst>
          </p:cNvPr>
          <p:cNvSpPr>
            <a:spLocks/>
          </p:cNvSpPr>
          <p:nvPr/>
        </p:nvSpPr>
        <p:spPr bwMode="auto">
          <a:xfrm>
            <a:off x="1047420" y="3026899"/>
            <a:ext cx="2210219" cy="4717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defTabSz="601663" eaLnBrk="0">
              <a:defRPr sz="2500" b="1">
                <a:solidFill>
                  <a:srgbClr val="FFFFFF"/>
                </a:solidFill>
                <a:latin typeface="Lato" charset="0"/>
                <a:ea typeface="MS PGothic" panose="020B0600070205080204" pitchFamily="34" charset="-128"/>
                <a:sym typeface="Lato" charset="0"/>
              </a:defRPr>
            </a:lvl1pPr>
            <a:lvl2pPr marL="742950" indent="-285750" defTabSz="601663" eaLnBrk="0">
              <a:defRPr sz="2500" b="1">
                <a:solidFill>
                  <a:srgbClr val="FFFFFF"/>
                </a:solidFill>
                <a:latin typeface="Lato" charset="0"/>
                <a:ea typeface="MS PGothic" panose="020B0600070205080204" pitchFamily="34" charset="-128"/>
                <a:sym typeface="Lato" charset="0"/>
              </a:defRPr>
            </a:lvl2pPr>
            <a:lvl3pPr marL="1143000" indent="-228600" defTabSz="601663" eaLnBrk="0">
              <a:defRPr sz="2500" b="1">
                <a:solidFill>
                  <a:srgbClr val="FFFFFF"/>
                </a:solidFill>
                <a:latin typeface="Lato" charset="0"/>
                <a:ea typeface="MS PGothic" panose="020B0600070205080204" pitchFamily="34" charset="-128"/>
                <a:sym typeface="Lato" charset="0"/>
              </a:defRPr>
            </a:lvl3pPr>
            <a:lvl4pPr marL="1600200" indent="-228600" defTabSz="601663" eaLnBrk="0">
              <a:defRPr sz="2500" b="1">
                <a:solidFill>
                  <a:srgbClr val="FFFFFF"/>
                </a:solidFill>
                <a:latin typeface="Lato" charset="0"/>
                <a:ea typeface="MS PGothic" panose="020B0600070205080204" pitchFamily="34" charset="-128"/>
                <a:sym typeface="Lato" charset="0"/>
              </a:defRPr>
            </a:lvl4pPr>
            <a:lvl5pPr marL="2057400" indent="-228600" defTabSz="601663" eaLnBrk="0">
              <a:defRPr sz="2500" b="1">
                <a:solidFill>
                  <a:srgbClr val="FFFFFF"/>
                </a:solidFill>
                <a:latin typeface="Lato" charset="0"/>
                <a:ea typeface="MS PGothic" panose="020B0600070205080204" pitchFamily="34" charset="-128"/>
                <a:sym typeface="Lato" charset="0"/>
              </a:defRPr>
            </a:lvl5pPr>
            <a:lvl6pPr marL="2514600" indent="-228600" algn="ctr" defTabSz="601663"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01663"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01663"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01663"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r" eaLnBrk="1">
              <a:lnSpc>
                <a:spcPct val="120000"/>
              </a:lnSpc>
              <a:spcBef>
                <a:spcPts val="749"/>
              </a:spcBef>
            </a:pPr>
            <a:r>
              <a:rPr lang="zh-CN" altLang="en-US" sz="1400" b="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它对维持健全的牙列起着关键性的作用</a:t>
            </a:r>
          </a:p>
        </p:txBody>
      </p:sp>
      <p:sp>
        <p:nvSpPr>
          <p:cNvPr id="36" name="AutoShape 10">
            <a:extLst>
              <a:ext uri="{FF2B5EF4-FFF2-40B4-BE49-F238E27FC236}">
                <a16:creationId xmlns:a16="http://schemas.microsoft.com/office/drawing/2014/main" id="{6BF8CE59-B389-4DA7-AB84-ABBAD9128F4E}"/>
              </a:ext>
            </a:extLst>
          </p:cNvPr>
          <p:cNvSpPr>
            <a:spLocks/>
          </p:cNvSpPr>
          <p:nvPr/>
        </p:nvSpPr>
        <p:spPr bwMode="auto">
          <a:xfrm>
            <a:off x="4765304" y="1735072"/>
            <a:ext cx="662576" cy="2313860"/>
          </a:xfrm>
          <a:custGeom>
            <a:avLst/>
            <a:gdLst>
              <a:gd name="T0" fmla="+- 0 12581 3563"/>
              <a:gd name="T1" fmla="*/ T0 w 18037"/>
              <a:gd name="T2" fmla="*/ 10800 h 21600"/>
              <a:gd name="T3" fmla="+- 0 12581 3563"/>
              <a:gd name="T4" fmla="*/ T3 w 18037"/>
              <a:gd name="T5" fmla="*/ 10800 h 21600"/>
              <a:gd name="T6" fmla="+- 0 12581 3563"/>
              <a:gd name="T7" fmla="*/ T6 w 18037"/>
              <a:gd name="T8" fmla="*/ 10800 h 21600"/>
              <a:gd name="T9" fmla="+- 0 12581 3563"/>
              <a:gd name="T10" fmla="*/ T9 w 18037"/>
              <a:gd name="T11" fmla="*/ 10800 h 21600"/>
            </a:gdLst>
            <a:ahLst/>
            <a:cxnLst>
              <a:cxn ang="0">
                <a:pos x="T1" y="T2"/>
              </a:cxn>
              <a:cxn ang="0">
                <a:pos x="T4" y="T5"/>
              </a:cxn>
              <a:cxn ang="0">
                <a:pos x="T7" y="T8"/>
              </a:cxn>
              <a:cxn ang="0">
                <a:pos x="T10" y="T11"/>
              </a:cxn>
            </a:cxnLst>
            <a:rect l="0" t="0" r="r" b="b"/>
            <a:pathLst>
              <a:path w="18037" h="21600">
                <a:moveTo>
                  <a:pt x="18037" y="0"/>
                </a:moveTo>
                <a:cubicBezTo>
                  <a:pt x="15413" y="528"/>
                  <a:pt x="12938" y="1176"/>
                  <a:pt x="10687" y="1948"/>
                </a:cubicBezTo>
                <a:cubicBezTo>
                  <a:pt x="-3563" y="6836"/>
                  <a:pt x="-3563" y="14761"/>
                  <a:pt x="10687" y="19649"/>
                </a:cubicBezTo>
                <a:cubicBezTo>
                  <a:pt x="12938" y="20421"/>
                  <a:pt x="15413" y="21071"/>
                  <a:pt x="18037" y="21599"/>
                </a:cubicBezTo>
                <a:lnTo>
                  <a:pt x="18037" y="0"/>
                </a:lnTo>
                <a:close/>
              </a:path>
            </a:pathLst>
          </a:custGeom>
          <a:solidFill>
            <a:srgbClr val="0197D6"/>
          </a:solidFill>
          <a:ln>
            <a:noFill/>
          </a:ln>
          <a:effectLst/>
        </p:spPr>
        <p:txBody>
          <a:bodyPr lIns="0" tIns="0" rIns="0" bIns="0" anchor="ctr"/>
          <a:lstStyle/>
          <a:p>
            <a:pPr>
              <a:lnSpc>
                <a:spcPct val="120000"/>
              </a:lnSpc>
              <a:defRPr/>
            </a:pPr>
            <a:endParaRPr lang="es-ES" sz="2799">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38" name="AutoShape 11">
            <a:extLst>
              <a:ext uri="{FF2B5EF4-FFF2-40B4-BE49-F238E27FC236}">
                <a16:creationId xmlns:a16="http://schemas.microsoft.com/office/drawing/2014/main" id="{6DBB48AB-98A9-4DB1-9F01-7B887CAC8896}"/>
              </a:ext>
            </a:extLst>
          </p:cNvPr>
          <p:cNvSpPr>
            <a:spLocks/>
          </p:cNvSpPr>
          <p:nvPr/>
        </p:nvSpPr>
        <p:spPr bwMode="auto">
          <a:xfrm>
            <a:off x="4875603" y="3034040"/>
            <a:ext cx="486419" cy="3047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lnSpc>
                <a:spcPct val="120000"/>
              </a:lnSpc>
            </a:pPr>
            <a:r>
              <a:rPr lang="es-ES" altLang="zh-CN" sz="1999" b="0">
                <a:latin typeface="Arial" panose="020B0604020202020204" pitchFamily="34" charset="0"/>
                <a:ea typeface="微软雅黑" panose="020B0503020204020204" pitchFamily="34" charset="-122"/>
                <a:sym typeface="Arial" panose="020B0604020202020204" pitchFamily="34" charset="0"/>
              </a:rPr>
              <a:t>01</a:t>
            </a:r>
            <a:endParaRPr lang="es-ES" altLang="zh-CN" sz="1249">
              <a:latin typeface="Arial" panose="020B0604020202020204" pitchFamily="34" charset="0"/>
              <a:ea typeface="微软雅黑" panose="020B0503020204020204" pitchFamily="34" charset="-122"/>
              <a:sym typeface="Arial" panose="020B0604020202020204" pitchFamily="34" charset="0"/>
            </a:endParaRPr>
          </a:p>
        </p:txBody>
      </p:sp>
      <p:sp>
        <p:nvSpPr>
          <p:cNvPr id="39" name="AutoShape 12">
            <a:extLst>
              <a:ext uri="{FF2B5EF4-FFF2-40B4-BE49-F238E27FC236}">
                <a16:creationId xmlns:a16="http://schemas.microsoft.com/office/drawing/2014/main" id="{F9CE7247-17A4-4820-BD3F-29B6522E8482}"/>
              </a:ext>
            </a:extLst>
          </p:cNvPr>
          <p:cNvSpPr>
            <a:spLocks/>
          </p:cNvSpPr>
          <p:nvPr/>
        </p:nvSpPr>
        <p:spPr bwMode="auto">
          <a:xfrm>
            <a:off x="5504059" y="1553358"/>
            <a:ext cx="563389" cy="26772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14175" y="45"/>
                  <a:pt x="6789" y="419"/>
                  <a:pt x="0" y="1136"/>
                </a:cubicBezTo>
                <a:lnTo>
                  <a:pt x="0" y="20463"/>
                </a:lnTo>
                <a:cubicBezTo>
                  <a:pt x="6789" y="21180"/>
                  <a:pt x="14175" y="21554"/>
                  <a:pt x="21600" y="21599"/>
                </a:cubicBezTo>
                <a:lnTo>
                  <a:pt x="21600" y="0"/>
                </a:lnTo>
                <a:close/>
              </a:path>
            </a:pathLst>
          </a:custGeom>
          <a:solidFill>
            <a:srgbClr val="7FCEF0"/>
          </a:solidFill>
          <a:ln>
            <a:noFill/>
          </a:ln>
          <a:effectLst/>
        </p:spPr>
        <p:txBody>
          <a:bodyPr lIns="0" tIns="0" rIns="0" bIns="0" anchor="ctr"/>
          <a:lstStyle/>
          <a:p>
            <a:pPr>
              <a:lnSpc>
                <a:spcPct val="120000"/>
              </a:lnSpc>
              <a:defRPr/>
            </a:pPr>
            <a:endParaRPr lang="es-ES" sz="2799">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40" name="AutoShape 13">
            <a:extLst>
              <a:ext uri="{FF2B5EF4-FFF2-40B4-BE49-F238E27FC236}">
                <a16:creationId xmlns:a16="http://schemas.microsoft.com/office/drawing/2014/main" id="{597C5B98-1247-4164-9627-9F9F08E3937F}"/>
              </a:ext>
            </a:extLst>
          </p:cNvPr>
          <p:cNvSpPr>
            <a:spLocks/>
          </p:cNvSpPr>
          <p:nvPr/>
        </p:nvSpPr>
        <p:spPr bwMode="auto">
          <a:xfrm>
            <a:off x="5543734" y="3478401"/>
            <a:ext cx="485625" cy="3047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lnSpc>
                <a:spcPct val="120000"/>
              </a:lnSpc>
            </a:pPr>
            <a:r>
              <a:rPr lang="es-ES" altLang="zh-CN" sz="1999" b="0">
                <a:latin typeface="Arial" panose="020B0604020202020204" pitchFamily="34" charset="0"/>
                <a:ea typeface="微软雅黑" panose="020B0503020204020204" pitchFamily="34" charset="-122"/>
                <a:sym typeface="Arial" panose="020B0604020202020204" pitchFamily="34" charset="0"/>
              </a:rPr>
              <a:t>02</a:t>
            </a:r>
            <a:endParaRPr lang="es-ES" altLang="zh-CN" sz="1249">
              <a:latin typeface="Arial" panose="020B0604020202020204" pitchFamily="34" charset="0"/>
              <a:ea typeface="微软雅黑" panose="020B0503020204020204" pitchFamily="34" charset="-122"/>
              <a:sym typeface="Arial" panose="020B0604020202020204" pitchFamily="34" charset="0"/>
            </a:endParaRPr>
          </a:p>
        </p:txBody>
      </p:sp>
      <p:sp>
        <p:nvSpPr>
          <p:cNvPr id="41" name="AutoShape 14">
            <a:extLst>
              <a:ext uri="{FF2B5EF4-FFF2-40B4-BE49-F238E27FC236}">
                <a16:creationId xmlns:a16="http://schemas.microsoft.com/office/drawing/2014/main" id="{55D99548-ED0D-4D13-B030-E62C15E9236E}"/>
              </a:ext>
            </a:extLst>
          </p:cNvPr>
          <p:cNvSpPr>
            <a:spLocks/>
          </p:cNvSpPr>
          <p:nvPr/>
        </p:nvSpPr>
        <p:spPr bwMode="auto">
          <a:xfrm>
            <a:off x="6143623" y="1553358"/>
            <a:ext cx="562596" cy="26772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0" y="21599"/>
                </a:lnTo>
                <a:cubicBezTo>
                  <a:pt x="7424" y="21556"/>
                  <a:pt x="14807" y="21185"/>
                  <a:pt x="21600" y="20470"/>
                </a:cubicBezTo>
                <a:lnTo>
                  <a:pt x="21600" y="1129"/>
                </a:lnTo>
                <a:cubicBezTo>
                  <a:pt x="14807" y="414"/>
                  <a:pt x="7424" y="43"/>
                  <a:pt x="0" y="0"/>
                </a:cubicBezTo>
                <a:close/>
              </a:path>
            </a:pathLst>
          </a:custGeom>
          <a:solidFill>
            <a:srgbClr val="FFCC00"/>
          </a:solidFill>
          <a:ln>
            <a:noFill/>
          </a:ln>
          <a:effectLst/>
        </p:spPr>
        <p:txBody>
          <a:bodyPr lIns="0" tIns="0" rIns="0" bIns="0" anchor="ctr"/>
          <a:lstStyle/>
          <a:p>
            <a:pPr>
              <a:lnSpc>
                <a:spcPct val="120000"/>
              </a:lnSpc>
              <a:defRPr/>
            </a:pPr>
            <a:endParaRPr lang="es-ES" sz="2799">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42" name="AutoShape 15">
            <a:extLst>
              <a:ext uri="{FF2B5EF4-FFF2-40B4-BE49-F238E27FC236}">
                <a16:creationId xmlns:a16="http://schemas.microsoft.com/office/drawing/2014/main" id="{B5C4C000-E473-4392-BB66-7989CD592AFD}"/>
              </a:ext>
            </a:extLst>
          </p:cNvPr>
          <p:cNvSpPr>
            <a:spLocks/>
          </p:cNvSpPr>
          <p:nvPr/>
        </p:nvSpPr>
        <p:spPr bwMode="auto">
          <a:xfrm>
            <a:off x="6179332" y="3478401"/>
            <a:ext cx="485625" cy="3047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lnSpc>
                <a:spcPct val="120000"/>
              </a:lnSpc>
            </a:pPr>
            <a:r>
              <a:rPr lang="es-ES" altLang="zh-CN" sz="1999" b="0">
                <a:latin typeface="Arial" panose="020B0604020202020204" pitchFamily="34" charset="0"/>
                <a:ea typeface="微软雅黑" panose="020B0503020204020204" pitchFamily="34" charset="-122"/>
                <a:sym typeface="Arial" panose="020B0604020202020204" pitchFamily="34" charset="0"/>
              </a:rPr>
              <a:t>03</a:t>
            </a:r>
            <a:endParaRPr lang="es-ES" altLang="zh-CN" sz="1249">
              <a:latin typeface="Arial" panose="020B0604020202020204" pitchFamily="34" charset="0"/>
              <a:ea typeface="微软雅黑" panose="020B0503020204020204" pitchFamily="34" charset="-122"/>
              <a:sym typeface="Arial" panose="020B0604020202020204" pitchFamily="34" charset="0"/>
            </a:endParaRPr>
          </a:p>
        </p:txBody>
      </p:sp>
      <p:sp>
        <p:nvSpPr>
          <p:cNvPr id="43" name="AutoShape 16">
            <a:extLst>
              <a:ext uri="{FF2B5EF4-FFF2-40B4-BE49-F238E27FC236}">
                <a16:creationId xmlns:a16="http://schemas.microsoft.com/office/drawing/2014/main" id="{7C0D854C-6D82-40F6-8730-16287B490E90}"/>
              </a:ext>
            </a:extLst>
          </p:cNvPr>
          <p:cNvSpPr>
            <a:spLocks/>
          </p:cNvSpPr>
          <p:nvPr/>
        </p:nvSpPr>
        <p:spPr bwMode="auto">
          <a:xfrm>
            <a:off x="6783983" y="1732688"/>
            <a:ext cx="664164" cy="2315448"/>
          </a:xfrm>
          <a:custGeom>
            <a:avLst/>
            <a:gdLst>
              <a:gd name="T0" fmla="*/ 9022 w 18044"/>
              <a:gd name="T1" fmla="*/ 10800 h 21600"/>
              <a:gd name="T2" fmla="*/ 9022 w 18044"/>
              <a:gd name="T3" fmla="*/ 10800 h 21600"/>
              <a:gd name="T4" fmla="*/ 9022 w 18044"/>
              <a:gd name="T5" fmla="*/ 10800 h 21600"/>
              <a:gd name="T6" fmla="*/ 9022 w 18044"/>
              <a:gd name="T7" fmla="*/ 10800 h 21600"/>
            </a:gdLst>
            <a:ahLst/>
            <a:cxnLst>
              <a:cxn ang="0">
                <a:pos x="T0" y="T1"/>
              </a:cxn>
              <a:cxn ang="0">
                <a:pos x="T2" y="T3"/>
              </a:cxn>
              <a:cxn ang="0">
                <a:pos x="T4" y="T5"/>
              </a:cxn>
              <a:cxn ang="0">
                <a:pos x="T6" y="T7"/>
              </a:cxn>
            </a:cxnLst>
            <a:rect l="0" t="0" r="r" b="b"/>
            <a:pathLst>
              <a:path w="18044" h="21600">
                <a:moveTo>
                  <a:pt x="0" y="0"/>
                </a:moveTo>
                <a:lnTo>
                  <a:pt x="0" y="21599"/>
                </a:lnTo>
                <a:cubicBezTo>
                  <a:pt x="2632" y="21070"/>
                  <a:pt x="5116" y="20418"/>
                  <a:pt x="7374" y="19643"/>
                </a:cubicBezTo>
                <a:cubicBezTo>
                  <a:pt x="21599" y="14759"/>
                  <a:pt x="21599" y="6839"/>
                  <a:pt x="7374" y="1954"/>
                </a:cubicBezTo>
                <a:cubicBezTo>
                  <a:pt x="5116" y="1179"/>
                  <a:pt x="2632" y="529"/>
                  <a:pt x="0" y="0"/>
                </a:cubicBezTo>
                <a:close/>
              </a:path>
            </a:pathLst>
          </a:custGeom>
          <a:solidFill>
            <a:srgbClr val="0197D6"/>
          </a:solidFill>
          <a:ln>
            <a:noFill/>
          </a:ln>
          <a:effectLst/>
        </p:spPr>
        <p:txBody>
          <a:bodyPr lIns="0" tIns="0" rIns="0" bIns="0" anchor="ctr"/>
          <a:lstStyle/>
          <a:p>
            <a:pPr>
              <a:lnSpc>
                <a:spcPct val="120000"/>
              </a:lnSpc>
              <a:defRPr/>
            </a:pPr>
            <a:endParaRPr lang="es-ES" sz="2799">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44" name="AutoShape 17">
            <a:extLst>
              <a:ext uri="{FF2B5EF4-FFF2-40B4-BE49-F238E27FC236}">
                <a16:creationId xmlns:a16="http://schemas.microsoft.com/office/drawing/2014/main" id="{71FAA0C4-F4B5-4853-B779-EAB0BF495A6F}"/>
              </a:ext>
            </a:extLst>
          </p:cNvPr>
          <p:cNvSpPr>
            <a:spLocks/>
          </p:cNvSpPr>
          <p:nvPr/>
        </p:nvSpPr>
        <p:spPr bwMode="auto">
          <a:xfrm>
            <a:off x="6835560" y="3026104"/>
            <a:ext cx="486419" cy="3047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lnSpc>
                <a:spcPct val="120000"/>
              </a:lnSpc>
            </a:pPr>
            <a:r>
              <a:rPr lang="es-ES" altLang="zh-CN" sz="1999" b="0">
                <a:latin typeface="Arial" panose="020B0604020202020204" pitchFamily="34" charset="0"/>
                <a:ea typeface="微软雅黑" panose="020B0503020204020204" pitchFamily="34" charset="-122"/>
                <a:sym typeface="Arial" panose="020B0604020202020204" pitchFamily="34" charset="0"/>
              </a:rPr>
              <a:t>04</a:t>
            </a:r>
            <a:endParaRPr lang="es-ES" altLang="zh-CN" sz="1249">
              <a:latin typeface="Arial" panose="020B0604020202020204" pitchFamily="34" charset="0"/>
              <a:ea typeface="微软雅黑" panose="020B0503020204020204" pitchFamily="34" charset="-122"/>
              <a:sym typeface="Arial" panose="020B0604020202020204" pitchFamily="34" charset="0"/>
            </a:endParaRPr>
          </a:p>
        </p:txBody>
      </p:sp>
      <p:sp>
        <p:nvSpPr>
          <p:cNvPr id="45" name="AutoShape 18">
            <a:extLst>
              <a:ext uri="{FF2B5EF4-FFF2-40B4-BE49-F238E27FC236}">
                <a16:creationId xmlns:a16="http://schemas.microsoft.com/office/drawing/2014/main" id="{3783B39D-0B77-4D52-B947-912E0FB0A778}"/>
              </a:ext>
            </a:extLst>
          </p:cNvPr>
          <p:cNvSpPr>
            <a:spLocks/>
          </p:cNvSpPr>
          <p:nvPr/>
        </p:nvSpPr>
        <p:spPr bwMode="auto">
          <a:xfrm>
            <a:off x="4426477" y="3311765"/>
            <a:ext cx="461027" cy="775253"/>
          </a:xfrm>
          <a:custGeom>
            <a:avLst/>
            <a:gdLst>
              <a:gd name="T0" fmla="*/ 461169 w 21600"/>
              <a:gd name="T1" fmla="*/ 775494 h 21600"/>
              <a:gd name="T2" fmla="*/ 461169 w 21600"/>
              <a:gd name="T3" fmla="*/ 775494 h 21600"/>
              <a:gd name="T4" fmla="*/ 461169 w 21600"/>
              <a:gd name="T5" fmla="*/ 775494 h 21600"/>
              <a:gd name="T6" fmla="*/ 461169 w 21600"/>
              <a:gd name="T7" fmla="*/ 77549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cubicBezTo>
                  <a:pt x="2057" y="4474"/>
                  <a:pt x="5213" y="8744"/>
                  <a:pt x="9365" y="12671"/>
                </a:cubicBezTo>
                <a:cubicBezTo>
                  <a:pt x="12814" y="15934"/>
                  <a:pt x="16923" y="18932"/>
                  <a:pt x="21600" y="21599"/>
                </a:cubicBezTo>
              </a:path>
            </a:pathLst>
          </a:custGeom>
          <a:noFill/>
          <a:ln w="101600" cap="flat" cmpd="sng">
            <a:solidFill>
              <a:schemeClr val="accent1"/>
            </a:solidFill>
            <a:prstDash val="solid"/>
            <a:miter lim="0"/>
            <a:headEnd type="oval" w="med" len="me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nSpc>
                <a:spcPct val="120000"/>
              </a:lnSpc>
            </a:pP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46" name="AutoShape 19">
            <a:extLst>
              <a:ext uri="{FF2B5EF4-FFF2-40B4-BE49-F238E27FC236}">
                <a16:creationId xmlns:a16="http://schemas.microsoft.com/office/drawing/2014/main" id="{FC19AA4D-E866-497F-9D2E-262827A6CB57}"/>
              </a:ext>
            </a:extLst>
          </p:cNvPr>
          <p:cNvSpPr>
            <a:spLocks/>
          </p:cNvSpPr>
          <p:nvPr/>
        </p:nvSpPr>
        <p:spPr bwMode="auto">
          <a:xfrm>
            <a:off x="3416349" y="3024516"/>
            <a:ext cx="570529" cy="570529"/>
          </a:xfrm>
          <a:custGeom>
            <a:avLst/>
            <a:gdLst>
              <a:gd name="T0" fmla="*/ 570706 w 21600"/>
              <a:gd name="T1" fmla="*/ 570706 h 21600"/>
              <a:gd name="T2" fmla="*/ 570706 w 21600"/>
              <a:gd name="T3" fmla="*/ 570706 h 21600"/>
              <a:gd name="T4" fmla="*/ 570706 w 21600"/>
              <a:gd name="T5" fmla="*/ 570706 h 21600"/>
              <a:gd name="T6" fmla="*/ 570706 w 21600"/>
              <a:gd name="T7" fmla="*/ 57070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lnTo>
                  <a:pt x="21599" y="10800"/>
                </a:lnTo>
                <a:close/>
              </a:path>
            </a:pathLst>
          </a:custGeom>
          <a:solidFill>
            <a:srgbClr val="DBDBDB"/>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nSpc>
                <a:spcPct val="120000"/>
              </a:lnSpc>
            </a:pP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47" name="AutoShape 20">
            <a:extLst>
              <a:ext uri="{FF2B5EF4-FFF2-40B4-BE49-F238E27FC236}">
                <a16:creationId xmlns:a16="http://schemas.microsoft.com/office/drawing/2014/main" id="{121577CE-9A79-43EE-B740-1EF5CE4B6A15}"/>
              </a:ext>
            </a:extLst>
          </p:cNvPr>
          <p:cNvSpPr>
            <a:spLocks/>
          </p:cNvSpPr>
          <p:nvPr/>
        </p:nvSpPr>
        <p:spPr bwMode="auto">
          <a:xfrm>
            <a:off x="3502839" y="3105454"/>
            <a:ext cx="403100" cy="403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close/>
              </a:path>
            </a:pathLst>
          </a:custGeom>
          <a:solidFill>
            <a:schemeClr val="accent1"/>
          </a:solidFill>
          <a:ln>
            <a:noFill/>
          </a:ln>
          <a:effectLst/>
        </p:spPr>
        <p:txBody>
          <a:bodyPr lIns="0" tIns="0" rIns="0" bIns="0" anchor="ctr"/>
          <a:lstStyle/>
          <a:p>
            <a:pPr>
              <a:lnSpc>
                <a:spcPct val="120000"/>
              </a:lnSpc>
              <a:defRPr/>
            </a:pPr>
            <a:endParaRPr lang="es-ES" sz="2799">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48" name="AutoShape 21">
            <a:extLst>
              <a:ext uri="{FF2B5EF4-FFF2-40B4-BE49-F238E27FC236}">
                <a16:creationId xmlns:a16="http://schemas.microsoft.com/office/drawing/2014/main" id="{3878C659-3EDA-4255-BA5F-D58F8FCF16F5}"/>
              </a:ext>
            </a:extLst>
          </p:cNvPr>
          <p:cNvSpPr>
            <a:spLocks/>
          </p:cNvSpPr>
          <p:nvPr/>
        </p:nvSpPr>
        <p:spPr bwMode="auto">
          <a:xfrm>
            <a:off x="3498696" y="3136994"/>
            <a:ext cx="403448" cy="32414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08" tIns="35708" rIns="35708" bIns="35708" anchor="b"/>
          <a:lstStyle>
            <a:lvl1pPr defTabSz="584200" eaLnBrk="0">
              <a:defRPr sz="2500" b="1">
                <a:solidFill>
                  <a:srgbClr val="FFFFFF"/>
                </a:solidFill>
                <a:latin typeface="Lato" charset="0"/>
                <a:ea typeface="MS PGothic" panose="020B0600070205080204" pitchFamily="34" charset="-128"/>
                <a:sym typeface="Lato" charset="0"/>
              </a:defRPr>
            </a:lvl1pPr>
            <a:lvl2pPr marL="742950" indent="-285750" defTabSz="584200" eaLnBrk="0">
              <a:defRPr sz="2500" b="1">
                <a:solidFill>
                  <a:srgbClr val="FFFFFF"/>
                </a:solidFill>
                <a:latin typeface="Lato" charset="0"/>
                <a:ea typeface="MS PGothic" panose="020B0600070205080204" pitchFamily="34" charset="-128"/>
                <a:sym typeface="Lato" charset="0"/>
              </a:defRPr>
            </a:lvl2pPr>
            <a:lvl3pPr marL="1143000" indent="-228600" defTabSz="584200" eaLnBrk="0">
              <a:defRPr sz="2500" b="1">
                <a:solidFill>
                  <a:srgbClr val="FFFFFF"/>
                </a:solidFill>
                <a:latin typeface="Lato" charset="0"/>
                <a:ea typeface="MS PGothic" panose="020B0600070205080204" pitchFamily="34" charset="-128"/>
                <a:sym typeface="Lato" charset="0"/>
              </a:defRPr>
            </a:lvl3pPr>
            <a:lvl4pPr marL="1600200" indent="-228600" defTabSz="584200" eaLnBrk="0">
              <a:defRPr sz="2500" b="1">
                <a:solidFill>
                  <a:srgbClr val="FFFFFF"/>
                </a:solidFill>
                <a:latin typeface="Lato" charset="0"/>
                <a:ea typeface="MS PGothic" panose="020B0600070205080204" pitchFamily="34" charset="-128"/>
                <a:sym typeface="Lato" charset="0"/>
              </a:defRPr>
            </a:lvl4pPr>
            <a:lvl5pPr marL="2057400" indent="-228600" defTabSz="584200" eaLnBrk="0">
              <a:defRPr sz="2500" b="1">
                <a:solidFill>
                  <a:srgbClr val="FFFFFF"/>
                </a:solidFill>
                <a:latin typeface="Lato" charset="0"/>
                <a:ea typeface="MS PGothic" panose="020B0600070205080204" pitchFamily="34" charset="-128"/>
                <a:sym typeface="Lato"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r>
              <a:rPr lang="es-ES" altLang="zh-CN" sz="1327" b="0" dirty="0">
                <a:latin typeface="Arial" panose="020B0604020202020204" pitchFamily="34" charset="0"/>
                <a:ea typeface="微软雅黑" panose="020B0503020204020204" pitchFamily="34" charset="-122"/>
                <a:sym typeface="Arial" panose="020B0604020202020204" pitchFamily="34" charset="0"/>
              </a:rPr>
              <a:t>01</a:t>
            </a:r>
            <a:endParaRPr lang="es-ES" altLang="zh-CN" sz="1327" dirty="0">
              <a:latin typeface="Arial" panose="020B0604020202020204" pitchFamily="34" charset="0"/>
              <a:ea typeface="微软雅黑" panose="020B0503020204020204" pitchFamily="34" charset="-122"/>
              <a:sym typeface="Arial" panose="020B0604020202020204" pitchFamily="34" charset="0"/>
            </a:endParaRPr>
          </a:p>
        </p:txBody>
      </p:sp>
      <p:sp>
        <p:nvSpPr>
          <p:cNvPr id="49" name="Line 22">
            <a:extLst>
              <a:ext uri="{FF2B5EF4-FFF2-40B4-BE49-F238E27FC236}">
                <a16:creationId xmlns:a16="http://schemas.microsoft.com/office/drawing/2014/main" id="{6FAAB8B1-10FD-4418-90F7-DEEE3BAA213F}"/>
              </a:ext>
            </a:extLst>
          </p:cNvPr>
          <p:cNvSpPr>
            <a:spLocks noChangeShapeType="1"/>
          </p:cNvSpPr>
          <p:nvPr/>
        </p:nvSpPr>
        <p:spPr bwMode="auto">
          <a:xfrm>
            <a:off x="4105903" y="3312558"/>
            <a:ext cx="376916" cy="0"/>
          </a:xfrm>
          <a:prstGeom prst="line">
            <a:avLst/>
          </a:prstGeom>
          <a:noFill/>
          <a:ln w="6350" cap="flat" cmpd="sng">
            <a:solidFill>
              <a:schemeClr val="bg1">
                <a:lumMod val="65000"/>
              </a:schemeClr>
            </a:solidFill>
            <a:prstDash val="dash"/>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228508">
              <a:defRPr/>
            </a:pPr>
            <a:endParaRPr lang="es-ES" sz="6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AutoShape 23">
            <a:extLst>
              <a:ext uri="{FF2B5EF4-FFF2-40B4-BE49-F238E27FC236}">
                <a16:creationId xmlns:a16="http://schemas.microsoft.com/office/drawing/2014/main" id="{881D0EE1-FDDB-47B6-AAEB-99530847A2B2}"/>
              </a:ext>
            </a:extLst>
          </p:cNvPr>
          <p:cNvSpPr>
            <a:spLocks/>
          </p:cNvSpPr>
          <p:nvPr/>
        </p:nvSpPr>
        <p:spPr bwMode="auto">
          <a:xfrm>
            <a:off x="4843862" y="4040202"/>
            <a:ext cx="856985" cy="486419"/>
          </a:xfrm>
          <a:custGeom>
            <a:avLst/>
            <a:gdLst>
              <a:gd name="T0" fmla="*/ 857250 w 21600"/>
              <a:gd name="T1" fmla="*/ 486568 h 21600"/>
              <a:gd name="T2" fmla="*/ 857250 w 21600"/>
              <a:gd name="T3" fmla="*/ 486568 h 21600"/>
              <a:gd name="T4" fmla="*/ 857250 w 21600"/>
              <a:gd name="T5" fmla="*/ 486568 h 21600"/>
              <a:gd name="T6" fmla="*/ 857250 w 21600"/>
              <a:gd name="T7" fmla="*/ 48656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cubicBezTo>
                  <a:pt x="2952" y="5171"/>
                  <a:pt x="6281" y="9632"/>
                  <a:pt x="9898" y="13266"/>
                </a:cubicBezTo>
                <a:cubicBezTo>
                  <a:pt x="13569" y="16954"/>
                  <a:pt x="17505" y="19757"/>
                  <a:pt x="21600" y="21599"/>
                </a:cubicBezTo>
              </a:path>
            </a:pathLst>
          </a:custGeom>
          <a:noFill/>
          <a:ln w="101600" cap="flat" cmpd="sng">
            <a:solidFill>
              <a:schemeClr val="accent2"/>
            </a:solidFill>
            <a:prstDash val="solid"/>
            <a:miter lim="0"/>
            <a:headEnd type="oval" w="med" len="me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nSpc>
                <a:spcPct val="120000"/>
              </a:lnSpc>
            </a:pP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51" name="AutoShape 24">
            <a:extLst>
              <a:ext uri="{FF2B5EF4-FFF2-40B4-BE49-F238E27FC236}">
                <a16:creationId xmlns:a16="http://schemas.microsoft.com/office/drawing/2014/main" id="{2CAE43FE-9FFD-46EB-A32F-FBCD50D18D97}"/>
              </a:ext>
            </a:extLst>
          </p:cNvPr>
          <p:cNvSpPr>
            <a:spLocks/>
          </p:cNvSpPr>
          <p:nvPr/>
        </p:nvSpPr>
        <p:spPr bwMode="auto">
          <a:xfrm>
            <a:off x="3897211" y="4428226"/>
            <a:ext cx="571324" cy="570531"/>
          </a:xfrm>
          <a:custGeom>
            <a:avLst/>
            <a:gdLst>
              <a:gd name="T0" fmla="*/ 571500 w 21600"/>
              <a:gd name="T1" fmla="*/ 570707 h 21600"/>
              <a:gd name="T2" fmla="*/ 571500 w 21600"/>
              <a:gd name="T3" fmla="*/ 570707 h 21600"/>
              <a:gd name="T4" fmla="*/ 571500 w 21600"/>
              <a:gd name="T5" fmla="*/ 570707 h 21600"/>
              <a:gd name="T6" fmla="*/ 571500 w 21600"/>
              <a:gd name="T7" fmla="*/ 57070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lnTo>
                  <a:pt x="21599" y="10800"/>
                </a:lnTo>
                <a:close/>
              </a:path>
            </a:pathLst>
          </a:custGeom>
          <a:solidFill>
            <a:srgbClr val="DBDBDB"/>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nSpc>
                <a:spcPct val="120000"/>
              </a:lnSpc>
            </a:pP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52" name="AutoShape 25">
            <a:extLst>
              <a:ext uri="{FF2B5EF4-FFF2-40B4-BE49-F238E27FC236}">
                <a16:creationId xmlns:a16="http://schemas.microsoft.com/office/drawing/2014/main" id="{BBFC2E91-CE43-4641-BDFB-1325A8329EA2}"/>
              </a:ext>
            </a:extLst>
          </p:cNvPr>
          <p:cNvSpPr>
            <a:spLocks/>
          </p:cNvSpPr>
          <p:nvPr/>
        </p:nvSpPr>
        <p:spPr bwMode="auto">
          <a:xfrm>
            <a:off x="3985291" y="4509163"/>
            <a:ext cx="403100" cy="403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close/>
              </a:path>
            </a:pathLst>
          </a:custGeom>
          <a:solidFill>
            <a:schemeClr val="accent2"/>
          </a:solidFill>
          <a:ln>
            <a:noFill/>
          </a:ln>
          <a:effectLst/>
        </p:spPr>
        <p:txBody>
          <a:bodyPr lIns="0" tIns="0" rIns="0" bIns="0" anchor="ctr"/>
          <a:lstStyle/>
          <a:p>
            <a:pPr>
              <a:lnSpc>
                <a:spcPct val="120000"/>
              </a:lnSpc>
              <a:defRPr/>
            </a:pPr>
            <a:endParaRPr lang="es-ES" sz="2799">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53" name="Line 26">
            <a:extLst>
              <a:ext uri="{FF2B5EF4-FFF2-40B4-BE49-F238E27FC236}">
                <a16:creationId xmlns:a16="http://schemas.microsoft.com/office/drawing/2014/main" id="{53867BB8-8E98-4099-98E9-3ECDEA2092A6}"/>
              </a:ext>
            </a:extLst>
          </p:cNvPr>
          <p:cNvSpPr>
            <a:spLocks noChangeShapeType="1"/>
          </p:cNvSpPr>
          <p:nvPr/>
        </p:nvSpPr>
        <p:spPr bwMode="auto">
          <a:xfrm flipH="1">
            <a:off x="4481231" y="4089400"/>
            <a:ext cx="307880" cy="307087"/>
          </a:xfrm>
          <a:prstGeom prst="line">
            <a:avLst/>
          </a:prstGeom>
          <a:noFill/>
          <a:ln w="6350" cap="flat" cmpd="sng">
            <a:solidFill>
              <a:schemeClr val="bg1">
                <a:lumMod val="65000"/>
              </a:schemeClr>
            </a:solidFill>
            <a:prstDash val="dash"/>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228508">
              <a:defRPr/>
            </a:pPr>
            <a:endParaRPr lang="es-ES" sz="6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AutoShape 27">
            <a:extLst>
              <a:ext uri="{FF2B5EF4-FFF2-40B4-BE49-F238E27FC236}">
                <a16:creationId xmlns:a16="http://schemas.microsoft.com/office/drawing/2014/main" id="{41FA48FF-8140-4161-AB15-95F15E957CF7}"/>
              </a:ext>
            </a:extLst>
          </p:cNvPr>
          <p:cNvSpPr>
            <a:spLocks/>
          </p:cNvSpPr>
          <p:nvPr/>
        </p:nvSpPr>
        <p:spPr bwMode="auto">
          <a:xfrm>
            <a:off x="3986703" y="4536737"/>
            <a:ext cx="403448" cy="32414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08" tIns="35708" rIns="35708" bIns="35708" anchor="b"/>
          <a:lstStyle>
            <a:lvl1pPr defTabSz="584200" eaLnBrk="0">
              <a:defRPr sz="2500" b="1">
                <a:solidFill>
                  <a:srgbClr val="FFFFFF"/>
                </a:solidFill>
                <a:latin typeface="Lato" charset="0"/>
                <a:ea typeface="MS PGothic" panose="020B0600070205080204" pitchFamily="34" charset="-128"/>
                <a:sym typeface="Lato" charset="0"/>
              </a:defRPr>
            </a:lvl1pPr>
            <a:lvl2pPr marL="742950" indent="-285750" defTabSz="584200" eaLnBrk="0">
              <a:defRPr sz="2500" b="1">
                <a:solidFill>
                  <a:srgbClr val="FFFFFF"/>
                </a:solidFill>
                <a:latin typeface="Lato" charset="0"/>
                <a:ea typeface="MS PGothic" panose="020B0600070205080204" pitchFamily="34" charset="-128"/>
                <a:sym typeface="Lato" charset="0"/>
              </a:defRPr>
            </a:lvl2pPr>
            <a:lvl3pPr marL="1143000" indent="-228600" defTabSz="584200" eaLnBrk="0">
              <a:defRPr sz="2500" b="1">
                <a:solidFill>
                  <a:srgbClr val="FFFFFF"/>
                </a:solidFill>
                <a:latin typeface="Lato" charset="0"/>
                <a:ea typeface="MS PGothic" panose="020B0600070205080204" pitchFamily="34" charset="-128"/>
                <a:sym typeface="Lato" charset="0"/>
              </a:defRPr>
            </a:lvl3pPr>
            <a:lvl4pPr marL="1600200" indent="-228600" defTabSz="584200" eaLnBrk="0">
              <a:defRPr sz="2500" b="1">
                <a:solidFill>
                  <a:srgbClr val="FFFFFF"/>
                </a:solidFill>
                <a:latin typeface="Lato" charset="0"/>
                <a:ea typeface="MS PGothic" panose="020B0600070205080204" pitchFamily="34" charset="-128"/>
                <a:sym typeface="Lato" charset="0"/>
              </a:defRPr>
            </a:lvl4pPr>
            <a:lvl5pPr marL="2057400" indent="-228600" defTabSz="584200" eaLnBrk="0">
              <a:defRPr sz="2500" b="1">
                <a:solidFill>
                  <a:srgbClr val="FFFFFF"/>
                </a:solidFill>
                <a:latin typeface="Lato" charset="0"/>
                <a:ea typeface="MS PGothic" panose="020B0600070205080204" pitchFamily="34" charset="-128"/>
                <a:sym typeface="Lato"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r>
              <a:rPr lang="es-ES" altLang="zh-CN" sz="1327" b="0" dirty="0">
                <a:latin typeface="Arial" panose="020B0604020202020204" pitchFamily="34" charset="0"/>
                <a:ea typeface="微软雅黑" panose="020B0503020204020204" pitchFamily="34" charset="-122"/>
                <a:sym typeface="Arial" panose="020B0604020202020204" pitchFamily="34" charset="0"/>
              </a:rPr>
              <a:t>02</a:t>
            </a:r>
            <a:endParaRPr lang="es-ES" altLang="zh-CN" sz="1327" dirty="0">
              <a:latin typeface="Arial" panose="020B0604020202020204" pitchFamily="34" charset="0"/>
              <a:ea typeface="微软雅黑" panose="020B0503020204020204" pitchFamily="34" charset="-122"/>
              <a:sym typeface="Arial" panose="020B0604020202020204" pitchFamily="34" charset="0"/>
            </a:endParaRPr>
          </a:p>
        </p:txBody>
      </p:sp>
      <p:sp>
        <p:nvSpPr>
          <p:cNvPr id="55" name="AutoShape 28">
            <a:extLst>
              <a:ext uri="{FF2B5EF4-FFF2-40B4-BE49-F238E27FC236}">
                <a16:creationId xmlns:a16="http://schemas.microsoft.com/office/drawing/2014/main" id="{3DFC8FA9-92A8-49E3-99BF-452A0163F805}"/>
              </a:ext>
            </a:extLst>
          </p:cNvPr>
          <p:cNvSpPr>
            <a:spLocks/>
          </p:cNvSpPr>
          <p:nvPr/>
        </p:nvSpPr>
        <p:spPr bwMode="auto">
          <a:xfrm>
            <a:off x="5566746" y="4490119"/>
            <a:ext cx="999023" cy="85699"/>
          </a:xfrm>
          <a:custGeom>
            <a:avLst/>
            <a:gdLst>
              <a:gd name="T0" fmla="*/ 999331 w 21600"/>
              <a:gd name="T1" fmla="*/ 85721 h 21275"/>
              <a:gd name="T2" fmla="*/ 999331 w 21600"/>
              <a:gd name="T3" fmla="*/ 85721 h 21275"/>
              <a:gd name="T4" fmla="*/ 999331 w 21600"/>
              <a:gd name="T5" fmla="*/ 85721 h 21275"/>
              <a:gd name="T6" fmla="*/ 999331 w 21600"/>
              <a:gd name="T7" fmla="*/ 85721 h 212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275">
                <a:moveTo>
                  <a:pt x="0" y="0"/>
                </a:moveTo>
                <a:cubicBezTo>
                  <a:pt x="3775" y="13687"/>
                  <a:pt x="7706" y="20851"/>
                  <a:pt x="11664" y="21257"/>
                </a:cubicBezTo>
                <a:cubicBezTo>
                  <a:pt x="15012" y="21599"/>
                  <a:pt x="18350" y="17101"/>
                  <a:pt x="21600" y="7866"/>
                </a:cubicBezTo>
              </a:path>
            </a:pathLst>
          </a:custGeom>
          <a:noFill/>
          <a:ln w="101600" cap="flat" cmpd="sng">
            <a:solidFill>
              <a:schemeClr val="accent3"/>
            </a:solidFill>
            <a:prstDash val="solid"/>
            <a:miter lim="0"/>
            <a:headEnd type="oval" w="med" len="me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nSpc>
                <a:spcPct val="120000"/>
              </a:lnSpc>
            </a:pP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56" name="AutoShape 29">
            <a:extLst>
              <a:ext uri="{FF2B5EF4-FFF2-40B4-BE49-F238E27FC236}">
                <a16:creationId xmlns:a16="http://schemas.microsoft.com/office/drawing/2014/main" id="{F36443AA-09C8-4668-9000-CD71D62B0416}"/>
              </a:ext>
            </a:extLst>
          </p:cNvPr>
          <p:cNvSpPr>
            <a:spLocks/>
          </p:cNvSpPr>
          <p:nvPr/>
        </p:nvSpPr>
        <p:spPr bwMode="auto">
          <a:xfrm>
            <a:off x="5057317" y="5068585"/>
            <a:ext cx="570529" cy="571324"/>
          </a:xfrm>
          <a:custGeom>
            <a:avLst/>
            <a:gdLst>
              <a:gd name="T0" fmla="*/ 570706 w 21600"/>
              <a:gd name="T1" fmla="*/ 571500 h 21600"/>
              <a:gd name="T2" fmla="*/ 570706 w 21600"/>
              <a:gd name="T3" fmla="*/ 571500 h 21600"/>
              <a:gd name="T4" fmla="*/ 570706 w 21600"/>
              <a:gd name="T5" fmla="*/ 571500 h 21600"/>
              <a:gd name="T6" fmla="*/ 570706 w 21600"/>
              <a:gd name="T7" fmla="*/ 5715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lnTo>
                  <a:pt x="21599" y="10800"/>
                </a:lnTo>
                <a:close/>
              </a:path>
            </a:pathLst>
          </a:custGeom>
          <a:solidFill>
            <a:srgbClr val="DBDBDB"/>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nSpc>
                <a:spcPct val="120000"/>
              </a:lnSpc>
            </a:pP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57" name="AutoShape 30">
            <a:extLst>
              <a:ext uri="{FF2B5EF4-FFF2-40B4-BE49-F238E27FC236}">
                <a16:creationId xmlns:a16="http://schemas.microsoft.com/office/drawing/2014/main" id="{5E8C6695-D869-4319-8714-0F802E0DB9AA}"/>
              </a:ext>
            </a:extLst>
          </p:cNvPr>
          <p:cNvSpPr>
            <a:spLocks/>
          </p:cNvSpPr>
          <p:nvPr/>
        </p:nvSpPr>
        <p:spPr bwMode="auto">
          <a:xfrm>
            <a:off x="5143015" y="5149524"/>
            <a:ext cx="403100" cy="403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close/>
              </a:path>
            </a:pathLst>
          </a:custGeom>
          <a:solidFill>
            <a:schemeClr val="accent3"/>
          </a:solidFill>
          <a:ln>
            <a:noFill/>
          </a:ln>
          <a:effectLst/>
        </p:spPr>
        <p:txBody>
          <a:bodyPr lIns="0" tIns="0" rIns="0" bIns="0" anchor="ctr"/>
          <a:lstStyle/>
          <a:p>
            <a:pPr>
              <a:lnSpc>
                <a:spcPct val="120000"/>
              </a:lnSpc>
              <a:defRPr/>
            </a:pPr>
            <a:endParaRPr lang="es-ES" sz="2799">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58" name="Line 31">
            <a:extLst>
              <a:ext uri="{FF2B5EF4-FFF2-40B4-BE49-F238E27FC236}">
                <a16:creationId xmlns:a16="http://schemas.microsoft.com/office/drawing/2014/main" id="{FC4183F0-A740-4324-9F88-AAC33E5309B0}"/>
              </a:ext>
            </a:extLst>
          </p:cNvPr>
          <p:cNvSpPr>
            <a:spLocks noChangeShapeType="1"/>
          </p:cNvSpPr>
          <p:nvPr/>
        </p:nvSpPr>
        <p:spPr bwMode="auto">
          <a:xfrm flipH="1">
            <a:off x="5442959" y="4524240"/>
            <a:ext cx="118232" cy="415003"/>
          </a:xfrm>
          <a:prstGeom prst="line">
            <a:avLst/>
          </a:prstGeom>
          <a:noFill/>
          <a:ln w="6350" cap="flat" cmpd="sng">
            <a:solidFill>
              <a:schemeClr val="bg1">
                <a:lumMod val="65000"/>
              </a:schemeClr>
            </a:solidFill>
            <a:prstDash val="dash"/>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228508">
              <a:defRPr/>
            </a:pPr>
            <a:endParaRPr lang="es-ES" sz="6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9" name="AutoShape 32">
            <a:extLst>
              <a:ext uri="{FF2B5EF4-FFF2-40B4-BE49-F238E27FC236}">
                <a16:creationId xmlns:a16="http://schemas.microsoft.com/office/drawing/2014/main" id="{4F5BEB50-4444-4AC6-84F7-03C66A6D8FBA}"/>
              </a:ext>
            </a:extLst>
          </p:cNvPr>
          <p:cNvSpPr>
            <a:spLocks/>
          </p:cNvSpPr>
          <p:nvPr/>
        </p:nvSpPr>
        <p:spPr bwMode="auto">
          <a:xfrm>
            <a:off x="5190355" y="5184581"/>
            <a:ext cx="321115" cy="3026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08" tIns="35708" rIns="35708" bIns="35708" anchor="b"/>
          <a:lstStyle>
            <a:lvl1pPr defTabSz="584200" eaLnBrk="0">
              <a:defRPr sz="2500" b="1">
                <a:solidFill>
                  <a:srgbClr val="FFFFFF"/>
                </a:solidFill>
                <a:latin typeface="Lato" charset="0"/>
                <a:ea typeface="MS PGothic" panose="020B0600070205080204" pitchFamily="34" charset="-128"/>
                <a:sym typeface="Lato" charset="0"/>
              </a:defRPr>
            </a:lvl1pPr>
            <a:lvl2pPr marL="742950" indent="-285750" defTabSz="584200" eaLnBrk="0">
              <a:defRPr sz="2500" b="1">
                <a:solidFill>
                  <a:srgbClr val="FFFFFF"/>
                </a:solidFill>
                <a:latin typeface="Lato" charset="0"/>
                <a:ea typeface="MS PGothic" panose="020B0600070205080204" pitchFamily="34" charset="-128"/>
                <a:sym typeface="Lato" charset="0"/>
              </a:defRPr>
            </a:lvl2pPr>
            <a:lvl3pPr marL="1143000" indent="-228600" defTabSz="584200" eaLnBrk="0">
              <a:defRPr sz="2500" b="1">
                <a:solidFill>
                  <a:srgbClr val="FFFFFF"/>
                </a:solidFill>
                <a:latin typeface="Lato" charset="0"/>
                <a:ea typeface="MS PGothic" panose="020B0600070205080204" pitchFamily="34" charset="-128"/>
                <a:sym typeface="Lato" charset="0"/>
              </a:defRPr>
            </a:lvl3pPr>
            <a:lvl4pPr marL="1600200" indent="-228600" defTabSz="584200" eaLnBrk="0">
              <a:defRPr sz="2500" b="1">
                <a:solidFill>
                  <a:srgbClr val="FFFFFF"/>
                </a:solidFill>
                <a:latin typeface="Lato" charset="0"/>
                <a:ea typeface="MS PGothic" panose="020B0600070205080204" pitchFamily="34" charset="-128"/>
                <a:sym typeface="Lato" charset="0"/>
              </a:defRPr>
            </a:lvl4pPr>
            <a:lvl5pPr marL="2057400" indent="-228600" defTabSz="584200" eaLnBrk="0">
              <a:defRPr sz="2500" b="1">
                <a:solidFill>
                  <a:srgbClr val="FFFFFF"/>
                </a:solidFill>
                <a:latin typeface="Lato" charset="0"/>
                <a:ea typeface="MS PGothic" panose="020B0600070205080204" pitchFamily="34" charset="-128"/>
                <a:sym typeface="Lato"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r>
              <a:rPr lang="es-ES" altLang="zh-CN" sz="1327" b="0" dirty="0">
                <a:latin typeface="Arial" panose="020B0604020202020204" pitchFamily="34" charset="0"/>
                <a:ea typeface="微软雅黑" panose="020B0503020204020204" pitchFamily="34" charset="-122"/>
                <a:sym typeface="Arial" panose="020B0604020202020204" pitchFamily="34" charset="0"/>
              </a:rPr>
              <a:t>03</a:t>
            </a:r>
            <a:endParaRPr lang="es-ES" altLang="zh-CN" sz="1327" dirty="0">
              <a:latin typeface="Arial" panose="020B0604020202020204" pitchFamily="34" charset="0"/>
              <a:ea typeface="微软雅黑" panose="020B0503020204020204" pitchFamily="34" charset="-122"/>
              <a:sym typeface="Arial" panose="020B0604020202020204" pitchFamily="34" charset="0"/>
            </a:endParaRPr>
          </a:p>
        </p:txBody>
      </p:sp>
      <p:sp>
        <p:nvSpPr>
          <p:cNvPr id="60" name="AutoShape 34">
            <a:extLst>
              <a:ext uri="{FF2B5EF4-FFF2-40B4-BE49-F238E27FC236}">
                <a16:creationId xmlns:a16="http://schemas.microsoft.com/office/drawing/2014/main" id="{925F01CE-9562-44AA-A39B-2B423284EBBC}"/>
              </a:ext>
            </a:extLst>
          </p:cNvPr>
          <p:cNvSpPr>
            <a:spLocks/>
          </p:cNvSpPr>
          <p:nvPr/>
        </p:nvSpPr>
        <p:spPr bwMode="auto">
          <a:xfrm>
            <a:off x="6468168" y="5068585"/>
            <a:ext cx="570529" cy="571324"/>
          </a:xfrm>
          <a:custGeom>
            <a:avLst/>
            <a:gdLst>
              <a:gd name="T0" fmla="*/ 570706 w 21600"/>
              <a:gd name="T1" fmla="*/ 571500 h 21600"/>
              <a:gd name="T2" fmla="*/ 570706 w 21600"/>
              <a:gd name="T3" fmla="*/ 571500 h 21600"/>
              <a:gd name="T4" fmla="*/ 570706 w 21600"/>
              <a:gd name="T5" fmla="*/ 571500 h 21600"/>
              <a:gd name="T6" fmla="*/ 570706 w 21600"/>
              <a:gd name="T7" fmla="*/ 5715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lnTo>
                  <a:pt x="21599" y="10800"/>
                </a:lnTo>
                <a:close/>
              </a:path>
            </a:pathLst>
          </a:custGeom>
          <a:solidFill>
            <a:srgbClr val="DBDBDB"/>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nSpc>
                <a:spcPct val="120000"/>
              </a:lnSpc>
            </a:pP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61" name="AutoShape 35">
            <a:extLst>
              <a:ext uri="{FF2B5EF4-FFF2-40B4-BE49-F238E27FC236}">
                <a16:creationId xmlns:a16="http://schemas.microsoft.com/office/drawing/2014/main" id="{EFEF020F-2F23-45AF-BC24-4AE2458A5C27}"/>
              </a:ext>
            </a:extLst>
          </p:cNvPr>
          <p:cNvSpPr>
            <a:spLocks/>
          </p:cNvSpPr>
          <p:nvPr/>
        </p:nvSpPr>
        <p:spPr bwMode="auto">
          <a:xfrm>
            <a:off x="6554659" y="5149524"/>
            <a:ext cx="403100" cy="403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close/>
              </a:path>
            </a:pathLst>
          </a:custGeom>
          <a:solidFill>
            <a:schemeClr val="accent4"/>
          </a:solidFill>
          <a:ln>
            <a:noFill/>
          </a:ln>
          <a:effectLst/>
        </p:spPr>
        <p:txBody>
          <a:bodyPr lIns="0" tIns="0" rIns="0" bIns="0" anchor="ctr"/>
          <a:lstStyle/>
          <a:p>
            <a:pPr>
              <a:lnSpc>
                <a:spcPct val="120000"/>
              </a:lnSpc>
              <a:defRPr/>
            </a:pPr>
            <a:endParaRPr lang="es-ES" sz="2799">
              <a:solidFill>
                <a:srgbClr val="DBDBDB"/>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62" name="Line 36">
            <a:extLst>
              <a:ext uri="{FF2B5EF4-FFF2-40B4-BE49-F238E27FC236}">
                <a16:creationId xmlns:a16="http://schemas.microsoft.com/office/drawing/2014/main" id="{015EAC7F-33F8-4E82-BF5C-1A0C3D823F72}"/>
              </a:ext>
            </a:extLst>
          </p:cNvPr>
          <p:cNvSpPr>
            <a:spLocks noChangeShapeType="1"/>
          </p:cNvSpPr>
          <p:nvPr/>
        </p:nvSpPr>
        <p:spPr bwMode="auto">
          <a:xfrm>
            <a:off x="6497528" y="4524240"/>
            <a:ext cx="119025" cy="415003"/>
          </a:xfrm>
          <a:prstGeom prst="line">
            <a:avLst/>
          </a:prstGeom>
          <a:noFill/>
          <a:ln w="6350" cap="flat" cmpd="sng">
            <a:solidFill>
              <a:schemeClr val="bg1">
                <a:lumMod val="65000"/>
              </a:schemeClr>
            </a:solidFill>
            <a:prstDash val="dash"/>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228508">
              <a:defRPr/>
            </a:pPr>
            <a:endParaRPr lang="es-ES" sz="6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AutoShape 37">
            <a:extLst>
              <a:ext uri="{FF2B5EF4-FFF2-40B4-BE49-F238E27FC236}">
                <a16:creationId xmlns:a16="http://schemas.microsoft.com/office/drawing/2014/main" id="{4B85A130-C877-4835-B4C9-DA05CD0EB138}"/>
              </a:ext>
            </a:extLst>
          </p:cNvPr>
          <p:cNvSpPr>
            <a:spLocks/>
          </p:cNvSpPr>
          <p:nvPr/>
        </p:nvSpPr>
        <p:spPr bwMode="auto">
          <a:xfrm>
            <a:off x="6458469" y="5132245"/>
            <a:ext cx="601036" cy="3671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08" tIns="35708" rIns="35708" bIns="35708" anchor="b"/>
          <a:lstStyle>
            <a:lvl1pPr defTabSz="584200" eaLnBrk="0">
              <a:defRPr sz="2500" b="1">
                <a:solidFill>
                  <a:srgbClr val="FFFFFF"/>
                </a:solidFill>
                <a:latin typeface="Lato" charset="0"/>
                <a:ea typeface="MS PGothic" panose="020B0600070205080204" pitchFamily="34" charset="-128"/>
                <a:sym typeface="Lato" charset="0"/>
              </a:defRPr>
            </a:lvl1pPr>
            <a:lvl2pPr marL="742950" indent="-285750" defTabSz="584200" eaLnBrk="0">
              <a:defRPr sz="2500" b="1">
                <a:solidFill>
                  <a:srgbClr val="FFFFFF"/>
                </a:solidFill>
                <a:latin typeface="Lato" charset="0"/>
                <a:ea typeface="MS PGothic" panose="020B0600070205080204" pitchFamily="34" charset="-128"/>
                <a:sym typeface="Lato" charset="0"/>
              </a:defRPr>
            </a:lvl2pPr>
            <a:lvl3pPr marL="1143000" indent="-228600" defTabSz="584200" eaLnBrk="0">
              <a:defRPr sz="2500" b="1">
                <a:solidFill>
                  <a:srgbClr val="FFFFFF"/>
                </a:solidFill>
                <a:latin typeface="Lato" charset="0"/>
                <a:ea typeface="MS PGothic" panose="020B0600070205080204" pitchFamily="34" charset="-128"/>
                <a:sym typeface="Lato" charset="0"/>
              </a:defRPr>
            </a:lvl3pPr>
            <a:lvl4pPr marL="1600200" indent="-228600" defTabSz="584200" eaLnBrk="0">
              <a:defRPr sz="2500" b="1">
                <a:solidFill>
                  <a:srgbClr val="FFFFFF"/>
                </a:solidFill>
                <a:latin typeface="Lato" charset="0"/>
                <a:ea typeface="MS PGothic" panose="020B0600070205080204" pitchFamily="34" charset="-128"/>
                <a:sym typeface="Lato" charset="0"/>
              </a:defRPr>
            </a:lvl4pPr>
            <a:lvl5pPr marL="2057400" indent="-228600" defTabSz="584200" eaLnBrk="0">
              <a:defRPr sz="2500" b="1">
                <a:solidFill>
                  <a:srgbClr val="FFFFFF"/>
                </a:solidFill>
                <a:latin typeface="Lato" charset="0"/>
                <a:ea typeface="MS PGothic" panose="020B0600070205080204" pitchFamily="34" charset="-128"/>
                <a:sym typeface="Lato"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r>
              <a:rPr lang="es-ES" altLang="zh-CN" sz="1327" b="0" dirty="0">
                <a:latin typeface="Arial" panose="020B0604020202020204" pitchFamily="34" charset="0"/>
                <a:ea typeface="微软雅黑" panose="020B0503020204020204" pitchFamily="34" charset="-122"/>
                <a:sym typeface="Arial" panose="020B0604020202020204" pitchFamily="34" charset="0"/>
              </a:rPr>
              <a:t>04</a:t>
            </a:r>
            <a:endParaRPr lang="es-ES" altLang="zh-CN" sz="1327" dirty="0">
              <a:latin typeface="Arial" panose="020B0604020202020204" pitchFamily="34" charset="0"/>
              <a:ea typeface="微软雅黑" panose="020B0503020204020204" pitchFamily="34" charset="-122"/>
              <a:sym typeface="Arial" panose="020B0604020202020204" pitchFamily="34" charset="0"/>
            </a:endParaRPr>
          </a:p>
        </p:txBody>
      </p:sp>
      <p:sp>
        <p:nvSpPr>
          <p:cNvPr id="64" name="AutoShape 39">
            <a:extLst>
              <a:ext uri="{FF2B5EF4-FFF2-40B4-BE49-F238E27FC236}">
                <a16:creationId xmlns:a16="http://schemas.microsoft.com/office/drawing/2014/main" id="{54FC4223-BAB9-40BB-BE98-572B090CDE51}"/>
              </a:ext>
            </a:extLst>
          </p:cNvPr>
          <p:cNvSpPr>
            <a:spLocks/>
          </p:cNvSpPr>
          <p:nvPr/>
        </p:nvSpPr>
        <p:spPr bwMode="auto">
          <a:xfrm>
            <a:off x="7874474" y="4348061"/>
            <a:ext cx="570529" cy="570529"/>
          </a:xfrm>
          <a:custGeom>
            <a:avLst/>
            <a:gdLst>
              <a:gd name="T0" fmla="*/ 570706 w 21600"/>
              <a:gd name="T1" fmla="*/ 570706 h 21600"/>
              <a:gd name="T2" fmla="*/ 570706 w 21600"/>
              <a:gd name="T3" fmla="*/ 570706 h 21600"/>
              <a:gd name="T4" fmla="*/ 570706 w 21600"/>
              <a:gd name="T5" fmla="*/ 570706 h 21600"/>
              <a:gd name="T6" fmla="*/ 570706 w 21600"/>
              <a:gd name="T7" fmla="*/ 57070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lnTo>
                  <a:pt x="21599" y="10800"/>
                </a:lnTo>
                <a:close/>
              </a:path>
            </a:pathLst>
          </a:custGeom>
          <a:solidFill>
            <a:srgbClr val="DBDBDB"/>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nSpc>
                <a:spcPct val="120000"/>
              </a:lnSpc>
            </a:pP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65" name="AutoShape 40">
            <a:extLst>
              <a:ext uri="{FF2B5EF4-FFF2-40B4-BE49-F238E27FC236}">
                <a16:creationId xmlns:a16="http://schemas.microsoft.com/office/drawing/2014/main" id="{19F9A90D-B6C3-4171-BEAB-8F7C24F20969}"/>
              </a:ext>
            </a:extLst>
          </p:cNvPr>
          <p:cNvSpPr>
            <a:spLocks/>
          </p:cNvSpPr>
          <p:nvPr/>
        </p:nvSpPr>
        <p:spPr bwMode="auto">
          <a:xfrm>
            <a:off x="7957170" y="4442318"/>
            <a:ext cx="403100" cy="403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close/>
              </a:path>
            </a:pathLst>
          </a:custGeom>
          <a:solidFill>
            <a:schemeClr val="accent5"/>
          </a:solidFill>
          <a:ln>
            <a:noFill/>
          </a:ln>
          <a:effectLst/>
        </p:spPr>
        <p:txBody>
          <a:bodyPr lIns="0" tIns="0" rIns="0" bIns="0" anchor="ctr"/>
          <a:lstStyle/>
          <a:p>
            <a:pPr>
              <a:lnSpc>
                <a:spcPct val="120000"/>
              </a:lnSpc>
              <a:defRPr/>
            </a:pPr>
            <a:endParaRPr lang="es-ES" sz="2799">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66" name="Line 41">
            <a:extLst>
              <a:ext uri="{FF2B5EF4-FFF2-40B4-BE49-F238E27FC236}">
                <a16:creationId xmlns:a16="http://schemas.microsoft.com/office/drawing/2014/main" id="{D6C3AF37-34D1-4266-98A5-3408EC88205C}"/>
              </a:ext>
            </a:extLst>
          </p:cNvPr>
          <p:cNvSpPr>
            <a:spLocks noChangeShapeType="1"/>
          </p:cNvSpPr>
          <p:nvPr/>
        </p:nvSpPr>
        <p:spPr bwMode="auto">
          <a:xfrm>
            <a:off x="7517973" y="4051469"/>
            <a:ext cx="307087" cy="307087"/>
          </a:xfrm>
          <a:prstGeom prst="line">
            <a:avLst/>
          </a:prstGeom>
          <a:noFill/>
          <a:ln w="6350" cap="flat" cmpd="sng">
            <a:solidFill>
              <a:schemeClr val="bg1">
                <a:lumMod val="65000"/>
              </a:schemeClr>
            </a:solidFill>
            <a:prstDash val="dash"/>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228508">
              <a:defRPr/>
            </a:pPr>
            <a:endParaRPr lang="es-ES" sz="6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67" name="AutoShape 42">
            <a:extLst>
              <a:ext uri="{FF2B5EF4-FFF2-40B4-BE49-F238E27FC236}">
                <a16:creationId xmlns:a16="http://schemas.microsoft.com/office/drawing/2014/main" id="{D4978D96-D008-4491-B45F-1CCB3B30FCFD}"/>
              </a:ext>
            </a:extLst>
          </p:cNvPr>
          <p:cNvSpPr>
            <a:spLocks/>
          </p:cNvSpPr>
          <p:nvPr/>
        </p:nvSpPr>
        <p:spPr bwMode="auto">
          <a:xfrm>
            <a:off x="7956822" y="4471297"/>
            <a:ext cx="403448" cy="32414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08" tIns="35708" rIns="35708" bIns="35708" anchor="b"/>
          <a:lstStyle>
            <a:lvl1pPr defTabSz="584200" eaLnBrk="0">
              <a:defRPr sz="2500" b="1">
                <a:solidFill>
                  <a:srgbClr val="FFFFFF"/>
                </a:solidFill>
                <a:latin typeface="Lato" charset="0"/>
                <a:ea typeface="MS PGothic" panose="020B0600070205080204" pitchFamily="34" charset="-128"/>
                <a:sym typeface="Lato" charset="0"/>
              </a:defRPr>
            </a:lvl1pPr>
            <a:lvl2pPr marL="742950" indent="-285750" defTabSz="584200" eaLnBrk="0">
              <a:defRPr sz="2500" b="1">
                <a:solidFill>
                  <a:srgbClr val="FFFFFF"/>
                </a:solidFill>
                <a:latin typeface="Lato" charset="0"/>
                <a:ea typeface="MS PGothic" panose="020B0600070205080204" pitchFamily="34" charset="-128"/>
                <a:sym typeface="Lato" charset="0"/>
              </a:defRPr>
            </a:lvl2pPr>
            <a:lvl3pPr marL="1143000" indent="-228600" defTabSz="584200" eaLnBrk="0">
              <a:defRPr sz="2500" b="1">
                <a:solidFill>
                  <a:srgbClr val="FFFFFF"/>
                </a:solidFill>
                <a:latin typeface="Lato" charset="0"/>
                <a:ea typeface="MS PGothic" panose="020B0600070205080204" pitchFamily="34" charset="-128"/>
                <a:sym typeface="Lato" charset="0"/>
              </a:defRPr>
            </a:lvl3pPr>
            <a:lvl4pPr marL="1600200" indent="-228600" defTabSz="584200" eaLnBrk="0">
              <a:defRPr sz="2500" b="1">
                <a:solidFill>
                  <a:srgbClr val="FFFFFF"/>
                </a:solidFill>
                <a:latin typeface="Lato" charset="0"/>
                <a:ea typeface="MS PGothic" panose="020B0600070205080204" pitchFamily="34" charset="-128"/>
                <a:sym typeface="Lato" charset="0"/>
              </a:defRPr>
            </a:lvl4pPr>
            <a:lvl5pPr marL="2057400" indent="-228600" defTabSz="584200" eaLnBrk="0">
              <a:defRPr sz="2500" b="1">
                <a:solidFill>
                  <a:srgbClr val="FFFFFF"/>
                </a:solidFill>
                <a:latin typeface="Lato" charset="0"/>
                <a:ea typeface="MS PGothic" panose="020B0600070205080204" pitchFamily="34" charset="-128"/>
                <a:sym typeface="Lato"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r>
              <a:rPr lang="es-ES" altLang="zh-CN" sz="1327" b="0" dirty="0">
                <a:latin typeface="Arial" panose="020B0604020202020204" pitchFamily="34" charset="0"/>
                <a:ea typeface="微软雅黑" panose="020B0503020204020204" pitchFamily="34" charset="-122"/>
                <a:sym typeface="Arial" panose="020B0604020202020204" pitchFamily="34" charset="0"/>
              </a:rPr>
              <a:t>05</a:t>
            </a:r>
            <a:endParaRPr lang="es-ES" altLang="zh-CN" sz="1327" dirty="0">
              <a:latin typeface="Arial" panose="020B0604020202020204" pitchFamily="34" charset="0"/>
              <a:ea typeface="微软雅黑" panose="020B0503020204020204" pitchFamily="34" charset="-122"/>
              <a:sym typeface="Arial" panose="020B0604020202020204" pitchFamily="34" charset="0"/>
            </a:endParaRPr>
          </a:p>
        </p:txBody>
      </p:sp>
      <p:sp>
        <p:nvSpPr>
          <p:cNvPr id="71" name="Line 47">
            <a:extLst>
              <a:ext uri="{FF2B5EF4-FFF2-40B4-BE49-F238E27FC236}">
                <a16:creationId xmlns:a16="http://schemas.microsoft.com/office/drawing/2014/main" id="{1AB02438-AE17-4E3B-8C0D-97BEC9926715}"/>
              </a:ext>
            </a:extLst>
          </p:cNvPr>
          <p:cNvSpPr>
            <a:spLocks noChangeShapeType="1"/>
          </p:cNvSpPr>
          <p:nvPr/>
        </p:nvSpPr>
        <p:spPr bwMode="auto">
          <a:xfrm>
            <a:off x="7785384" y="3381592"/>
            <a:ext cx="376915" cy="0"/>
          </a:xfrm>
          <a:prstGeom prst="line">
            <a:avLst/>
          </a:prstGeom>
          <a:noFill/>
          <a:ln w="6350" cap="flat" cmpd="sng">
            <a:solidFill>
              <a:schemeClr val="bg1">
                <a:lumMod val="65000"/>
              </a:schemeClr>
            </a:solidFill>
            <a:prstDash val="dash"/>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228508">
              <a:defRPr/>
            </a:pPr>
            <a:endParaRPr lang="es-ES" sz="6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72" name="AutoShape 33">
            <a:extLst>
              <a:ext uri="{FF2B5EF4-FFF2-40B4-BE49-F238E27FC236}">
                <a16:creationId xmlns:a16="http://schemas.microsoft.com/office/drawing/2014/main" id="{A55BAE40-C3CC-403C-A8D5-647ECBF48289}"/>
              </a:ext>
            </a:extLst>
          </p:cNvPr>
          <p:cNvSpPr>
            <a:spLocks/>
          </p:cNvSpPr>
          <p:nvPr/>
        </p:nvSpPr>
        <p:spPr bwMode="auto">
          <a:xfrm rot="10627777" flipV="1">
            <a:off x="6487211" y="4058011"/>
            <a:ext cx="873648" cy="445156"/>
          </a:xfrm>
          <a:custGeom>
            <a:avLst/>
            <a:gdLst>
              <a:gd name="T0" fmla="*/ 873919 w 21600"/>
              <a:gd name="T1" fmla="*/ 445293 h 21600"/>
              <a:gd name="T2" fmla="*/ 873919 w 21600"/>
              <a:gd name="T3" fmla="*/ 445293 h 21600"/>
              <a:gd name="T4" fmla="*/ 873919 w 21600"/>
              <a:gd name="T5" fmla="*/ 445293 h 21600"/>
              <a:gd name="T6" fmla="*/ 873919 w 21600"/>
              <a:gd name="T7" fmla="*/ 44529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cubicBezTo>
                  <a:pt x="2132" y="3949"/>
                  <a:pt x="4452" y="7455"/>
                  <a:pt x="6927" y="10463"/>
                </a:cubicBezTo>
                <a:cubicBezTo>
                  <a:pt x="11450" y="15964"/>
                  <a:pt x="16422" y="19738"/>
                  <a:pt x="21599" y="21600"/>
                </a:cubicBezTo>
              </a:path>
            </a:pathLst>
          </a:custGeom>
          <a:noFill/>
          <a:ln w="101600" cap="flat" cmpd="sng">
            <a:solidFill>
              <a:schemeClr val="accent4"/>
            </a:solidFill>
            <a:prstDash val="solid"/>
            <a:miter lim="0"/>
            <a:headEnd/>
            <a:tailEnd type="oval"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nSpc>
                <a:spcPct val="120000"/>
              </a:lnSpc>
            </a:pP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73" name="AutoShape 38">
            <a:extLst>
              <a:ext uri="{FF2B5EF4-FFF2-40B4-BE49-F238E27FC236}">
                <a16:creationId xmlns:a16="http://schemas.microsoft.com/office/drawing/2014/main" id="{CF868B6D-F4EE-40D0-8904-814CE366D9B8}"/>
              </a:ext>
            </a:extLst>
          </p:cNvPr>
          <p:cNvSpPr>
            <a:spLocks/>
          </p:cNvSpPr>
          <p:nvPr/>
        </p:nvSpPr>
        <p:spPr bwMode="auto">
          <a:xfrm rot="172778" flipH="1">
            <a:off x="7424568" y="3139990"/>
            <a:ext cx="547519" cy="863333"/>
          </a:xfrm>
          <a:custGeom>
            <a:avLst/>
            <a:gdLst>
              <a:gd name="T0" fmla="*/ 547688 w 21600"/>
              <a:gd name="T1" fmla="*/ 863600 h 21600"/>
              <a:gd name="T2" fmla="*/ 547688 w 21600"/>
              <a:gd name="T3" fmla="*/ 863600 h 21600"/>
              <a:gd name="T4" fmla="*/ 547688 w 21600"/>
              <a:gd name="T5" fmla="*/ 863600 h 21600"/>
              <a:gd name="T6" fmla="*/ 547688 w 21600"/>
              <a:gd name="T7" fmla="*/ 8636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cubicBezTo>
                  <a:pt x="1541" y="4059"/>
                  <a:pt x="4096" y="7943"/>
                  <a:pt x="7570" y="11508"/>
                </a:cubicBezTo>
                <a:cubicBezTo>
                  <a:pt x="11303" y="15340"/>
                  <a:pt x="16046" y="18752"/>
                  <a:pt x="21599" y="21600"/>
                </a:cubicBezTo>
              </a:path>
            </a:pathLst>
          </a:custGeom>
          <a:noFill/>
          <a:ln w="101600" cap="flat" cmpd="sng">
            <a:solidFill>
              <a:schemeClr val="accent5"/>
            </a:solidFill>
            <a:prstDash val="solid"/>
            <a:miter lim="0"/>
            <a:headEnd/>
            <a:tailEnd type="oval"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nSpc>
                <a:spcPct val="120000"/>
              </a:lnSpc>
            </a:pP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74" name="AutoShape 43">
            <a:extLst>
              <a:ext uri="{FF2B5EF4-FFF2-40B4-BE49-F238E27FC236}">
                <a16:creationId xmlns:a16="http://schemas.microsoft.com/office/drawing/2014/main" id="{F7402EAB-1D5E-422F-81A0-AF9EC0B414E8}"/>
              </a:ext>
            </a:extLst>
          </p:cNvPr>
          <p:cNvSpPr>
            <a:spLocks/>
          </p:cNvSpPr>
          <p:nvPr/>
        </p:nvSpPr>
        <p:spPr bwMode="auto">
          <a:xfrm>
            <a:off x="7680642" y="3300656"/>
            <a:ext cx="161081" cy="16108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accent6"/>
          </a:solidFill>
          <a:ln>
            <a:noFill/>
          </a:ln>
          <a:effectLst/>
        </p:spPr>
        <p:txBody>
          <a:bodyPr lIns="0" tIns="0" rIns="0" bIns="0" anchor="ctr"/>
          <a:lstStyle/>
          <a:p>
            <a:pPr>
              <a:lnSpc>
                <a:spcPct val="120000"/>
              </a:lnSpc>
              <a:defRPr/>
            </a:pPr>
            <a:endParaRPr lang="es-ES" sz="2799">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Tree>
    <p:extLst>
      <p:ext uri="{BB962C8B-B14F-4D97-AF65-F5344CB8AC3E}">
        <p14:creationId xmlns:p14="http://schemas.microsoft.com/office/powerpoint/2010/main" val="2572911849"/>
      </p:ext>
    </p:extLst>
  </p:cSld>
  <p:clrMapOvr>
    <a:masterClrMapping/>
  </p:clrMapOvr>
  <mc:AlternateContent xmlns:mc="http://schemas.openxmlformats.org/markup-compatibility/2006" xmlns:p14="http://schemas.microsoft.com/office/powerpoint/2010/main">
    <mc:Choice Requires="p14">
      <p:transition spd="slow" p14:dur="2500" advTm="4000">
        <p:fade/>
      </p:transition>
    </mc:Choice>
    <mc:Fallback xmlns="">
      <p:transition spd="slow" advTm="4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500"/>
                                            <p:tgtEl>
                                              <p:spTgt spid="29"/>
                                            </p:tgtEl>
                                          </p:cBhvr>
                                        </p:animEffect>
                                        <p:anim calcmode="lin" valueType="num">
                                          <p:cBhvr>
                                            <p:cTn id="8" dur="1500" fill="hold"/>
                                            <p:tgtEl>
                                              <p:spTgt spid="29"/>
                                            </p:tgtEl>
                                            <p:attrNameLst>
                                              <p:attrName>ppt_x</p:attrName>
                                            </p:attrNameLst>
                                          </p:cBhvr>
                                          <p:tavLst>
                                            <p:tav tm="0">
                                              <p:val>
                                                <p:strVal val="#ppt_x"/>
                                              </p:val>
                                            </p:tav>
                                            <p:tav tm="100000">
                                              <p:val>
                                                <p:strVal val="#ppt_x"/>
                                              </p:val>
                                            </p:tav>
                                          </p:tavLst>
                                        </p:anim>
                                        <p:anim calcmode="lin" valueType="num">
                                          <p:cBhvr>
                                            <p:cTn id="9" dur="15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250"/>
                                            <p:tgtEl>
                                              <p:spTgt spid="30"/>
                                            </p:tgtEl>
                                          </p:cBhvr>
                                        </p:animEffect>
                                        <p:anim calcmode="lin" valueType="num">
                                          <p:cBhvr>
                                            <p:cTn id="13" dur="1250" fill="hold"/>
                                            <p:tgtEl>
                                              <p:spTgt spid="30"/>
                                            </p:tgtEl>
                                            <p:attrNameLst>
                                              <p:attrName>ppt_x</p:attrName>
                                            </p:attrNameLst>
                                          </p:cBhvr>
                                          <p:tavLst>
                                            <p:tav tm="0">
                                              <p:val>
                                                <p:strVal val="#ppt_x"/>
                                              </p:val>
                                            </p:tav>
                                            <p:tav tm="100000">
                                              <p:val>
                                                <p:strVal val="#ppt_x"/>
                                              </p:val>
                                            </p:tav>
                                          </p:tavLst>
                                        </p:anim>
                                        <p:anim calcmode="lin" valueType="num">
                                          <p:cBhvr>
                                            <p:cTn id="14" dur="1250" fill="hold"/>
                                            <p:tgtEl>
                                              <p:spTgt spid="30"/>
                                            </p:tgtEl>
                                            <p:attrNameLst>
                                              <p:attrName>ppt_y</p:attrName>
                                            </p:attrNameLst>
                                          </p:cBhvr>
                                          <p:tavLst>
                                            <p:tav tm="0">
                                              <p:val>
                                                <p:strVal val="#ppt_y+.1"/>
                                              </p:val>
                                            </p:tav>
                                            <p:tav tm="100000">
                                              <p:val>
                                                <p:strVal val="#ppt_y"/>
                                              </p:val>
                                            </p:tav>
                                          </p:tavLst>
                                        </p:anim>
                                      </p:childTnLst>
                                    </p:cTn>
                                  </p:par>
                                  <p:par>
                                    <p:cTn id="15" presetID="2" presetClass="entr" presetSubtype="4" fill="hold" nodeType="withEffect" p14:presetBounceEnd="44000">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14:bounceEnd="44000">
                                          <p:cBhvr additive="base">
                                            <p:cTn id="17" dur="1500" fill="hold"/>
                                            <p:tgtEl>
                                              <p:spTgt spid="9"/>
                                            </p:tgtEl>
                                            <p:attrNameLst>
                                              <p:attrName>ppt_x</p:attrName>
                                            </p:attrNameLst>
                                          </p:cBhvr>
                                          <p:tavLst>
                                            <p:tav tm="0">
                                              <p:val>
                                                <p:strVal val="#ppt_x"/>
                                              </p:val>
                                            </p:tav>
                                            <p:tav tm="100000">
                                              <p:val>
                                                <p:strVal val="#ppt_x"/>
                                              </p:val>
                                            </p:tav>
                                          </p:tavLst>
                                        </p:anim>
                                        <p:anim calcmode="lin" valueType="num" p14:bounceEnd="44000">
                                          <p:cBhvr additive="base">
                                            <p:cTn id="18" dur="1500" fill="hold"/>
                                            <p:tgtEl>
                                              <p:spTgt spid="9"/>
                                            </p:tgtEl>
                                            <p:attrNameLst>
                                              <p:attrName>ppt_y</p:attrName>
                                            </p:attrNameLst>
                                          </p:cBhvr>
                                          <p:tavLst>
                                            <p:tav tm="0">
                                              <p:val>
                                                <p:strVal val="1+#ppt_h/2"/>
                                              </p:val>
                                            </p:tav>
                                            <p:tav tm="100000">
                                              <p:val>
                                                <p:strVal val="#ppt_y"/>
                                              </p:val>
                                            </p:tav>
                                          </p:tavLst>
                                        </p:anim>
                                      </p:childTnLst>
                                    </p:cTn>
                                  </p:par>
                                  <p:par>
                                    <p:cTn id="19" presetID="8" presetClass="emph" presetSubtype="0" fill="hold" nodeType="withEffect">
                                      <p:stCondLst>
                                        <p:cond delay="1500"/>
                                      </p:stCondLst>
                                      <p:childTnLst>
                                        <p:animRot by="21600000">
                                          <p:cBhvr>
                                            <p:cTn id="20" dur="14750" fill="hold"/>
                                            <p:tgtEl>
                                              <p:spTgt spid="9"/>
                                            </p:tgtEl>
                                            <p:attrNameLst>
                                              <p:attrName>r</p:attrName>
                                            </p:attrNameLst>
                                          </p:cBhvr>
                                        </p:animRot>
                                      </p:childTnLst>
                                    </p:cTn>
                                  </p:par>
                                </p:childTnLst>
                              </p:cTn>
                            </p:par>
                            <p:par>
                              <p:cTn id="21" fill="hold">
                                <p:stCondLst>
                                  <p:cond delay="16250"/>
                                </p:stCondLst>
                                <p:childTnLst>
                                  <p:par>
                                    <p:cTn id="22" presetID="2" presetClass="entr" presetSubtype="4" fill="hold" grpId="0" nodeType="afterEffect">
                                      <p:stCondLst>
                                        <p:cond delay="0"/>
                                      </p:stCondLst>
                                      <p:childTnLst>
                                        <p:set>
                                          <p:cBhvr>
                                            <p:cTn id="23" dur="1" fill="hold">
                                              <p:stCondLst>
                                                <p:cond delay="0"/>
                                              </p:stCondLst>
                                            </p:cTn>
                                            <p:tgtEl>
                                              <p:spTgt spid="38"/>
                                            </p:tgtEl>
                                            <p:attrNameLst>
                                              <p:attrName>style.visibility</p:attrName>
                                            </p:attrNameLst>
                                          </p:cBhvr>
                                          <p:to>
                                            <p:strVal val="visible"/>
                                          </p:to>
                                        </p:set>
                                        <p:anim calcmode="lin" valueType="num">
                                          <p:cBhvr additive="base">
                                            <p:cTn id="24" dur="500" fill="hold"/>
                                            <p:tgtEl>
                                              <p:spTgt spid="38"/>
                                            </p:tgtEl>
                                            <p:attrNameLst>
                                              <p:attrName>ppt_x</p:attrName>
                                            </p:attrNameLst>
                                          </p:cBhvr>
                                          <p:tavLst>
                                            <p:tav tm="0">
                                              <p:val>
                                                <p:strVal val="#ppt_x"/>
                                              </p:val>
                                            </p:tav>
                                            <p:tav tm="100000">
                                              <p:val>
                                                <p:strVal val="#ppt_x"/>
                                              </p:val>
                                            </p:tav>
                                          </p:tavLst>
                                        </p:anim>
                                        <p:anim calcmode="lin" valueType="num">
                                          <p:cBhvr additive="base">
                                            <p:cTn id="25" dur="500" fill="hold"/>
                                            <p:tgtEl>
                                              <p:spTgt spid="38"/>
                                            </p:tgtEl>
                                            <p:attrNameLst>
                                              <p:attrName>ppt_y</p:attrName>
                                            </p:attrNameLst>
                                          </p:cBhvr>
                                          <p:tavLst>
                                            <p:tav tm="0">
                                              <p:val>
                                                <p:strVal val="1+#ppt_h/2"/>
                                              </p:val>
                                            </p:tav>
                                            <p:tav tm="100000">
                                              <p:val>
                                                <p:strVal val="#ppt_y"/>
                                              </p:val>
                                            </p:tav>
                                          </p:tavLst>
                                        </p:anim>
                                      </p:childTnLst>
                                    </p:cTn>
                                  </p:par>
                                </p:childTnLst>
                              </p:cTn>
                            </p:par>
                            <p:par>
                              <p:cTn id="26" fill="hold">
                                <p:stCondLst>
                                  <p:cond delay="16750"/>
                                </p:stCondLst>
                                <p:childTnLst>
                                  <p:par>
                                    <p:cTn id="27" presetID="22" presetClass="entr" presetSubtype="1" fill="hold" nodeType="afterEffect">
                                      <p:stCondLst>
                                        <p:cond delay="100"/>
                                      </p:stCondLst>
                                      <p:childTnLst>
                                        <p:set>
                                          <p:cBhvr>
                                            <p:cTn id="28" dur="1" fill="hold">
                                              <p:stCondLst>
                                                <p:cond delay="0"/>
                                              </p:stCondLst>
                                            </p:cTn>
                                            <p:tgtEl>
                                              <p:spTgt spid="36"/>
                                            </p:tgtEl>
                                            <p:attrNameLst>
                                              <p:attrName>style.visibility</p:attrName>
                                            </p:attrNameLst>
                                          </p:cBhvr>
                                          <p:to>
                                            <p:strVal val="visible"/>
                                          </p:to>
                                        </p:set>
                                        <p:animEffect transition="in" filter="wipe(up)">
                                          <p:cBhvr>
                                            <p:cTn id="29" dur="500"/>
                                            <p:tgtEl>
                                              <p:spTgt spid="36"/>
                                            </p:tgtEl>
                                          </p:cBhvr>
                                        </p:animEffect>
                                      </p:childTnLst>
                                    </p:cTn>
                                  </p:par>
                                </p:childTnLst>
                              </p:cTn>
                            </p:par>
                            <p:par>
                              <p:cTn id="30" fill="hold">
                                <p:stCondLst>
                                  <p:cond delay="17350"/>
                                </p:stCondLst>
                                <p:childTnLst>
                                  <p:par>
                                    <p:cTn id="31" presetID="2" presetClass="entr" presetSubtype="4"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ppt_x"/>
                                              </p:val>
                                            </p:tav>
                                            <p:tav tm="100000">
                                              <p:val>
                                                <p:strVal val="#ppt_x"/>
                                              </p:val>
                                            </p:tav>
                                          </p:tavLst>
                                        </p:anim>
                                        <p:anim calcmode="lin" valueType="num">
                                          <p:cBhvr additive="base">
                                            <p:cTn id="34" dur="500" fill="hold"/>
                                            <p:tgtEl>
                                              <p:spTgt spid="40"/>
                                            </p:tgtEl>
                                            <p:attrNameLst>
                                              <p:attrName>ppt_y</p:attrName>
                                            </p:attrNameLst>
                                          </p:cBhvr>
                                          <p:tavLst>
                                            <p:tav tm="0">
                                              <p:val>
                                                <p:strVal val="1+#ppt_h/2"/>
                                              </p:val>
                                            </p:tav>
                                            <p:tav tm="100000">
                                              <p:val>
                                                <p:strVal val="#ppt_y"/>
                                              </p:val>
                                            </p:tav>
                                          </p:tavLst>
                                        </p:anim>
                                      </p:childTnLst>
                                    </p:cTn>
                                  </p:par>
                                </p:childTnLst>
                              </p:cTn>
                            </p:par>
                            <p:par>
                              <p:cTn id="35" fill="hold">
                                <p:stCondLst>
                                  <p:cond delay="17850"/>
                                </p:stCondLst>
                                <p:childTnLst>
                                  <p:par>
                                    <p:cTn id="36" presetID="22" presetClass="entr" presetSubtype="1" fill="hold" nodeType="afterEffect">
                                      <p:stCondLst>
                                        <p:cond delay="100"/>
                                      </p:stCondLst>
                                      <p:childTnLst>
                                        <p:set>
                                          <p:cBhvr>
                                            <p:cTn id="37" dur="1" fill="hold">
                                              <p:stCondLst>
                                                <p:cond delay="0"/>
                                              </p:stCondLst>
                                            </p:cTn>
                                            <p:tgtEl>
                                              <p:spTgt spid="39"/>
                                            </p:tgtEl>
                                            <p:attrNameLst>
                                              <p:attrName>style.visibility</p:attrName>
                                            </p:attrNameLst>
                                          </p:cBhvr>
                                          <p:to>
                                            <p:strVal val="visible"/>
                                          </p:to>
                                        </p:set>
                                        <p:animEffect transition="in" filter="wipe(up)">
                                          <p:cBhvr>
                                            <p:cTn id="38" dur="500"/>
                                            <p:tgtEl>
                                              <p:spTgt spid="39"/>
                                            </p:tgtEl>
                                          </p:cBhvr>
                                        </p:animEffect>
                                      </p:childTnLst>
                                    </p:cTn>
                                  </p:par>
                                </p:childTnLst>
                              </p:cTn>
                            </p:par>
                            <p:par>
                              <p:cTn id="39" fill="hold">
                                <p:stCondLst>
                                  <p:cond delay="184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18950"/>
                                </p:stCondLst>
                                <p:childTnLst>
                                  <p:par>
                                    <p:cTn id="45" presetID="22" presetClass="entr" presetSubtype="1" fill="hold" nodeType="afterEffect">
                                      <p:stCondLst>
                                        <p:cond delay="100"/>
                                      </p:stCondLst>
                                      <p:childTnLst>
                                        <p:set>
                                          <p:cBhvr>
                                            <p:cTn id="46" dur="1" fill="hold">
                                              <p:stCondLst>
                                                <p:cond delay="0"/>
                                              </p:stCondLst>
                                            </p:cTn>
                                            <p:tgtEl>
                                              <p:spTgt spid="41"/>
                                            </p:tgtEl>
                                            <p:attrNameLst>
                                              <p:attrName>style.visibility</p:attrName>
                                            </p:attrNameLst>
                                          </p:cBhvr>
                                          <p:to>
                                            <p:strVal val="visible"/>
                                          </p:to>
                                        </p:set>
                                        <p:animEffect transition="in" filter="wipe(up)">
                                          <p:cBhvr>
                                            <p:cTn id="47" dur="500"/>
                                            <p:tgtEl>
                                              <p:spTgt spid="41"/>
                                            </p:tgtEl>
                                          </p:cBhvr>
                                        </p:animEffect>
                                      </p:childTnLst>
                                    </p:cTn>
                                  </p:par>
                                </p:childTnLst>
                              </p:cTn>
                            </p:par>
                            <p:par>
                              <p:cTn id="48" fill="hold">
                                <p:stCondLst>
                                  <p:cond delay="19550"/>
                                </p:stCondLst>
                                <p:childTnLst>
                                  <p:par>
                                    <p:cTn id="49" presetID="2" presetClass="entr" presetSubtype="4"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 calcmode="lin" valueType="num">
                                          <p:cBhvr additive="base">
                                            <p:cTn id="51" dur="500" fill="hold"/>
                                            <p:tgtEl>
                                              <p:spTgt spid="44"/>
                                            </p:tgtEl>
                                            <p:attrNameLst>
                                              <p:attrName>ppt_x</p:attrName>
                                            </p:attrNameLst>
                                          </p:cBhvr>
                                          <p:tavLst>
                                            <p:tav tm="0">
                                              <p:val>
                                                <p:strVal val="#ppt_x"/>
                                              </p:val>
                                            </p:tav>
                                            <p:tav tm="100000">
                                              <p:val>
                                                <p:strVal val="#ppt_x"/>
                                              </p:val>
                                            </p:tav>
                                          </p:tavLst>
                                        </p:anim>
                                        <p:anim calcmode="lin" valueType="num">
                                          <p:cBhvr additive="base">
                                            <p:cTn id="52" dur="500" fill="hold"/>
                                            <p:tgtEl>
                                              <p:spTgt spid="44"/>
                                            </p:tgtEl>
                                            <p:attrNameLst>
                                              <p:attrName>ppt_y</p:attrName>
                                            </p:attrNameLst>
                                          </p:cBhvr>
                                          <p:tavLst>
                                            <p:tav tm="0">
                                              <p:val>
                                                <p:strVal val="1+#ppt_h/2"/>
                                              </p:val>
                                            </p:tav>
                                            <p:tav tm="100000">
                                              <p:val>
                                                <p:strVal val="#ppt_y"/>
                                              </p:val>
                                            </p:tav>
                                          </p:tavLst>
                                        </p:anim>
                                      </p:childTnLst>
                                    </p:cTn>
                                  </p:par>
                                </p:childTnLst>
                              </p:cTn>
                            </p:par>
                            <p:par>
                              <p:cTn id="53" fill="hold">
                                <p:stCondLst>
                                  <p:cond delay="20050"/>
                                </p:stCondLst>
                                <p:childTnLst>
                                  <p:par>
                                    <p:cTn id="54" presetID="22" presetClass="entr" presetSubtype="1" fill="hold" nodeType="afterEffect">
                                      <p:stCondLst>
                                        <p:cond delay="100"/>
                                      </p:stCondLst>
                                      <p:childTnLst>
                                        <p:set>
                                          <p:cBhvr>
                                            <p:cTn id="55" dur="1" fill="hold">
                                              <p:stCondLst>
                                                <p:cond delay="0"/>
                                              </p:stCondLst>
                                            </p:cTn>
                                            <p:tgtEl>
                                              <p:spTgt spid="43"/>
                                            </p:tgtEl>
                                            <p:attrNameLst>
                                              <p:attrName>style.visibility</p:attrName>
                                            </p:attrNameLst>
                                          </p:cBhvr>
                                          <p:to>
                                            <p:strVal val="visible"/>
                                          </p:to>
                                        </p:set>
                                        <p:animEffect transition="in" filter="wipe(up)">
                                          <p:cBhvr>
                                            <p:cTn id="56" dur="500"/>
                                            <p:tgtEl>
                                              <p:spTgt spid="43"/>
                                            </p:tgtEl>
                                          </p:cBhvr>
                                        </p:animEffect>
                                      </p:childTnLst>
                                    </p:cTn>
                                  </p:par>
                                </p:childTnLst>
                              </p:cTn>
                            </p:par>
                            <p:par>
                              <p:cTn id="57" fill="hold">
                                <p:stCondLst>
                                  <p:cond delay="20650"/>
                                </p:stCondLst>
                                <p:childTnLst>
                                  <p:par>
                                    <p:cTn id="58" presetID="9" presetClass="entr" presetSubtype="0" fill="hold" grpId="0" nodeType="afterEffect">
                                      <p:stCondLst>
                                        <p:cond delay="100"/>
                                      </p:stCondLst>
                                      <p:childTnLst>
                                        <p:set>
                                          <p:cBhvr>
                                            <p:cTn id="59" dur="1" fill="hold">
                                              <p:stCondLst>
                                                <p:cond delay="0"/>
                                              </p:stCondLst>
                                            </p:cTn>
                                            <p:tgtEl>
                                              <p:spTgt spid="48"/>
                                            </p:tgtEl>
                                            <p:attrNameLst>
                                              <p:attrName>style.visibility</p:attrName>
                                            </p:attrNameLst>
                                          </p:cBhvr>
                                          <p:to>
                                            <p:strVal val="visible"/>
                                          </p:to>
                                        </p:set>
                                        <p:animEffect transition="in" filter="dissolve">
                                          <p:cBhvr>
                                            <p:cTn id="60" dur="500"/>
                                            <p:tgtEl>
                                              <p:spTgt spid="48"/>
                                            </p:tgtEl>
                                          </p:cBhvr>
                                        </p:animEffect>
                                      </p:childTnLst>
                                    </p:cTn>
                                  </p:par>
                                </p:childTnLst>
                              </p:cTn>
                            </p:par>
                            <p:par>
                              <p:cTn id="61" fill="hold">
                                <p:stCondLst>
                                  <p:cond delay="21250"/>
                                </p:stCondLst>
                                <p:childTnLst>
                                  <p:par>
                                    <p:cTn id="62" presetID="22" presetClass="entr" presetSubtype="4" fill="hold" nodeType="afterEffect">
                                      <p:stCondLst>
                                        <p:cond delay="100"/>
                                      </p:stCondLst>
                                      <p:childTnLst>
                                        <p:set>
                                          <p:cBhvr>
                                            <p:cTn id="63" dur="1" fill="hold">
                                              <p:stCondLst>
                                                <p:cond delay="0"/>
                                              </p:stCondLst>
                                            </p:cTn>
                                            <p:tgtEl>
                                              <p:spTgt spid="49"/>
                                            </p:tgtEl>
                                            <p:attrNameLst>
                                              <p:attrName>style.visibility</p:attrName>
                                            </p:attrNameLst>
                                          </p:cBhvr>
                                          <p:to>
                                            <p:strVal val="visible"/>
                                          </p:to>
                                        </p:set>
                                        <p:animEffect transition="in" filter="wipe(down)">
                                          <p:cBhvr>
                                            <p:cTn id="64" dur="500"/>
                                            <p:tgtEl>
                                              <p:spTgt spid="49"/>
                                            </p:tgtEl>
                                          </p:cBhvr>
                                        </p:animEffect>
                                      </p:childTnLst>
                                    </p:cTn>
                                  </p:par>
                                </p:childTnLst>
                              </p:cTn>
                            </p:par>
                            <p:par>
                              <p:cTn id="65" fill="hold">
                                <p:stCondLst>
                                  <p:cond delay="21850"/>
                                </p:stCondLst>
                                <p:childTnLst>
                                  <p:par>
                                    <p:cTn id="66" presetID="22" presetClass="entr" presetSubtype="8" fill="hold" grpId="0" nodeType="afterEffect">
                                      <p:stCondLst>
                                        <p:cond delay="100"/>
                                      </p:stCondLst>
                                      <p:childTnLst>
                                        <p:set>
                                          <p:cBhvr>
                                            <p:cTn id="67" dur="1" fill="hold">
                                              <p:stCondLst>
                                                <p:cond delay="0"/>
                                              </p:stCondLst>
                                            </p:cTn>
                                            <p:tgtEl>
                                              <p:spTgt spid="45"/>
                                            </p:tgtEl>
                                            <p:attrNameLst>
                                              <p:attrName>style.visibility</p:attrName>
                                            </p:attrNameLst>
                                          </p:cBhvr>
                                          <p:to>
                                            <p:strVal val="visible"/>
                                          </p:to>
                                        </p:set>
                                        <p:animEffect transition="in" filter="wipe(left)">
                                          <p:cBhvr>
                                            <p:cTn id="68" dur="500"/>
                                            <p:tgtEl>
                                              <p:spTgt spid="45"/>
                                            </p:tgtEl>
                                          </p:cBhvr>
                                        </p:animEffect>
                                      </p:childTnLst>
                                    </p:cTn>
                                  </p:par>
                                </p:childTnLst>
                              </p:cTn>
                            </p:par>
                            <p:par>
                              <p:cTn id="69" fill="hold">
                                <p:stCondLst>
                                  <p:cond delay="22450"/>
                                </p:stCondLst>
                                <p:childTnLst>
                                  <p:par>
                                    <p:cTn id="70" presetID="9" presetClass="entr" presetSubtype="0" fill="hold" grpId="0" nodeType="afterEffect">
                                      <p:stCondLst>
                                        <p:cond delay="100"/>
                                      </p:stCondLst>
                                      <p:childTnLst>
                                        <p:set>
                                          <p:cBhvr>
                                            <p:cTn id="71" dur="1" fill="hold">
                                              <p:stCondLst>
                                                <p:cond delay="0"/>
                                              </p:stCondLst>
                                            </p:cTn>
                                            <p:tgtEl>
                                              <p:spTgt spid="46"/>
                                            </p:tgtEl>
                                            <p:attrNameLst>
                                              <p:attrName>style.visibility</p:attrName>
                                            </p:attrNameLst>
                                          </p:cBhvr>
                                          <p:to>
                                            <p:strVal val="visible"/>
                                          </p:to>
                                        </p:set>
                                        <p:animEffect transition="in" filter="dissolve">
                                          <p:cBhvr>
                                            <p:cTn id="72" dur="500"/>
                                            <p:tgtEl>
                                              <p:spTgt spid="46"/>
                                            </p:tgtEl>
                                          </p:cBhvr>
                                        </p:animEffect>
                                      </p:childTnLst>
                                    </p:cTn>
                                  </p:par>
                                </p:childTnLst>
                              </p:cTn>
                            </p:par>
                            <p:par>
                              <p:cTn id="73" fill="hold">
                                <p:stCondLst>
                                  <p:cond delay="23050"/>
                                </p:stCondLst>
                                <p:childTnLst>
                                  <p:par>
                                    <p:cTn id="74" presetID="9" presetClass="entr" presetSubtype="0" fill="hold" nodeType="afterEffect">
                                      <p:stCondLst>
                                        <p:cond delay="100"/>
                                      </p:stCondLst>
                                      <p:childTnLst>
                                        <p:set>
                                          <p:cBhvr>
                                            <p:cTn id="75" dur="1" fill="hold">
                                              <p:stCondLst>
                                                <p:cond delay="0"/>
                                              </p:stCondLst>
                                            </p:cTn>
                                            <p:tgtEl>
                                              <p:spTgt spid="47"/>
                                            </p:tgtEl>
                                            <p:attrNameLst>
                                              <p:attrName>style.visibility</p:attrName>
                                            </p:attrNameLst>
                                          </p:cBhvr>
                                          <p:to>
                                            <p:strVal val="visible"/>
                                          </p:to>
                                        </p:set>
                                        <p:animEffect transition="in" filter="dissolve">
                                          <p:cBhvr>
                                            <p:cTn id="76" dur="500"/>
                                            <p:tgtEl>
                                              <p:spTgt spid="47"/>
                                            </p:tgtEl>
                                          </p:cBhvr>
                                        </p:animEffect>
                                      </p:childTnLst>
                                    </p:cTn>
                                  </p:par>
                                </p:childTnLst>
                              </p:cTn>
                            </p:par>
                            <p:par>
                              <p:cTn id="77" fill="hold">
                                <p:stCondLst>
                                  <p:cond delay="23650"/>
                                </p:stCondLst>
                                <p:childTnLst>
                                  <p:par>
                                    <p:cTn id="78" presetID="22" presetClass="entr" presetSubtype="4" fill="hold" nodeType="afterEffect">
                                      <p:stCondLst>
                                        <p:cond delay="100"/>
                                      </p:stCondLst>
                                      <p:childTnLst>
                                        <p:set>
                                          <p:cBhvr>
                                            <p:cTn id="79" dur="1" fill="hold">
                                              <p:stCondLst>
                                                <p:cond delay="0"/>
                                              </p:stCondLst>
                                            </p:cTn>
                                            <p:tgtEl>
                                              <p:spTgt spid="53"/>
                                            </p:tgtEl>
                                            <p:attrNameLst>
                                              <p:attrName>style.visibility</p:attrName>
                                            </p:attrNameLst>
                                          </p:cBhvr>
                                          <p:to>
                                            <p:strVal val="visible"/>
                                          </p:to>
                                        </p:set>
                                        <p:animEffect transition="in" filter="wipe(down)">
                                          <p:cBhvr>
                                            <p:cTn id="80" dur="500"/>
                                            <p:tgtEl>
                                              <p:spTgt spid="53"/>
                                            </p:tgtEl>
                                          </p:cBhvr>
                                        </p:animEffect>
                                      </p:childTnLst>
                                    </p:cTn>
                                  </p:par>
                                </p:childTnLst>
                              </p:cTn>
                            </p:par>
                            <p:par>
                              <p:cTn id="81" fill="hold">
                                <p:stCondLst>
                                  <p:cond delay="24250"/>
                                </p:stCondLst>
                                <p:childTnLst>
                                  <p:par>
                                    <p:cTn id="82" presetID="9" presetClass="entr" presetSubtype="0" fill="hold" grpId="0" nodeType="afterEffect">
                                      <p:stCondLst>
                                        <p:cond delay="100"/>
                                      </p:stCondLst>
                                      <p:childTnLst>
                                        <p:set>
                                          <p:cBhvr>
                                            <p:cTn id="83" dur="1" fill="hold">
                                              <p:stCondLst>
                                                <p:cond delay="0"/>
                                              </p:stCondLst>
                                            </p:cTn>
                                            <p:tgtEl>
                                              <p:spTgt spid="54"/>
                                            </p:tgtEl>
                                            <p:attrNameLst>
                                              <p:attrName>style.visibility</p:attrName>
                                            </p:attrNameLst>
                                          </p:cBhvr>
                                          <p:to>
                                            <p:strVal val="visible"/>
                                          </p:to>
                                        </p:set>
                                        <p:animEffect transition="in" filter="dissolve">
                                          <p:cBhvr>
                                            <p:cTn id="84" dur="500"/>
                                            <p:tgtEl>
                                              <p:spTgt spid="54"/>
                                            </p:tgtEl>
                                          </p:cBhvr>
                                        </p:animEffect>
                                      </p:childTnLst>
                                    </p:cTn>
                                  </p:par>
                                </p:childTnLst>
                              </p:cTn>
                            </p:par>
                            <p:par>
                              <p:cTn id="85" fill="hold">
                                <p:stCondLst>
                                  <p:cond delay="24850"/>
                                </p:stCondLst>
                                <p:childTnLst>
                                  <p:par>
                                    <p:cTn id="86" presetID="22" presetClass="entr" presetSubtype="8" fill="hold" grpId="0" nodeType="afterEffect">
                                      <p:stCondLst>
                                        <p:cond delay="100"/>
                                      </p:stCondLst>
                                      <p:childTnLst>
                                        <p:set>
                                          <p:cBhvr>
                                            <p:cTn id="87" dur="1" fill="hold">
                                              <p:stCondLst>
                                                <p:cond delay="0"/>
                                              </p:stCondLst>
                                            </p:cTn>
                                            <p:tgtEl>
                                              <p:spTgt spid="50"/>
                                            </p:tgtEl>
                                            <p:attrNameLst>
                                              <p:attrName>style.visibility</p:attrName>
                                            </p:attrNameLst>
                                          </p:cBhvr>
                                          <p:to>
                                            <p:strVal val="visible"/>
                                          </p:to>
                                        </p:set>
                                        <p:animEffect transition="in" filter="wipe(left)">
                                          <p:cBhvr>
                                            <p:cTn id="88" dur="500"/>
                                            <p:tgtEl>
                                              <p:spTgt spid="50"/>
                                            </p:tgtEl>
                                          </p:cBhvr>
                                        </p:animEffect>
                                      </p:childTnLst>
                                    </p:cTn>
                                  </p:par>
                                </p:childTnLst>
                              </p:cTn>
                            </p:par>
                            <p:par>
                              <p:cTn id="89" fill="hold">
                                <p:stCondLst>
                                  <p:cond delay="25450"/>
                                </p:stCondLst>
                                <p:childTnLst>
                                  <p:par>
                                    <p:cTn id="90" presetID="9" presetClass="entr" presetSubtype="0" fill="hold" grpId="0" nodeType="afterEffect">
                                      <p:stCondLst>
                                        <p:cond delay="100"/>
                                      </p:stCondLst>
                                      <p:childTnLst>
                                        <p:set>
                                          <p:cBhvr>
                                            <p:cTn id="91" dur="1" fill="hold">
                                              <p:stCondLst>
                                                <p:cond delay="0"/>
                                              </p:stCondLst>
                                            </p:cTn>
                                            <p:tgtEl>
                                              <p:spTgt spid="51"/>
                                            </p:tgtEl>
                                            <p:attrNameLst>
                                              <p:attrName>style.visibility</p:attrName>
                                            </p:attrNameLst>
                                          </p:cBhvr>
                                          <p:to>
                                            <p:strVal val="visible"/>
                                          </p:to>
                                        </p:set>
                                        <p:animEffect transition="in" filter="dissolve">
                                          <p:cBhvr>
                                            <p:cTn id="92" dur="500"/>
                                            <p:tgtEl>
                                              <p:spTgt spid="51"/>
                                            </p:tgtEl>
                                          </p:cBhvr>
                                        </p:animEffect>
                                      </p:childTnLst>
                                    </p:cTn>
                                  </p:par>
                                </p:childTnLst>
                              </p:cTn>
                            </p:par>
                            <p:par>
                              <p:cTn id="93" fill="hold">
                                <p:stCondLst>
                                  <p:cond delay="26050"/>
                                </p:stCondLst>
                                <p:childTnLst>
                                  <p:par>
                                    <p:cTn id="94" presetID="9" presetClass="entr" presetSubtype="0" fill="hold" nodeType="afterEffect">
                                      <p:stCondLst>
                                        <p:cond delay="100"/>
                                      </p:stCondLst>
                                      <p:childTnLst>
                                        <p:set>
                                          <p:cBhvr>
                                            <p:cTn id="95" dur="1" fill="hold">
                                              <p:stCondLst>
                                                <p:cond delay="0"/>
                                              </p:stCondLst>
                                            </p:cTn>
                                            <p:tgtEl>
                                              <p:spTgt spid="52"/>
                                            </p:tgtEl>
                                            <p:attrNameLst>
                                              <p:attrName>style.visibility</p:attrName>
                                            </p:attrNameLst>
                                          </p:cBhvr>
                                          <p:to>
                                            <p:strVal val="visible"/>
                                          </p:to>
                                        </p:set>
                                        <p:animEffect transition="in" filter="dissolve">
                                          <p:cBhvr>
                                            <p:cTn id="96" dur="500"/>
                                            <p:tgtEl>
                                              <p:spTgt spid="52"/>
                                            </p:tgtEl>
                                          </p:cBhvr>
                                        </p:animEffect>
                                      </p:childTnLst>
                                    </p:cTn>
                                  </p:par>
                                </p:childTnLst>
                              </p:cTn>
                            </p:par>
                            <p:par>
                              <p:cTn id="97" fill="hold">
                                <p:stCondLst>
                                  <p:cond delay="26650"/>
                                </p:stCondLst>
                                <p:childTnLst>
                                  <p:par>
                                    <p:cTn id="98" presetID="22" presetClass="entr" presetSubtype="4" fill="hold" nodeType="afterEffect">
                                      <p:stCondLst>
                                        <p:cond delay="100"/>
                                      </p:stCondLst>
                                      <p:childTnLst>
                                        <p:set>
                                          <p:cBhvr>
                                            <p:cTn id="99" dur="1" fill="hold">
                                              <p:stCondLst>
                                                <p:cond delay="0"/>
                                              </p:stCondLst>
                                            </p:cTn>
                                            <p:tgtEl>
                                              <p:spTgt spid="58"/>
                                            </p:tgtEl>
                                            <p:attrNameLst>
                                              <p:attrName>style.visibility</p:attrName>
                                            </p:attrNameLst>
                                          </p:cBhvr>
                                          <p:to>
                                            <p:strVal val="visible"/>
                                          </p:to>
                                        </p:set>
                                        <p:animEffect transition="in" filter="wipe(down)">
                                          <p:cBhvr>
                                            <p:cTn id="100" dur="500"/>
                                            <p:tgtEl>
                                              <p:spTgt spid="58"/>
                                            </p:tgtEl>
                                          </p:cBhvr>
                                        </p:animEffect>
                                      </p:childTnLst>
                                    </p:cTn>
                                  </p:par>
                                </p:childTnLst>
                              </p:cTn>
                            </p:par>
                            <p:par>
                              <p:cTn id="101" fill="hold">
                                <p:stCondLst>
                                  <p:cond delay="27250"/>
                                </p:stCondLst>
                                <p:childTnLst>
                                  <p:par>
                                    <p:cTn id="102" presetID="9" presetClass="entr" presetSubtype="0" fill="hold" grpId="0" nodeType="afterEffect">
                                      <p:stCondLst>
                                        <p:cond delay="100"/>
                                      </p:stCondLst>
                                      <p:childTnLst>
                                        <p:set>
                                          <p:cBhvr>
                                            <p:cTn id="103" dur="1" fill="hold">
                                              <p:stCondLst>
                                                <p:cond delay="0"/>
                                              </p:stCondLst>
                                            </p:cTn>
                                            <p:tgtEl>
                                              <p:spTgt spid="59"/>
                                            </p:tgtEl>
                                            <p:attrNameLst>
                                              <p:attrName>style.visibility</p:attrName>
                                            </p:attrNameLst>
                                          </p:cBhvr>
                                          <p:to>
                                            <p:strVal val="visible"/>
                                          </p:to>
                                        </p:set>
                                        <p:animEffect transition="in" filter="dissolve">
                                          <p:cBhvr>
                                            <p:cTn id="104" dur="500"/>
                                            <p:tgtEl>
                                              <p:spTgt spid="59"/>
                                            </p:tgtEl>
                                          </p:cBhvr>
                                        </p:animEffect>
                                      </p:childTnLst>
                                    </p:cTn>
                                  </p:par>
                                </p:childTnLst>
                              </p:cTn>
                            </p:par>
                            <p:par>
                              <p:cTn id="105" fill="hold">
                                <p:stCondLst>
                                  <p:cond delay="27850"/>
                                </p:stCondLst>
                                <p:childTnLst>
                                  <p:par>
                                    <p:cTn id="106" presetID="22" presetClass="entr" presetSubtype="8" fill="hold" grpId="0" nodeType="afterEffect">
                                      <p:stCondLst>
                                        <p:cond delay="100"/>
                                      </p:stCondLst>
                                      <p:childTnLst>
                                        <p:set>
                                          <p:cBhvr>
                                            <p:cTn id="107" dur="1" fill="hold">
                                              <p:stCondLst>
                                                <p:cond delay="0"/>
                                              </p:stCondLst>
                                            </p:cTn>
                                            <p:tgtEl>
                                              <p:spTgt spid="55"/>
                                            </p:tgtEl>
                                            <p:attrNameLst>
                                              <p:attrName>style.visibility</p:attrName>
                                            </p:attrNameLst>
                                          </p:cBhvr>
                                          <p:to>
                                            <p:strVal val="visible"/>
                                          </p:to>
                                        </p:set>
                                        <p:animEffect transition="in" filter="wipe(left)">
                                          <p:cBhvr>
                                            <p:cTn id="108" dur="500"/>
                                            <p:tgtEl>
                                              <p:spTgt spid="55"/>
                                            </p:tgtEl>
                                          </p:cBhvr>
                                        </p:animEffect>
                                      </p:childTnLst>
                                    </p:cTn>
                                  </p:par>
                                </p:childTnLst>
                              </p:cTn>
                            </p:par>
                            <p:par>
                              <p:cTn id="109" fill="hold">
                                <p:stCondLst>
                                  <p:cond delay="28450"/>
                                </p:stCondLst>
                                <p:childTnLst>
                                  <p:par>
                                    <p:cTn id="110" presetID="9" presetClass="entr" presetSubtype="0" fill="hold" grpId="0" nodeType="afterEffect">
                                      <p:stCondLst>
                                        <p:cond delay="100"/>
                                      </p:stCondLst>
                                      <p:childTnLst>
                                        <p:set>
                                          <p:cBhvr>
                                            <p:cTn id="111" dur="1" fill="hold">
                                              <p:stCondLst>
                                                <p:cond delay="0"/>
                                              </p:stCondLst>
                                            </p:cTn>
                                            <p:tgtEl>
                                              <p:spTgt spid="56"/>
                                            </p:tgtEl>
                                            <p:attrNameLst>
                                              <p:attrName>style.visibility</p:attrName>
                                            </p:attrNameLst>
                                          </p:cBhvr>
                                          <p:to>
                                            <p:strVal val="visible"/>
                                          </p:to>
                                        </p:set>
                                        <p:animEffect transition="in" filter="dissolve">
                                          <p:cBhvr>
                                            <p:cTn id="112" dur="500"/>
                                            <p:tgtEl>
                                              <p:spTgt spid="56"/>
                                            </p:tgtEl>
                                          </p:cBhvr>
                                        </p:animEffect>
                                      </p:childTnLst>
                                    </p:cTn>
                                  </p:par>
                                </p:childTnLst>
                              </p:cTn>
                            </p:par>
                            <p:par>
                              <p:cTn id="113" fill="hold">
                                <p:stCondLst>
                                  <p:cond delay="29050"/>
                                </p:stCondLst>
                                <p:childTnLst>
                                  <p:par>
                                    <p:cTn id="114" presetID="9" presetClass="entr" presetSubtype="0" fill="hold" nodeType="afterEffect">
                                      <p:stCondLst>
                                        <p:cond delay="100"/>
                                      </p:stCondLst>
                                      <p:childTnLst>
                                        <p:set>
                                          <p:cBhvr>
                                            <p:cTn id="115" dur="1" fill="hold">
                                              <p:stCondLst>
                                                <p:cond delay="0"/>
                                              </p:stCondLst>
                                            </p:cTn>
                                            <p:tgtEl>
                                              <p:spTgt spid="57"/>
                                            </p:tgtEl>
                                            <p:attrNameLst>
                                              <p:attrName>style.visibility</p:attrName>
                                            </p:attrNameLst>
                                          </p:cBhvr>
                                          <p:to>
                                            <p:strVal val="visible"/>
                                          </p:to>
                                        </p:set>
                                        <p:animEffect transition="in" filter="dissolve">
                                          <p:cBhvr>
                                            <p:cTn id="116" dur="500"/>
                                            <p:tgtEl>
                                              <p:spTgt spid="57"/>
                                            </p:tgtEl>
                                          </p:cBhvr>
                                        </p:animEffect>
                                      </p:childTnLst>
                                    </p:cTn>
                                  </p:par>
                                </p:childTnLst>
                              </p:cTn>
                            </p:par>
                            <p:par>
                              <p:cTn id="117" fill="hold">
                                <p:stCondLst>
                                  <p:cond delay="29650"/>
                                </p:stCondLst>
                                <p:childTnLst>
                                  <p:par>
                                    <p:cTn id="118" presetID="22" presetClass="entr" presetSubtype="4" fill="hold" nodeType="afterEffect">
                                      <p:stCondLst>
                                        <p:cond delay="100"/>
                                      </p:stCondLst>
                                      <p:childTnLst>
                                        <p:set>
                                          <p:cBhvr>
                                            <p:cTn id="119" dur="1" fill="hold">
                                              <p:stCondLst>
                                                <p:cond delay="0"/>
                                              </p:stCondLst>
                                            </p:cTn>
                                            <p:tgtEl>
                                              <p:spTgt spid="62"/>
                                            </p:tgtEl>
                                            <p:attrNameLst>
                                              <p:attrName>style.visibility</p:attrName>
                                            </p:attrNameLst>
                                          </p:cBhvr>
                                          <p:to>
                                            <p:strVal val="visible"/>
                                          </p:to>
                                        </p:set>
                                        <p:animEffect transition="in" filter="wipe(down)">
                                          <p:cBhvr>
                                            <p:cTn id="120" dur="500"/>
                                            <p:tgtEl>
                                              <p:spTgt spid="62"/>
                                            </p:tgtEl>
                                          </p:cBhvr>
                                        </p:animEffect>
                                      </p:childTnLst>
                                    </p:cTn>
                                  </p:par>
                                </p:childTnLst>
                              </p:cTn>
                            </p:par>
                            <p:par>
                              <p:cTn id="121" fill="hold">
                                <p:stCondLst>
                                  <p:cond delay="30250"/>
                                </p:stCondLst>
                                <p:childTnLst>
                                  <p:par>
                                    <p:cTn id="122" presetID="9" presetClass="entr" presetSubtype="0" fill="hold" grpId="0" nodeType="afterEffect">
                                      <p:stCondLst>
                                        <p:cond delay="100"/>
                                      </p:stCondLst>
                                      <p:childTnLst>
                                        <p:set>
                                          <p:cBhvr>
                                            <p:cTn id="123" dur="1" fill="hold">
                                              <p:stCondLst>
                                                <p:cond delay="0"/>
                                              </p:stCondLst>
                                            </p:cTn>
                                            <p:tgtEl>
                                              <p:spTgt spid="63"/>
                                            </p:tgtEl>
                                            <p:attrNameLst>
                                              <p:attrName>style.visibility</p:attrName>
                                            </p:attrNameLst>
                                          </p:cBhvr>
                                          <p:to>
                                            <p:strVal val="visible"/>
                                          </p:to>
                                        </p:set>
                                        <p:animEffect transition="in" filter="dissolve">
                                          <p:cBhvr>
                                            <p:cTn id="124" dur="500"/>
                                            <p:tgtEl>
                                              <p:spTgt spid="63"/>
                                            </p:tgtEl>
                                          </p:cBhvr>
                                        </p:animEffect>
                                      </p:childTnLst>
                                    </p:cTn>
                                  </p:par>
                                </p:childTnLst>
                              </p:cTn>
                            </p:par>
                            <p:par>
                              <p:cTn id="125" fill="hold">
                                <p:stCondLst>
                                  <p:cond delay="30850"/>
                                </p:stCondLst>
                                <p:childTnLst>
                                  <p:par>
                                    <p:cTn id="126" presetID="22" presetClass="entr" presetSubtype="8" fill="hold" grpId="0" nodeType="afterEffect">
                                      <p:stCondLst>
                                        <p:cond delay="100"/>
                                      </p:stCondLst>
                                      <p:childTnLst>
                                        <p:set>
                                          <p:cBhvr>
                                            <p:cTn id="127" dur="1" fill="hold">
                                              <p:stCondLst>
                                                <p:cond delay="0"/>
                                              </p:stCondLst>
                                            </p:cTn>
                                            <p:tgtEl>
                                              <p:spTgt spid="72"/>
                                            </p:tgtEl>
                                            <p:attrNameLst>
                                              <p:attrName>style.visibility</p:attrName>
                                            </p:attrNameLst>
                                          </p:cBhvr>
                                          <p:to>
                                            <p:strVal val="visible"/>
                                          </p:to>
                                        </p:set>
                                        <p:animEffect transition="in" filter="wipe(left)">
                                          <p:cBhvr>
                                            <p:cTn id="128" dur="500"/>
                                            <p:tgtEl>
                                              <p:spTgt spid="72"/>
                                            </p:tgtEl>
                                          </p:cBhvr>
                                        </p:animEffect>
                                      </p:childTnLst>
                                    </p:cTn>
                                  </p:par>
                                </p:childTnLst>
                              </p:cTn>
                            </p:par>
                            <p:par>
                              <p:cTn id="129" fill="hold">
                                <p:stCondLst>
                                  <p:cond delay="31450"/>
                                </p:stCondLst>
                                <p:childTnLst>
                                  <p:par>
                                    <p:cTn id="130" presetID="9" presetClass="entr" presetSubtype="0" fill="hold" grpId="0" nodeType="afterEffect">
                                      <p:stCondLst>
                                        <p:cond delay="100"/>
                                      </p:stCondLst>
                                      <p:childTnLst>
                                        <p:set>
                                          <p:cBhvr>
                                            <p:cTn id="131" dur="1" fill="hold">
                                              <p:stCondLst>
                                                <p:cond delay="0"/>
                                              </p:stCondLst>
                                            </p:cTn>
                                            <p:tgtEl>
                                              <p:spTgt spid="60"/>
                                            </p:tgtEl>
                                            <p:attrNameLst>
                                              <p:attrName>style.visibility</p:attrName>
                                            </p:attrNameLst>
                                          </p:cBhvr>
                                          <p:to>
                                            <p:strVal val="visible"/>
                                          </p:to>
                                        </p:set>
                                        <p:animEffect transition="in" filter="dissolve">
                                          <p:cBhvr>
                                            <p:cTn id="132" dur="500"/>
                                            <p:tgtEl>
                                              <p:spTgt spid="60"/>
                                            </p:tgtEl>
                                          </p:cBhvr>
                                        </p:animEffect>
                                      </p:childTnLst>
                                    </p:cTn>
                                  </p:par>
                                </p:childTnLst>
                              </p:cTn>
                            </p:par>
                            <p:par>
                              <p:cTn id="133" fill="hold">
                                <p:stCondLst>
                                  <p:cond delay="32050"/>
                                </p:stCondLst>
                                <p:childTnLst>
                                  <p:par>
                                    <p:cTn id="134" presetID="9" presetClass="entr" presetSubtype="0" fill="hold" nodeType="afterEffect">
                                      <p:stCondLst>
                                        <p:cond delay="100"/>
                                      </p:stCondLst>
                                      <p:childTnLst>
                                        <p:set>
                                          <p:cBhvr>
                                            <p:cTn id="135" dur="1" fill="hold">
                                              <p:stCondLst>
                                                <p:cond delay="0"/>
                                              </p:stCondLst>
                                            </p:cTn>
                                            <p:tgtEl>
                                              <p:spTgt spid="61"/>
                                            </p:tgtEl>
                                            <p:attrNameLst>
                                              <p:attrName>style.visibility</p:attrName>
                                            </p:attrNameLst>
                                          </p:cBhvr>
                                          <p:to>
                                            <p:strVal val="visible"/>
                                          </p:to>
                                        </p:set>
                                        <p:animEffect transition="in" filter="dissolve">
                                          <p:cBhvr>
                                            <p:cTn id="136" dur="500"/>
                                            <p:tgtEl>
                                              <p:spTgt spid="61"/>
                                            </p:tgtEl>
                                          </p:cBhvr>
                                        </p:animEffect>
                                      </p:childTnLst>
                                    </p:cTn>
                                  </p:par>
                                </p:childTnLst>
                              </p:cTn>
                            </p:par>
                            <p:par>
                              <p:cTn id="137" fill="hold">
                                <p:stCondLst>
                                  <p:cond delay="32650"/>
                                </p:stCondLst>
                                <p:childTnLst>
                                  <p:par>
                                    <p:cTn id="138" presetID="22" presetClass="entr" presetSubtype="4" fill="hold" nodeType="afterEffect">
                                      <p:stCondLst>
                                        <p:cond delay="100"/>
                                      </p:stCondLst>
                                      <p:childTnLst>
                                        <p:set>
                                          <p:cBhvr>
                                            <p:cTn id="139" dur="1" fill="hold">
                                              <p:stCondLst>
                                                <p:cond delay="0"/>
                                              </p:stCondLst>
                                            </p:cTn>
                                            <p:tgtEl>
                                              <p:spTgt spid="66"/>
                                            </p:tgtEl>
                                            <p:attrNameLst>
                                              <p:attrName>style.visibility</p:attrName>
                                            </p:attrNameLst>
                                          </p:cBhvr>
                                          <p:to>
                                            <p:strVal val="visible"/>
                                          </p:to>
                                        </p:set>
                                        <p:animEffect transition="in" filter="wipe(down)">
                                          <p:cBhvr>
                                            <p:cTn id="140" dur="500"/>
                                            <p:tgtEl>
                                              <p:spTgt spid="66"/>
                                            </p:tgtEl>
                                          </p:cBhvr>
                                        </p:animEffect>
                                      </p:childTnLst>
                                    </p:cTn>
                                  </p:par>
                                </p:childTnLst>
                              </p:cTn>
                            </p:par>
                            <p:par>
                              <p:cTn id="141" fill="hold">
                                <p:stCondLst>
                                  <p:cond delay="33250"/>
                                </p:stCondLst>
                                <p:childTnLst>
                                  <p:par>
                                    <p:cTn id="142" presetID="9" presetClass="entr" presetSubtype="0" fill="hold" grpId="0" nodeType="afterEffect">
                                      <p:stCondLst>
                                        <p:cond delay="100"/>
                                      </p:stCondLst>
                                      <p:childTnLst>
                                        <p:set>
                                          <p:cBhvr>
                                            <p:cTn id="143" dur="1" fill="hold">
                                              <p:stCondLst>
                                                <p:cond delay="0"/>
                                              </p:stCondLst>
                                            </p:cTn>
                                            <p:tgtEl>
                                              <p:spTgt spid="67"/>
                                            </p:tgtEl>
                                            <p:attrNameLst>
                                              <p:attrName>style.visibility</p:attrName>
                                            </p:attrNameLst>
                                          </p:cBhvr>
                                          <p:to>
                                            <p:strVal val="visible"/>
                                          </p:to>
                                        </p:set>
                                        <p:animEffect transition="in" filter="dissolve">
                                          <p:cBhvr>
                                            <p:cTn id="144" dur="500"/>
                                            <p:tgtEl>
                                              <p:spTgt spid="67"/>
                                            </p:tgtEl>
                                          </p:cBhvr>
                                        </p:animEffect>
                                      </p:childTnLst>
                                    </p:cTn>
                                  </p:par>
                                </p:childTnLst>
                              </p:cTn>
                            </p:par>
                            <p:par>
                              <p:cTn id="145" fill="hold">
                                <p:stCondLst>
                                  <p:cond delay="33850"/>
                                </p:stCondLst>
                                <p:childTnLst>
                                  <p:par>
                                    <p:cTn id="146" presetID="22" presetClass="entr" presetSubtype="8" fill="hold" grpId="0" nodeType="afterEffect">
                                      <p:stCondLst>
                                        <p:cond delay="100"/>
                                      </p:stCondLst>
                                      <p:childTnLst>
                                        <p:set>
                                          <p:cBhvr>
                                            <p:cTn id="147" dur="1" fill="hold">
                                              <p:stCondLst>
                                                <p:cond delay="0"/>
                                              </p:stCondLst>
                                            </p:cTn>
                                            <p:tgtEl>
                                              <p:spTgt spid="73"/>
                                            </p:tgtEl>
                                            <p:attrNameLst>
                                              <p:attrName>style.visibility</p:attrName>
                                            </p:attrNameLst>
                                          </p:cBhvr>
                                          <p:to>
                                            <p:strVal val="visible"/>
                                          </p:to>
                                        </p:set>
                                        <p:animEffect transition="in" filter="wipe(left)">
                                          <p:cBhvr>
                                            <p:cTn id="148" dur="500"/>
                                            <p:tgtEl>
                                              <p:spTgt spid="73"/>
                                            </p:tgtEl>
                                          </p:cBhvr>
                                        </p:animEffect>
                                      </p:childTnLst>
                                    </p:cTn>
                                  </p:par>
                                </p:childTnLst>
                              </p:cTn>
                            </p:par>
                            <p:par>
                              <p:cTn id="149" fill="hold">
                                <p:stCondLst>
                                  <p:cond delay="34450"/>
                                </p:stCondLst>
                                <p:childTnLst>
                                  <p:par>
                                    <p:cTn id="150" presetID="9" presetClass="entr" presetSubtype="0" fill="hold" grpId="0" nodeType="afterEffect">
                                      <p:stCondLst>
                                        <p:cond delay="100"/>
                                      </p:stCondLst>
                                      <p:childTnLst>
                                        <p:set>
                                          <p:cBhvr>
                                            <p:cTn id="151" dur="1" fill="hold">
                                              <p:stCondLst>
                                                <p:cond delay="0"/>
                                              </p:stCondLst>
                                            </p:cTn>
                                            <p:tgtEl>
                                              <p:spTgt spid="64"/>
                                            </p:tgtEl>
                                            <p:attrNameLst>
                                              <p:attrName>style.visibility</p:attrName>
                                            </p:attrNameLst>
                                          </p:cBhvr>
                                          <p:to>
                                            <p:strVal val="visible"/>
                                          </p:to>
                                        </p:set>
                                        <p:animEffect transition="in" filter="dissolve">
                                          <p:cBhvr>
                                            <p:cTn id="152" dur="500"/>
                                            <p:tgtEl>
                                              <p:spTgt spid="64"/>
                                            </p:tgtEl>
                                          </p:cBhvr>
                                        </p:animEffect>
                                      </p:childTnLst>
                                    </p:cTn>
                                  </p:par>
                                </p:childTnLst>
                              </p:cTn>
                            </p:par>
                            <p:par>
                              <p:cTn id="153" fill="hold">
                                <p:stCondLst>
                                  <p:cond delay="35050"/>
                                </p:stCondLst>
                                <p:childTnLst>
                                  <p:par>
                                    <p:cTn id="154" presetID="9" presetClass="entr" presetSubtype="0" fill="hold" nodeType="afterEffect">
                                      <p:stCondLst>
                                        <p:cond delay="100"/>
                                      </p:stCondLst>
                                      <p:childTnLst>
                                        <p:set>
                                          <p:cBhvr>
                                            <p:cTn id="155" dur="1" fill="hold">
                                              <p:stCondLst>
                                                <p:cond delay="0"/>
                                              </p:stCondLst>
                                            </p:cTn>
                                            <p:tgtEl>
                                              <p:spTgt spid="65"/>
                                            </p:tgtEl>
                                            <p:attrNameLst>
                                              <p:attrName>style.visibility</p:attrName>
                                            </p:attrNameLst>
                                          </p:cBhvr>
                                          <p:to>
                                            <p:strVal val="visible"/>
                                          </p:to>
                                        </p:set>
                                        <p:animEffect transition="in" filter="dissolve">
                                          <p:cBhvr>
                                            <p:cTn id="156" dur="500"/>
                                            <p:tgtEl>
                                              <p:spTgt spid="65"/>
                                            </p:tgtEl>
                                          </p:cBhvr>
                                        </p:animEffect>
                                      </p:childTnLst>
                                    </p:cTn>
                                  </p:par>
                                </p:childTnLst>
                              </p:cTn>
                            </p:par>
                            <p:par>
                              <p:cTn id="157" fill="hold">
                                <p:stCondLst>
                                  <p:cond delay="35650"/>
                                </p:stCondLst>
                                <p:childTnLst>
                                  <p:par>
                                    <p:cTn id="158" presetID="22" presetClass="entr" presetSubtype="4" fill="hold" nodeType="afterEffect">
                                      <p:stCondLst>
                                        <p:cond delay="100"/>
                                      </p:stCondLst>
                                      <p:childTnLst>
                                        <p:set>
                                          <p:cBhvr>
                                            <p:cTn id="159" dur="1" fill="hold">
                                              <p:stCondLst>
                                                <p:cond delay="0"/>
                                              </p:stCondLst>
                                            </p:cTn>
                                            <p:tgtEl>
                                              <p:spTgt spid="71"/>
                                            </p:tgtEl>
                                            <p:attrNameLst>
                                              <p:attrName>style.visibility</p:attrName>
                                            </p:attrNameLst>
                                          </p:cBhvr>
                                          <p:to>
                                            <p:strVal val="visible"/>
                                          </p:to>
                                        </p:set>
                                        <p:animEffect transition="in" filter="wipe(down)">
                                          <p:cBhvr>
                                            <p:cTn id="160" dur="500"/>
                                            <p:tgtEl>
                                              <p:spTgt spid="71"/>
                                            </p:tgtEl>
                                          </p:cBhvr>
                                        </p:animEffect>
                                      </p:childTnLst>
                                    </p:cTn>
                                  </p:par>
                                </p:childTnLst>
                              </p:cTn>
                            </p:par>
                            <p:par>
                              <p:cTn id="161" fill="hold">
                                <p:stCondLst>
                                  <p:cond delay="36250"/>
                                </p:stCondLst>
                                <p:childTnLst>
                                  <p:par>
                                    <p:cTn id="162" presetID="22" presetClass="entr" presetSubtype="8" fill="hold" nodeType="afterEffect">
                                      <p:stCondLst>
                                        <p:cond delay="100"/>
                                      </p:stCondLst>
                                      <p:childTnLst>
                                        <p:set>
                                          <p:cBhvr>
                                            <p:cTn id="163" dur="1" fill="hold">
                                              <p:stCondLst>
                                                <p:cond delay="0"/>
                                              </p:stCondLst>
                                            </p:cTn>
                                            <p:tgtEl>
                                              <p:spTgt spid="74"/>
                                            </p:tgtEl>
                                            <p:attrNameLst>
                                              <p:attrName>style.visibility</p:attrName>
                                            </p:attrNameLst>
                                          </p:cBhvr>
                                          <p:to>
                                            <p:strVal val="visible"/>
                                          </p:to>
                                        </p:set>
                                        <p:animEffect transition="in" filter="wipe(left)">
                                          <p:cBhvr>
                                            <p:cTn id="164" dur="500"/>
                                            <p:tgtEl>
                                              <p:spTgt spid="74"/>
                                            </p:tgtEl>
                                          </p:cBhvr>
                                        </p:animEffect>
                                      </p:childTnLst>
                                    </p:cTn>
                                  </p:par>
                                </p:childTnLst>
                              </p:cTn>
                            </p:par>
                            <p:par>
                              <p:cTn id="165" fill="hold">
                                <p:stCondLst>
                                  <p:cond delay="36850"/>
                                </p:stCondLst>
                                <p:childTnLst>
                                  <p:par>
                                    <p:cTn id="166" presetID="9" presetClass="entr" presetSubtype="0" fill="hold" grpId="0" nodeType="afterEffect">
                                      <p:stCondLst>
                                        <p:cond delay="100"/>
                                      </p:stCondLst>
                                      <p:childTnLst>
                                        <p:set>
                                          <p:cBhvr>
                                            <p:cTn id="167" dur="1" fill="hold">
                                              <p:stCondLst>
                                                <p:cond delay="0"/>
                                              </p:stCondLst>
                                            </p:cTn>
                                            <p:tgtEl>
                                              <p:spTgt spid="35"/>
                                            </p:tgtEl>
                                            <p:attrNameLst>
                                              <p:attrName>style.visibility</p:attrName>
                                            </p:attrNameLst>
                                          </p:cBhvr>
                                          <p:to>
                                            <p:strVal val="visible"/>
                                          </p:to>
                                        </p:set>
                                        <p:animEffect transition="in" filter="dissolve">
                                          <p:cBhvr>
                                            <p:cTn id="168" dur="500"/>
                                            <p:tgtEl>
                                              <p:spTgt spid="35"/>
                                            </p:tgtEl>
                                          </p:cBhvr>
                                        </p:animEffect>
                                      </p:childTnLst>
                                    </p:cTn>
                                  </p:par>
                                </p:childTnLst>
                              </p:cTn>
                            </p:par>
                            <p:par>
                              <p:cTn id="169" fill="hold">
                                <p:stCondLst>
                                  <p:cond delay="37450"/>
                                </p:stCondLst>
                                <p:childTnLst>
                                  <p:par>
                                    <p:cTn id="170" presetID="9" presetClass="entr" presetSubtype="0" fill="hold" grpId="0" nodeType="afterEffect">
                                      <p:stCondLst>
                                        <p:cond delay="100"/>
                                      </p:stCondLst>
                                      <p:childTnLst>
                                        <p:set>
                                          <p:cBhvr>
                                            <p:cTn id="171" dur="1" fill="hold">
                                              <p:stCondLst>
                                                <p:cond delay="0"/>
                                              </p:stCondLst>
                                            </p:cTn>
                                            <p:tgtEl>
                                              <p:spTgt spid="31"/>
                                            </p:tgtEl>
                                            <p:attrNameLst>
                                              <p:attrName>style.visibility</p:attrName>
                                            </p:attrNameLst>
                                          </p:cBhvr>
                                          <p:to>
                                            <p:strVal val="visible"/>
                                          </p:to>
                                        </p:set>
                                        <p:animEffect transition="in" filter="dissolve">
                                          <p:cBhvr>
                                            <p:cTn id="172" dur="500"/>
                                            <p:tgtEl>
                                              <p:spTgt spid="31"/>
                                            </p:tgtEl>
                                          </p:cBhvr>
                                        </p:animEffect>
                                      </p:childTnLst>
                                    </p:cTn>
                                  </p:par>
                                </p:childTnLst>
                              </p:cTn>
                            </p:par>
                            <p:par>
                              <p:cTn id="173" fill="hold">
                                <p:stCondLst>
                                  <p:cond delay="38050"/>
                                </p:stCondLst>
                                <p:childTnLst>
                                  <p:par>
                                    <p:cTn id="174" presetID="9" presetClass="entr" presetSubtype="0" fill="hold" grpId="0" nodeType="afterEffect">
                                      <p:stCondLst>
                                        <p:cond delay="100"/>
                                      </p:stCondLst>
                                      <p:childTnLst>
                                        <p:set>
                                          <p:cBhvr>
                                            <p:cTn id="175" dur="1" fill="hold">
                                              <p:stCondLst>
                                                <p:cond delay="0"/>
                                              </p:stCondLst>
                                            </p:cTn>
                                            <p:tgtEl>
                                              <p:spTgt spid="33"/>
                                            </p:tgtEl>
                                            <p:attrNameLst>
                                              <p:attrName>style.visibility</p:attrName>
                                            </p:attrNameLst>
                                          </p:cBhvr>
                                          <p:to>
                                            <p:strVal val="visible"/>
                                          </p:to>
                                        </p:set>
                                        <p:animEffect transition="in" filter="dissolve">
                                          <p:cBhvr>
                                            <p:cTn id="176" dur="500"/>
                                            <p:tgtEl>
                                              <p:spTgt spid="33"/>
                                            </p:tgtEl>
                                          </p:cBhvr>
                                        </p:animEffect>
                                      </p:childTnLst>
                                    </p:cTn>
                                  </p:par>
                                </p:childTnLst>
                              </p:cTn>
                            </p:par>
                            <p:par>
                              <p:cTn id="177" fill="hold">
                                <p:stCondLst>
                                  <p:cond delay="38650"/>
                                </p:stCondLst>
                                <p:childTnLst>
                                  <p:par>
                                    <p:cTn id="178" presetID="9" presetClass="entr" presetSubtype="0" fill="hold" grpId="0" nodeType="afterEffect">
                                      <p:stCondLst>
                                        <p:cond delay="100"/>
                                      </p:stCondLst>
                                      <p:childTnLst>
                                        <p:set>
                                          <p:cBhvr>
                                            <p:cTn id="179" dur="1" fill="hold">
                                              <p:stCondLst>
                                                <p:cond delay="0"/>
                                              </p:stCondLst>
                                            </p:cTn>
                                            <p:tgtEl>
                                              <p:spTgt spid="32"/>
                                            </p:tgtEl>
                                            <p:attrNameLst>
                                              <p:attrName>style.visibility</p:attrName>
                                            </p:attrNameLst>
                                          </p:cBhvr>
                                          <p:to>
                                            <p:strVal val="visible"/>
                                          </p:to>
                                        </p:set>
                                        <p:animEffect transition="in" filter="dissolve">
                                          <p:cBhvr>
                                            <p:cTn id="180" dur="500"/>
                                            <p:tgtEl>
                                              <p:spTgt spid="32"/>
                                            </p:tgtEl>
                                          </p:cBhvr>
                                        </p:animEffect>
                                      </p:childTnLst>
                                    </p:cTn>
                                  </p:par>
                                </p:childTnLst>
                              </p:cTn>
                            </p:par>
                            <p:par>
                              <p:cTn id="181" fill="hold">
                                <p:stCondLst>
                                  <p:cond delay="39250"/>
                                </p:stCondLst>
                                <p:childTnLst>
                                  <p:par>
                                    <p:cTn id="182" presetID="9" presetClass="entr" presetSubtype="0" fill="hold" grpId="0" nodeType="afterEffect">
                                      <p:stCondLst>
                                        <p:cond delay="100"/>
                                      </p:stCondLst>
                                      <p:childTnLst>
                                        <p:set>
                                          <p:cBhvr>
                                            <p:cTn id="183" dur="1" fill="hold">
                                              <p:stCondLst>
                                                <p:cond delay="0"/>
                                              </p:stCondLst>
                                            </p:cTn>
                                            <p:tgtEl>
                                              <p:spTgt spid="28"/>
                                            </p:tgtEl>
                                            <p:attrNameLst>
                                              <p:attrName>style.visibility</p:attrName>
                                            </p:attrNameLst>
                                          </p:cBhvr>
                                          <p:to>
                                            <p:strVal val="visible"/>
                                          </p:to>
                                        </p:set>
                                        <p:animEffect transition="in" filter="dissolve">
                                          <p:cBhvr>
                                            <p:cTn id="18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28" grpId="0" autoUpdateAnimBg="0"/>
          <p:bldP spid="31" grpId="0" autoUpdateAnimBg="0"/>
          <p:bldP spid="32" grpId="0" autoUpdateAnimBg="0"/>
          <p:bldP spid="33" grpId="0" autoUpdateAnimBg="0"/>
          <p:bldP spid="35" grpId="0" autoUpdateAnimBg="0"/>
          <p:bldP spid="38" grpId="0" autoUpdateAnimBg="0"/>
          <p:bldP spid="40" grpId="0" autoUpdateAnimBg="0"/>
          <p:bldP spid="42" grpId="0" autoUpdateAnimBg="0"/>
          <p:bldP spid="44" grpId="0" autoUpdateAnimBg="0"/>
          <p:bldP spid="45" grpId="0" animBg="1"/>
          <p:bldP spid="46" grpId="0" animBg="1"/>
          <p:bldP spid="48" grpId="0" autoUpdateAnimBg="0"/>
          <p:bldP spid="50" grpId="0" animBg="1"/>
          <p:bldP spid="51" grpId="0" animBg="1"/>
          <p:bldP spid="54" grpId="0" autoUpdateAnimBg="0"/>
          <p:bldP spid="55" grpId="0" animBg="1"/>
          <p:bldP spid="56" grpId="0" animBg="1"/>
          <p:bldP spid="59" grpId="0" autoUpdateAnimBg="0"/>
          <p:bldP spid="60" grpId="0" animBg="1"/>
          <p:bldP spid="63" grpId="0" autoUpdateAnimBg="0"/>
          <p:bldP spid="64" grpId="0" animBg="1"/>
          <p:bldP spid="67" grpId="0" autoUpdateAnimBg="0"/>
          <p:bldP spid="72" grpId="0" animBg="1"/>
          <p:bldP spid="7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500"/>
                                            <p:tgtEl>
                                              <p:spTgt spid="29"/>
                                            </p:tgtEl>
                                          </p:cBhvr>
                                        </p:animEffect>
                                        <p:anim calcmode="lin" valueType="num">
                                          <p:cBhvr>
                                            <p:cTn id="8" dur="1500" fill="hold"/>
                                            <p:tgtEl>
                                              <p:spTgt spid="29"/>
                                            </p:tgtEl>
                                            <p:attrNameLst>
                                              <p:attrName>ppt_x</p:attrName>
                                            </p:attrNameLst>
                                          </p:cBhvr>
                                          <p:tavLst>
                                            <p:tav tm="0">
                                              <p:val>
                                                <p:strVal val="#ppt_x"/>
                                              </p:val>
                                            </p:tav>
                                            <p:tav tm="100000">
                                              <p:val>
                                                <p:strVal val="#ppt_x"/>
                                              </p:val>
                                            </p:tav>
                                          </p:tavLst>
                                        </p:anim>
                                        <p:anim calcmode="lin" valueType="num">
                                          <p:cBhvr>
                                            <p:cTn id="9" dur="15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250"/>
                                            <p:tgtEl>
                                              <p:spTgt spid="30"/>
                                            </p:tgtEl>
                                          </p:cBhvr>
                                        </p:animEffect>
                                        <p:anim calcmode="lin" valueType="num">
                                          <p:cBhvr>
                                            <p:cTn id="13" dur="1250" fill="hold"/>
                                            <p:tgtEl>
                                              <p:spTgt spid="30"/>
                                            </p:tgtEl>
                                            <p:attrNameLst>
                                              <p:attrName>ppt_x</p:attrName>
                                            </p:attrNameLst>
                                          </p:cBhvr>
                                          <p:tavLst>
                                            <p:tav tm="0">
                                              <p:val>
                                                <p:strVal val="#ppt_x"/>
                                              </p:val>
                                            </p:tav>
                                            <p:tav tm="100000">
                                              <p:val>
                                                <p:strVal val="#ppt_x"/>
                                              </p:val>
                                            </p:tav>
                                          </p:tavLst>
                                        </p:anim>
                                        <p:anim calcmode="lin" valueType="num">
                                          <p:cBhvr>
                                            <p:cTn id="14" dur="1250" fill="hold"/>
                                            <p:tgtEl>
                                              <p:spTgt spid="30"/>
                                            </p:tgtEl>
                                            <p:attrNameLst>
                                              <p:attrName>ppt_y</p:attrName>
                                            </p:attrNameLst>
                                          </p:cBhvr>
                                          <p:tavLst>
                                            <p:tav tm="0">
                                              <p:val>
                                                <p:strVal val="#ppt_y+.1"/>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1500" fill="hold"/>
                                            <p:tgtEl>
                                              <p:spTgt spid="9"/>
                                            </p:tgtEl>
                                            <p:attrNameLst>
                                              <p:attrName>ppt_x</p:attrName>
                                            </p:attrNameLst>
                                          </p:cBhvr>
                                          <p:tavLst>
                                            <p:tav tm="0">
                                              <p:val>
                                                <p:strVal val="#ppt_x"/>
                                              </p:val>
                                            </p:tav>
                                            <p:tav tm="100000">
                                              <p:val>
                                                <p:strVal val="#ppt_x"/>
                                              </p:val>
                                            </p:tav>
                                          </p:tavLst>
                                        </p:anim>
                                        <p:anim calcmode="lin" valueType="num">
                                          <p:cBhvr additive="base">
                                            <p:cTn id="18" dur="1500" fill="hold"/>
                                            <p:tgtEl>
                                              <p:spTgt spid="9"/>
                                            </p:tgtEl>
                                            <p:attrNameLst>
                                              <p:attrName>ppt_y</p:attrName>
                                            </p:attrNameLst>
                                          </p:cBhvr>
                                          <p:tavLst>
                                            <p:tav tm="0">
                                              <p:val>
                                                <p:strVal val="1+#ppt_h/2"/>
                                              </p:val>
                                            </p:tav>
                                            <p:tav tm="100000">
                                              <p:val>
                                                <p:strVal val="#ppt_y"/>
                                              </p:val>
                                            </p:tav>
                                          </p:tavLst>
                                        </p:anim>
                                      </p:childTnLst>
                                    </p:cTn>
                                  </p:par>
                                  <p:par>
                                    <p:cTn id="19" presetID="8" presetClass="emph" presetSubtype="0" fill="hold" nodeType="withEffect">
                                      <p:stCondLst>
                                        <p:cond delay="1500"/>
                                      </p:stCondLst>
                                      <p:childTnLst>
                                        <p:animRot by="21600000">
                                          <p:cBhvr>
                                            <p:cTn id="20" dur="14750" fill="hold"/>
                                            <p:tgtEl>
                                              <p:spTgt spid="9"/>
                                            </p:tgtEl>
                                            <p:attrNameLst>
                                              <p:attrName>r</p:attrName>
                                            </p:attrNameLst>
                                          </p:cBhvr>
                                        </p:animRot>
                                      </p:childTnLst>
                                    </p:cTn>
                                  </p:par>
                                </p:childTnLst>
                              </p:cTn>
                            </p:par>
                            <p:par>
                              <p:cTn id="21" fill="hold">
                                <p:stCondLst>
                                  <p:cond delay="16250"/>
                                </p:stCondLst>
                                <p:childTnLst>
                                  <p:par>
                                    <p:cTn id="22" presetID="2" presetClass="entr" presetSubtype="4" fill="hold" grpId="0" nodeType="afterEffect">
                                      <p:stCondLst>
                                        <p:cond delay="0"/>
                                      </p:stCondLst>
                                      <p:childTnLst>
                                        <p:set>
                                          <p:cBhvr>
                                            <p:cTn id="23" dur="1" fill="hold">
                                              <p:stCondLst>
                                                <p:cond delay="0"/>
                                              </p:stCondLst>
                                            </p:cTn>
                                            <p:tgtEl>
                                              <p:spTgt spid="38"/>
                                            </p:tgtEl>
                                            <p:attrNameLst>
                                              <p:attrName>style.visibility</p:attrName>
                                            </p:attrNameLst>
                                          </p:cBhvr>
                                          <p:to>
                                            <p:strVal val="visible"/>
                                          </p:to>
                                        </p:set>
                                        <p:anim calcmode="lin" valueType="num">
                                          <p:cBhvr additive="base">
                                            <p:cTn id="24" dur="500" fill="hold"/>
                                            <p:tgtEl>
                                              <p:spTgt spid="38"/>
                                            </p:tgtEl>
                                            <p:attrNameLst>
                                              <p:attrName>ppt_x</p:attrName>
                                            </p:attrNameLst>
                                          </p:cBhvr>
                                          <p:tavLst>
                                            <p:tav tm="0">
                                              <p:val>
                                                <p:strVal val="#ppt_x"/>
                                              </p:val>
                                            </p:tav>
                                            <p:tav tm="100000">
                                              <p:val>
                                                <p:strVal val="#ppt_x"/>
                                              </p:val>
                                            </p:tav>
                                          </p:tavLst>
                                        </p:anim>
                                        <p:anim calcmode="lin" valueType="num">
                                          <p:cBhvr additive="base">
                                            <p:cTn id="25" dur="500" fill="hold"/>
                                            <p:tgtEl>
                                              <p:spTgt spid="38"/>
                                            </p:tgtEl>
                                            <p:attrNameLst>
                                              <p:attrName>ppt_y</p:attrName>
                                            </p:attrNameLst>
                                          </p:cBhvr>
                                          <p:tavLst>
                                            <p:tav tm="0">
                                              <p:val>
                                                <p:strVal val="1+#ppt_h/2"/>
                                              </p:val>
                                            </p:tav>
                                            <p:tav tm="100000">
                                              <p:val>
                                                <p:strVal val="#ppt_y"/>
                                              </p:val>
                                            </p:tav>
                                          </p:tavLst>
                                        </p:anim>
                                      </p:childTnLst>
                                    </p:cTn>
                                  </p:par>
                                </p:childTnLst>
                              </p:cTn>
                            </p:par>
                            <p:par>
                              <p:cTn id="26" fill="hold">
                                <p:stCondLst>
                                  <p:cond delay="16750"/>
                                </p:stCondLst>
                                <p:childTnLst>
                                  <p:par>
                                    <p:cTn id="27" presetID="22" presetClass="entr" presetSubtype="1" fill="hold" nodeType="afterEffect">
                                      <p:stCondLst>
                                        <p:cond delay="100"/>
                                      </p:stCondLst>
                                      <p:childTnLst>
                                        <p:set>
                                          <p:cBhvr>
                                            <p:cTn id="28" dur="1" fill="hold">
                                              <p:stCondLst>
                                                <p:cond delay="0"/>
                                              </p:stCondLst>
                                            </p:cTn>
                                            <p:tgtEl>
                                              <p:spTgt spid="36"/>
                                            </p:tgtEl>
                                            <p:attrNameLst>
                                              <p:attrName>style.visibility</p:attrName>
                                            </p:attrNameLst>
                                          </p:cBhvr>
                                          <p:to>
                                            <p:strVal val="visible"/>
                                          </p:to>
                                        </p:set>
                                        <p:animEffect transition="in" filter="wipe(up)">
                                          <p:cBhvr>
                                            <p:cTn id="29" dur="500"/>
                                            <p:tgtEl>
                                              <p:spTgt spid="36"/>
                                            </p:tgtEl>
                                          </p:cBhvr>
                                        </p:animEffect>
                                      </p:childTnLst>
                                    </p:cTn>
                                  </p:par>
                                </p:childTnLst>
                              </p:cTn>
                            </p:par>
                            <p:par>
                              <p:cTn id="30" fill="hold">
                                <p:stCondLst>
                                  <p:cond delay="17350"/>
                                </p:stCondLst>
                                <p:childTnLst>
                                  <p:par>
                                    <p:cTn id="31" presetID="2" presetClass="entr" presetSubtype="4"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ppt_x"/>
                                              </p:val>
                                            </p:tav>
                                            <p:tav tm="100000">
                                              <p:val>
                                                <p:strVal val="#ppt_x"/>
                                              </p:val>
                                            </p:tav>
                                          </p:tavLst>
                                        </p:anim>
                                        <p:anim calcmode="lin" valueType="num">
                                          <p:cBhvr additive="base">
                                            <p:cTn id="34" dur="500" fill="hold"/>
                                            <p:tgtEl>
                                              <p:spTgt spid="40"/>
                                            </p:tgtEl>
                                            <p:attrNameLst>
                                              <p:attrName>ppt_y</p:attrName>
                                            </p:attrNameLst>
                                          </p:cBhvr>
                                          <p:tavLst>
                                            <p:tav tm="0">
                                              <p:val>
                                                <p:strVal val="1+#ppt_h/2"/>
                                              </p:val>
                                            </p:tav>
                                            <p:tav tm="100000">
                                              <p:val>
                                                <p:strVal val="#ppt_y"/>
                                              </p:val>
                                            </p:tav>
                                          </p:tavLst>
                                        </p:anim>
                                      </p:childTnLst>
                                    </p:cTn>
                                  </p:par>
                                </p:childTnLst>
                              </p:cTn>
                            </p:par>
                            <p:par>
                              <p:cTn id="35" fill="hold">
                                <p:stCondLst>
                                  <p:cond delay="17850"/>
                                </p:stCondLst>
                                <p:childTnLst>
                                  <p:par>
                                    <p:cTn id="36" presetID="22" presetClass="entr" presetSubtype="1" fill="hold" nodeType="afterEffect">
                                      <p:stCondLst>
                                        <p:cond delay="100"/>
                                      </p:stCondLst>
                                      <p:childTnLst>
                                        <p:set>
                                          <p:cBhvr>
                                            <p:cTn id="37" dur="1" fill="hold">
                                              <p:stCondLst>
                                                <p:cond delay="0"/>
                                              </p:stCondLst>
                                            </p:cTn>
                                            <p:tgtEl>
                                              <p:spTgt spid="39"/>
                                            </p:tgtEl>
                                            <p:attrNameLst>
                                              <p:attrName>style.visibility</p:attrName>
                                            </p:attrNameLst>
                                          </p:cBhvr>
                                          <p:to>
                                            <p:strVal val="visible"/>
                                          </p:to>
                                        </p:set>
                                        <p:animEffect transition="in" filter="wipe(up)">
                                          <p:cBhvr>
                                            <p:cTn id="38" dur="500"/>
                                            <p:tgtEl>
                                              <p:spTgt spid="39"/>
                                            </p:tgtEl>
                                          </p:cBhvr>
                                        </p:animEffect>
                                      </p:childTnLst>
                                    </p:cTn>
                                  </p:par>
                                </p:childTnLst>
                              </p:cTn>
                            </p:par>
                            <p:par>
                              <p:cTn id="39" fill="hold">
                                <p:stCondLst>
                                  <p:cond delay="184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18950"/>
                                </p:stCondLst>
                                <p:childTnLst>
                                  <p:par>
                                    <p:cTn id="45" presetID="22" presetClass="entr" presetSubtype="1" fill="hold" nodeType="afterEffect">
                                      <p:stCondLst>
                                        <p:cond delay="100"/>
                                      </p:stCondLst>
                                      <p:childTnLst>
                                        <p:set>
                                          <p:cBhvr>
                                            <p:cTn id="46" dur="1" fill="hold">
                                              <p:stCondLst>
                                                <p:cond delay="0"/>
                                              </p:stCondLst>
                                            </p:cTn>
                                            <p:tgtEl>
                                              <p:spTgt spid="41"/>
                                            </p:tgtEl>
                                            <p:attrNameLst>
                                              <p:attrName>style.visibility</p:attrName>
                                            </p:attrNameLst>
                                          </p:cBhvr>
                                          <p:to>
                                            <p:strVal val="visible"/>
                                          </p:to>
                                        </p:set>
                                        <p:animEffect transition="in" filter="wipe(up)">
                                          <p:cBhvr>
                                            <p:cTn id="47" dur="500"/>
                                            <p:tgtEl>
                                              <p:spTgt spid="41"/>
                                            </p:tgtEl>
                                          </p:cBhvr>
                                        </p:animEffect>
                                      </p:childTnLst>
                                    </p:cTn>
                                  </p:par>
                                </p:childTnLst>
                              </p:cTn>
                            </p:par>
                            <p:par>
                              <p:cTn id="48" fill="hold">
                                <p:stCondLst>
                                  <p:cond delay="19550"/>
                                </p:stCondLst>
                                <p:childTnLst>
                                  <p:par>
                                    <p:cTn id="49" presetID="2" presetClass="entr" presetSubtype="4"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 calcmode="lin" valueType="num">
                                          <p:cBhvr additive="base">
                                            <p:cTn id="51" dur="500" fill="hold"/>
                                            <p:tgtEl>
                                              <p:spTgt spid="44"/>
                                            </p:tgtEl>
                                            <p:attrNameLst>
                                              <p:attrName>ppt_x</p:attrName>
                                            </p:attrNameLst>
                                          </p:cBhvr>
                                          <p:tavLst>
                                            <p:tav tm="0">
                                              <p:val>
                                                <p:strVal val="#ppt_x"/>
                                              </p:val>
                                            </p:tav>
                                            <p:tav tm="100000">
                                              <p:val>
                                                <p:strVal val="#ppt_x"/>
                                              </p:val>
                                            </p:tav>
                                          </p:tavLst>
                                        </p:anim>
                                        <p:anim calcmode="lin" valueType="num">
                                          <p:cBhvr additive="base">
                                            <p:cTn id="52" dur="500" fill="hold"/>
                                            <p:tgtEl>
                                              <p:spTgt spid="44"/>
                                            </p:tgtEl>
                                            <p:attrNameLst>
                                              <p:attrName>ppt_y</p:attrName>
                                            </p:attrNameLst>
                                          </p:cBhvr>
                                          <p:tavLst>
                                            <p:tav tm="0">
                                              <p:val>
                                                <p:strVal val="1+#ppt_h/2"/>
                                              </p:val>
                                            </p:tav>
                                            <p:tav tm="100000">
                                              <p:val>
                                                <p:strVal val="#ppt_y"/>
                                              </p:val>
                                            </p:tav>
                                          </p:tavLst>
                                        </p:anim>
                                      </p:childTnLst>
                                    </p:cTn>
                                  </p:par>
                                </p:childTnLst>
                              </p:cTn>
                            </p:par>
                            <p:par>
                              <p:cTn id="53" fill="hold">
                                <p:stCondLst>
                                  <p:cond delay="20050"/>
                                </p:stCondLst>
                                <p:childTnLst>
                                  <p:par>
                                    <p:cTn id="54" presetID="22" presetClass="entr" presetSubtype="1" fill="hold" nodeType="afterEffect">
                                      <p:stCondLst>
                                        <p:cond delay="100"/>
                                      </p:stCondLst>
                                      <p:childTnLst>
                                        <p:set>
                                          <p:cBhvr>
                                            <p:cTn id="55" dur="1" fill="hold">
                                              <p:stCondLst>
                                                <p:cond delay="0"/>
                                              </p:stCondLst>
                                            </p:cTn>
                                            <p:tgtEl>
                                              <p:spTgt spid="43"/>
                                            </p:tgtEl>
                                            <p:attrNameLst>
                                              <p:attrName>style.visibility</p:attrName>
                                            </p:attrNameLst>
                                          </p:cBhvr>
                                          <p:to>
                                            <p:strVal val="visible"/>
                                          </p:to>
                                        </p:set>
                                        <p:animEffect transition="in" filter="wipe(up)">
                                          <p:cBhvr>
                                            <p:cTn id="56" dur="500"/>
                                            <p:tgtEl>
                                              <p:spTgt spid="43"/>
                                            </p:tgtEl>
                                          </p:cBhvr>
                                        </p:animEffect>
                                      </p:childTnLst>
                                    </p:cTn>
                                  </p:par>
                                </p:childTnLst>
                              </p:cTn>
                            </p:par>
                            <p:par>
                              <p:cTn id="57" fill="hold">
                                <p:stCondLst>
                                  <p:cond delay="20650"/>
                                </p:stCondLst>
                                <p:childTnLst>
                                  <p:par>
                                    <p:cTn id="58" presetID="9" presetClass="entr" presetSubtype="0" fill="hold" grpId="0" nodeType="afterEffect">
                                      <p:stCondLst>
                                        <p:cond delay="100"/>
                                      </p:stCondLst>
                                      <p:childTnLst>
                                        <p:set>
                                          <p:cBhvr>
                                            <p:cTn id="59" dur="1" fill="hold">
                                              <p:stCondLst>
                                                <p:cond delay="0"/>
                                              </p:stCondLst>
                                            </p:cTn>
                                            <p:tgtEl>
                                              <p:spTgt spid="48"/>
                                            </p:tgtEl>
                                            <p:attrNameLst>
                                              <p:attrName>style.visibility</p:attrName>
                                            </p:attrNameLst>
                                          </p:cBhvr>
                                          <p:to>
                                            <p:strVal val="visible"/>
                                          </p:to>
                                        </p:set>
                                        <p:animEffect transition="in" filter="dissolve">
                                          <p:cBhvr>
                                            <p:cTn id="60" dur="500"/>
                                            <p:tgtEl>
                                              <p:spTgt spid="48"/>
                                            </p:tgtEl>
                                          </p:cBhvr>
                                        </p:animEffect>
                                      </p:childTnLst>
                                    </p:cTn>
                                  </p:par>
                                </p:childTnLst>
                              </p:cTn>
                            </p:par>
                            <p:par>
                              <p:cTn id="61" fill="hold">
                                <p:stCondLst>
                                  <p:cond delay="21250"/>
                                </p:stCondLst>
                                <p:childTnLst>
                                  <p:par>
                                    <p:cTn id="62" presetID="22" presetClass="entr" presetSubtype="4" fill="hold" nodeType="afterEffect">
                                      <p:stCondLst>
                                        <p:cond delay="100"/>
                                      </p:stCondLst>
                                      <p:childTnLst>
                                        <p:set>
                                          <p:cBhvr>
                                            <p:cTn id="63" dur="1" fill="hold">
                                              <p:stCondLst>
                                                <p:cond delay="0"/>
                                              </p:stCondLst>
                                            </p:cTn>
                                            <p:tgtEl>
                                              <p:spTgt spid="49"/>
                                            </p:tgtEl>
                                            <p:attrNameLst>
                                              <p:attrName>style.visibility</p:attrName>
                                            </p:attrNameLst>
                                          </p:cBhvr>
                                          <p:to>
                                            <p:strVal val="visible"/>
                                          </p:to>
                                        </p:set>
                                        <p:animEffect transition="in" filter="wipe(down)">
                                          <p:cBhvr>
                                            <p:cTn id="64" dur="500"/>
                                            <p:tgtEl>
                                              <p:spTgt spid="49"/>
                                            </p:tgtEl>
                                          </p:cBhvr>
                                        </p:animEffect>
                                      </p:childTnLst>
                                    </p:cTn>
                                  </p:par>
                                </p:childTnLst>
                              </p:cTn>
                            </p:par>
                            <p:par>
                              <p:cTn id="65" fill="hold">
                                <p:stCondLst>
                                  <p:cond delay="21850"/>
                                </p:stCondLst>
                                <p:childTnLst>
                                  <p:par>
                                    <p:cTn id="66" presetID="22" presetClass="entr" presetSubtype="8" fill="hold" grpId="0" nodeType="afterEffect">
                                      <p:stCondLst>
                                        <p:cond delay="100"/>
                                      </p:stCondLst>
                                      <p:childTnLst>
                                        <p:set>
                                          <p:cBhvr>
                                            <p:cTn id="67" dur="1" fill="hold">
                                              <p:stCondLst>
                                                <p:cond delay="0"/>
                                              </p:stCondLst>
                                            </p:cTn>
                                            <p:tgtEl>
                                              <p:spTgt spid="45"/>
                                            </p:tgtEl>
                                            <p:attrNameLst>
                                              <p:attrName>style.visibility</p:attrName>
                                            </p:attrNameLst>
                                          </p:cBhvr>
                                          <p:to>
                                            <p:strVal val="visible"/>
                                          </p:to>
                                        </p:set>
                                        <p:animEffect transition="in" filter="wipe(left)">
                                          <p:cBhvr>
                                            <p:cTn id="68" dur="500"/>
                                            <p:tgtEl>
                                              <p:spTgt spid="45"/>
                                            </p:tgtEl>
                                          </p:cBhvr>
                                        </p:animEffect>
                                      </p:childTnLst>
                                    </p:cTn>
                                  </p:par>
                                </p:childTnLst>
                              </p:cTn>
                            </p:par>
                            <p:par>
                              <p:cTn id="69" fill="hold">
                                <p:stCondLst>
                                  <p:cond delay="22450"/>
                                </p:stCondLst>
                                <p:childTnLst>
                                  <p:par>
                                    <p:cTn id="70" presetID="9" presetClass="entr" presetSubtype="0" fill="hold" grpId="0" nodeType="afterEffect">
                                      <p:stCondLst>
                                        <p:cond delay="100"/>
                                      </p:stCondLst>
                                      <p:childTnLst>
                                        <p:set>
                                          <p:cBhvr>
                                            <p:cTn id="71" dur="1" fill="hold">
                                              <p:stCondLst>
                                                <p:cond delay="0"/>
                                              </p:stCondLst>
                                            </p:cTn>
                                            <p:tgtEl>
                                              <p:spTgt spid="46"/>
                                            </p:tgtEl>
                                            <p:attrNameLst>
                                              <p:attrName>style.visibility</p:attrName>
                                            </p:attrNameLst>
                                          </p:cBhvr>
                                          <p:to>
                                            <p:strVal val="visible"/>
                                          </p:to>
                                        </p:set>
                                        <p:animEffect transition="in" filter="dissolve">
                                          <p:cBhvr>
                                            <p:cTn id="72" dur="500"/>
                                            <p:tgtEl>
                                              <p:spTgt spid="46"/>
                                            </p:tgtEl>
                                          </p:cBhvr>
                                        </p:animEffect>
                                      </p:childTnLst>
                                    </p:cTn>
                                  </p:par>
                                </p:childTnLst>
                              </p:cTn>
                            </p:par>
                            <p:par>
                              <p:cTn id="73" fill="hold">
                                <p:stCondLst>
                                  <p:cond delay="23050"/>
                                </p:stCondLst>
                                <p:childTnLst>
                                  <p:par>
                                    <p:cTn id="74" presetID="9" presetClass="entr" presetSubtype="0" fill="hold" nodeType="afterEffect">
                                      <p:stCondLst>
                                        <p:cond delay="100"/>
                                      </p:stCondLst>
                                      <p:childTnLst>
                                        <p:set>
                                          <p:cBhvr>
                                            <p:cTn id="75" dur="1" fill="hold">
                                              <p:stCondLst>
                                                <p:cond delay="0"/>
                                              </p:stCondLst>
                                            </p:cTn>
                                            <p:tgtEl>
                                              <p:spTgt spid="47"/>
                                            </p:tgtEl>
                                            <p:attrNameLst>
                                              <p:attrName>style.visibility</p:attrName>
                                            </p:attrNameLst>
                                          </p:cBhvr>
                                          <p:to>
                                            <p:strVal val="visible"/>
                                          </p:to>
                                        </p:set>
                                        <p:animEffect transition="in" filter="dissolve">
                                          <p:cBhvr>
                                            <p:cTn id="76" dur="500"/>
                                            <p:tgtEl>
                                              <p:spTgt spid="47"/>
                                            </p:tgtEl>
                                          </p:cBhvr>
                                        </p:animEffect>
                                      </p:childTnLst>
                                    </p:cTn>
                                  </p:par>
                                </p:childTnLst>
                              </p:cTn>
                            </p:par>
                            <p:par>
                              <p:cTn id="77" fill="hold">
                                <p:stCondLst>
                                  <p:cond delay="23650"/>
                                </p:stCondLst>
                                <p:childTnLst>
                                  <p:par>
                                    <p:cTn id="78" presetID="22" presetClass="entr" presetSubtype="4" fill="hold" nodeType="afterEffect">
                                      <p:stCondLst>
                                        <p:cond delay="100"/>
                                      </p:stCondLst>
                                      <p:childTnLst>
                                        <p:set>
                                          <p:cBhvr>
                                            <p:cTn id="79" dur="1" fill="hold">
                                              <p:stCondLst>
                                                <p:cond delay="0"/>
                                              </p:stCondLst>
                                            </p:cTn>
                                            <p:tgtEl>
                                              <p:spTgt spid="53"/>
                                            </p:tgtEl>
                                            <p:attrNameLst>
                                              <p:attrName>style.visibility</p:attrName>
                                            </p:attrNameLst>
                                          </p:cBhvr>
                                          <p:to>
                                            <p:strVal val="visible"/>
                                          </p:to>
                                        </p:set>
                                        <p:animEffect transition="in" filter="wipe(down)">
                                          <p:cBhvr>
                                            <p:cTn id="80" dur="500"/>
                                            <p:tgtEl>
                                              <p:spTgt spid="53"/>
                                            </p:tgtEl>
                                          </p:cBhvr>
                                        </p:animEffect>
                                      </p:childTnLst>
                                    </p:cTn>
                                  </p:par>
                                </p:childTnLst>
                              </p:cTn>
                            </p:par>
                            <p:par>
                              <p:cTn id="81" fill="hold">
                                <p:stCondLst>
                                  <p:cond delay="24250"/>
                                </p:stCondLst>
                                <p:childTnLst>
                                  <p:par>
                                    <p:cTn id="82" presetID="9" presetClass="entr" presetSubtype="0" fill="hold" grpId="0" nodeType="afterEffect">
                                      <p:stCondLst>
                                        <p:cond delay="100"/>
                                      </p:stCondLst>
                                      <p:childTnLst>
                                        <p:set>
                                          <p:cBhvr>
                                            <p:cTn id="83" dur="1" fill="hold">
                                              <p:stCondLst>
                                                <p:cond delay="0"/>
                                              </p:stCondLst>
                                            </p:cTn>
                                            <p:tgtEl>
                                              <p:spTgt spid="54"/>
                                            </p:tgtEl>
                                            <p:attrNameLst>
                                              <p:attrName>style.visibility</p:attrName>
                                            </p:attrNameLst>
                                          </p:cBhvr>
                                          <p:to>
                                            <p:strVal val="visible"/>
                                          </p:to>
                                        </p:set>
                                        <p:animEffect transition="in" filter="dissolve">
                                          <p:cBhvr>
                                            <p:cTn id="84" dur="500"/>
                                            <p:tgtEl>
                                              <p:spTgt spid="54"/>
                                            </p:tgtEl>
                                          </p:cBhvr>
                                        </p:animEffect>
                                      </p:childTnLst>
                                    </p:cTn>
                                  </p:par>
                                </p:childTnLst>
                              </p:cTn>
                            </p:par>
                            <p:par>
                              <p:cTn id="85" fill="hold">
                                <p:stCondLst>
                                  <p:cond delay="24850"/>
                                </p:stCondLst>
                                <p:childTnLst>
                                  <p:par>
                                    <p:cTn id="86" presetID="22" presetClass="entr" presetSubtype="8" fill="hold" grpId="0" nodeType="afterEffect">
                                      <p:stCondLst>
                                        <p:cond delay="100"/>
                                      </p:stCondLst>
                                      <p:childTnLst>
                                        <p:set>
                                          <p:cBhvr>
                                            <p:cTn id="87" dur="1" fill="hold">
                                              <p:stCondLst>
                                                <p:cond delay="0"/>
                                              </p:stCondLst>
                                            </p:cTn>
                                            <p:tgtEl>
                                              <p:spTgt spid="50"/>
                                            </p:tgtEl>
                                            <p:attrNameLst>
                                              <p:attrName>style.visibility</p:attrName>
                                            </p:attrNameLst>
                                          </p:cBhvr>
                                          <p:to>
                                            <p:strVal val="visible"/>
                                          </p:to>
                                        </p:set>
                                        <p:animEffect transition="in" filter="wipe(left)">
                                          <p:cBhvr>
                                            <p:cTn id="88" dur="500"/>
                                            <p:tgtEl>
                                              <p:spTgt spid="50"/>
                                            </p:tgtEl>
                                          </p:cBhvr>
                                        </p:animEffect>
                                      </p:childTnLst>
                                    </p:cTn>
                                  </p:par>
                                </p:childTnLst>
                              </p:cTn>
                            </p:par>
                            <p:par>
                              <p:cTn id="89" fill="hold">
                                <p:stCondLst>
                                  <p:cond delay="25450"/>
                                </p:stCondLst>
                                <p:childTnLst>
                                  <p:par>
                                    <p:cTn id="90" presetID="9" presetClass="entr" presetSubtype="0" fill="hold" grpId="0" nodeType="afterEffect">
                                      <p:stCondLst>
                                        <p:cond delay="100"/>
                                      </p:stCondLst>
                                      <p:childTnLst>
                                        <p:set>
                                          <p:cBhvr>
                                            <p:cTn id="91" dur="1" fill="hold">
                                              <p:stCondLst>
                                                <p:cond delay="0"/>
                                              </p:stCondLst>
                                            </p:cTn>
                                            <p:tgtEl>
                                              <p:spTgt spid="51"/>
                                            </p:tgtEl>
                                            <p:attrNameLst>
                                              <p:attrName>style.visibility</p:attrName>
                                            </p:attrNameLst>
                                          </p:cBhvr>
                                          <p:to>
                                            <p:strVal val="visible"/>
                                          </p:to>
                                        </p:set>
                                        <p:animEffect transition="in" filter="dissolve">
                                          <p:cBhvr>
                                            <p:cTn id="92" dur="500"/>
                                            <p:tgtEl>
                                              <p:spTgt spid="51"/>
                                            </p:tgtEl>
                                          </p:cBhvr>
                                        </p:animEffect>
                                      </p:childTnLst>
                                    </p:cTn>
                                  </p:par>
                                </p:childTnLst>
                              </p:cTn>
                            </p:par>
                            <p:par>
                              <p:cTn id="93" fill="hold">
                                <p:stCondLst>
                                  <p:cond delay="26050"/>
                                </p:stCondLst>
                                <p:childTnLst>
                                  <p:par>
                                    <p:cTn id="94" presetID="9" presetClass="entr" presetSubtype="0" fill="hold" nodeType="afterEffect">
                                      <p:stCondLst>
                                        <p:cond delay="100"/>
                                      </p:stCondLst>
                                      <p:childTnLst>
                                        <p:set>
                                          <p:cBhvr>
                                            <p:cTn id="95" dur="1" fill="hold">
                                              <p:stCondLst>
                                                <p:cond delay="0"/>
                                              </p:stCondLst>
                                            </p:cTn>
                                            <p:tgtEl>
                                              <p:spTgt spid="52"/>
                                            </p:tgtEl>
                                            <p:attrNameLst>
                                              <p:attrName>style.visibility</p:attrName>
                                            </p:attrNameLst>
                                          </p:cBhvr>
                                          <p:to>
                                            <p:strVal val="visible"/>
                                          </p:to>
                                        </p:set>
                                        <p:animEffect transition="in" filter="dissolve">
                                          <p:cBhvr>
                                            <p:cTn id="96" dur="500"/>
                                            <p:tgtEl>
                                              <p:spTgt spid="52"/>
                                            </p:tgtEl>
                                          </p:cBhvr>
                                        </p:animEffect>
                                      </p:childTnLst>
                                    </p:cTn>
                                  </p:par>
                                </p:childTnLst>
                              </p:cTn>
                            </p:par>
                            <p:par>
                              <p:cTn id="97" fill="hold">
                                <p:stCondLst>
                                  <p:cond delay="26650"/>
                                </p:stCondLst>
                                <p:childTnLst>
                                  <p:par>
                                    <p:cTn id="98" presetID="22" presetClass="entr" presetSubtype="4" fill="hold" nodeType="afterEffect">
                                      <p:stCondLst>
                                        <p:cond delay="100"/>
                                      </p:stCondLst>
                                      <p:childTnLst>
                                        <p:set>
                                          <p:cBhvr>
                                            <p:cTn id="99" dur="1" fill="hold">
                                              <p:stCondLst>
                                                <p:cond delay="0"/>
                                              </p:stCondLst>
                                            </p:cTn>
                                            <p:tgtEl>
                                              <p:spTgt spid="58"/>
                                            </p:tgtEl>
                                            <p:attrNameLst>
                                              <p:attrName>style.visibility</p:attrName>
                                            </p:attrNameLst>
                                          </p:cBhvr>
                                          <p:to>
                                            <p:strVal val="visible"/>
                                          </p:to>
                                        </p:set>
                                        <p:animEffect transition="in" filter="wipe(down)">
                                          <p:cBhvr>
                                            <p:cTn id="100" dur="500"/>
                                            <p:tgtEl>
                                              <p:spTgt spid="58"/>
                                            </p:tgtEl>
                                          </p:cBhvr>
                                        </p:animEffect>
                                      </p:childTnLst>
                                    </p:cTn>
                                  </p:par>
                                </p:childTnLst>
                              </p:cTn>
                            </p:par>
                            <p:par>
                              <p:cTn id="101" fill="hold">
                                <p:stCondLst>
                                  <p:cond delay="27250"/>
                                </p:stCondLst>
                                <p:childTnLst>
                                  <p:par>
                                    <p:cTn id="102" presetID="9" presetClass="entr" presetSubtype="0" fill="hold" grpId="0" nodeType="afterEffect">
                                      <p:stCondLst>
                                        <p:cond delay="100"/>
                                      </p:stCondLst>
                                      <p:childTnLst>
                                        <p:set>
                                          <p:cBhvr>
                                            <p:cTn id="103" dur="1" fill="hold">
                                              <p:stCondLst>
                                                <p:cond delay="0"/>
                                              </p:stCondLst>
                                            </p:cTn>
                                            <p:tgtEl>
                                              <p:spTgt spid="59"/>
                                            </p:tgtEl>
                                            <p:attrNameLst>
                                              <p:attrName>style.visibility</p:attrName>
                                            </p:attrNameLst>
                                          </p:cBhvr>
                                          <p:to>
                                            <p:strVal val="visible"/>
                                          </p:to>
                                        </p:set>
                                        <p:animEffect transition="in" filter="dissolve">
                                          <p:cBhvr>
                                            <p:cTn id="104" dur="500"/>
                                            <p:tgtEl>
                                              <p:spTgt spid="59"/>
                                            </p:tgtEl>
                                          </p:cBhvr>
                                        </p:animEffect>
                                      </p:childTnLst>
                                    </p:cTn>
                                  </p:par>
                                </p:childTnLst>
                              </p:cTn>
                            </p:par>
                            <p:par>
                              <p:cTn id="105" fill="hold">
                                <p:stCondLst>
                                  <p:cond delay="27850"/>
                                </p:stCondLst>
                                <p:childTnLst>
                                  <p:par>
                                    <p:cTn id="106" presetID="22" presetClass="entr" presetSubtype="8" fill="hold" grpId="0" nodeType="afterEffect">
                                      <p:stCondLst>
                                        <p:cond delay="100"/>
                                      </p:stCondLst>
                                      <p:childTnLst>
                                        <p:set>
                                          <p:cBhvr>
                                            <p:cTn id="107" dur="1" fill="hold">
                                              <p:stCondLst>
                                                <p:cond delay="0"/>
                                              </p:stCondLst>
                                            </p:cTn>
                                            <p:tgtEl>
                                              <p:spTgt spid="55"/>
                                            </p:tgtEl>
                                            <p:attrNameLst>
                                              <p:attrName>style.visibility</p:attrName>
                                            </p:attrNameLst>
                                          </p:cBhvr>
                                          <p:to>
                                            <p:strVal val="visible"/>
                                          </p:to>
                                        </p:set>
                                        <p:animEffect transition="in" filter="wipe(left)">
                                          <p:cBhvr>
                                            <p:cTn id="108" dur="500"/>
                                            <p:tgtEl>
                                              <p:spTgt spid="55"/>
                                            </p:tgtEl>
                                          </p:cBhvr>
                                        </p:animEffect>
                                      </p:childTnLst>
                                    </p:cTn>
                                  </p:par>
                                </p:childTnLst>
                              </p:cTn>
                            </p:par>
                            <p:par>
                              <p:cTn id="109" fill="hold">
                                <p:stCondLst>
                                  <p:cond delay="28450"/>
                                </p:stCondLst>
                                <p:childTnLst>
                                  <p:par>
                                    <p:cTn id="110" presetID="9" presetClass="entr" presetSubtype="0" fill="hold" grpId="0" nodeType="afterEffect">
                                      <p:stCondLst>
                                        <p:cond delay="100"/>
                                      </p:stCondLst>
                                      <p:childTnLst>
                                        <p:set>
                                          <p:cBhvr>
                                            <p:cTn id="111" dur="1" fill="hold">
                                              <p:stCondLst>
                                                <p:cond delay="0"/>
                                              </p:stCondLst>
                                            </p:cTn>
                                            <p:tgtEl>
                                              <p:spTgt spid="56"/>
                                            </p:tgtEl>
                                            <p:attrNameLst>
                                              <p:attrName>style.visibility</p:attrName>
                                            </p:attrNameLst>
                                          </p:cBhvr>
                                          <p:to>
                                            <p:strVal val="visible"/>
                                          </p:to>
                                        </p:set>
                                        <p:animEffect transition="in" filter="dissolve">
                                          <p:cBhvr>
                                            <p:cTn id="112" dur="500"/>
                                            <p:tgtEl>
                                              <p:spTgt spid="56"/>
                                            </p:tgtEl>
                                          </p:cBhvr>
                                        </p:animEffect>
                                      </p:childTnLst>
                                    </p:cTn>
                                  </p:par>
                                </p:childTnLst>
                              </p:cTn>
                            </p:par>
                            <p:par>
                              <p:cTn id="113" fill="hold">
                                <p:stCondLst>
                                  <p:cond delay="29050"/>
                                </p:stCondLst>
                                <p:childTnLst>
                                  <p:par>
                                    <p:cTn id="114" presetID="9" presetClass="entr" presetSubtype="0" fill="hold" nodeType="afterEffect">
                                      <p:stCondLst>
                                        <p:cond delay="100"/>
                                      </p:stCondLst>
                                      <p:childTnLst>
                                        <p:set>
                                          <p:cBhvr>
                                            <p:cTn id="115" dur="1" fill="hold">
                                              <p:stCondLst>
                                                <p:cond delay="0"/>
                                              </p:stCondLst>
                                            </p:cTn>
                                            <p:tgtEl>
                                              <p:spTgt spid="57"/>
                                            </p:tgtEl>
                                            <p:attrNameLst>
                                              <p:attrName>style.visibility</p:attrName>
                                            </p:attrNameLst>
                                          </p:cBhvr>
                                          <p:to>
                                            <p:strVal val="visible"/>
                                          </p:to>
                                        </p:set>
                                        <p:animEffect transition="in" filter="dissolve">
                                          <p:cBhvr>
                                            <p:cTn id="116" dur="500"/>
                                            <p:tgtEl>
                                              <p:spTgt spid="57"/>
                                            </p:tgtEl>
                                          </p:cBhvr>
                                        </p:animEffect>
                                      </p:childTnLst>
                                    </p:cTn>
                                  </p:par>
                                </p:childTnLst>
                              </p:cTn>
                            </p:par>
                            <p:par>
                              <p:cTn id="117" fill="hold">
                                <p:stCondLst>
                                  <p:cond delay="29650"/>
                                </p:stCondLst>
                                <p:childTnLst>
                                  <p:par>
                                    <p:cTn id="118" presetID="22" presetClass="entr" presetSubtype="4" fill="hold" nodeType="afterEffect">
                                      <p:stCondLst>
                                        <p:cond delay="100"/>
                                      </p:stCondLst>
                                      <p:childTnLst>
                                        <p:set>
                                          <p:cBhvr>
                                            <p:cTn id="119" dur="1" fill="hold">
                                              <p:stCondLst>
                                                <p:cond delay="0"/>
                                              </p:stCondLst>
                                            </p:cTn>
                                            <p:tgtEl>
                                              <p:spTgt spid="62"/>
                                            </p:tgtEl>
                                            <p:attrNameLst>
                                              <p:attrName>style.visibility</p:attrName>
                                            </p:attrNameLst>
                                          </p:cBhvr>
                                          <p:to>
                                            <p:strVal val="visible"/>
                                          </p:to>
                                        </p:set>
                                        <p:animEffect transition="in" filter="wipe(down)">
                                          <p:cBhvr>
                                            <p:cTn id="120" dur="500"/>
                                            <p:tgtEl>
                                              <p:spTgt spid="62"/>
                                            </p:tgtEl>
                                          </p:cBhvr>
                                        </p:animEffect>
                                      </p:childTnLst>
                                    </p:cTn>
                                  </p:par>
                                </p:childTnLst>
                              </p:cTn>
                            </p:par>
                            <p:par>
                              <p:cTn id="121" fill="hold">
                                <p:stCondLst>
                                  <p:cond delay="30250"/>
                                </p:stCondLst>
                                <p:childTnLst>
                                  <p:par>
                                    <p:cTn id="122" presetID="9" presetClass="entr" presetSubtype="0" fill="hold" grpId="0" nodeType="afterEffect">
                                      <p:stCondLst>
                                        <p:cond delay="100"/>
                                      </p:stCondLst>
                                      <p:childTnLst>
                                        <p:set>
                                          <p:cBhvr>
                                            <p:cTn id="123" dur="1" fill="hold">
                                              <p:stCondLst>
                                                <p:cond delay="0"/>
                                              </p:stCondLst>
                                            </p:cTn>
                                            <p:tgtEl>
                                              <p:spTgt spid="63"/>
                                            </p:tgtEl>
                                            <p:attrNameLst>
                                              <p:attrName>style.visibility</p:attrName>
                                            </p:attrNameLst>
                                          </p:cBhvr>
                                          <p:to>
                                            <p:strVal val="visible"/>
                                          </p:to>
                                        </p:set>
                                        <p:animEffect transition="in" filter="dissolve">
                                          <p:cBhvr>
                                            <p:cTn id="124" dur="500"/>
                                            <p:tgtEl>
                                              <p:spTgt spid="63"/>
                                            </p:tgtEl>
                                          </p:cBhvr>
                                        </p:animEffect>
                                      </p:childTnLst>
                                    </p:cTn>
                                  </p:par>
                                </p:childTnLst>
                              </p:cTn>
                            </p:par>
                            <p:par>
                              <p:cTn id="125" fill="hold">
                                <p:stCondLst>
                                  <p:cond delay="30850"/>
                                </p:stCondLst>
                                <p:childTnLst>
                                  <p:par>
                                    <p:cTn id="126" presetID="22" presetClass="entr" presetSubtype="8" fill="hold" grpId="0" nodeType="afterEffect">
                                      <p:stCondLst>
                                        <p:cond delay="100"/>
                                      </p:stCondLst>
                                      <p:childTnLst>
                                        <p:set>
                                          <p:cBhvr>
                                            <p:cTn id="127" dur="1" fill="hold">
                                              <p:stCondLst>
                                                <p:cond delay="0"/>
                                              </p:stCondLst>
                                            </p:cTn>
                                            <p:tgtEl>
                                              <p:spTgt spid="72"/>
                                            </p:tgtEl>
                                            <p:attrNameLst>
                                              <p:attrName>style.visibility</p:attrName>
                                            </p:attrNameLst>
                                          </p:cBhvr>
                                          <p:to>
                                            <p:strVal val="visible"/>
                                          </p:to>
                                        </p:set>
                                        <p:animEffect transition="in" filter="wipe(left)">
                                          <p:cBhvr>
                                            <p:cTn id="128" dur="500"/>
                                            <p:tgtEl>
                                              <p:spTgt spid="72"/>
                                            </p:tgtEl>
                                          </p:cBhvr>
                                        </p:animEffect>
                                      </p:childTnLst>
                                    </p:cTn>
                                  </p:par>
                                </p:childTnLst>
                              </p:cTn>
                            </p:par>
                            <p:par>
                              <p:cTn id="129" fill="hold">
                                <p:stCondLst>
                                  <p:cond delay="31450"/>
                                </p:stCondLst>
                                <p:childTnLst>
                                  <p:par>
                                    <p:cTn id="130" presetID="9" presetClass="entr" presetSubtype="0" fill="hold" grpId="0" nodeType="afterEffect">
                                      <p:stCondLst>
                                        <p:cond delay="100"/>
                                      </p:stCondLst>
                                      <p:childTnLst>
                                        <p:set>
                                          <p:cBhvr>
                                            <p:cTn id="131" dur="1" fill="hold">
                                              <p:stCondLst>
                                                <p:cond delay="0"/>
                                              </p:stCondLst>
                                            </p:cTn>
                                            <p:tgtEl>
                                              <p:spTgt spid="60"/>
                                            </p:tgtEl>
                                            <p:attrNameLst>
                                              <p:attrName>style.visibility</p:attrName>
                                            </p:attrNameLst>
                                          </p:cBhvr>
                                          <p:to>
                                            <p:strVal val="visible"/>
                                          </p:to>
                                        </p:set>
                                        <p:animEffect transition="in" filter="dissolve">
                                          <p:cBhvr>
                                            <p:cTn id="132" dur="500"/>
                                            <p:tgtEl>
                                              <p:spTgt spid="60"/>
                                            </p:tgtEl>
                                          </p:cBhvr>
                                        </p:animEffect>
                                      </p:childTnLst>
                                    </p:cTn>
                                  </p:par>
                                </p:childTnLst>
                              </p:cTn>
                            </p:par>
                            <p:par>
                              <p:cTn id="133" fill="hold">
                                <p:stCondLst>
                                  <p:cond delay="32050"/>
                                </p:stCondLst>
                                <p:childTnLst>
                                  <p:par>
                                    <p:cTn id="134" presetID="9" presetClass="entr" presetSubtype="0" fill="hold" nodeType="afterEffect">
                                      <p:stCondLst>
                                        <p:cond delay="100"/>
                                      </p:stCondLst>
                                      <p:childTnLst>
                                        <p:set>
                                          <p:cBhvr>
                                            <p:cTn id="135" dur="1" fill="hold">
                                              <p:stCondLst>
                                                <p:cond delay="0"/>
                                              </p:stCondLst>
                                            </p:cTn>
                                            <p:tgtEl>
                                              <p:spTgt spid="61"/>
                                            </p:tgtEl>
                                            <p:attrNameLst>
                                              <p:attrName>style.visibility</p:attrName>
                                            </p:attrNameLst>
                                          </p:cBhvr>
                                          <p:to>
                                            <p:strVal val="visible"/>
                                          </p:to>
                                        </p:set>
                                        <p:animEffect transition="in" filter="dissolve">
                                          <p:cBhvr>
                                            <p:cTn id="136" dur="500"/>
                                            <p:tgtEl>
                                              <p:spTgt spid="61"/>
                                            </p:tgtEl>
                                          </p:cBhvr>
                                        </p:animEffect>
                                      </p:childTnLst>
                                    </p:cTn>
                                  </p:par>
                                </p:childTnLst>
                              </p:cTn>
                            </p:par>
                            <p:par>
                              <p:cTn id="137" fill="hold">
                                <p:stCondLst>
                                  <p:cond delay="32650"/>
                                </p:stCondLst>
                                <p:childTnLst>
                                  <p:par>
                                    <p:cTn id="138" presetID="22" presetClass="entr" presetSubtype="4" fill="hold" nodeType="afterEffect">
                                      <p:stCondLst>
                                        <p:cond delay="100"/>
                                      </p:stCondLst>
                                      <p:childTnLst>
                                        <p:set>
                                          <p:cBhvr>
                                            <p:cTn id="139" dur="1" fill="hold">
                                              <p:stCondLst>
                                                <p:cond delay="0"/>
                                              </p:stCondLst>
                                            </p:cTn>
                                            <p:tgtEl>
                                              <p:spTgt spid="66"/>
                                            </p:tgtEl>
                                            <p:attrNameLst>
                                              <p:attrName>style.visibility</p:attrName>
                                            </p:attrNameLst>
                                          </p:cBhvr>
                                          <p:to>
                                            <p:strVal val="visible"/>
                                          </p:to>
                                        </p:set>
                                        <p:animEffect transition="in" filter="wipe(down)">
                                          <p:cBhvr>
                                            <p:cTn id="140" dur="500"/>
                                            <p:tgtEl>
                                              <p:spTgt spid="66"/>
                                            </p:tgtEl>
                                          </p:cBhvr>
                                        </p:animEffect>
                                      </p:childTnLst>
                                    </p:cTn>
                                  </p:par>
                                </p:childTnLst>
                              </p:cTn>
                            </p:par>
                            <p:par>
                              <p:cTn id="141" fill="hold">
                                <p:stCondLst>
                                  <p:cond delay="33250"/>
                                </p:stCondLst>
                                <p:childTnLst>
                                  <p:par>
                                    <p:cTn id="142" presetID="9" presetClass="entr" presetSubtype="0" fill="hold" grpId="0" nodeType="afterEffect">
                                      <p:stCondLst>
                                        <p:cond delay="100"/>
                                      </p:stCondLst>
                                      <p:childTnLst>
                                        <p:set>
                                          <p:cBhvr>
                                            <p:cTn id="143" dur="1" fill="hold">
                                              <p:stCondLst>
                                                <p:cond delay="0"/>
                                              </p:stCondLst>
                                            </p:cTn>
                                            <p:tgtEl>
                                              <p:spTgt spid="67"/>
                                            </p:tgtEl>
                                            <p:attrNameLst>
                                              <p:attrName>style.visibility</p:attrName>
                                            </p:attrNameLst>
                                          </p:cBhvr>
                                          <p:to>
                                            <p:strVal val="visible"/>
                                          </p:to>
                                        </p:set>
                                        <p:animEffect transition="in" filter="dissolve">
                                          <p:cBhvr>
                                            <p:cTn id="144" dur="500"/>
                                            <p:tgtEl>
                                              <p:spTgt spid="67"/>
                                            </p:tgtEl>
                                          </p:cBhvr>
                                        </p:animEffect>
                                      </p:childTnLst>
                                    </p:cTn>
                                  </p:par>
                                </p:childTnLst>
                              </p:cTn>
                            </p:par>
                            <p:par>
                              <p:cTn id="145" fill="hold">
                                <p:stCondLst>
                                  <p:cond delay="33850"/>
                                </p:stCondLst>
                                <p:childTnLst>
                                  <p:par>
                                    <p:cTn id="146" presetID="22" presetClass="entr" presetSubtype="8" fill="hold" grpId="0" nodeType="afterEffect">
                                      <p:stCondLst>
                                        <p:cond delay="100"/>
                                      </p:stCondLst>
                                      <p:childTnLst>
                                        <p:set>
                                          <p:cBhvr>
                                            <p:cTn id="147" dur="1" fill="hold">
                                              <p:stCondLst>
                                                <p:cond delay="0"/>
                                              </p:stCondLst>
                                            </p:cTn>
                                            <p:tgtEl>
                                              <p:spTgt spid="73"/>
                                            </p:tgtEl>
                                            <p:attrNameLst>
                                              <p:attrName>style.visibility</p:attrName>
                                            </p:attrNameLst>
                                          </p:cBhvr>
                                          <p:to>
                                            <p:strVal val="visible"/>
                                          </p:to>
                                        </p:set>
                                        <p:animEffect transition="in" filter="wipe(left)">
                                          <p:cBhvr>
                                            <p:cTn id="148" dur="500"/>
                                            <p:tgtEl>
                                              <p:spTgt spid="73"/>
                                            </p:tgtEl>
                                          </p:cBhvr>
                                        </p:animEffect>
                                      </p:childTnLst>
                                    </p:cTn>
                                  </p:par>
                                </p:childTnLst>
                              </p:cTn>
                            </p:par>
                            <p:par>
                              <p:cTn id="149" fill="hold">
                                <p:stCondLst>
                                  <p:cond delay="34450"/>
                                </p:stCondLst>
                                <p:childTnLst>
                                  <p:par>
                                    <p:cTn id="150" presetID="9" presetClass="entr" presetSubtype="0" fill="hold" grpId="0" nodeType="afterEffect">
                                      <p:stCondLst>
                                        <p:cond delay="100"/>
                                      </p:stCondLst>
                                      <p:childTnLst>
                                        <p:set>
                                          <p:cBhvr>
                                            <p:cTn id="151" dur="1" fill="hold">
                                              <p:stCondLst>
                                                <p:cond delay="0"/>
                                              </p:stCondLst>
                                            </p:cTn>
                                            <p:tgtEl>
                                              <p:spTgt spid="64"/>
                                            </p:tgtEl>
                                            <p:attrNameLst>
                                              <p:attrName>style.visibility</p:attrName>
                                            </p:attrNameLst>
                                          </p:cBhvr>
                                          <p:to>
                                            <p:strVal val="visible"/>
                                          </p:to>
                                        </p:set>
                                        <p:animEffect transition="in" filter="dissolve">
                                          <p:cBhvr>
                                            <p:cTn id="152" dur="500"/>
                                            <p:tgtEl>
                                              <p:spTgt spid="64"/>
                                            </p:tgtEl>
                                          </p:cBhvr>
                                        </p:animEffect>
                                      </p:childTnLst>
                                    </p:cTn>
                                  </p:par>
                                </p:childTnLst>
                              </p:cTn>
                            </p:par>
                            <p:par>
                              <p:cTn id="153" fill="hold">
                                <p:stCondLst>
                                  <p:cond delay="35050"/>
                                </p:stCondLst>
                                <p:childTnLst>
                                  <p:par>
                                    <p:cTn id="154" presetID="9" presetClass="entr" presetSubtype="0" fill="hold" nodeType="afterEffect">
                                      <p:stCondLst>
                                        <p:cond delay="100"/>
                                      </p:stCondLst>
                                      <p:childTnLst>
                                        <p:set>
                                          <p:cBhvr>
                                            <p:cTn id="155" dur="1" fill="hold">
                                              <p:stCondLst>
                                                <p:cond delay="0"/>
                                              </p:stCondLst>
                                            </p:cTn>
                                            <p:tgtEl>
                                              <p:spTgt spid="65"/>
                                            </p:tgtEl>
                                            <p:attrNameLst>
                                              <p:attrName>style.visibility</p:attrName>
                                            </p:attrNameLst>
                                          </p:cBhvr>
                                          <p:to>
                                            <p:strVal val="visible"/>
                                          </p:to>
                                        </p:set>
                                        <p:animEffect transition="in" filter="dissolve">
                                          <p:cBhvr>
                                            <p:cTn id="156" dur="500"/>
                                            <p:tgtEl>
                                              <p:spTgt spid="65"/>
                                            </p:tgtEl>
                                          </p:cBhvr>
                                        </p:animEffect>
                                      </p:childTnLst>
                                    </p:cTn>
                                  </p:par>
                                </p:childTnLst>
                              </p:cTn>
                            </p:par>
                            <p:par>
                              <p:cTn id="157" fill="hold">
                                <p:stCondLst>
                                  <p:cond delay="35650"/>
                                </p:stCondLst>
                                <p:childTnLst>
                                  <p:par>
                                    <p:cTn id="158" presetID="22" presetClass="entr" presetSubtype="4" fill="hold" nodeType="afterEffect">
                                      <p:stCondLst>
                                        <p:cond delay="100"/>
                                      </p:stCondLst>
                                      <p:childTnLst>
                                        <p:set>
                                          <p:cBhvr>
                                            <p:cTn id="159" dur="1" fill="hold">
                                              <p:stCondLst>
                                                <p:cond delay="0"/>
                                              </p:stCondLst>
                                            </p:cTn>
                                            <p:tgtEl>
                                              <p:spTgt spid="71"/>
                                            </p:tgtEl>
                                            <p:attrNameLst>
                                              <p:attrName>style.visibility</p:attrName>
                                            </p:attrNameLst>
                                          </p:cBhvr>
                                          <p:to>
                                            <p:strVal val="visible"/>
                                          </p:to>
                                        </p:set>
                                        <p:animEffect transition="in" filter="wipe(down)">
                                          <p:cBhvr>
                                            <p:cTn id="160" dur="500"/>
                                            <p:tgtEl>
                                              <p:spTgt spid="71"/>
                                            </p:tgtEl>
                                          </p:cBhvr>
                                        </p:animEffect>
                                      </p:childTnLst>
                                    </p:cTn>
                                  </p:par>
                                </p:childTnLst>
                              </p:cTn>
                            </p:par>
                            <p:par>
                              <p:cTn id="161" fill="hold">
                                <p:stCondLst>
                                  <p:cond delay="36250"/>
                                </p:stCondLst>
                                <p:childTnLst>
                                  <p:par>
                                    <p:cTn id="162" presetID="22" presetClass="entr" presetSubtype="8" fill="hold" nodeType="afterEffect">
                                      <p:stCondLst>
                                        <p:cond delay="100"/>
                                      </p:stCondLst>
                                      <p:childTnLst>
                                        <p:set>
                                          <p:cBhvr>
                                            <p:cTn id="163" dur="1" fill="hold">
                                              <p:stCondLst>
                                                <p:cond delay="0"/>
                                              </p:stCondLst>
                                            </p:cTn>
                                            <p:tgtEl>
                                              <p:spTgt spid="74"/>
                                            </p:tgtEl>
                                            <p:attrNameLst>
                                              <p:attrName>style.visibility</p:attrName>
                                            </p:attrNameLst>
                                          </p:cBhvr>
                                          <p:to>
                                            <p:strVal val="visible"/>
                                          </p:to>
                                        </p:set>
                                        <p:animEffect transition="in" filter="wipe(left)">
                                          <p:cBhvr>
                                            <p:cTn id="164" dur="500"/>
                                            <p:tgtEl>
                                              <p:spTgt spid="74"/>
                                            </p:tgtEl>
                                          </p:cBhvr>
                                        </p:animEffect>
                                      </p:childTnLst>
                                    </p:cTn>
                                  </p:par>
                                </p:childTnLst>
                              </p:cTn>
                            </p:par>
                            <p:par>
                              <p:cTn id="165" fill="hold">
                                <p:stCondLst>
                                  <p:cond delay="36850"/>
                                </p:stCondLst>
                                <p:childTnLst>
                                  <p:par>
                                    <p:cTn id="166" presetID="9" presetClass="entr" presetSubtype="0" fill="hold" grpId="0" nodeType="afterEffect">
                                      <p:stCondLst>
                                        <p:cond delay="100"/>
                                      </p:stCondLst>
                                      <p:childTnLst>
                                        <p:set>
                                          <p:cBhvr>
                                            <p:cTn id="167" dur="1" fill="hold">
                                              <p:stCondLst>
                                                <p:cond delay="0"/>
                                              </p:stCondLst>
                                            </p:cTn>
                                            <p:tgtEl>
                                              <p:spTgt spid="35"/>
                                            </p:tgtEl>
                                            <p:attrNameLst>
                                              <p:attrName>style.visibility</p:attrName>
                                            </p:attrNameLst>
                                          </p:cBhvr>
                                          <p:to>
                                            <p:strVal val="visible"/>
                                          </p:to>
                                        </p:set>
                                        <p:animEffect transition="in" filter="dissolve">
                                          <p:cBhvr>
                                            <p:cTn id="168" dur="500"/>
                                            <p:tgtEl>
                                              <p:spTgt spid="35"/>
                                            </p:tgtEl>
                                          </p:cBhvr>
                                        </p:animEffect>
                                      </p:childTnLst>
                                    </p:cTn>
                                  </p:par>
                                </p:childTnLst>
                              </p:cTn>
                            </p:par>
                            <p:par>
                              <p:cTn id="169" fill="hold">
                                <p:stCondLst>
                                  <p:cond delay="37450"/>
                                </p:stCondLst>
                                <p:childTnLst>
                                  <p:par>
                                    <p:cTn id="170" presetID="9" presetClass="entr" presetSubtype="0" fill="hold" grpId="0" nodeType="afterEffect">
                                      <p:stCondLst>
                                        <p:cond delay="100"/>
                                      </p:stCondLst>
                                      <p:childTnLst>
                                        <p:set>
                                          <p:cBhvr>
                                            <p:cTn id="171" dur="1" fill="hold">
                                              <p:stCondLst>
                                                <p:cond delay="0"/>
                                              </p:stCondLst>
                                            </p:cTn>
                                            <p:tgtEl>
                                              <p:spTgt spid="31"/>
                                            </p:tgtEl>
                                            <p:attrNameLst>
                                              <p:attrName>style.visibility</p:attrName>
                                            </p:attrNameLst>
                                          </p:cBhvr>
                                          <p:to>
                                            <p:strVal val="visible"/>
                                          </p:to>
                                        </p:set>
                                        <p:animEffect transition="in" filter="dissolve">
                                          <p:cBhvr>
                                            <p:cTn id="172" dur="500"/>
                                            <p:tgtEl>
                                              <p:spTgt spid="31"/>
                                            </p:tgtEl>
                                          </p:cBhvr>
                                        </p:animEffect>
                                      </p:childTnLst>
                                    </p:cTn>
                                  </p:par>
                                </p:childTnLst>
                              </p:cTn>
                            </p:par>
                            <p:par>
                              <p:cTn id="173" fill="hold">
                                <p:stCondLst>
                                  <p:cond delay="38050"/>
                                </p:stCondLst>
                                <p:childTnLst>
                                  <p:par>
                                    <p:cTn id="174" presetID="9" presetClass="entr" presetSubtype="0" fill="hold" grpId="0" nodeType="afterEffect">
                                      <p:stCondLst>
                                        <p:cond delay="100"/>
                                      </p:stCondLst>
                                      <p:childTnLst>
                                        <p:set>
                                          <p:cBhvr>
                                            <p:cTn id="175" dur="1" fill="hold">
                                              <p:stCondLst>
                                                <p:cond delay="0"/>
                                              </p:stCondLst>
                                            </p:cTn>
                                            <p:tgtEl>
                                              <p:spTgt spid="33"/>
                                            </p:tgtEl>
                                            <p:attrNameLst>
                                              <p:attrName>style.visibility</p:attrName>
                                            </p:attrNameLst>
                                          </p:cBhvr>
                                          <p:to>
                                            <p:strVal val="visible"/>
                                          </p:to>
                                        </p:set>
                                        <p:animEffect transition="in" filter="dissolve">
                                          <p:cBhvr>
                                            <p:cTn id="176" dur="500"/>
                                            <p:tgtEl>
                                              <p:spTgt spid="33"/>
                                            </p:tgtEl>
                                          </p:cBhvr>
                                        </p:animEffect>
                                      </p:childTnLst>
                                    </p:cTn>
                                  </p:par>
                                </p:childTnLst>
                              </p:cTn>
                            </p:par>
                            <p:par>
                              <p:cTn id="177" fill="hold">
                                <p:stCondLst>
                                  <p:cond delay="38650"/>
                                </p:stCondLst>
                                <p:childTnLst>
                                  <p:par>
                                    <p:cTn id="178" presetID="9" presetClass="entr" presetSubtype="0" fill="hold" grpId="0" nodeType="afterEffect">
                                      <p:stCondLst>
                                        <p:cond delay="100"/>
                                      </p:stCondLst>
                                      <p:childTnLst>
                                        <p:set>
                                          <p:cBhvr>
                                            <p:cTn id="179" dur="1" fill="hold">
                                              <p:stCondLst>
                                                <p:cond delay="0"/>
                                              </p:stCondLst>
                                            </p:cTn>
                                            <p:tgtEl>
                                              <p:spTgt spid="32"/>
                                            </p:tgtEl>
                                            <p:attrNameLst>
                                              <p:attrName>style.visibility</p:attrName>
                                            </p:attrNameLst>
                                          </p:cBhvr>
                                          <p:to>
                                            <p:strVal val="visible"/>
                                          </p:to>
                                        </p:set>
                                        <p:animEffect transition="in" filter="dissolve">
                                          <p:cBhvr>
                                            <p:cTn id="180" dur="500"/>
                                            <p:tgtEl>
                                              <p:spTgt spid="32"/>
                                            </p:tgtEl>
                                          </p:cBhvr>
                                        </p:animEffect>
                                      </p:childTnLst>
                                    </p:cTn>
                                  </p:par>
                                </p:childTnLst>
                              </p:cTn>
                            </p:par>
                            <p:par>
                              <p:cTn id="181" fill="hold">
                                <p:stCondLst>
                                  <p:cond delay="39250"/>
                                </p:stCondLst>
                                <p:childTnLst>
                                  <p:par>
                                    <p:cTn id="182" presetID="9" presetClass="entr" presetSubtype="0" fill="hold" grpId="0" nodeType="afterEffect">
                                      <p:stCondLst>
                                        <p:cond delay="100"/>
                                      </p:stCondLst>
                                      <p:childTnLst>
                                        <p:set>
                                          <p:cBhvr>
                                            <p:cTn id="183" dur="1" fill="hold">
                                              <p:stCondLst>
                                                <p:cond delay="0"/>
                                              </p:stCondLst>
                                            </p:cTn>
                                            <p:tgtEl>
                                              <p:spTgt spid="28"/>
                                            </p:tgtEl>
                                            <p:attrNameLst>
                                              <p:attrName>style.visibility</p:attrName>
                                            </p:attrNameLst>
                                          </p:cBhvr>
                                          <p:to>
                                            <p:strVal val="visible"/>
                                          </p:to>
                                        </p:set>
                                        <p:animEffect transition="in" filter="dissolve">
                                          <p:cBhvr>
                                            <p:cTn id="18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28" grpId="0" autoUpdateAnimBg="0"/>
          <p:bldP spid="31" grpId="0" autoUpdateAnimBg="0"/>
          <p:bldP spid="32" grpId="0" autoUpdateAnimBg="0"/>
          <p:bldP spid="33" grpId="0" autoUpdateAnimBg="0"/>
          <p:bldP spid="35" grpId="0" autoUpdateAnimBg="0"/>
          <p:bldP spid="38" grpId="0" autoUpdateAnimBg="0"/>
          <p:bldP spid="40" grpId="0" autoUpdateAnimBg="0"/>
          <p:bldP spid="42" grpId="0" autoUpdateAnimBg="0"/>
          <p:bldP spid="44" grpId="0" autoUpdateAnimBg="0"/>
          <p:bldP spid="45" grpId="0" animBg="1"/>
          <p:bldP spid="46" grpId="0" animBg="1"/>
          <p:bldP spid="48" grpId="0" autoUpdateAnimBg="0"/>
          <p:bldP spid="50" grpId="0" animBg="1"/>
          <p:bldP spid="51" grpId="0" animBg="1"/>
          <p:bldP spid="54" grpId="0" autoUpdateAnimBg="0"/>
          <p:bldP spid="55" grpId="0" animBg="1"/>
          <p:bldP spid="56" grpId="0" animBg="1"/>
          <p:bldP spid="59" grpId="0" autoUpdateAnimBg="0"/>
          <p:bldP spid="60" grpId="0" animBg="1"/>
          <p:bldP spid="63" grpId="0" autoUpdateAnimBg="0"/>
          <p:bldP spid="64" grpId="0" animBg="1"/>
          <p:bldP spid="67" grpId="0" autoUpdateAnimBg="0"/>
          <p:bldP spid="72" grpId="0" animBg="1"/>
          <p:bldP spid="73" grpId="0"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DFC57BF-F528-4724-86FB-1B282921389F}"/>
              </a:ext>
            </a:extLst>
          </p:cNvPr>
          <p:cNvPicPr>
            <a:picLocks noChangeAspect="1"/>
          </p:cNvPicPr>
          <p:nvPr/>
        </p:nvPicPr>
        <p:blipFill rotWithShape="1">
          <a:blip r:embed="rId3">
            <a:extLst>
              <a:ext uri="{28A0092B-C50C-407E-A947-70E740481C1C}">
                <a14:useLocalDpi xmlns:a14="http://schemas.microsoft.com/office/drawing/2010/main" val="0"/>
              </a:ext>
            </a:extLst>
          </a:blip>
          <a:srcRect b="14680"/>
          <a:stretch/>
        </p:blipFill>
        <p:spPr>
          <a:xfrm>
            <a:off x="0" y="0"/>
            <a:ext cx="12192000" cy="6858000"/>
          </a:xfrm>
          <a:prstGeom prst="rect">
            <a:avLst/>
          </a:prstGeom>
        </p:spPr>
      </p:pic>
      <p:pic>
        <p:nvPicPr>
          <p:cNvPr id="3" name="图片 2">
            <a:extLst>
              <a:ext uri="{FF2B5EF4-FFF2-40B4-BE49-F238E27FC236}">
                <a16:creationId xmlns:a16="http://schemas.microsoft.com/office/drawing/2014/main" id="{F2161D85-3A1F-48C5-A15C-CB66872B112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2275" t="26667" r="18042" b="26349"/>
          <a:stretch/>
        </p:blipFill>
        <p:spPr>
          <a:xfrm>
            <a:off x="3033486" y="475883"/>
            <a:ext cx="6125028" cy="4821831"/>
          </a:xfrm>
          <a:prstGeom prst="rect">
            <a:avLst/>
          </a:prstGeom>
        </p:spPr>
      </p:pic>
      <p:pic>
        <p:nvPicPr>
          <p:cNvPr id="5" name="图片 4">
            <a:extLst>
              <a:ext uri="{FF2B5EF4-FFF2-40B4-BE49-F238E27FC236}">
                <a16:creationId xmlns:a16="http://schemas.microsoft.com/office/drawing/2014/main" id="{BBB069D1-036F-4640-9ACC-590D462CD14F}"/>
              </a:ext>
            </a:extLst>
          </p:cNvPr>
          <p:cNvPicPr>
            <a:picLocks noChangeAspect="1"/>
          </p:cNvPicPr>
          <p:nvPr/>
        </p:nvPicPr>
        <p:blipFill rotWithShape="1">
          <a:blip r:embed="rId5">
            <a:extLst>
              <a:ext uri="{28A0092B-C50C-407E-A947-70E740481C1C}">
                <a14:useLocalDpi xmlns:a14="http://schemas.microsoft.com/office/drawing/2010/main" val="0"/>
              </a:ext>
            </a:extLst>
          </a:blip>
          <a:srcRect b="17268"/>
          <a:stretch/>
        </p:blipFill>
        <p:spPr>
          <a:xfrm>
            <a:off x="0" y="5297714"/>
            <a:ext cx="12192000" cy="1560286"/>
          </a:xfrm>
          <a:prstGeom prst="rect">
            <a:avLst/>
          </a:prstGeom>
        </p:spPr>
      </p:pic>
      <p:sp>
        <p:nvSpPr>
          <p:cNvPr id="6" name="文本框 5">
            <a:extLst>
              <a:ext uri="{FF2B5EF4-FFF2-40B4-BE49-F238E27FC236}">
                <a16:creationId xmlns:a16="http://schemas.microsoft.com/office/drawing/2014/main" id="{BAF20307-E658-443D-8968-959416A3A6F5}"/>
              </a:ext>
            </a:extLst>
          </p:cNvPr>
          <p:cNvSpPr txBox="1"/>
          <p:nvPr/>
        </p:nvSpPr>
        <p:spPr>
          <a:xfrm>
            <a:off x="3786698" y="3798099"/>
            <a:ext cx="3894267" cy="646331"/>
          </a:xfrm>
          <a:prstGeom prst="rect">
            <a:avLst/>
          </a:prstGeom>
          <a:noFill/>
        </p:spPr>
        <p:txBody>
          <a:bodyPr wrap="square" rtlCol="0">
            <a:spAutoFit/>
          </a:bodyPr>
          <a:lstStyle/>
          <a:p>
            <a:r>
              <a:rPr lang="zh-CN" altLang="en-US" sz="3600" b="1" dirty="0">
                <a:solidFill>
                  <a:srgbClr val="19B4C9"/>
                </a:solidFill>
                <a:latin typeface="微软雅黑" panose="020B0503020204020204" pitchFamily="34" charset="-122"/>
                <a:ea typeface="微软雅黑" panose="020B0503020204020204" pitchFamily="34" charset="-122"/>
              </a:rPr>
              <a:t>儿童常见牙齿问题</a:t>
            </a:r>
          </a:p>
        </p:txBody>
      </p:sp>
      <p:sp>
        <p:nvSpPr>
          <p:cNvPr id="7" name="文本框 6">
            <a:extLst>
              <a:ext uri="{FF2B5EF4-FFF2-40B4-BE49-F238E27FC236}">
                <a16:creationId xmlns:a16="http://schemas.microsoft.com/office/drawing/2014/main" id="{EF8D75F3-938B-447D-A0A2-DFBD5FAD9ACB}"/>
              </a:ext>
            </a:extLst>
          </p:cNvPr>
          <p:cNvSpPr txBox="1"/>
          <p:nvPr/>
        </p:nvSpPr>
        <p:spPr>
          <a:xfrm>
            <a:off x="5358421" y="3107892"/>
            <a:ext cx="867040" cy="707886"/>
          </a:xfrm>
          <a:prstGeom prst="rect">
            <a:avLst/>
          </a:prstGeom>
          <a:noFill/>
        </p:spPr>
        <p:txBody>
          <a:bodyPr wrap="square" rtlCol="0">
            <a:spAutoFit/>
          </a:bodyPr>
          <a:lstStyle/>
          <a:p>
            <a:r>
              <a:rPr lang="en-US" altLang="zh-CN" sz="4000" b="1" dirty="0">
                <a:solidFill>
                  <a:srgbClr val="19B4C9"/>
                </a:solidFill>
                <a:latin typeface="微软雅黑" panose="020B0503020204020204" pitchFamily="34" charset="-122"/>
                <a:ea typeface="微软雅黑" panose="020B0503020204020204" pitchFamily="34" charset="-122"/>
              </a:rPr>
              <a:t>02</a:t>
            </a:r>
            <a:endParaRPr lang="zh-CN" altLang="en-US" sz="4000" b="1" dirty="0">
              <a:solidFill>
                <a:srgbClr val="19B4C9"/>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023731928"/>
      </p:ext>
    </p:extLst>
  </p:cSld>
  <p:clrMapOvr>
    <a:masterClrMapping/>
  </p:clrMapOvr>
  <mc:AlternateContent xmlns:mc="http://schemas.openxmlformats.org/markup-compatibility/2006" xmlns:p14="http://schemas.microsoft.com/office/powerpoint/2010/main">
    <mc:Choice Requires="p14">
      <p:transition spd="slow" p14:dur="2500" advTm="4000">
        <p:fade/>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15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550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12192000"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TextBox 1"/>
          <p:cNvSpPr txBox="1"/>
          <p:nvPr/>
        </p:nvSpPr>
        <p:spPr>
          <a:xfrm>
            <a:off x="5090752" y="526316"/>
            <a:ext cx="4862456" cy="584775"/>
          </a:xfrm>
          <a:prstGeom prst="rect">
            <a:avLst/>
          </a:prstGeom>
          <a:noFill/>
        </p:spPr>
        <p:txBody>
          <a:bodyPr wrap="square" rtlCol="0">
            <a:spAutoFit/>
          </a:bodyPr>
          <a:lstStyle/>
          <a:p>
            <a:r>
              <a:rPr lang="zh-CN" altLang="en-US" sz="3200" b="1" dirty="0">
                <a:solidFill>
                  <a:srgbClr val="0197D6"/>
                </a:solidFill>
                <a:latin typeface="微软雅黑" panose="020B0503020204020204" pitchFamily="34" charset="-122"/>
                <a:ea typeface="微软雅黑" panose="020B0503020204020204" pitchFamily="34" charset="-122"/>
              </a:rPr>
              <a:t>儿童口腔常见疾病</a:t>
            </a:r>
            <a:endParaRPr lang="zh-CN" altLang="en-US" dirty="0">
              <a:solidFill>
                <a:srgbClr val="0197D6"/>
              </a:solidFill>
            </a:endParaRPr>
          </a:p>
        </p:txBody>
      </p:sp>
      <p:sp>
        <p:nvSpPr>
          <p:cNvPr id="29" name="任意多边形 28"/>
          <p:cNvSpPr/>
          <p:nvPr/>
        </p:nvSpPr>
        <p:spPr>
          <a:xfrm>
            <a:off x="0" y="6023466"/>
            <a:ext cx="12192000" cy="904875"/>
          </a:xfrm>
          <a:custGeom>
            <a:avLst/>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rgbClr val="7FCE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0" y="6250161"/>
            <a:ext cx="12192000" cy="904875"/>
          </a:xfrm>
          <a:custGeom>
            <a:avLst/>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rgbClr val="019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a:extLst>
              <a:ext uri="{FF2B5EF4-FFF2-40B4-BE49-F238E27FC236}">
                <a16:creationId xmlns:a16="http://schemas.microsoft.com/office/drawing/2014/main" id="{B0412DFB-A013-44E9-BCF4-FA79C4CED5DB}"/>
              </a:ext>
            </a:extLst>
          </p:cNvPr>
          <p:cNvGrpSpPr/>
          <p:nvPr/>
        </p:nvGrpSpPr>
        <p:grpSpPr>
          <a:xfrm>
            <a:off x="3672425" y="121430"/>
            <a:ext cx="1284559" cy="1284558"/>
            <a:chOff x="2132930" y="1035327"/>
            <a:chExt cx="1307248" cy="1307248"/>
          </a:xfrm>
        </p:grpSpPr>
        <p:grpSp>
          <p:nvGrpSpPr>
            <p:cNvPr id="10" name="组合 9">
              <a:extLst>
                <a:ext uri="{FF2B5EF4-FFF2-40B4-BE49-F238E27FC236}">
                  <a16:creationId xmlns:a16="http://schemas.microsoft.com/office/drawing/2014/main" id="{396C22E5-2BDC-4830-BE50-F7CEFFF6655F}"/>
                </a:ext>
              </a:extLst>
            </p:cNvPr>
            <p:cNvGrpSpPr/>
            <p:nvPr/>
          </p:nvGrpSpPr>
          <p:grpSpPr>
            <a:xfrm rot="20755360">
              <a:off x="2132930" y="1035327"/>
              <a:ext cx="1307248" cy="1307248"/>
              <a:chOff x="5153025" y="4019551"/>
              <a:chExt cx="1866899" cy="1866899"/>
            </a:xfrm>
          </p:grpSpPr>
          <p:sp>
            <p:nvSpPr>
              <p:cNvPr id="12" name="椭圆 11">
                <a:extLst>
                  <a:ext uri="{FF2B5EF4-FFF2-40B4-BE49-F238E27FC236}">
                    <a16:creationId xmlns:a16="http://schemas.microsoft.com/office/drawing/2014/main" id="{AF5E3CD0-1140-4305-9F15-A436E4312D04}"/>
                  </a:ext>
                </a:extLst>
              </p:cNvPr>
              <p:cNvSpPr/>
              <p:nvPr/>
            </p:nvSpPr>
            <p:spPr>
              <a:xfrm>
                <a:off x="5566468" y="4396051"/>
                <a:ext cx="1047657" cy="1047657"/>
              </a:xfrm>
              <a:prstGeom prst="ellipse">
                <a:avLst/>
              </a:prstGeom>
              <a:solidFill>
                <a:srgbClr val="FFC000"/>
              </a:solidFill>
              <a:ln w="22225">
                <a:solidFill>
                  <a:srgbClr val="FFC000"/>
                </a:solidFill>
              </a:ln>
              <a:effectLst>
                <a:innerShdw blurRad="241300" dist="76200">
                  <a:srgbClr val="FFFF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a:extLst>
                  <a:ext uri="{FF2B5EF4-FFF2-40B4-BE49-F238E27FC236}">
                    <a16:creationId xmlns:a16="http://schemas.microsoft.com/office/drawing/2014/main" id="{272687CA-BB15-40F6-80E0-4DEE53C88AA3}"/>
                  </a:ext>
                </a:extLst>
              </p:cNvPr>
              <p:cNvGrpSpPr/>
              <p:nvPr/>
            </p:nvGrpSpPr>
            <p:grpSpPr>
              <a:xfrm>
                <a:off x="6050915" y="4019551"/>
                <a:ext cx="71120" cy="1866899"/>
                <a:chOff x="6072187" y="3914775"/>
                <a:chExt cx="0" cy="2143125"/>
              </a:xfrm>
            </p:grpSpPr>
            <p:cxnSp>
              <p:nvCxnSpPr>
                <p:cNvPr id="23" name="直接连接符 22">
                  <a:extLst>
                    <a:ext uri="{FF2B5EF4-FFF2-40B4-BE49-F238E27FC236}">
                      <a16:creationId xmlns:a16="http://schemas.microsoft.com/office/drawing/2014/main" id="{F153AEFE-D409-4EBA-BE27-1F039C201435}"/>
                    </a:ext>
                  </a:extLst>
                </p:cNvPr>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6566EC54-30E2-4A9F-8084-452D50AE54D7}"/>
                    </a:ext>
                  </a:extLst>
                </p:cNvPr>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14" name="组合 13">
                <a:extLst>
                  <a:ext uri="{FF2B5EF4-FFF2-40B4-BE49-F238E27FC236}">
                    <a16:creationId xmlns:a16="http://schemas.microsoft.com/office/drawing/2014/main" id="{F9676561-3615-4A85-8EF9-F8B215A5F07F}"/>
                  </a:ext>
                </a:extLst>
              </p:cNvPr>
              <p:cNvGrpSpPr/>
              <p:nvPr/>
            </p:nvGrpSpPr>
            <p:grpSpPr>
              <a:xfrm rot="16200000">
                <a:off x="6050915" y="4019551"/>
                <a:ext cx="71120" cy="1866899"/>
                <a:chOff x="6072187" y="3914775"/>
                <a:chExt cx="0" cy="2143125"/>
              </a:xfrm>
            </p:grpSpPr>
            <p:cxnSp>
              <p:nvCxnSpPr>
                <p:cNvPr id="21" name="直接连接符 20">
                  <a:extLst>
                    <a:ext uri="{FF2B5EF4-FFF2-40B4-BE49-F238E27FC236}">
                      <a16:creationId xmlns:a16="http://schemas.microsoft.com/office/drawing/2014/main" id="{C0FF5CAA-A886-45B6-AE94-0DBB1FB8F9E8}"/>
                    </a:ext>
                  </a:extLst>
                </p:cNvPr>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12B0F28A-AD72-4628-820F-C819DDCD59ED}"/>
                    </a:ext>
                  </a:extLst>
                </p:cNvPr>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15" name="组合 14">
                <a:extLst>
                  <a:ext uri="{FF2B5EF4-FFF2-40B4-BE49-F238E27FC236}">
                    <a16:creationId xmlns:a16="http://schemas.microsoft.com/office/drawing/2014/main" id="{43A34632-9BBB-4EFB-8496-DAD5358682E8}"/>
                  </a:ext>
                </a:extLst>
              </p:cNvPr>
              <p:cNvGrpSpPr/>
              <p:nvPr/>
            </p:nvGrpSpPr>
            <p:grpSpPr>
              <a:xfrm rot="2700000">
                <a:off x="6050915" y="4019551"/>
                <a:ext cx="71120" cy="1866899"/>
                <a:chOff x="6072187" y="3914775"/>
                <a:chExt cx="0" cy="2143125"/>
              </a:xfrm>
            </p:grpSpPr>
            <p:cxnSp>
              <p:nvCxnSpPr>
                <p:cNvPr id="19" name="直接连接符 18">
                  <a:extLst>
                    <a:ext uri="{FF2B5EF4-FFF2-40B4-BE49-F238E27FC236}">
                      <a16:creationId xmlns:a16="http://schemas.microsoft.com/office/drawing/2014/main" id="{A4B8F596-9C16-480B-834E-4FCF6D89CB39}"/>
                    </a:ext>
                  </a:extLst>
                </p:cNvPr>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1A4483E3-A9B5-41AC-881C-F0168CBC8421}"/>
                    </a:ext>
                  </a:extLst>
                </p:cNvPr>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16" name="组合 15">
                <a:extLst>
                  <a:ext uri="{FF2B5EF4-FFF2-40B4-BE49-F238E27FC236}">
                    <a16:creationId xmlns:a16="http://schemas.microsoft.com/office/drawing/2014/main" id="{2D9ED2F6-A502-43C4-A0F6-449FA72C2C81}"/>
                  </a:ext>
                </a:extLst>
              </p:cNvPr>
              <p:cNvGrpSpPr/>
              <p:nvPr/>
            </p:nvGrpSpPr>
            <p:grpSpPr>
              <a:xfrm rot="18900000" flipH="1">
                <a:off x="6050915" y="4019551"/>
                <a:ext cx="71120" cy="1866899"/>
                <a:chOff x="6072187" y="3914775"/>
                <a:chExt cx="0" cy="2143125"/>
              </a:xfrm>
            </p:grpSpPr>
            <p:cxnSp>
              <p:nvCxnSpPr>
                <p:cNvPr id="17" name="直接连接符 16">
                  <a:extLst>
                    <a:ext uri="{FF2B5EF4-FFF2-40B4-BE49-F238E27FC236}">
                      <a16:creationId xmlns:a16="http://schemas.microsoft.com/office/drawing/2014/main" id="{4706947B-E6C0-4993-83A0-85513AC19561}"/>
                    </a:ext>
                  </a:extLst>
                </p:cNvPr>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E1F872F7-69DD-45CE-AB6B-49C95DCBFB24}"/>
                    </a:ext>
                  </a:extLst>
                </p:cNvPr>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sp>
          <p:nvSpPr>
            <p:cNvPr id="11" name="弧形 10">
              <a:extLst>
                <a:ext uri="{FF2B5EF4-FFF2-40B4-BE49-F238E27FC236}">
                  <a16:creationId xmlns:a16="http://schemas.microsoft.com/office/drawing/2014/main" id="{B116167E-2AD8-4768-B26A-1F7D4256699F}"/>
                </a:ext>
              </a:extLst>
            </p:cNvPr>
            <p:cNvSpPr/>
            <p:nvPr/>
          </p:nvSpPr>
          <p:spPr>
            <a:xfrm>
              <a:off x="2477044" y="1366932"/>
              <a:ext cx="594214" cy="594214"/>
            </a:xfrm>
            <a:prstGeom prst="arc">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78" name="Text Box 8">
            <a:extLst>
              <a:ext uri="{FF2B5EF4-FFF2-40B4-BE49-F238E27FC236}">
                <a16:creationId xmlns:a16="http://schemas.microsoft.com/office/drawing/2014/main" id="{3A07639E-5B36-4751-8DFA-A4A842F7B7CD}"/>
              </a:ext>
            </a:extLst>
          </p:cNvPr>
          <p:cNvSpPr txBox="1">
            <a:spLocks noChangeArrowheads="1"/>
          </p:cNvSpPr>
          <p:nvPr/>
        </p:nvSpPr>
        <p:spPr bwMode="gray">
          <a:xfrm>
            <a:off x="3512458" y="2543631"/>
            <a:ext cx="2341562" cy="1424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lnSpc>
                <a:spcPct val="150000"/>
              </a:lnSpc>
            </a:pPr>
            <a:r>
              <a:rPr lang="zh-CN" altLang="en-US" sz="2000" b="1" dirty="0">
                <a:solidFill>
                  <a:schemeClr val="tx1">
                    <a:lumMod val="85000"/>
                    <a:lumOff val="15000"/>
                  </a:schemeClr>
                </a:solidFill>
                <a:ea typeface="宋体" panose="02010600030101010101" pitchFamily="2" charset="-122"/>
              </a:rPr>
              <a:t>牙形态发育异常、牙龈病、牙周病、粘膜病</a:t>
            </a:r>
            <a:r>
              <a:rPr lang="en-US" altLang="zh-CN" sz="2000" b="1" dirty="0">
                <a:solidFill>
                  <a:schemeClr val="tx1">
                    <a:lumMod val="85000"/>
                    <a:lumOff val="15000"/>
                  </a:schemeClr>
                </a:solidFill>
                <a:ea typeface="宋体" panose="02010600030101010101" pitchFamily="2" charset="-122"/>
              </a:rPr>
              <a:t>……</a:t>
            </a:r>
            <a:endParaRPr lang="zh-CN" altLang="en-US" sz="2000" b="1" dirty="0">
              <a:solidFill>
                <a:schemeClr val="tx1">
                  <a:lumMod val="85000"/>
                  <a:lumOff val="15000"/>
                </a:schemeClr>
              </a:solidFill>
              <a:ea typeface="宋体" panose="02010600030101010101" pitchFamily="2" charset="-122"/>
            </a:endParaRPr>
          </a:p>
        </p:txBody>
      </p:sp>
      <p:grpSp>
        <p:nvGrpSpPr>
          <p:cNvPr id="4" name="组合 3">
            <a:extLst>
              <a:ext uri="{FF2B5EF4-FFF2-40B4-BE49-F238E27FC236}">
                <a16:creationId xmlns:a16="http://schemas.microsoft.com/office/drawing/2014/main" id="{A07B9AA1-C8EC-4870-A074-7A5704383AA1}"/>
              </a:ext>
            </a:extLst>
          </p:cNvPr>
          <p:cNvGrpSpPr/>
          <p:nvPr/>
        </p:nvGrpSpPr>
        <p:grpSpPr>
          <a:xfrm>
            <a:off x="6036810" y="1705428"/>
            <a:ext cx="4802187" cy="4052888"/>
            <a:chOff x="6036810" y="1705428"/>
            <a:chExt cx="4802187" cy="4052888"/>
          </a:xfrm>
        </p:grpSpPr>
        <p:sp>
          <p:nvSpPr>
            <p:cNvPr id="68" name="Freeform 2">
              <a:extLst>
                <a:ext uri="{FF2B5EF4-FFF2-40B4-BE49-F238E27FC236}">
                  <a16:creationId xmlns:a16="http://schemas.microsoft.com/office/drawing/2014/main" id="{1C753747-6D8E-4C4E-A969-366878E0F726}"/>
                </a:ext>
              </a:extLst>
            </p:cNvPr>
            <p:cNvSpPr/>
            <p:nvPr/>
          </p:nvSpPr>
          <p:spPr bwMode="gray">
            <a:xfrm flipH="1">
              <a:off x="6036810" y="1705428"/>
              <a:ext cx="2341562" cy="1962150"/>
            </a:xfrm>
            <a:custGeom>
              <a:avLst/>
              <a:gdLst>
                <a:gd name="T0" fmla="*/ 303 w 1299"/>
                <a:gd name="T1" fmla="*/ 1008 h 1008"/>
                <a:gd name="T2" fmla="*/ 1299 w 1299"/>
                <a:gd name="T3" fmla="*/ 1008 h 1008"/>
                <a:gd name="T4" fmla="*/ 1296 w 1299"/>
                <a:gd name="T5" fmla="*/ 315 h 1008"/>
                <a:gd name="T6" fmla="*/ 942 w 1299"/>
                <a:gd name="T7" fmla="*/ 0 h 1008"/>
                <a:gd name="T8" fmla="*/ 3 w 1299"/>
                <a:gd name="T9" fmla="*/ 0 h 1008"/>
                <a:gd name="T10" fmla="*/ 0 w 1299"/>
                <a:gd name="T11" fmla="*/ 723 h 1008"/>
                <a:gd name="T12" fmla="*/ 303 w 1299"/>
                <a:gd name="T13" fmla="*/ 1008 h 1008"/>
              </a:gdLst>
              <a:ahLst/>
              <a:cxnLst>
                <a:cxn ang="0">
                  <a:pos x="T0" y="T1"/>
                </a:cxn>
                <a:cxn ang="0">
                  <a:pos x="T2" y="T3"/>
                </a:cxn>
                <a:cxn ang="0">
                  <a:pos x="T4" y="T5"/>
                </a:cxn>
                <a:cxn ang="0">
                  <a:pos x="T6" y="T7"/>
                </a:cxn>
                <a:cxn ang="0">
                  <a:pos x="T8" y="T9"/>
                </a:cxn>
                <a:cxn ang="0">
                  <a:pos x="T10" y="T11"/>
                </a:cxn>
                <a:cxn ang="0">
                  <a:pos x="T12" y="T13"/>
                </a:cxn>
              </a:cxnLst>
              <a:rect l="0" t="0" r="r" b="b"/>
              <a:pathLst>
                <a:path w="1299" h="1008">
                  <a:moveTo>
                    <a:pt x="303" y="1008"/>
                  </a:moveTo>
                  <a:cubicBezTo>
                    <a:pt x="801" y="1008"/>
                    <a:pt x="1299" y="1008"/>
                    <a:pt x="1299" y="1008"/>
                  </a:cubicBezTo>
                  <a:cubicBezTo>
                    <a:pt x="1299" y="1008"/>
                    <a:pt x="1297" y="661"/>
                    <a:pt x="1296" y="315"/>
                  </a:cubicBezTo>
                  <a:cubicBezTo>
                    <a:pt x="1290" y="150"/>
                    <a:pt x="1161" y="0"/>
                    <a:pt x="942" y="0"/>
                  </a:cubicBezTo>
                  <a:cubicBezTo>
                    <a:pt x="472" y="0"/>
                    <a:pt x="3" y="0"/>
                    <a:pt x="3" y="0"/>
                  </a:cubicBezTo>
                  <a:cubicBezTo>
                    <a:pt x="3" y="0"/>
                    <a:pt x="1" y="361"/>
                    <a:pt x="0" y="723"/>
                  </a:cubicBezTo>
                  <a:cubicBezTo>
                    <a:pt x="0" y="915"/>
                    <a:pt x="144" y="1002"/>
                    <a:pt x="303" y="1008"/>
                  </a:cubicBezTo>
                  <a:close/>
                </a:path>
              </a:pathLst>
            </a:custGeom>
            <a:solidFill>
              <a:srgbClr val="FFCC00"/>
            </a:solidFill>
            <a:ln>
              <a:noFill/>
            </a:ln>
            <a:effectLst/>
          </p:spPr>
          <p:txBody>
            <a:bodyPr/>
            <a:lstStyle/>
            <a:p>
              <a:endParaRPr lang="zh-CN" altLang="en-US"/>
            </a:p>
          </p:txBody>
        </p:sp>
        <p:sp>
          <p:nvSpPr>
            <p:cNvPr id="69" name="Freeform 3">
              <a:extLst>
                <a:ext uri="{FF2B5EF4-FFF2-40B4-BE49-F238E27FC236}">
                  <a16:creationId xmlns:a16="http://schemas.microsoft.com/office/drawing/2014/main" id="{078D9973-9BA8-4173-9BB2-6E9D720F8D3C}"/>
                </a:ext>
              </a:extLst>
            </p:cNvPr>
            <p:cNvSpPr/>
            <p:nvPr/>
          </p:nvSpPr>
          <p:spPr bwMode="ltGray">
            <a:xfrm>
              <a:off x="8497435" y="1705428"/>
              <a:ext cx="2341562" cy="1962150"/>
            </a:xfrm>
            <a:custGeom>
              <a:avLst/>
              <a:gdLst>
                <a:gd name="T0" fmla="*/ 303 w 1299"/>
                <a:gd name="T1" fmla="*/ 1008 h 1008"/>
                <a:gd name="T2" fmla="*/ 1299 w 1299"/>
                <a:gd name="T3" fmla="*/ 1008 h 1008"/>
                <a:gd name="T4" fmla="*/ 1296 w 1299"/>
                <a:gd name="T5" fmla="*/ 315 h 1008"/>
                <a:gd name="T6" fmla="*/ 942 w 1299"/>
                <a:gd name="T7" fmla="*/ 0 h 1008"/>
                <a:gd name="T8" fmla="*/ 3 w 1299"/>
                <a:gd name="T9" fmla="*/ 0 h 1008"/>
                <a:gd name="T10" fmla="*/ 0 w 1299"/>
                <a:gd name="T11" fmla="*/ 723 h 1008"/>
                <a:gd name="T12" fmla="*/ 303 w 1299"/>
                <a:gd name="T13" fmla="*/ 1008 h 1008"/>
              </a:gdLst>
              <a:ahLst/>
              <a:cxnLst>
                <a:cxn ang="0">
                  <a:pos x="T0" y="T1"/>
                </a:cxn>
                <a:cxn ang="0">
                  <a:pos x="T2" y="T3"/>
                </a:cxn>
                <a:cxn ang="0">
                  <a:pos x="T4" y="T5"/>
                </a:cxn>
                <a:cxn ang="0">
                  <a:pos x="T6" y="T7"/>
                </a:cxn>
                <a:cxn ang="0">
                  <a:pos x="T8" y="T9"/>
                </a:cxn>
                <a:cxn ang="0">
                  <a:pos x="T10" y="T11"/>
                </a:cxn>
                <a:cxn ang="0">
                  <a:pos x="T12" y="T13"/>
                </a:cxn>
              </a:cxnLst>
              <a:rect l="0" t="0" r="r" b="b"/>
              <a:pathLst>
                <a:path w="1299" h="1008">
                  <a:moveTo>
                    <a:pt x="303" y="1008"/>
                  </a:moveTo>
                  <a:cubicBezTo>
                    <a:pt x="801" y="1008"/>
                    <a:pt x="1299" y="1008"/>
                    <a:pt x="1299" y="1008"/>
                  </a:cubicBezTo>
                  <a:cubicBezTo>
                    <a:pt x="1299" y="1008"/>
                    <a:pt x="1297" y="661"/>
                    <a:pt x="1296" y="315"/>
                  </a:cubicBezTo>
                  <a:cubicBezTo>
                    <a:pt x="1290" y="150"/>
                    <a:pt x="1161" y="0"/>
                    <a:pt x="942" y="0"/>
                  </a:cubicBezTo>
                  <a:cubicBezTo>
                    <a:pt x="472" y="0"/>
                    <a:pt x="3" y="0"/>
                    <a:pt x="3" y="0"/>
                  </a:cubicBezTo>
                  <a:cubicBezTo>
                    <a:pt x="3" y="0"/>
                    <a:pt x="1" y="361"/>
                    <a:pt x="0" y="723"/>
                  </a:cubicBezTo>
                  <a:cubicBezTo>
                    <a:pt x="0" y="915"/>
                    <a:pt x="144" y="1002"/>
                    <a:pt x="303" y="1008"/>
                  </a:cubicBezTo>
                  <a:close/>
                </a:path>
              </a:pathLst>
            </a:custGeom>
            <a:solidFill>
              <a:schemeClr val="hlink"/>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0" name="Freeform 4">
              <a:extLst>
                <a:ext uri="{FF2B5EF4-FFF2-40B4-BE49-F238E27FC236}">
                  <a16:creationId xmlns:a16="http://schemas.microsoft.com/office/drawing/2014/main" id="{4705185E-BBD1-45A4-BBF9-FCA433A66E8E}"/>
                </a:ext>
              </a:extLst>
            </p:cNvPr>
            <p:cNvSpPr/>
            <p:nvPr/>
          </p:nvSpPr>
          <p:spPr bwMode="ltGray">
            <a:xfrm>
              <a:off x="6036810" y="3796166"/>
              <a:ext cx="2341562" cy="1962150"/>
            </a:xfrm>
            <a:custGeom>
              <a:avLst/>
              <a:gdLst>
                <a:gd name="T0" fmla="*/ 303 w 1299"/>
                <a:gd name="T1" fmla="*/ 1008 h 1008"/>
                <a:gd name="T2" fmla="*/ 1299 w 1299"/>
                <a:gd name="T3" fmla="*/ 1008 h 1008"/>
                <a:gd name="T4" fmla="*/ 1296 w 1299"/>
                <a:gd name="T5" fmla="*/ 315 h 1008"/>
                <a:gd name="T6" fmla="*/ 942 w 1299"/>
                <a:gd name="T7" fmla="*/ 0 h 1008"/>
                <a:gd name="T8" fmla="*/ 3 w 1299"/>
                <a:gd name="T9" fmla="*/ 0 h 1008"/>
                <a:gd name="T10" fmla="*/ 0 w 1299"/>
                <a:gd name="T11" fmla="*/ 723 h 1008"/>
                <a:gd name="T12" fmla="*/ 303 w 1299"/>
                <a:gd name="T13" fmla="*/ 1008 h 1008"/>
              </a:gdLst>
              <a:ahLst/>
              <a:cxnLst>
                <a:cxn ang="0">
                  <a:pos x="T0" y="T1"/>
                </a:cxn>
                <a:cxn ang="0">
                  <a:pos x="T2" y="T3"/>
                </a:cxn>
                <a:cxn ang="0">
                  <a:pos x="T4" y="T5"/>
                </a:cxn>
                <a:cxn ang="0">
                  <a:pos x="T6" y="T7"/>
                </a:cxn>
                <a:cxn ang="0">
                  <a:pos x="T8" y="T9"/>
                </a:cxn>
                <a:cxn ang="0">
                  <a:pos x="T10" y="T11"/>
                </a:cxn>
                <a:cxn ang="0">
                  <a:pos x="T12" y="T13"/>
                </a:cxn>
              </a:cxnLst>
              <a:rect l="0" t="0" r="r" b="b"/>
              <a:pathLst>
                <a:path w="1299" h="1008">
                  <a:moveTo>
                    <a:pt x="303" y="1008"/>
                  </a:moveTo>
                  <a:cubicBezTo>
                    <a:pt x="801" y="1008"/>
                    <a:pt x="1299" y="1008"/>
                    <a:pt x="1299" y="1008"/>
                  </a:cubicBezTo>
                  <a:cubicBezTo>
                    <a:pt x="1299" y="1008"/>
                    <a:pt x="1297" y="661"/>
                    <a:pt x="1296" y="315"/>
                  </a:cubicBezTo>
                  <a:cubicBezTo>
                    <a:pt x="1290" y="150"/>
                    <a:pt x="1161" y="0"/>
                    <a:pt x="942" y="0"/>
                  </a:cubicBezTo>
                  <a:cubicBezTo>
                    <a:pt x="472" y="0"/>
                    <a:pt x="3" y="0"/>
                    <a:pt x="3" y="0"/>
                  </a:cubicBezTo>
                  <a:cubicBezTo>
                    <a:pt x="3" y="0"/>
                    <a:pt x="1" y="361"/>
                    <a:pt x="0" y="723"/>
                  </a:cubicBezTo>
                  <a:cubicBezTo>
                    <a:pt x="0" y="915"/>
                    <a:pt x="144" y="1002"/>
                    <a:pt x="303" y="1008"/>
                  </a:cubicBezTo>
                  <a:close/>
                </a:path>
              </a:pathLst>
            </a:custGeom>
            <a:solidFill>
              <a:schemeClr val="accent2"/>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5" name="Freeform 5">
              <a:extLst>
                <a:ext uri="{FF2B5EF4-FFF2-40B4-BE49-F238E27FC236}">
                  <a16:creationId xmlns:a16="http://schemas.microsoft.com/office/drawing/2014/main" id="{E58ABD4D-6AB0-409B-A521-8E22F3769E84}"/>
                </a:ext>
              </a:extLst>
            </p:cNvPr>
            <p:cNvSpPr/>
            <p:nvPr/>
          </p:nvSpPr>
          <p:spPr bwMode="gray">
            <a:xfrm flipH="1">
              <a:off x="8497435" y="3796166"/>
              <a:ext cx="2341562" cy="1962150"/>
            </a:xfrm>
            <a:custGeom>
              <a:avLst/>
              <a:gdLst>
                <a:gd name="T0" fmla="*/ 303 w 1299"/>
                <a:gd name="T1" fmla="*/ 1008 h 1008"/>
                <a:gd name="T2" fmla="*/ 1299 w 1299"/>
                <a:gd name="T3" fmla="*/ 1008 h 1008"/>
                <a:gd name="T4" fmla="*/ 1296 w 1299"/>
                <a:gd name="T5" fmla="*/ 315 h 1008"/>
                <a:gd name="T6" fmla="*/ 942 w 1299"/>
                <a:gd name="T7" fmla="*/ 0 h 1008"/>
                <a:gd name="T8" fmla="*/ 3 w 1299"/>
                <a:gd name="T9" fmla="*/ 0 h 1008"/>
                <a:gd name="T10" fmla="*/ 0 w 1299"/>
                <a:gd name="T11" fmla="*/ 723 h 1008"/>
                <a:gd name="T12" fmla="*/ 303 w 1299"/>
                <a:gd name="T13" fmla="*/ 1008 h 1008"/>
              </a:gdLst>
              <a:ahLst/>
              <a:cxnLst>
                <a:cxn ang="0">
                  <a:pos x="T0" y="T1"/>
                </a:cxn>
                <a:cxn ang="0">
                  <a:pos x="T2" y="T3"/>
                </a:cxn>
                <a:cxn ang="0">
                  <a:pos x="T4" y="T5"/>
                </a:cxn>
                <a:cxn ang="0">
                  <a:pos x="T6" y="T7"/>
                </a:cxn>
                <a:cxn ang="0">
                  <a:pos x="T8" y="T9"/>
                </a:cxn>
                <a:cxn ang="0">
                  <a:pos x="T10" y="T11"/>
                </a:cxn>
                <a:cxn ang="0">
                  <a:pos x="T12" y="T13"/>
                </a:cxn>
              </a:cxnLst>
              <a:rect l="0" t="0" r="r" b="b"/>
              <a:pathLst>
                <a:path w="1299" h="1008">
                  <a:moveTo>
                    <a:pt x="303" y="1008"/>
                  </a:moveTo>
                  <a:cubicBezTo>
                    <a:pt x="801" y="1008"/>
                    <a:pt x="1299" y="1008"/>
                    <a:pt x="1299" y="1008"/>
                  </a:cubicBezTo>
                  <a:cubicBezTo>
                    <a:pt x="1299" y="1008"/>
                    <a:pt x="1297" y="661"/>
                    <a:pt x="1296" y="315"/>
                  </a:cubicBezTo>
                  <a:cubicBezTo>
                    <a:pt x="1290" y="150"/>
                    <a:pt x="1161" y="0"/>
                    <a:pt x="942" y="0"/>
                  </a:cubicBezTo>
                  <a:cubicBezTo>
                    <a:pt x="472" y="0"/>
                    <a:pt x="3" y="0"/>
                    <a:pt x="3" y="0"/>
                  </a:cubicBezTo>
                  <a:cubicBezTo>
                    <a:pt x="3" y="0"/>
                    <a:pt x="1" y="361"/>
                    <a:pt x="0" y="723"/>
                  </a:cubicBezTo>
                  <a:cubicBezTo>
                    <a:pt x="0" y="915"/>
                    <a:pt x="144" y="1002"/>
                    <a:pt x="303" y="1008"/>
                  </a:cubicBezTo>
                  <a:close/>
                </a:path>
              </a:pathLst>
            </a:custGeom>
            <a:solidFill>
              <a:schemeClr val="accent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6" name="Oval 6">
              <a:extLst>
                <a:ext uri="{FF2B5EF4-FFF2-40B4-BE49-F238E27FC236}">
                  <a16:creationId xmlns:a16="http://schemas.microsoft.com/office/drawing/2014/main" id="{2ACC7323-7D79-442C-8B3B-A6B13735F9C0}"/>
                </a:ext>
              </a:extLst>
            </p:cNvPr>
            <p:cNvSpPr>
              <a:spLocks noChangeArrowheads="1"/>
            </p:cNvSpPr>
            <p:nvPr/>
          </p:nvSpPr>
          <p:spPr bwMode="gray">
            <a:xfrm>
              <a:off x="7322685" y="2634116"/>
              <a:ext cx="2362200" cy="2362200"/>
            </a:xfrm>
            <a:prstGeom prst="ellipse">
              <a:avLst/>
            </a:prstGeom>
            <a:solidFill>
              <a:srgbClr val="FFFFFF">
                <a:alpha val="50000"/>
              </a:srgbClr>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7" name="Text Box 7">
              <a:extLst>
                <a:ext uri="{FF2B5EF4-FFF2-40B4-BE49-F238E27FC236}">
                  <a16:creationId xmlns:a16="http://schemas.microsoft.com/office/drawing/2014/main" id="{96684B23-AFF1-4E41-B622-B0BB4625394F}"/>
                </a:ext>
              </a:extLst>
            </p:cNvPr>
            <p:cNvSpPr txBox="1">
              <a:spLocks noChangeArrowheads="1"/>
            </p:cNvSpPr>
            <p:nvPr/>
          </p:nvSpPr>
          <p:spPr bwMode="gray">
            <a:xfrm>
              <a:off x="6163813" y="2307770"/>
              <a:ext cx="1792287" cy="519113"/>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CN" altLang="en-US" sz="2800" b="1" dirty="0">
                  <a:solidFill>
                    <a:schemeClr val="bg1"/>
                  </a:solidFill>
                  <a:effectLst>
                    <a:outerShdw blurRad="38100" dist="38100" dir="2700000" algn="tl">
                      <a:srgbClr val="C0C0C0"/>
                    </a:outerShdw>
                  </a:effectLst>
                  <a:ea typeface="宋体" panose="02010600030101010101" pitchFamily="2" charset="-122"/>
                </a:rPr>
                <a:t>龋病</a:t>
              </a:r>
            </a:p>
          </p:txBody>
        </p:sp>
        <p:sp>
          <p:nvSpPr>
            <p:cNvPr id="79" name="Text Box 9">
              <a:extLst>
                <a:ext uri="{FF2B5EF4-FFF2-40B4-BE49-F238E27FC236}">
                  <a16:creationId xmlns:a16="http://schemas.microsoft.com/office/drawing/2014/main" id="{B06CC132-5D22-4160-9EAB-DE1CFD9B1E90}"/>
                </a:ext>
              </a:extLst>
            </p:cNvPr>
            <p:cNvSpPr txBox="1">
              <a:spLocks noChangeArrowheads="1"/>
            </p:cNvSpPr>
            <p:nvPr/>
          </p:nvSpPr>
          <p:spPr bwMode="black">
            <a:xfrm>
              <a:off x="8781597" y="2162629"/>
              <a:ext cx="1792288" cy="854075"/>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CN" altLang="en-US" sz="2000" b="1">
                  <a:solidFill>
                    <a:srgbClr val="FFFFFF"/>
                  </a:solidFill>
                  <a:ea typeface="宋体" panose="02010600030101010101" pitchFamily="2" charset="-122"/>
                </a:rPr>
                <a:t>牙髓病</a:t>
              </a:r>
            </a:p>
            <a:p>
              <a:pPr algn="ctr">
                <a:spcBef>
                  <a:spcPct val="50000"/>
                </a:spcBef>
              </a:pPr>
              <a:r>
                <a:rPr lang="zh-CN" altLang="en-US" sz="2000" b="1">
                  <a:solidFill>
                    <a:srgbClr val="FFFFFF"/>
                  </a:solidFill>
                  <a:ea typeface="宋体" panose="02010600030101010101" pitchFamily="2" charset="-122"/>
                </a:rPr>
                <a:t>根尖周病</a:t>
              </a:r>
            </a:p>
          </p:txBody>
        </p:sp>
        <p:sp>
          <p:nvSpPr>
            <p:cNvPr id="80" name="Text Box 10">
              <a:extLst>
                <a:ext uri="{FF2B5EF4-FFF2-40B4-BE49-F238E27FC236}">
                  <a16:creationId xmlns:a16="http://schemas.microsoft.com/office/drawing/2014/main" id="{6F58FCE5-B234-4004-876E-43EA2C449030}"/>
                </a:ext>
              </a:extLst>
            </p:cNvPr>
            <p:cNvSpPr txBox="1">
              <a:spLocks noChangeArrowheads="1"/>
            </p:cNvSpPr>
            <p:nvPr/>
          </p:nvSpPr>
          <p:spPr bwMode="black">
            <a:xfrm>
              <a:off x="6274936" y="4807404"/>
              <a:ext cx="1792287" cy="396875"/>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CN" altLang="en-US" sz="2000" b="1">
                  <a:solidFill>
                    <a:srgbClr val="FFFFFF"/>
                  </a:solidFill>
                  <a:ea typeface="宋体" panose="02010600030101010101" pitchFamily="2" charset="-122"/>
                </a:rPr>
                <a:t>牙外伤</a:t>
              </a:r>
            </a:p>
          </p:txBody>
        </p:sp>
        <p:sp>
          <p:nvSpPr>
            <p:cNvPr id="81" name="Text Box 11">
              <a:extLst>
                <a:ext uri="{FF2B5EF4-FFF2-40B4-BE49-F238E27FC236}">
                  <a16:creationId xmlns:a16="http://schemas.microsoft.com/office/drawing/2014/main" id="{699ED60C-397E-4F50-B820-AE8B95CA027F}"/>
                </a:ext>
              </a:extLst>
            </p:cNvPr>
            <p:cNvSpPr txBox="1">
              <a:spLocks noChangeArrowheads="1"/>
            </p:cNvSpPr>
            <p:nvPr/>
          </p:nvSpPr>
          <p:spPr bwMode="gray">
            <a:xfrm>
              <a:off x="8781597" y="4807404"/>
              <a:ext cx="1792288" cy="396875"/>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CN" altLang="en-US" sz="2000" b="1">
                  <a:solidFill>
                    <a:srgbClr val="FFFFFF"/>
                  </a:solidFill>
                  <a:ea typeface="宋体" panose="02010600030101010101" pitchFamily="2" charset="-122"/>
                </a:rPr>
                <a:t>错合畸形</a:t>
              </a:r>
            </a:p>
          </p:txBody>
        </p:sp>
        <p:sp>
          <p:nvSpPr>
            <p:cNvPr id="82" name="Rectangle 12">
              <a:extLst>
                <a:ext uri="{FF2B5EF4-FFF2-40B4-BE49-F238E27FC236}">
                  <a16:creationId xmlns:a16="http://schemas.microsoft.com/office/drawing/2014/main" id="{E3163DA4-4857-4F93-B60A-A7684FA413D7}"/>
                </a:ext>
              </a:extLst>
            </p:cNvPr>
            <p:cNvSpPr>
              <a:spLocks noChangeArrowheads="1"/>
            </p:cNvSpPr>
            <p:nvPr/>
          </p:nvSpPr>
          <p:spPr bwMode="auto">
            <a:xfrm>
              <a:off x="7637010" y="3153229"/>
              <a:ext cx="501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FFFFFF">
                        <a:alpha val="50000"/>
                      </a:srgbClr>
                    </a:outerShdw>
                  </a:effectLst>
                </a14:hiddenEffects>
              </a:ext>
            </a:extLst>
          </p:spPr>
          <p:txBody>
            <a:bodyPr wrap="none">
              <a:spAutoFit/>
            </a:bodyPr>
            <a:lstStyle/>
            <a:p>
              <a:pPr algn="l"/>
              <a:r>
                <a:rPr lang="en-US" altLang="zh-CN" b="1" dirty="0">
                  <a:solidFill>
                    <a:schemeClr val="tx1">
                      <a:lumMod val="85000"/>
                      <a:lumOff val="15000"/>
                    </a:schemeClr>
                  </a:solidFill>
                  <a:ea typeface="宋体" panose="02010600030101010101" pitchFamily="2" charset="-122"/>
                </a:rPr>
                <a:t>M1</a:t>
              </a:r>
            </a:p>
          </p:txBody>
        </p:sp>
        <p:sp>
          <p:nvSpPr>
            <p:cNvPr id="83" name="Rectangle 13">
              <a:extLst>
                <a:ext uri="{FF2B5EF4-FFF2-40B4-BE49-F238E27FC236}">
                  <a16:creationId xmlns:a16="http://schemas.microsoft.com/office/drawing/2014/main" id="{A7AB4B14-DF4C-40DE-90FE-D3B905492F52}"/>
                </a:ext>
              </a:extLst>
            </p:cNvPr>
            <p:cNvSpPr>
              <a:spLocks noChangeArrowheads="1"/>
            </p:cNvSpPr>
            <p:nvPr/>
          </p:nvSpPr>
          <p:spPr bwMode="auto">
            <a:xfrm>
              <a:off x="8737147" y="3153229"/>
              <a:ext cx="501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FFFFFF">
                        <a:alpha val="50000"/>
                      </a:srgbClr>
                    </a:outerShdw>
                  </a:effectLst>
                </a14:hiddenEffects>
              </a:ext>
            </a:extLst>
          </p:spPr>
          <p:txBody>
            <a:bodyPr wrap="none">
              <a:spAutoFit/>
            </a:bodyPr>
            <a:lstStyle/>
            <a:p>
              <a:pPr algn="l"/>
              <a:r>
                <a:rPr lang="en-US" altLang="zh-CN" b="1">
                  <a:solidFill>
                    <a:schemeClr val="tx1">
                      <a:lumMod val="85000"/>
                      <a:lumOff val="15000"/>
                    </a:schemeClr>
                  </a:solidFill>
                  <a:ea typeface="宋体" panose="02010600030101010101" pitchFamily="2" charset="-122"/>
                </a:rPr>
                <a:t>M2</a:t>
              </a:r>
            </a:p>
          </p:txBody>
        </p:sp>
        <p:sp>
          <p:nvSpPr>
            <p:cNvPr id="84" name="Rectangle 14">
              <a:extLst>
                <a:ext uri="{FF2B5EF4-FFF2-40B4-BE49-F238E27FC236}">
                  <a16:creationId xmlns:a16="http://schemas.microsoft.com/office/drawing/2014/main" id="{C7A51357-DBEF-4C92-A39E-EAEFA70CABF1}"/>
                </a:ext>
              </a:extLst>
            </p:cNvPr>
            <p:cNvSpPr>
              <a:spLocks noChangeArrowheads="1"/>
            </p:cNvSpPr>
            <p:nvPr/>
          </p:nvSpPr>
          <p:spPr bwMode="auto">
            <a:xfrm>
              <a:off x="7637010" y="4029529"/>
              <a:ext cx="501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FFFFFF">
                        <a:alpha val="50000"/>
                      </a:srgbClr>
                    </a:outerShdw>
                  </a:effectLst>
                </a14:hiddenEffects>
              </a:ext>
            </a:extLst>
          </p:spPr>
          <p:txBody>
            <a:bodyPr wrap="none">
              <a:spAutoFit/>
            </a:bodyPr>
            <a:lstStyle/>
            <a:p>
              <a:pPr algn="l"/>
              <a:r>
                <a:rPr lang="en-US" altLang="zh-CN" b="1">
                  <a:solidFill>
                    <a:schemeClr val="tx1">
                      <a:lumMod val="85000"/>
                      <a:lumOff val="15000"/>
                    </a:schemeClr>
                  </a:solidFill>
                  <a:ea typeface="宋体" panose="02010600030101010101" pitchFamily="2" charset="-122"/>
                </a:rPr>
                <a:t>M4</a:t>
              </a:r>
            </a:p>
          </p:txBody>
        </p:sp>
        <p:sp>
          <p:nvSpPr>
            <p:cNvPr id="85" name="Rectangle 15">
              <a:extLst>
                <a:ext uri="{FF2B5EF4-FFF2-40B4-BE49-F238E27FC236}">
                  <a16:creationId xmlns:a16="http://schemas.microsoft.com/office/drawing/2014/main" id="{3A9D74B9-4790-4764-B90A-9F52E4CD84D8}"/>
                </a:ext>
              </a:extLst>
            </p:cNvPr>
            <p:cNvSpPr>
              <a:spLocks noChangeArrowheads="1"/>
            </p:cNvSpPr>
            <p:nvPr/>
          </p:nvSpPr>
          <p:spPr bwMode="auto">
            <a:xfrm>
              <a:off x="8737147" y="4029529"/>
              <a:ext cx="501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FFFFFF">
                        <a:alpha val="50000"/>
                      </a:srgbClr>
                    </a:outerShdw>
                  </a:effectLst>
                </a14:hiddenEffects>
              </a:ext>
            </a:extLst>
          </p:spPr>
          <p:txBody>
            <a:bodyPr wrap="none">
              <a:spAutoFit/>
            </a:bodyPr>
            <a:lstStyle/>
            <a:p>
              <a:pPr algn="l"/>
              <a:r>
                <a:rPr lang="en-US" altLang="zh-CN" b="1">
                  <a:solidFill>
                    <a:schemeClr val="tx1">
                      <a:lumMod val="85000"/>
                      <a:lumOff val="15000"/>
                    </a:schemeClr>
                  </a:solidFill>
                  <a:ea typeface="宋体" panose="02010600030101010101" pitchFamily="2" charset="-122"/>
                </a:rPr>
                <a:t>M3</a:t>
              </a:r>
            </a:p>
          </p:txBody>
        </p:sp>
      </p:grpSp>
      <p:pic>
        <p:nvPicPr>
          <p:cNvPr id="3" name="图片 2">
            <a:extLst>
              <a:ext uri="{FF2B5EF4-FFF2-40B4-BE49-F238E27FC236}">
                <a16:creationId xmlns:a16="http://schemas.microsoft.com/office/drawing/2014/main" id="{020E540C-D03D-43BD-9A8B-9BCECE6EDB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035" y="1392652"/>
            <a:ext cx="2951358" cy="4768035"/>
          </a:xfrm>
          <a:prstGeom prst="rect">
            <a:avLst/>
          </a:prstGeom>
        </p:spPr>
      </p:pic>
    </p:spTree>
    <p:extLst>
      <p:ext uri="{BB962C8B-B14F-4D97-AF65-F5344CB8AC3E}">
        <p14:creationId xmlns:p14="http://schemas.microsoft.com/office/powerpoint/2010/main" val="1909606084"/>
      </p:ext>
    </p:extLst>
  </p:cSld>
  <p:clrMapOvr>
    <a:masterClrMapping/>
  </p:clrMapOvr>
  <mc:AlternateContent xmlns:mc="http://schemas.openxmlformats.org/markup-compatibility/2006" xmlns:p14="http://schemas.microsoft.com/office/powerpoint/2010/main">
    <mc:Choice Requires="p14">
      <p:transition spd="slow" p14:dur="2500" advTm="4000">
        <p:fade/>
      </p:transition>
    </mc:Choice>
    <mc:Fallback xmlns="">
      <p:transition spd="slow" advTm="4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500"/>
                                            <p:tgtEl>
                                              <p:spTgt spid="29"/>
                                            </p:tgtEl>
                                          </p:cBhvr>
                                        </p:animEffect>
                                        <p:anim calcmode="lin" valueType="num">
                                          <p:cBhvr>
                                            <p:cTn id="8" dur="1500" fill="hold"/>
                                            <p:tgtEl>
                                              <p:spTgt spid="29"/>
                                            </p:tgtEl>
                                            <p:attrNameLst>
                                              <p:attrName>ppt_x</p:attrName>
                                            </p:attrNameLst>
                                          </p:cBhvr>
                                          <p:tavLst>
                                            <p:tav tm="0">
                                              <p:val>
                                                <p:strVal val="#ppt_x"/>
                                              </p:val>
                                            </p:tav>
                                            <p:tav tm="100000">
                                              <p:val>
                                                <p:strVal val="#ppt_x"/>
                                              </p:val>
                                            </p:tav>
                                          </p:tavLst>
                                        </p:anim>
                                        <p:anim calcmode="lin" valueType="num">
                                          <p:cBhvr>
                                            <p:cTn id="9" dur="15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250"/>
                                            <p:tgtEl>
                                              <p:spTgt spid="30"/>
                                            </p:tgtEl>
                                          </p:cBhvr>
                                        </p:animEffect>
                                        <p:anim calcmode="lin" valueType="num">
                                          <p:cBhvr>
                                            <p:cTn id="13" dur="1250" fill="hold"/>
                                            <p:tgtEl>
                                              <p:spTgt spid="30"/>
                                            </p:tgtEl>
                                            <p:attrNameLst>
                                              <p:attrName>ppt_x</p:attrName>
                                            </p:attrNameLst>
                                          </p:cBhvr>
                                          <p:tavLst>
                                            <p:tav tm="0">
                                              <p:val>
                                                <p:strVal val="#ppt_x"/>
                                              </p:val>
                                            </p:tav>
                                            <p:tav tm="100000">
                                              <p:val>
                                                <p:strVal val="#ppt_x"/>
                                              </p:val>
                                            </p:tav>
                                          </p:tavLst>
                                        </p:anim>
                                        <p:anim calcmode="lin" valueType="num">
                                          <p:cBhvr>
                                            <p:cTn id="14" dur="1250" fill="hold"/>
                                            <p:tgtEl>
                                              <p:spTgt spid="30"/>
                                            </p:tgtEl>
                                            <p:attrNameLst>
                                              <p:attrName>ppt_y</p:attrName>
                                            </p:attrNameLst>
                                          </p:cBhvr>
                                          <p:tavLst>
                                            <p:tav tm="0">
                                              <p:val>
                                                <p:strVal val="#ppt_y+.1"/>
                                              </p:val>
                                            </p:tav>
                                            <p:tav tm="100000">
                                              <p:val>
                                                <p:strVal val="#ppt_y"/>
                                              </p:val>
                                            </p:tav>
                                          </p:tavLst>
                                        </p:anim>
                                      </p:childTnLst>
                                    </p:cTn>
                                  </p:par>
                                  <p:par>
                                    <p:cTn id="15" presetID="2" presetClass="entr" presetSubtype="4" fill="hold" nodeType="withEffect" p14:presetBounceEnd="44000">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14:bounceEnd="44000">
                                          <p:cBhvr additive="base">
                                            <p:cTn id="17" dur="1500" fill="hold"/>
                                            <p:tgtEl>
                                              <p:spTgt spid="9"/>
                                            </p:tgtEl>
                                            <p:attrNameLst>
                                              <p:attrName>ppt_x</p:attrName>
                                            </p:attrNameLst>
                                          </p:cBhvr>
                                          <p:tavLst>
                                            <p:tav tm="0">
                                              <p:val>
                                                <p:strVal val="#ppt_x"/>
                                              </p:val>
                                            </p:tav>
                                            <p:tav tm="100000">
                                              <p:val>
                                                <p:strVal val="#ppt_x"/>
                                              </p:val>
                                            </p:tav>
                                          </p:tavLst>
                                        </p:anim>
                                        <p:anim calcmode="lin" valueType="num" p14:bounceEnd="44000">
                                          <p:cBhvr additive="base">
                                            <p:cTn id="18" dur="1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randombar(horizontal)">
                                          <p:cBhvr>
                                            <p:cTn id="23" dur="500"/>
                                            <p:tgtEl>
                                              <p:spTgt spid="26"/>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78"/>
                                            </p:tgtEl>
                                            <p:attrNameLst>
                                              <p:attrName>style.visibility</p:attrName>
                                            </p:attrNameLst>
                                          </p:cBhvr>
                                          <p:to>
                                            <p:strVal val="visible"/>
                                          </p:to>
                                        </p:set>
                                        <p:animEffect transition="in" filter="randombar(horizontal)">
                                          <p:cBhvr>
                                            <p:cTn id="26" dur="500"/>
                                            <p:tgtEl>
                                              <p:spTgt spid="78"/>
                                            </p:tgtEl>
                                          </p:cBhvr>
                                        </p:animEffect>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1000"/>
                                            <p:tgtEl>
                                              <p:spTgt spid="3"/>
                                            </p:tgtEl>
                                          </p:cBhvr>
                                        </p:animEffect>
                                        <p:anim calcmode="lin" valueType="num">
                                          <p:cBhvr>
                                            <p:cTn id="38" dur="1000" fill="hold"/>
                                            <p:tgtEl>
                                              <p:spTgt spid="3"/>
                                            </p:tgtEl>
                                            <p:attrNameLst>
                                              <p:attrName>ppt_x</p:attrName>
                                            </p:attrNameLst>
                                          </p:cBhvr>
                                          <p:tavLst>
                                            <p:tav tm="0">
                                              <p:val>
                                                <p:strVal val="#ppt_x"/>
                                              </p:val>
                                            </p:tav>
                                            <p:tav tm="100000">
                                              <p:val>
                                                <p:strVal val="#ppt_x"/>
                                              </p:val>
                                            </p:tav>
                                          </p:tavLst>
                                        </p:anim>
                                        <p:anim calcmode="lin" valueType="num">
                                          <p:cBhvr>
                                            <p:cTn id="39" dur="1000" fill="hold"/>
                                            <p:tgtEl>
                                              <p:spTgt spid="3"/>
                                            </p:tgtEl>
                                            <p:attrNameLst>
                                              <p:attrName>ppt_y</p:attrName>
                                            </p:attrNameLst>
                                          </p:cBhvr>
                                          <p:tavLst>
                                            <p:tav tm="0">
                                              <p:val>
                                                <p:strVal val="#ppt_y+.1"/>
                                              </p:val>
                                            </p:tav>
                                            <p:tav tm="100000">
                                              <p:val>
                                                <p:strVal val="#ppt_y"/>
                                              </p:val>
                                            </p:tav>
                                          </p:tavLst>
                                        </p:anim>
                                      </p:childTnLst>
                                    </p:cTn>
                                  </p:par>
                                  <p:par>
                                    <p:cTn id="40" presetID="8" presetClass="emph" presetSubtype="0" fill="hold" nodeType="withEffect">
                                      <p:stCondLst>
                                        <p:cond delay="0"/>
                                      </p:stCondLst>
                                      <p:childTnLst>
                                        <p:animRot by="21600000">
                                          <p:cBhvr>
                                            <p:cTn id="41" dur="35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animBg="1"/>
          <p:bldP spid="30" grpId="0" animBg="1"/>
          <p:bldP spid="7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500"/>
                                            <p:tgtEl>
                                              <p:spTgt spid="29"/>
                                            </p:tgtEl>
                                          </p:cBhvr>
                                        </p:animEffect>
                                        <p:anim calcmode="lin" valueType="num">
                                          <p:cBhvr>
                                            <p:cTn id="8" dur="1500" fill="hold"/>
                                            <p:tgtEl>
                                              <p:spTgt spid="29"/>
                                            </p:tgtEl>
                                            <p:attrNameLst>
                                              <p:attrName>ppt_x</p:attrName>
                                            </p:attrNameLst>
                                          </p:cBhvr>
                                          <p:tavLst>
                                            <p:tav tm="0">
                                              <p:val>
                                                <p:strVal val="#ppt_x"/>
                                              </p:val>
                                            </p:tav>
                                            <p:tav tm="100000">
                                              <p:val>
                                                <p:strVal val="#ppt_x"/>
                                              </p:val>
                                            </p:tav>
                                          </p:tavLst>
                                        </p:anim>
                                        <p:anim calcmode="lin" valueType="num">
                                          <p:cBhvr>
                                            <p:cTn id="9" dur="15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250"/>
                                            <p:tgtEl>
                                              <p:spTgt spid="30"/>
                                            </p:tgtEl>
                                          </p:cBhvr>
                                        </p:animEffect>
                                        <p:anim calcmode="lin" valueType="num">
                                          <p:cBhvr>
                                            <p:cTn id="13" dur="1250" fill="hold"/>
                                            <p:tgtEl>
                                              <p:spTgt spid="30"/>
                                            </p:tgtEl>
                                            <p:attrNameLst>
                                              <p:attrName>ppt_x</p:attrName>
                                            </p:attrNameLst>
                                          </p:cBhvr>
                                          <p:tavLst>
                                            <p:tav tm="0">
                                              <p:val>
                                                <p:strVal val="#ppt_x"/>
                                              </p:val>
                                            </p:tav>
                                            <p:tav tm="100000">
                                              <p:val>
                                                <p:strVal val="#ppt_x"/>
                                              </p:val>
                                            </p:tav>
                                          </p:tavLst>
                                        </p:anim>
                                        <p:anim calcmode="lin" valueType="num">
                                          <p:cBhvr>
                                            <p:cTn id="14" dur="1250" fill="hold"/>
                                            <p:tgtEl>
                                              <p:spTgt spid="30"/>
                                            </p:tgtEl>
                                            <p:attrNameLst>
                                              <p:attrName>ppt_y</p:attrName>
                                            </p:attrNameLst>
                                          </p:cBhvr>
                                          <p:tavLst>
                                            <p:tav tm="0">
                                              <p:val>
                                                <p:strVal val="#ppt_y+.1"/>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1500" fill="hold"/>
                                            <p:tgtEl>
                                              <p:spTgt spid="9"/>
                                            </p:tgtEl>
                                            <p:attrNameLst>
                                              <p:attrName>ppt_x</p:attrName>
                                            </p:attrNameLst>
                                          </p:cBhvr>
                                          <p:tavLst>
                                            <p:tav tm="0">
                                              <p:val>
                                                <p:strVal val="#ppt_x"/>
                                              </p:val>
                                            </p:tav>
                                            <p:tav tm="100000">
                                              <p:val>
                                                <p:strVal val="#ppt_x"/>
                                              </p:val>
                                            </p:tav>
                                          </p:tavLst>
                                        </p:anim>
                                        <p:anim calcmode="lin" valueType="num">
                                          <p:cBhvr additive="base">
                                            <p:cTn id="18" dur="1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randombar(horizontal)">
                                          <p:cBhvr>
                                            <p:cTn id="23" dur="500"/>
                                            <p:tgtEl>
                                              <p:spTgt spid="26"/>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78"/>
                                            </p:tgtEl>
                                            <p:attrNameLst>
                                              <p:attrName>style.visibility</p:attrName>
                                            </p:attrNameLst>
                                          </p:cBhvr>
                                          <p:to>
                                            <p:strVal val="visible"/>
                                          </p:to>
                                        </p:set>
                                        <p:animEffect transition="in" filter="randombar(horizontal)">
                                          <p:cBhvr>
                                            <p:cTn id="26" dur="500"/>
                                            <p:tgtEl>
                                              <p:spTgt spid="78"/>
                                            </p:tgtEl>
                                          </p:cBhvr>
                                        </p:animEffect>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1000"/>
                                            <p:tgtEl>
                                              <p:spTgt spid="3"/>
                                            </p:tgtEl>
                                          </p:cBhvr>
                                        </p:animEffect>
                                        <p:anim calcmode="lin" valueType="num">
                                          <p:cBhvr>
                                            <p:cTn id="38" dur="1000" fill="hold"/>
                                            <p:tgtEl>
                                              <p:spTgt spid="3"/>
                                            </p:tgtEl>
                                            <p:attrNameLst>
                                              <p:attrName>ppt_x</p:attrName>
                                            </p:attrNameLst>
                                          </p:cBhvr>
                                          <p:tavLst>
                                            <p:tav tm="0">
                                              <p:val>
                                                <p:strVal val="#ppt_x"/>
                                              </p:val>
                                            </p:tav>
                                            <p:tav tm="100000">
                                              <p:val>
                                                <p:strVal val="#ppt_x"/>
                                              </p:val>
                                            </p:tav>
                                          </p:tavLst>
                                        </p:anim>
                                        <p:anim calcmode="lin" valueType="num">
                                          <p:cBhvr>
                                            <p:cTn id="39" dur="1000" fill="hold"/>
                                            <p:tgtEl>
                                              <p:spTgt spid="3"/>
                                            </p:tgtEl>
                                            <p:attrNameLst>
                                              <p:attrName>ppt_y</p:attrName>
                                            </p:attrNameLst>
                                          </p:cBhvr>
                                          <p:tavLst>
                                            <p:tav tm="0">
                                              <p:val>
                                                <p:strVal val="#ppt_y+.1"/>
                                              </p:val>
                                            </p:tav>
                                            <p:tav tm="100000">
                                              <p:val>
                                                <p:strVal val="#ppt_y"/>
                                              </p:val>
                                            </p:tav>
                                          </p:tavLst>
                                        </p:anim>
                                      </p:childTnLst>
                                    </p:cTn>
                                  </p:par>
                                  <p:par>
                                    <p:cTn id="40" presetID="8" presetClass="emph" presetSubtype="0" fill="hold" nodeType="withEffect">
                                      <p:stCondLst>
                                        <p:cond delay="0"/>
                                      </p:stCondLst>
                                      <p:childTnLst>
                                        <p:animRot by="21600000">
                                          <p:cBhvr>
                                            <p:cTn id="41" dur="35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animBg="1"/>
          <p:bldP spid="30" grpId="0" animBg="1"/>
          <p:bldP spid="78"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12192000"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TextBox 1"/>
          <p:cNvSpPr txBox="1"/>
          <p:nvPr/>
        </p:nvSpPr>
        <p:spPr>
          <a:xfrm>
            <a:off x="5090752" y="526316"/>
            <a:ext cx="4862456" cy="584775"/>
          </a:xfrm>
          <a:prstGeom prst="rect">
            <a:avLst/>
          </a:prstGeom>
          <a:noFill/>
        </p:spPr>
        <p:txBody>
          <a:bodyPr wrap="square" rtlCol="0">
            <a:spAutoFit/>
          </a:bodyPr>
          <a:lstStyle/>
          <a:p>
            <a:r>
              <a:rPr lang="zh-CN" altLang="en-US" sz="3200" b="1" dirty="0">
                <a:solidFill>
                  <a:srgbClr val="0197D6"/>
                </a:solidFill>
                <a:latin typeface="微软雅黑" panose="020B0503020204020204" pitchFamily="34" charset="-122"/>
                <a:ea typeface="微软雅黑" panose="020B0503020204020204" pitchFamily="34" charset="-122"/>
              </a:rPr>
              <a:t>乳牙龋病</a:t>
            </a:r>
          </a:p>
        </p:txBody>
      </p:sp>
      <p:sp>
        <p:nvSpPr>
          <p:cNvPr id="29" name="任意多边形 28"/>
          <p:cNvSpPr/>
          <p:nvPr/>
        </p:nvSpPr>
        <p:spPr>
          <a:xfrm>
            <a:off x="0" y="6023466"/>
            <a:ext cx="12192000" cy="904875"/>
          </a:xfrm>
          <a:custGeom>
            <a:avLst/>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rgbClr val="7FCE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0" y="6250161"/>
            <a:ext cx="12192000" cy="904875"/>
          </a:xfrm>
          <a:custGeom>
            <a:avLst/>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rgbClr val="019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a:extLst>
              <a:ext uri="{FF2B5EF4-FFF2-40B4-BE49-F238E27FC236}">
                <a16:creationId xmlns:a16="http://schemas.microsoft.com/office/drawing/2014/main" id="{B0412DFB-A013-44E9-BCF4-FA79C4CED5DB}"/>
              </a:ext>
            </a:extLst>
          </p:cNvPr>
          <p:cNvGrpSpPr/>
          <p:nvPr/>
        </p:nvGrpSpPr>
        <p:grpSpPr>
          <a:xfrm>
            <a:off x="3672425" y="121430"/>
            <a:ext cx="1284559" cy="1284558"/>
            <a:chOff x="2132930" y="1035327"/>
            <a:chExt cx="1307248" cy="1307248"/>
          </a:xfrm>
        </p:grpSpPr>
        <p:grpSp>
          <p:nvGrpSpPr>
            <p:cNvPr id="10" name="组合 9">
              <a:extLst>
                <a:ext uri="{FF2B5EF4-FFF2-40B4-BE49-F238E27FC236}">
                  <a16:creationId xmlns:a16="http://schemas.microsoft.com/office/drawing/2014/main" id="{396C22E5-2BDC-4830-BE50-F7CEFFF6655F}"/>
                </a:ext>
              </a:extLst>
            </p:cNvPr>
            <p:cNvGrpSpPr/>
            <p:nvPr/>
          </p:nvGrpSpPr>
          <p:grpSpPr>
            <a:xfrm rot="20755360">
              <a:off x="2132930" y="1035327"/>
              <a:ext cx="1307248" cy="1307248"/>
              <a:chOff x="5153025" y="4019551"/>
              <a:chExt cx="1866899" cy="1866899"/>
            </a:xfrm>
          </p:grpSpPr>
          <p:sp>
            <p:nvSpPr>
              <p:cNvPr id="12" name="椭圆 11">
                <a:extLst>
                  <a:ext uri="{FF2B5EF4-FFF2-40B4-BE49-F238E27FC236}">
                    <a16:creationId xmlns:a16="http://schemas.microsoft.com/office/drawing/2014/main" id="{AF5E3CD0-1140-4305-9F15-A436E4312D04}"/>
                  </a:ext>
                </a:extLst>
              </p:cNvPr>
              <p:cNvSpPr/>
              <p:nvPr/>
            </p:nvSpPr>
            <p:spPr>
              <a:xfrm>
                <a:off x="5566468" y="4396051"/>
                <a:ext cx="1047657" cy="1047657"/>
              </a:xfrm>
              <a:prstGeom prst="ellipse">
                <a:avLst/>
              </a:prstGeom>
              <a:solidFill>
                <a:srgbClr val="FFC000"/>
              </a:solidFill>
              <a:ln w="22225">
                <a:solidFill>
                  <a:srgbClr val="FFC000"/>
                </a:solidFill>
              </a:ln>
              <a:effectLst>
                <a:innerShdw blurRad="241300" dist="76200">
                  <a:srgbClr val="FFFF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a:extLst>
                  <a:ext uri="{FF2B5EF4-FFF2-40B4-BE49-F238E27FC236}">
                    <a16:creationId xmlns:a16="http://schemas.microsoft.com/office/drawing/2014/main" id="{272687CA-BB15-40F6-80E0-4DEE53C88AA3}"/>
                  </a:ext>
                </a:extLst>
              </p:cNvPr>
              <p:cNvGrpSpPr/>
              <p:nvPr/>
            </p:nvGrpSpPr>
            <p:grpSpPr>
              <a:xfrm>
                <a:off x="6050915" y="4019551"/>
                <a:ext cx="71120" cy="1866899"/>
                <a:chOff x="6072187" y="3914775"/>
                <a:chExt cx="0" cy="2143125"/>
              </a:xfrm>
            </p:grpSpPr>
            <p:cxnSp>
              <p:nvCxnSpPr>
                <p:cNvPr id="23" name="直接连接符 22">
                  <a:extLst>
                    <a:ext uri="{FF2B5EF4-FFF2-40B4-BE49-F238E27FC236}">
                      <a16:creationId xmlns:a16="http://schemas.microsoft.com/office/drawing/2014/main" id="{F153AEFE-D409-4EBA-BE27-1F039C201435}"/>
                    </a:ext>
                  </a:extLst>
                </p:cNvPr>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6566EC54-30E2-4A9F-8084-452D50AE54D7}"/>
                    </a:ext>
                  </a:extLst>
                </p:cNvPr>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14" name="组合 13">
                <a:extLst>
                  <a:ext uri="{FF2B5EF4-FFF2-40B4-BE49-F238E27FC236}">
                    <a16:creationId xmlns:a16="http://schemas.microsoft.com/office/drawing/2014/main" id="{F9676561-3615-4A85-8EF9-F8B215A5F07F}"/>
                  </a:ext>
                </a:extLst>
              </p:cNvPr>
              <p:cNvGrpSpPr/>
              <p:nvPr/>
            </p:nvGrpSpPr>
            <p:grpSpPr>
              <a:xfrm rot="16200000">
                <a:off x="6050915" y="4019551"/>
                <a:ext cx="71120" cy="1866899"/>
                <a:chOff x="6072187" y="3914775"/>
                <a:chExt cx="0" cy="2143125"/>
              </a:xfrm>
            </p:grpSpPr>
            <p:cxnSp>
              <p:nvCxnSpPr>
                <p:cNvPr id="21" name="直接连接符 20">
                  <a:extLst>
                    <a:ext uri="{FF2B5EF4-FFF2-40B4-BE49-F238E27FC236}">
                      <a16:creationId xmlns:a16="http://schemas.microsoft.com/office/drawing/2014/main" id="{C0FF5CAA-A886-45B6-AE94-0DBB1FB8F9E8}"/>
                    </a:ext>
                  </a:extLst>
                </p:cNvPr>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12B0F28A-AD72-4628-820F-C819DDCD59ED}"/>
                    </a:ext>
                  </a:extLst>
                </p:cNvPr>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15" name="组合 14">
                <a:extLst>
                  <a:ext uri="{FF2B5EF4-FFF2-40B4-BE49-F238E27FC236}">
                    <a16:creationId xmlns:a16="http://schemas.microsoft.com/office/drawing/2014/main" id="{43A34632-9BBB-4EFB-8496-DAD5358682E8}"/>
                  </a:ext>
                </a:extLst>
              </p:cNvPr>
              <p:cNvGrpSpPr/>
              <p:nvPr/>
            </p:nvGrpSpPr>
            <p:grpSpPr>
              <a:xfrm rot="2700000">
                <a:off x="6050915" y="4019551"/>
                <a:ext cx="71120" cy="1866899"/>
                <a:chOff x="6072187" y="3914775"/>
                <a:chExt cx="0" cy="2143125"/>
              </a:xfrm>
            </p:grpSpPr>
            <p:cxnSp>
              <p:nvCxnSpPr>
                <p:cNvPr id="19" name="直接连接符 18">
                  <a:extLst>
                    <a:ext uri="{FF2B5EF4-FFF2-40B4-BE49-F238E27FC236}">
                      <a16:creationId xmlns:a16="http://schemas.microsoft.com/office/drawing/2014/main" id="{A4B8F596-9C16-480B-834E-4FCF6D89CB39}"/>
                    </a:ext>
                  </a:extLst>
                </p:cNvPr>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1A4483E3-A9B5-41AC-881C-F0168CBC8421}"/>
                    </a:ext>
                  </a:extLst>
                </p:cNvPr>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16" name="组合 15">
                <a:extLst>
                  <a:ext uri="{FF2B5EF4-FFF2-40B4-BE49-F238E27FC236}">
                    <a16:creationId xmlns:a16="http://schemas.microsoft.com/office/drawing/2014/main" id="{2D9ED2F6-A502-43C4-A0F6-449FA72C2C81}"/>
                  </a:ext>
                </a:extLst>
              </p:cNvPr>
              <p:cNvGrpSpPr/>
              <p:nvPr/>
            </p:nvGrpSpPr>
            <p:grpSpPr>
              <a:xfrm rot="18900000" flipH="1">
                <a:off x="6050915" y="4019551"/>
                <a:ext cx="71120" cy="1866899"/>
                <a:chOff x="6072187" y="3914775"/>
                <a:chExt cx="0" cy="2143125"/>
              </a:xfrm>
            </p:grpSpPr>
            <p:cxnSp>
              <p:nvCxnSpPr>
                <p:cNvPr id="17" name="直接连接符 16">
                  <a:extLst>
                    <a:ext uri="{FF2B5EF4-FFF2-40B4-BE49-F238E27FC236}">
                      <a16:creationId xmlns:a16="http://schemas.microsoft.com/office/drawing/2014/main" id="{4706947B-E6C0-4993-83A0-85513AC19561}"/>
                    </a:ext>
                  </a:extLst>
                </p:cNvPr>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E1F872F7-69DD-45CE-AB6B-49C95DCBFB24}"/>
                    </a:ext>
                  </a:extLst>
                </p:cNvPr>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sp>
          <p:nvSpPr>
            <p:cNvPr id="11" name="弧形 10">
              <a:extLst>
                <a:ext uri="{FF2B5EF4-FFF2-40B4-BE49-F238E27FC236}">
                  <a16:creationId xmlns:a16="http://schemas.microsoft.com/office/drawing/2014/main" id="{B116167E-2AD8-4768-B26A-1F7D4256699F}"/>
                </a:ext>
              </a:extLst>
            </p:cNvPr>
            <p:cNvSpPr/>
            <p:nvPr/>
          </p:nvSpPr>
          <p:spPr>
            <a:xfrm>
              <a:off x="2477044" y="1366932"/>
              <a:ext cx="594214" cy="594214"/>
            </a:xfrm>
            <a:prstGeom prst="arc">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pic>
        <p:nvPicPr>
          <p:cNvPr id="41" name="Picture 8" descr="奶瓶龋">
            <a:extLst>
              <a:ext uri="{FF2B5EF4-FFF2-40B4-BE49-F238E27FC236}">
                <a16:creationId xmlns:a16="http://schemas.microsoft.com/office/drawing/2014/main" id="{888E5A92-5C23-48F0-8D3A-7A29C593ECF3}"/>
              </a:ext>
            </a:extLst>
          </p:cNvPr>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656" y="2164258"/>
            <a:ext cx="5206669" cy="312430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42" name="Picture 4" descr="caries 3">
            <a:extLst>
              <a:ext uri="{FF2B5EF4-FFF2-40B4-BE49-F238E27FC236}">
                <a16:creationId xmlns:a16="http://schemas.microsoft.com/office/drawing/2014/main" id="{D20465EE-6E06-4066-9003-E764C22AFB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6134" y="2163529"/>
            <a:ext cx="5218509" cy="312503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8" name="AutoShape 11">
            <a:extLst>
              <a:ext uri="{FF2B5EF4-FFF2-40B4-BE49-F238E27FC236}">
                <a16:creationId xmlns:a16="http://schemas.microsoft.com/office/drawing/2014/main" id="{E297081E-435E-40FF-ADBC-49DE569B6884}"/>
              </a:ext>
            </a:extLst>
          </p:cNvPr>
          <p:cNvSpPr>
            <a:spLocks/>
          </p:cNvSpPr>
          <p:nvPr/>
        </p:nvSpPr>
        <p:spPr bwMode="auto">
          <a:xfrm>
            <a:off x="891297" y="4484915"/>
            <a:ext cx="3243452" cy="63686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599"/>
                </a:lnTo>
                <a:lnTo>
                  <a:pt x="0" y="21599"/>
                </a:lnTo>
                <a:lnTo>
                  <a:pt x="0" y="0"/>
                </a:lnTo>
                <a:close/>
              </a:path>
            </a:pathLst>
          </a:custGeom>
          <a:solidFill>
            <a:schemeClr val="accent1">
              <a:alpha val="7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22852" tIns="22852" rIns="22852" bIns="22852" anchor="ctr"/>
          <a:lstStyle/>
          <a:p>
            <a:pPr algn="ctr"/>
            <a:endParaRPr lang="zh-CN" altLang="en-US" sz="1327"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Rectangle 4">
            <a:extLst>
              <a:ext uri="{FF2B5EF4-FFF2-40B4-BE49-F238E27FC236}">
                <a16:creationId xmlns:a16="http://schemas.microsoft.com/office/drawing/2014/main" id="{9BC9431F-67DA-4136-B0A0-1CA23FAA307E}"/>
              </a:ext>
            </a:extLst>
          </p:cNvPr>
          <p:cNvSpPr>
            <a:spLocks noChangeArrowheads="1"/>
          </p:cNvSpPr>
          <p:nvPr/>
        </p:nvSpPr>
        <p:spPr bwMode="auto">
          <a:xfrm>
            <a:off x="959980" y="4560761"/>
            <a:ext cx="237626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b="1" dirty="0">
                <a:solidFill>
                  <a:schemeClr val="bg1"/>
                </a:solidFill>
                <a:ea typeface="宋体" panose="02010600030101010101" pitchFamily="2" charset="-122"/>
              </a:rPr>
              <a:t>奶瓶龋</a:t>
            </a:r>
          </a:p>
        </p:txBody>
      </p:sp>
    </p:spTree>
    <p:extLst>
      <p:ext uri="{BB962C8B-B14F-4D97-AF65-F5344CB8AC3E}">
        <p14:creationId xmlns:p14="http://schemas.microsoft.com/office/powerpoint/2010/main" val="1147594526"/>
      </p:ext>
    </p:extLst>
  </p:cSld>
  <p:clrMapOvr>
    <a:masterClrMapping/>
  </p:clrMapOvr>
  <mc:AlternateContent xmlns:mc="http://schemas.openxmlformats.org/markup-compatibility/2006" xmlns:p14="http://schemas.microsoft.com/office/powerpoint/2010/main">
    <mc:Choice Requires="p14">
      <p:transition spd="slow" p14:dur="2500" advTm="4000">
        <p:fade/>
      </p:transition>
    </mc:Choice>
    <mc:Fallback xmlns="">
      <p:transition spd="slow" advTm="4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500"/>
                                            <p:tgtEl>
                                              <p:spTgt spid="29"/>
                                            </p:tgtEl>
                                          </p:cBhvr>
                                        </p:animEffect>
                                        <p:anim calcmode="lin" valueType="num">
                                          <p:cBhvr>
                                            <p:cTn id="8" dur="1500" fill="hold"/>
                                            <p:tgtEl>
                                              <p:spTgt spid="29"/>
                                            </p:tgtEl>
                                            <p:attrNameLst>
                                              <p:attrName>ppt_x</p:attrName>
                                            </p:attrNameLst>
                                          </p:cBhvr>
                                          <p:tavLst>
                                            <p:tav tm="0">
                                              <p:val>
                                                <p:strVal val="#ppt_x"/>
                                              </p:val>
                                            </p:tav>
                                            <p:tav tm="100000">
                                              <p:val>
                                                <p:strVal val="#ppt_x"/>
                                              </p:val>
                                            </p:tav>
                                          </p:tavLst>
                                        </p:anim>
                                        <p:anim calcmode="lin" valueType="num">
                                          <p:cBhvr>
                                            <p:cTn id="9" dur="15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250"/>
                                            <p:tgtEl>
                                              <p:spTgt spid="30"/>
                                            </p:tgtEl>
                                          </p:cBhvr>
                                        </p:animEffect>
                                        <p:anim calcmode="lin" valueType="num">
                                          <p:cBhvr>
                                            <p:cTn id="13" dur="1250" fill="hold"/>
                                            <p:tgtEl>
                                              <p:spTgt spid="30"/>
                                            </p:tgtEl>
                                            <p:attrNameLst>
                                              <p:attrName>ppt_x</p:attrName>
                                            </p:attrNameLst>
                                          </p:cBhvr>
                                          <p:tavLst>
                                            <p:tav tm="0">
                                              <p:val>
                                                <p:strVal val="#ppt_x"/>
                                              </p:val>
                                            </p:tav>
                                            <p:tav tm="100000">
                                              <p:val>
                                                <p:strVal val="#ppt_x"/>
                                              </p:val>
                                            </p:tav>
                                          </p:tavLst>
                                        </p:anim>
                                        <p:anim calcmode="lin" valueType="num">
                                          <p:cBhvr>
                                            <p:cTn id="14" dur="1250" fill="hold"/>
                                            <p:tgtEl>
                                              <p:spTgt spid="30"/>
                                            </p:tgtEl>
                                            <p:attrNameLst>
                                              <p:attrName>ppt_y</p:attrName>
                                            </p:attrNameLst>
                                          </p:cBhvr>
                                          <p:tavLst>
                                            <p:tav tm="0">
                                              <p:val>
                                                <p:strVal val="#ppt_y+.1"/>
                                              </p:val>
                                            </p:tav>
                                            <p:tav tm="100000">
                                              <p:val>
                                                <p:strVal val="#ppt_y"/>
                                              </p:val>
                                            </p:tav>
                                          </p:tavLst>
                                        </p:anim>
                                      </p:childTnLst>
                                    </p:cTn>
                                  </p:par>
                                  <p:par>
                                    <p:cTn id="15" presetID="2" presetClass="entr" presetSubtype="4" fill="hold" nodeType="withEffect" p14:presetBounceEnd="44000">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14:bounceEnd="44000">
                                          <p:cBhvr additive="base">
                                            <p:cTn id="17" dur="1500" fill="hold"/>
                                            <p:tgtEl>
                                              <p:spTgt spid="9"/>
                                            </p:tgtEl>
                                            <p:attrNameLst>
                                              <p:attrName>ppt_x</p:attrName>
                                            </p:attrNameLst>
                                          </p:cBhvr>
                                          <p:tavLst>
                                            <p:tav tm="0">
                                              <p:val>
                                                <p:strVal val="#ppt_x"/>
                                              </p:val>
                                            </p:tav>
                                            <p:tav tm="100000">
                                              <p:val>
                                                <p:strVal val="#ppt_x"/>
                                              </p:val>
                                            </p:tav>
                                          </p:tavLst>
                                        </p:anim>
                                        <p:anim calcmode="lin" valueType="num" p14:bounceEnd="44000">
                                          <p:cBhvr additive="base">
                                            <p:cTn id="18" dur="1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randombar(horizontal)">
                                          <p:cBhvr>
                                            <p:cTn id="23" dur="500"/>
                                            <p:tgtEl>
                                              <p:spTgt spid="26"/>
                                            </p:tgtEl>
                                          </p:cBhvr>
                                        </p:animEffect>
                                      </p:childTnLst>
                                    </p:cTn>
                                  </p:par>
                                  <p:par>
                                    <p:cTn id="24" presetID="2" presetClass="entr" presetSubtype="8" fill="hold" nodeType="withEffect">
                                      <p:stCondLst>
                                        <p:cond delay="250"/>
                                      </p:stCondLst>
                                      <p:childTnLst>
                                        <p:set>
                                          <p:cBhvr>
                                            <p:cTn id="25" dur="1" fill="hold">
                                              <p:stCondLst>
                                                <p:cond delay="0"/>
                                              </p:stCondLst>
                                            </p:cTn>
                                            <p:tgtEl>
                                              <p:spTgt spid="41"/>
                                            </p:tgtEl>
                                            <p:attrNameLst>
                                              <p:attrName>style.visibility</p:attrName>
                                            </p:attrNameLst>
                                          </p:cBhvr>
                                          <p:to>
                                            <p:strVal val="visible"/>
                                          </p:to>
                                        </p:set>
                                        <p:anim calcmode="lin" valueType="num">
                                          <p:cBhvr additive="base">
                                            <p:cTn id="26" dur="500" fill="hold"/>
                                            <p:tgtEl>
                                              <p:spTgt spid="41"/>
                                            </p:tgtEl>
                                            <p:attrNameLst>
                                              <p:attrName>ppt_x</p:attrName>
                                            </p:attrNameLst>
                                          </p:cBhvr>
                                          <p:tavLst>
                                            <p:tav tm="0">
                                              <p:val>
                                                <p:strVal val="0-#ppt_w/2"/>
                                              </p:val>
                                            </p:tav>
                                            <p:tav tm="100000">
                                              <p:val>
                                                <p:strVal val="#ppt_x"/>
                                              </p:val>
                                            </p:tav>
                                          </p:tavLst>
                                        </p:anim>
                                        <p:anim calcmode="lin" valueType="num">
                                          <p:cBhvr additive="base">
                                            <p:cTn id="27" dur="500" fill="hold"/>
                                            <p:tgtEl>
                                              <p:spTgt spid="41"/>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250"/>
                                      </p:stCondLst>
                                      <p:childTnLst>
                                        <p:set>
                                          <p:cBhvr>
                                            <p:cTn id="29" dur="1" fill="hold">
                                              <p:stCondLst>
                                                <p:cond delay="0"/>
                                              </p:stCondLst>
                                            </p:cTn>
                                            <p:tgtEl>
                                              <p:spTgt spid="42"/>
                                            </p:tgtEl>
                                            <p:attrNameLst>
                                              <p:attrName>style.visibility</p:attrName>
                                            </p:attrNameLst>
                                          </p:cBhvr>
                                          <p:to>
                                            <p:strVal val="visible"/>
                                          </p:to>
                                        </p:set>
                                        <p:anim calcmode="lin" valueType="num">
                                          <p:cBhvr additive="base">
                                            <p:cTn id="30" dur="500" fill="hold"/>
                                            <p:tgtEl>
                                              <p:spTgt spid="42"/>
                                            </p:tgtEl>
                                            <p:attrNameLst>
                                              <p:attrName>ppt_x</p:attrName>
                                            </p:attrNameLst>
                                          </p:cBhvr>
                                          <p:tavLst>
                                            <p:tav tm="0">
                                              <p:val>
                                                <p:strVal val="1+#ppt_w/2"/>
                                              </p:val>
                                            </p:tav>
                                            <p:tav tm="100000">
                                              <p:val>
                                                <p:strVal val="#ppt_x"/>
                                              </p:val>
                                            </p:tav>
                                          </p:tavLst>
                                        </p:anim>
                                        <p:anim calcmode="lin" valueType="num">
                                          <p:cBhvr additive="base">
                                            <p:cTn id="31" dur="50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50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500" fill="hold"/>
                                            <p:tgtEl>
                                              <p:spTgt spid="38"/>
                                            </p:tgtEl>
                                            <p:attrNameLst>
                                              <p:attrName>ppt_x</p:attrName>
                                            </p:attrNameLst>
                                          </p:cBhvr>
                                          <p:tavLst>
                                            <p:tav tm="0">
                                              <p:val>
                                                <p:strVal val="0-#ppt_w/2"/>
                                              </p:val>
                                            </p:tav>
                                            <p:tav tm="100000">
                                              <p:val>
                                                <p:strVal val="#ppt_x"/>
                                              </p:val>
                                            </p:tav>
                                          </p:tavLst>
                                        </p:anim>
                                        <p:anim calcmode="lin" valueType="num">
                                          <p:cBhvr additive="base">
                                            <p:cTn id="37"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1" presetClass="entr" presetSubtype="0" fill="hold" grpId="0" nodeType="clickEffect">
                                      <p:stCondLst>
                                        <p:cond delay="750"/>
                                      </p:stCondLst>
                                      <p:iterate type="lt">
                                        <p:tmPct val="10000"/>
                                      </p:iterate>
                                      <p:childTnLst>
                                        <p:set>
                                          <p:cBhvr>
                                            <p:cTn id="41" dur="1" fill="hold">
                                              <p:stCondLst>
                                                <p:cond delay="0"/>
                                              </p:stCondLst>
                                            </p:cTn>
                                            <p:tgtEl>
                                              <p:spTgt spid="43"/>
                                            </p:tgtEl>
                                            <p:attrNameLst>
                                              <p:attrName>style.visibility</p:attrName>
                                            </p:attrNameLst>
                                          </p:cBhvr>
                                          <p:to>
                                            <p:strVal val="visible"/>
                                          </p:to>
                                        </p:set>
                                        <p:anim calcmode="lin" valueType="num">
                                          <p:cBhvr>
                                            <p:cTn id="42" dur="75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43" dur="750" fill="hold"/>
                                            <p:tgtEl>
                                              <p:spTgt spid="43"/>
                                            </p:tgtEl>
                                            <p:attrNameLst>
                                              <p:attrName>ppt_y</p:attrName>
                                            </p:attrNameLst>
                                          </p:cBhvr>
                                          <p:tavLst>
                                            <p:tav tm="0">
                                              <p:val>
                                                <p:strVal val="#ppt_y"/>
                                              </p:val>
                                            </p:tav>
                                            <p:tav tm="100000">
                                              <p:val>
                                                <p:strVal val="#ppt_y"/>
                                              </p:val>
                                            </p:tav>
                                          </p:tavLst>
                                        </p:anim>
                                        <p:anim calcmode="lin" valueType="num">
                                          <p:cBhvr>
                                            <p:cTn id="44" dur="75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45" dur="75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46" dur="750" tmFilter="0,0; .5, 1; 1, 1"/>
                                            <p:tgtEl>
                                              <p:spTgt spid="43"/>
                                            </p:tgtEl>
                                          </p:cBhvr>
                                        </p:animEffect>
                                      </p:childTnLst>
                                    </p:cTn>
                                  </p:par>
                                  <p:par>
                                    <p:cTn id="47" presetID="8" presetClass="emph" presetSubtype="0" fill="hold" nodeType="withEffect">
                                      <p:stCondLst>
                                        <p:cond delay="0"/>
                                      </p:stCondLst>
                                      <p:childTnLst>
                                        <p:animRot by="21600000">
                                          <p:cBhvr>
                                            <p:cTn id="48" dur="35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animBg="1"/>
          <p:bldP spid="30" grpId="0" animBg="1"/>
          <p:bldP spid="38" grpId="0" animBg="1"/>
          <p:bldP spid="4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500"/>
                                            <p:tgtEl>
                                              <p:spTgt spid="29"/>
                                            </p:tgtEl>
                                          </p:cBhvr>
                                        </p:animEffect>
                                        <p:anim calcmode="lin" valueType="num">
                                          <p:cBhvr>
                                            <p:cTn id="8" dur="1500" fill="hold"/>
                                            <p:tgtEl>
                                              <p:spTgt spid="29"/>
                                            </p:tgtEl>
                                            <p:attrNameLst>
                                              <p:attrName>ppt_x</p:attrName>
                                            </p:attrNameLst>
                                          </p:cBhvr>
                                          <p:tavLst>
                                            <p:tav tm="0">
                                              <p:val>
                                                <p:strVal val="#ppt_x"/>
                                              </p:val>
                                            </p:tav>
                                            <p:tav tm="100000">
                                              <p:val>
                                                <p:strVal val="#ppt_x"/>
                                              </p:val>
                                            </p:tav>
                                          </p:tavLst>
                                        </p:anim>
                                        <p:anim calcmode="lin" valueType="num">
                                          <p:cBhvr>
                                            <p:cTn id="9" dur="15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250"/>
                                            <p:tgtEl>
                                              <p:spTgt spid="30"/>
                                            </p:tgtEl>
                                          </p:cBhvr>
                                        </p:animEffect>
                                        <p:anim calcmode="lin" valueType="num">
                                          <p:cBhvr>
                                            <p:cTn id="13" dur="1250" fill="hold"/>
                                            <p:tgtEl>
                                              <p:spTgt spid="30"/>
                                            </p:tgtEl>
                                            <p:attrNameLst>
                                              <p:attrName>ppt_x</p:attrName>
                                            </p:attrNameLst>
                                          </p:cBhvr>
                                          <p:tavLst>
                                            <p:tav tm="0">
                                              <p:val>
                                                <p:strVal val="#ppt_x"/>
                                              </p:val>
                                            </p:tav>
                                            <p:tav tm="100000">
                                              <p:val>
                                                <p:strVal val="#ppt_x"/>
                                              </p:val>
                                            </p:tav>
                                          </p:tavLst>
                                        </p:anim>
                                        <p:anim calcmode="lin" valueType="num">
                                          <p:cBhvr>
                                            <p:cTn id="14" dur="1250" fill="hold"/>
                                            <p:tgtEl>
                                              <p:spTgt spid="30"/>
                                            </p:tgtEl>
                                            <p:attrNameLst>
                                              <p:attrName>ppt_y</p:attrName>
                                            </p:attrNameLst>
                                          </p:cBhvr>
                                          <p:tavLst>
                                            <p:tav tm="0">
                                              <p:val>
                                                <p:strVal val="#ppt_y+.1"/>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1500" fill="hold"/>
                                            <p:tgtEl>
                                              <p:spTgt spid="9"/>
                                            </p:tgtEl>
                                            <p:attrNameLst>
                                              <p:attrName>ppt_x</p:attrName>
                                            </p:attrNameLst>
                                          </p:cBhvr>
                                          <p:tavLst>
                                            <p:tav tm="0">
                                              <p:val>
                                                <p:strVal val="#ppt_x"/>
                                              </p:val>
                                            </p:tav>
                                            <p:tav tm="100000">
                                              <p:val>
                                                <p:strVal val="#ppt_x"/>
                                              </p:val>
                                            </p:tav>
                                          </p:tavLst>
                                        </p:anim>
                                        <p:anim calcmode="lin" valueType="num">
                                          <p:cBhvr additive="base">
                                            <p:cTn id="18" dur="1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randombar(horizontal)">
                                          <p:cBhvr>
                                            <p:cTn id="23" dur="500"/>
                                            <p:tgtEl>
                                              <p:spTgt spid="26"/>
                                            </p:tgtEl>
                                          </p:cBhvr>
                                        </p:animEffect>
                                      </p:childTnLst>
                                    </p:cTn>
                                  </p:par>
                                  <p:par>
                                    <p:cTn id="24" presetID="2" presetClass="entr" presetSubtype="8" fill="hold" nodeType="withEffect">
                                      <p:stCondLst>
                                        <p:cond delay="250"/>
                                      </p:stCondLst>
                                      <p:childTnLst>
                                        <p:set>
                                          <p:cBhvr>
                                            <p:cTn id="25" dur="1" fill="hold">
                                              <p:stCondLst>
                                                <p:cond delay="0"/>
                                              </p:stCondLst>
                                            </p:cTn>
                                            <p:tgtEl>
                                              <p:spTgt spid="41"/>
                                            </p:tgtEl>
                                            <p:attrNameLst>
                                              <p:attrName>style.visibility</p:attrName>
                                            </p:attrNameLst>
                                          </p:cBhvr>
                                          <p:to>
                                            <p:strVal val="visible"/>
                                          </p:to>
                                        </p:set>
                                        <p:anim calcmode="lin" valueType="num">
                                          <p:cBhvr additive="base">
                                            <p:cTn id="26" dur="500" fill="hold"/>
                                            <p:tgtEl>
                                              <p:spTgt spid="41"/>
                                            </p:tgtEl>
                                            <p:attrNameLst>
                                              <p:attrName>ppt_x</p:attrName>
                                            </p:attrNameLst>
                                          </p:cBhvr>
                                          <p:tavLst>
                                            <p:tav tm="0">
                                              <p:val>
                                                <p:strVal val="0-#ppt_w/2"/>
                                              </p:val>
                                            </p:tav>
                                            <p:tav tm="100000">
                                              <p:val>
                                                <p:strVal val="#ppt_x"/>
                                              </p:val>
                                            </p:tav>
                                          </p:tavLst>
                                        </p:anim>
                                        <p:anim calcmode="lin" valueType="num">
                                          <p:cBhvr additive="base">
                                            <p:cTn id="27" dur="500" fill="hold"/>
                                            <p:tgtEl>
                                              <p:spTgt spid="41"/>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250"/>
                                      </p:stCondLst>
                                      <p:childTnLst>
                                        <p:set>
                                          <p:cBhvr>
                                            <p:cTn id="29" dur="1" fill="hold">
                                              <p:stCondLst>
                                                <p:cond delay="0"/>
                                              </p:stCondLst>
                                            </p:cTn>
                                            <p:tgtEl>
                                              <p:spTgt spid="42"/>
                                            </p:tgtEl>
                                            <p:attrNameLst>
                                              <p:attrName>style.visibility</p:attrName>
                                            </p:attrNameLst>
                                          </p:cBhvr>
                                          <p:to>
                                            <p:strVal val="visible"/>
                                          </p:to>
                                        </p:set>
                                        <p:anim calcmode="lin" valueType="num">
                                          <p:cBhvr additive="base">
                                            <p:cTn id="30" dur="500" fill="hold"/>
                                            <p:tgtEl>
                                              <p:spTgt spid="42"/>
                                            </p:tgtEl>
                                            <p:attrNameLst>
                                              <p:attrName>ppt_x</p:attrName>
                                            </p:attrNameLst>
                                          </p:cBhvr>
                                          <p:tavLst>
                                            <p:tav tm="0">
                                              <p:val>
                                                <p:strVal val="1+#ppt_w/2"/>
                                              </p:val>
                                            </p:tav>
                                            <p:tav tm="100000">
                                              <p:val>
                                                <p:strVal val="#ppt_x"/>
                                              </p:val>
                                            </p:tav>
                                          </p:tavLst>
                                        </p:anim>
                                        <p:anim calcmode="lin" valueType="num">
                                          <p:cBhvr additive="base">
                                            <p:cTn id="31" dur="50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50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500" fill="hold"/>
                                            <p:tgtEl>
                                              <p:spTgt spid="38"/>
                                            </p:tgtEl>
                                            <p:attrNameLst>
                                              <p:attrName>ppt_x</p:attrName>
                                            </p:attrNameLst>
                                          </p:cBhvr>
                                          <p:tavLst>
                                            <p:tav tm="0">
                                              <p:val>
                                                <p:strVal val="0-#ppt_w/2"/>
                                              </p:val>
                                            </p:tav>
                                            <p:tav tm="100000">
                                              <p:val>
                                                <p:strVal val="#ppt_x"/>
                                              </p:val>
                                            </p:tav>
                                          </p:tavLst>
                                        </p:anim>
                                        <p:anim calcmode="lin" valueType="num">
                                          <p:cBhvr additive="base">
                                            <p:cTn id="37"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1" presetClass="entr" presetSubtype="0" fill="hold" grpId="0" nodeType="clickEffect">
                                      <p:stCondLst>
                                        <p:cond delay="750"/>
                                      </p:stCondLst>
                                      <p:iterate type="lt">
                                        <p:tmPct val="10000"/>
                                      </p:iterate>
                                      <p:childTnLst>
                                        <p:set>
                                          <p:cBhvr>
                                            <p:cTn id="41" dur="1" fill="hold">
                                              <p:stCondLst>
                                                <p:cond delay="0"/>
                                              </p:stCondLst>
                                            </p:cTn>
                                            <p:tgtEl>
                                              <p:spTgt spid="43"/>
                                            </p:tgtEl>
                                            <p:attrNameLst>
                                              <p:attrName>style.visibility</p:attrName>
                                            </p:attrNameLst>
                                          </p:cBhvr>
                                          <p:to>
                                            <p:strVal val="visible"/>
                                          </p:to>
                                        </p:set>
                                        <p:anim calcmode="lin" valueType="num">
                                          <p:cBhvr>
                                            <p:cTn id="42" dur="75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43" dur="750" fill="hold"/>
                                            <p:tgtEl>
                                              <p:spTgt spid="43"/>
                                            </p:tgtEl>
                                            <p:attrNameLst>
                                              <p:attrName>ppt_y</p:attrName>
                                            </p:attrNameLst>
                                          </p:cBhvr>
                                          <p:tavLst>
                                            <p:tav tm="0">
                                              <p:val>
                                                <p:strVal val="#ppt_y"/>
                                              </p:val>
                                            </p:tav>
                                            <p:tav tm="100000">
                                              <p:val>
                                                <p:strVal val="#ppt_y"/>
                                              </p:val>
                                            </p:tav>
                                          </p:tavLst>
                                        </p:anim>
                                        <p:anim calcmode="lin" valueType="num">
                                          <p:cBhvr>
                                            <p:cTn id="44" dur="75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45" dur="75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46" dur="750" tmFilter="0,0; .5, 1; 1, 1"/>
                                            <p:tgtEl>
                                              <p:spTgt spid="43"/>
                                            </p:tgtEl>
                                          </p:cBhvr>
                                        </p:animEffect>
                                      </p:childTnLst>
                                    </p:cTn>
                                  </p:par>
                                  <p:par>
                                    <p:cTn id="47" presetID="8" presetClass="emph" presetSubtype="0" fill="hold" nodeType="withEffect">
                                      <p:stCondLst>
                                        <p:cond delay="0"/>
                                      </p:stCondLst>
                                      <p:childTnLst>
                                        <p:animRot by="21600000">
                                          <p:cBhvr>
                                            <p:cTn id="48" dur="35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animBg="1"/>
          <p:bldP spid="30" grpId="0" animBg="1"/>
          <p:bldP spid="38" grpId="0" animBg="1"/>
          <p:bldP spid="43"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12192000"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TextBox 1"/>
          <p:cNvSpPr txBox="1"/>
          <p:nvPr/>
        </p:nvSpPr>
        <p:spPr>
          <a:xfrm>
            <a:off x="5090752" y="526316"/>
            <a:ext cx="4862456" cy="584775"/>
          </a:xfrm>
          <a:prstGeom prst="rect">
            <a:avLst/>
          </a:prstGeom>
          <a:noFill/>
        </p:spPr>
        <p:txBody>
          <a:bodyPr wrap="square" rtlCol="0">
            <a:spAutoFit/>
          </a:bodyPr>
          <a:lstStyle/>
          <a:p>
            <a:r>
              <a:rPr lang="zh-CN" altLang="en-US" sz="3200" b="1" dirty="0">
                <a:solidFill>
                  <a:srgbClr val="0197D6"/>
                </a:solidFill>
                <a:latin typeface="微软雅黑" panose="020B0503020204020204" pitchFamily="34" charset="-122"/>
                <a:ea typeface="微软雅黑" panose="020B0503020204020204" pitchFamily="34" charset="-122"/>
              </a:rPr>
              <a:t>龋病危害</a:t>
            </a:r>
          </a:p>
        </p:txBody>
      </p:sp>
      <p:sp>
        <p:nvSpPr>
          <p:cNvPr id="29" name="任意多边形 28"/>
          <p:cNvSpPr/>
          <p:nvPr/>
        </p:nvSpPr>
        <p:spPr>
          <a:xfrm>
            <a:off x="0" y="6023466"/>
            <a:ext cx="12192000" cy="904875"/>
          </a:xfrm>
          <a:custGeom>
            <a:avLst/>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rgbClr val="7FCE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0" y="6250161"/>
            <a:ext cx="12192000" cy="904875"/>
          </a:xfrm>
          <a:custGeom>
            <a:avLst/>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rgbClr val="019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a:extLst>
              <a:ext uri="{FF2B5EF4-FFF2-40B4-BE49-F238E27FC236}">
                <a16:creationId xmlns:a16="http://schemas.microsoft.com/office/drawing/2014/main" id="{B0412DFB-A013-44E9-BCF4-FA79C4CED5DB}"/>
              </a:ext>
            </a:extLst>
          </p:cNvPr>
          <p:cNvGrpSpPr/>
          <p:nvPr/>
        </p:nvGrpSpPr>
        <p:grpSpPr>
          <a:xfrm>
            <a:off x="3672425" y="121430"/>
            <a:ext cx="1284559" cy="1284558"/>
            <a:chOff x="2132930" y="1035327"/>
            <a:chExt cx="1307248" cy="1307248"/>
          </a:xfrm>
        </p:grpSpPr>
        <p:grpSp>
          <p:nvGrpSpPr>
            <p:cNvPr id="10" name="组合 9">
              <a:extLst>
                <a:ext uri="{FF2B5EF4-FFF2-40B4-BE49-F238E27FC236}">
                  <a16:creationId xmlns:a16="http://schemas.microsoft.com/office/drawing/2014/main" id="{396C22E5-2BDC-4830-BE50-F7CEFFF6655F}"/>
                </a:ext>
              </a:extLst>
            </p:cNvPr>
            <p:cNvGrpSpPr/>
            <p:nvPr/>
          </p:nvGrpSpPr>
          <p:grpSpPr>
            <a:xfrm rot="20755360">
              <a:off x="2132930" y="1035327"/>
              <a:ext cx="1307248" cy="1307248"/>
              <a:chOff x="5153025" y="4019551"/>
              <a:chExt cx="1866899" cy="1866899"/>
            </a:xfrm>
          </p:grpSpPr>
          <p:sp>
            <p:nvSpPr>
              <p:cNvPr id="12" name="椭圆 11">
                <a:extLst>
                  <a:ext uri="{FF2B5EF4-FFF2-40B4-BE49-F238E27FC236}">
                    <a16:creationId xmlns:a16="http://schemas.microsoft.com/office/drawing/2014/main" id="{AF5E3CD0-1140-4305-9F15-A436E4312D04}"/>
                  </a:ext>
                </a:extLst>
              </p:cNvPr>
              <p:cNvSpPr/>
              <p:nvPr/>
            </p:nvSpPr>
            <p:spPr>
              <a:xfrm>
                <a:off x="5566468" y="4396051"/>
                <a:ext cx="1047657" cy="1047657"/>
              </a:xfrm>
              <a:prstGeom prst="ellipse">
                <a:avLst/>
              </a:prstGeom>
              <a:solidFill>
                <a:srgbClr val="FFC000"/>
              </a:solidFill>
              <a:ln w="22225">
                <a:solidFill>
                  <a:srgbClr val="FFC000"/>
                </a:solidFill>
              </a:ln>
              <a:effectLst>
                <a:innerShdw blurRad="241300" dist="76200">
                  <a:srgbClr val="FFFF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a:extLst>
                  <a:ext uri="{FF2B5EF4-FFF2-40B4-BE49-F238E27FC236}">
                    <a16:creationId xmlns:a16="http://schemas.microsoft.com/office/drawing/2014/main" id="{272687CA-BB15-40F6-80E0-4DEE53C88AA3}"/>
                  </a:ext>
                </a:extLst>
              </p:cNvPr>
              <p:cNvGrpSpPr/>
              <p:nvPr/>
            </p:nvGrpSpPr>
            <p:grpSpPr>
              <a:xfrm>
                <a:off x="6050915" y="4019551"/>
                <a:ext cx="71120" cy="1866899"/>
                <a:chOff x="6072187" y="3914775"/>
                <a:chExt cx="0" cy="2143125"/>
              </a:xfrm>
            </p:grpSpPr>
            <p:cxnSp>
              <p:nvCxnSpPr>
                <p:cNvPr id="23" name="直接连接符 22">
                  <a:extLst>
                    <a:ext uri="{FF2B5EF4-FFF2-40B4-BE49-F238E27FC236}">
                      <a16:creationId xmlns:a16="http://schemas.microsoft.com/office/drawing/2014/main" id="{F153AEFE-D409-4EBA-BE27-1F039C201435}"/>
                    </a:ext>
                  </a:extLst>
                </p:cNvPr>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6566EC54-30E2-4A9F-8084-452D50AE54D7}"/>
                    </a:ext>
                  </a:extLst>
                </p:cNvPr>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14" name="组合 13">
                <a:extLst>
                  <a:ext uri="{FF2B5EF4-FFF2-40B4-BE49-F238E27FC236}">
                    <a16:creationId xmlns:a16="http://schemas.microsoft.com/office/drawing/2014/main" id="{F9676561-3615-4A85-8EF9-F8B215A5F07F}"/>
                  </a:ext>
                </a:extLst>
              </p:cNvPr>
              <p:cNvGrpSpPr/>
              <p:nvPr/>
            </p:nvGrpSpPr>
            <p:grpSpPr>
              <a:xfrm rot="16200000">
                <a:off x="6050915" y="4019551"/>
                <a:ext cx="71120" cy="1866899"/>
                <a:chOff x="6072187" y="3914775"/>
                <a:chExt cx="0" cy="2143125"/>
              </a:xfrm>
            </p:grpSpPr>
            <p:cxnSp>
              <p:nvCxnSpPr>
                <p:cNvPr id="21" name="直接连接符 20">
                  <a:extLst>
                    <a:ext uri="{FF2B5EF4-FFF2-40B4-BE49-F238E27FC236}">
                      <a16:creationId xmlns:a16="http://schemas.microsoft.com/office/drawing/2014/main" id="{C0FF5CAA-A886-45B6-AE94-0DBB1FB8F9E8}"/>
                    </a:ext>
                  </a:extLst>
                </p:cNvPr>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12B0F28A-AD72-4628-820F-C819DDCD59ED}"/>
                    </a:ext>
                  </a:extLst>
                </p:cNvPr>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15" name="组合 14">
                <a:extLst>
                  <a:ext uri="{FF2B5EF4-FFF2-40B4-BE49-F238E27FC236}">
                    <a16:creationId xmlns:a16="http://schemas.microsoft.com/office/drawing/2014/main" id="{43A34632-9BBB-4EFB-8496-DAD5358682E8}"/>
                  </a:ext>
                </a:extLst>
              </p:cNvPr>
              <p:cNvGrpSpPr/>
              <p:nvPr/>
            </p:nvGrpSpPr>
            <p:grpSpPr>
              <a:xfrm rot="2700000">
                <a:off x="6050915" y="4019551"/>
                <a:ext cx="71120" cy="1866899"/>
                <a:chOff x="6072187" y="3914775"/>
                <a:chExt cx="0" cy="2143125"/>
              </a:xfrm>
            </p:grpSpPr>
            <p:cxnSp>
              <p:nvCxnSpPr>
                <p:cNvPr id="19" name="直接连接符 18">
                  <a:extLst>
                    <a:ext uri="{FF2B5EF4-FFF2-40B4-BE49-F238E27FC236}">
                      <a16:creationId xmlns:a16="http://schemas.microsoft.com/office/drawing/2014/main" id="{A4B8F596-9C16-480B-834E-4FCF6D89CB39}"/>
                    </a:ext>
                  </a:extLst>
                </p:cNvPr>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1A4483E3-A9B5-41AC-881C-F0168CBC8421}"/>
                    </a:ext>
                  </a:extLst>
                </p:cNvPr>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16" name="组合 15">
                <a:extLst>
                  <a:ext uri="{FF2B5EF4-FFF2-40B4-BE49-F238E27FC236}">
                    <a16:creationId xmlns:a16="http://schemas.microsoft.com/office/drawing/2014/main" id="{2D9ED2F6-A502-43C4-A0F6-449FA72C2C81}"/>
                  </a:ext>
                </a:extLst>
              </p:cNvPr>
              <p:cNvGrpSpPr/>
              <p:nvPr/>
            </p:nvGrpSpPr>
            <p:grpSpPr>
              <a:xfrm rot="18900000" flipH="1">
                <a:off x="6050915" y="4019551"/>
                <a:ext cx="71120" cy="1866899"/>
                <a:chOff x="6072187" y="3914775"/>
                <a:chExt cx="0" cy="2143125"/>
              </a:xfrm>
            </p:grpSpPr>
            <p:cxnSp>
              <p:nvCxnSpPr>
                <p:cNvPr id="17" name="直接连接符 16">
                  <a:extLst>
                    <a:ext uri="{FF2B5EF4-FFF2-40B4-BE49-F238E27FC236}">
                      <a16:creationId xmlns:a16="http://schemas.microsoft.com/office/drawing/2014/main" id="{4706947B-E6C0-4993-83A0-85513AC19561}"/>
                    </a:ext>
                  </a:extLst>
                </p:cNvPr>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E1F872F7-69DD-45CE-AB6B-49C95DCBFB24}"/>
                    </a:ext>
                  </a:extLst>
                </p:cNvPr>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sp>
          <p:nvSpPr>
            <p:cNvPr id="11" name="弧形 10">
              <a:extLst>
                <a:ext uri="{FF2B5EF4-FFF2-40B4-BE49-F238E27FC236}">
                  <a16:creationId xmlns:a16="http://schemas.microsoft.com/office/drawing/2014/main" id="{B116167E-2AD8-4768-B26A-1F7D4256699F}"/>
                </a:ext>
              </a:extLst>
            </p:cNvPr>
            <p:cNvSpPr/>
            <p:nvPr/>
          </p:nvSpPr>
          <p:spPr>
            <a:xfrm>
              <a:off x="2477044" y="1366932"/>
              <a:ext cx="594214" cy="594214"/>
            </a:xfrm>
            <a:prstGeom prst="arc">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28" name="TextBox 27">
            <a:extLst>
              <a:ext uri="{FF2B5EF4-FFF2-40B4-BE49-F238E27FC236}">
                <a16:creationId xmlns:a16="http://schemas.microsoft.com/office/drawing/2014/main" id="{54606D74-F14C-4DB2-989C-B15B8EF4D6E0}"/>
              </a:ext>
            </a:extLst>
          </p:cNvPr>
          <p:cNvSpPr txBox="1"/>
          <p:nvPr/>
        </p:nvSpPr>
        <p:spPr>
          <a:xfrm>
            <a:off x="1596572" y="5432321"/>
            <a:ext cx="958314" cy="303801"/>
          </a:xfrm>
          <a:prstGeom prst="rect">
            <a:avLst/>
          </a:prstGeom>
          <a:noFill/>
        </p:spPr>
        <p:txBody>
          <a:bodyPr wrap="square" lIns="0" tIns="0" rIns="0" bIns="0" rtlCol="0">
            <a:spAutoFit/>
          </a:bodyPr>
          <a:lstStyle/>
          <a:p>
            <a:pPr algn="ctr">
              <a:lnSpc>
                <a:spcPct val="120000"/>
              </a:lnSpc>
            </a:pPr>
            <a:r>
              <a:rPr lang="zh-CN" altLang="en-US" b="1"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局部影响</a:t>
            </a:r>
            <a:endParaRPr lang="en-AU" b="1"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1" name="Group 1">
            <a:extLst>
              <a:ext uri="{FF2B5EF4-FFF2-40B4-BE49-F238E27FC236}">
                <a16:creationId xmlns:a16="http://schemas.microsoft.com/office/drawing/2014/main" id="{6F036C10-153D-4684-A9FF-308CD68CCEC0}"/>
              </a:ext>
            </a:extLst>
          </p:cNvPr>
          <p:cNvGrpSpPr/>
          <p:nvPr/>
        </p:nvGrpSpPr>
        <p:grpSpPr>
          <a:xfrm>
            <a:off x="1827136" y="3670292"/>
            <a:ext cx="602888" cy="1663912"/>
            <a:chOff x="1178887" y="3706932"/>
            <a:chExt cx="694440" cy="1916585"/>
          </a:xfrm>
        </p:grpSpPr>
        <p:cxnSp>
          <p:nvCxnSpPr>
            <p:cNvPr id="32" name="Straight Connector 31">
              <a:extLst>
                <a:ext uri="{FF2B5EF4-FFF2-40B4-BE49-F238E27FC236}">
                  <a16:creationId xmlns:a16="http://schemas.microsoft.com/office/drawing/2014/main" id="{05E307BF-803E-4255-9644-DBFCA54FCF69}"/>
                </a:ext>
              </a:extLst>
            </p:cNvPr>
            <p:cNvCxnSpPr/>
            <p:nvPr/>
          </p:nvCxnSpPr>
          <p:spPr>
            <a:xfrm>
              <a:off x="1526107" y="4231183"/>
              <a:ext cx="0" cy="124588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33" name="Group 29">
              <a:extLst>
                <a:ext uri="{FF2B5EF4-FFF2-40B4-BE49-F238E27FC236}">
                  <a16:creationId xmlns:a16="http://schemas.microsoft.com/office/drawing/2014/main" id="{F820089A-9370-4DB2-A958-08AF24618927}"/>
                </a:ext>
              </a:extLst>
            </p:cNvPr>
            <p:cNvGrpSpPr>
              <a:grpSpLocks noChangeAspect="1"/>
            </p:cNvGrpSpPr>
            <p:nvPr/>
          </p:nvGrpSpPr>
          <p:grpSpPr>
            <a:xfrm>
              <a:off x="1178887" y="3706932"/>
              <a:ext cx="694440" cy="694438"/>
              <a:chOff x="5737686" y="1481235"/>
              <a:chExt cx="375488" cy="375488"/>
            </a:xfrm>
            <a:solidFill>
              <a:schemeClr val="accent1"/>
            </a:solidFill>
          </p:grpSpPr>
          <p:sp>
            <p:nvSpPr>
              <p:cNvPr id="35" name="Teardrop 32">
                <a:extLst>
                  <a:ext uri="{FF2B5EF4-FFF2-40B4-BE49-F238E27FC236}">
                    <a16:creationId xmlns:a16="http://schemas.microsoft.com/office/drawing/2014/main" id="{F700FFFD-1CD9-4BF5-8B42-B483ED38ED4B}"/>
                  </a:ext>
                </a:extLst>
              </p:cNvPr>
              <p:cNvSpPr/>
              <p:nvPr/>
            </p:nvSpPr>
            <p:spPr>
              <a:xfrm rot="8100000">
                <a:off x="5737686" y="1481235"/>
                <a:ext cx="375488" cy="375488"/>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759"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TextBox 33">
                <a:extLst>
                  <a:ext uri="{FF2B5EF4-FFF2-40B4-BE49-F238E27FC236}">
                    <a16:creationId xmlns:a16="http://schemas.microsoft.com/office/drawing/2014/main" id="{316D9E64-DB99-4A3F-94A9-0B5008321653}"/>
                  </a:ext>
                </a:extLst>
              </p:cNvPr>
              <p:cNvSpPr txBox="1"/>
              <p:nvPr/>
            </p:nvSpPr>
            <p:spPr>
              <a:xfrm>
                <a:off x="5773675" y="1613620"/>
                <a:ext cx="303506" cy="99638"/>
              </a:xfrm>
              <a:prstGeom prst="rect">
                <a:avLst/>
              </a:prstGeom>
              <a:noFill/>
            </p:spPr>
            <p:txBody>
              <a:bodyPr wrap="none" lIns="0" tIns="0" rIns="0" bIns="0" rtlCol="0">
                <a:spAutoFit/>
              </a:bodyPr>
              <a:lstStyle/>
              <a:p>
                <a:pPr algn="just">
                  <a:lnSpc>
                    <a:spcPct val="120000"/>
                  </a:lnSpc>
                </a:pPr>
                <a:r>
                  <a:rPr lang="zh-CN" altLang="en-US" sz="948"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sz="948"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4" name="Oval 30">
              <a:extLst>
                <a:ext uri="{FF2B5EF4-FFF2-40B4-BE49-F238E27FC236}">
                  <a16:creationId xmlns:a16="http://schemas.microsoft.com/office/drawing/2014/main" id="{6CA8C495-0A60-4C83-AA2D-96F025DA6EFB}"/>
                </a:ext>
              </a:extLst>
            </p:cNvPr>
            <p:cNvSpPr>
              <a:spLocks noChangeAspect="1"/>
            </p:cNvSpPr>
            <p:nvPr/>
          </p:nvSpPr>
          <p:spPr>
            <a:xfrm>
              <a:off x="1450542" y="5472387"/>
              <a:ext cx="151130" cy="151130"/>
            </a:xfrm>
            <a:prstGeom prst="ellipse">
              <a:avLst/>
            </a:pr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759" dirty="0">
                <a:solidFill>
                  <a:srgbClr val="26A6CF"/>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7" name="Text Placeholder 33">
            <a:extLst>
              <a:ext uri="{FF2B5EF4-FFF2-40B4-BE49-F238E27FC236}">
                <a16:creationId xmlns:a16="http://schemas.microsoft.com/office/drawing/2014/main" id="{DF6E2731-B5E0-495B-A06E-0F014751E89B}"/>
              </a:ext>
            </a:extLst>
          </p:cNvPr>
          <p:cNvSpPr txBox="1">
            <a:spLocks/>
          </p:cNvSpPr>
          <p:nvPr/>
        </p:nvSpPr>
        <p:spPr>
          <a:xfrm>
            <a:off x="2310246" y="4409580"/>
            <a:ext cx="1240924" cy="636200"/>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spcBef>
                <a:spcPts val="0"/>
              </a:spcBef>
              <a:buNone/>
            </a:pPr>
            <a:r>
              <a:rPr lang="zh-CN" altLang="en-US" sz="1800"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影响咀嚼</a:t>
            </a:r>
          </a:p>
          <a:p>
            <a:pPr marL="0" indent="0" algn="just">
              <a:lnSpc>
                <a:spcPct val="120000"/>
              </a:lnSpc>
              <a:spcBef>
                <a:spcPts val="0"/>
              </a:spcBef>
              <a:buNone/>
            </a:pPr>
            <a:r>
              <a:rPr lang="zh-CN" altLang="en-US" sz="1800"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功能</a:t>
            </a:r>
          </a:p>
        </p:txBody>
      </p:sp>
      <p:sp>
        <p:nvSpPr>
          <p:cNvPr id="40" name="TextBox 36">
            <a:extLst>
              <a:ext uri="{FF2B5EF4-FFF2-40B4-BE49-F238E27FC236}">
                <a16:creationId xmlns:a16="http://schemas.microsoft.com/office/drawing/2014/main" id="{2589003D-3F68-4A4A-92C3-8D4915399B22}"/>
              </a:ext>
            </a:extLst>
          </p:cNvPr>
          <p:cNvSpPr txBox="1"/>
          <p:nvPr/>
        </p:nvSpPr>
        <p:spPr>
          <a:xfrm>
            <a:off x="3293445" y="5432321"/>
            <a:ext cx="918799" cy="303801"/>
          </a:xfrm>
          <a:prstGeom prst="rect">
            <a:avLst/>
          </a:prstGeom>
          <a:noFill/>
        </p:spPr>
        <p:txBody>
          <a:bodyPr wrap="square" lIns="0" tIns="0" rIns="0" bIns="0" rtlCol="0">
            <a:spAutoFit/>
          </a:bodyPr>
          <a:lstStyle/>
          <a:p>
            <a:pPr algn="ctr">
              <a:lnSpc>
                <a:spcPct val="120000"/>
              </a:lnSpc>
            </a:pPr>
            <a:r>
              <a:rPr lang="zh-CN" altLang="en-US" b="1"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局部影响</a:t>
            </a:r>
            <a:endParaRPr lang="en-AU" altLang="zh-CN" b="1"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4" name="Group 2">
            <a:extLst>
              <a:ext uri="{FF2B5EF4-FFF2-40B4-BE49-F238E27FC236}">
                <a16:creationId xmlns:a16="http://schemas.microsoft.com/office/drawing/2014/main" id="{47C5F77B-C973-4276-A898-8D4411424BC8}"/>
              </a:ext>
            </a:extLst>
          </p:cNvPr>
          <p:cNvGrpSpPr/>
          <p:nvPr/>
        </p:nvGrpSpPr>
        <p:grpSpPr>
          <a:xfrm>
            <a:off x="3484494" y="2402568"/>
            <a:ext cx="602888" cy="2931635"/>
            <a:chOff x="3087924" y="2246699"/>
            <a:chExt cx="694440" cy="3376818"/>
          </a:xfrm>
        </p:grpSpPr>
        <p:cxnSp>
          <p:nvCxnSpPr>
            <p:cNvPr id="45" name="Straight Connector 46">
              <a:extLst>
                <a:ext uri="{FF2B5EF4-FFF2-40B4-BE49-F238E27FC236}">
                  <a16:creationId xmlns:a16="http://schemas.microsoft.com/office/drawing/2014/main" id="{60F2910F-FDE2-4C08-9D24-DA2B57AED1B3}"/>
                </a:ext>
              </a:extLst>
            </p:cNvPr>
            <p:cNvCxnSpPr>
              <a:stCxn id="49" idx="2"/>
              <a:endCxn id="47" idx="0"/>
            </p:cNvCxnSpPr>
            <p:nvPr/>
          </p:nvCxnSpPr>
          <p:spPr>
            <a:xfrm>
              <a:off x="3435141" y="2674073"/>
              <a:ext cx="3" cy="2798314"/>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46" name="Group 37">
              <a:extLst>
                <a:ext uri="{FF2B5EF4-FFF2-40B4-BE49-F238E27FC236}">
                  <a16:creationId xmlns:a16="http://schemas.microsoft.com/office/drawing/2014/main" id="{C7CB5831-33B7-47A6-812D-4288DC05690E}"/>
                </a:ext>
              </a:extLst>
            </p:cNvPr>
            <p:cNvGrpSpPr>
              <a:grpSpLocks noChangeAspect="1"/>
            </p:cNvGrpSpPr>
            <p:nvPr/>
          </p:nvGrpSpPr>
          <p:grpSpPr>
            <a:xfrm>
              <a:off x="3087924" y="2246699"/>
              <a:ext cx="694440" cy="694438"/>
              <a:chOff x="5737686" y="1481235"/>
              <a:chExt cx="375488" cy="375488"/>
            </a:xfrm>
            <a:solidFill>
              <a:schemeClr val="accent2"/>
            </a:solidFill>
          </p:grpSpPr>
          <p:sp>
            <p:nvSpPr>
              <p:cNvPr id="48" name="Teardrop 38">
                <a:extLst>
                  <a:ext uri="{FF2B5EF4-FFF2-40B4-BE49-F238E27FC236}">
                    <a16:creationId xmlns:a16="http://schemas.microsoft.com/office/drawing/2014/main" id="{6360E373-E00A-4B40-940F-2C1CB0529068}"/>
                  </a:ext>
                </a:extLst>
              </p:cNvPr>
              <p:cNvSpPr/>
              <p:nvPr/>
            </p:nvSpPr>
            <p:spPr>
              <a:xfrm rot="8100000">
                <a:off x="5737686" y="1481235"/>
                <a:ext cx="375488" cy="375488"/>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759"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TextBox 44">
                <a:extLst>
                  <a:ext uri="{FF2B5EF4-FFF2-40B4-BE49-F238E27FC236}">
                    <a16:creationId xmlns:a16="http://schemas.microsoft.com/office/drawing/2014/main" id="{1C1F3B5A-C7FA-4B60-9123-34CFFF5DE700}"/>
                  </a:ext>
                </a:extLst>
              </p:cNvPr>
              <p:cNvSpPr txBox="1"/>
              <p:nvPr/>
            </p:nvSpPr>
            <p:spPr>
              <a:xfrm>
                <a:off x="5773675" y="1612681"/>
                <a:ext cx="303506" cy="99638"/>
              </a:xfrm>
              <a:prstGeom prst="rect">
                <a:avLst/>
              </a:prstGeom>
              <a:noFill/>
            </p:spPr>
            <p:txBody>
              <a:bodyPr wrap="none" lIns="0" tIns="0" rIns="0" bIns="0" rtlCol="0">
                <a:spAutoFit/>
              </a:bodyPr>
              <a:lstStyle>
                <a:defPPr>
                  <a:defRPr lang="zh-CN"/>
                </a:defPPr>
                <a:lvl1pPr algn="just">
                  <a:lnSpc>
                    <a:spcPct val="120000"/>
                  </a:lnSpc>
                  <a:spcBef>
                    <a:spcPts val="0"/>
                  </a:spcBef>
                  <a:spcAft>
                    <a:spcPts val="0"/>
                  </a:spcAft>
                  <a:defRPr sz="1100">
                    <a:solidFill>
                      <a:schemeClr val="bg1"/>
                    </a:solidFill>
                    <a:latin typeface="Arial" panose="020B0604020202020204" pitchFamily="34" charset="0"/>
                    <a:ea typeface="微软雅黑" panose="020B0503020204020204" pitchFamily="34" charset="-122"/>
                    <a:cs typeface="+mn-ea"/>
                  </a:defRPr>
                </a:lvl1pPr>
              </a:lstStyle>
              <a:p>
                <a:r>
                  <a:rPr lang="zh-CN" altLang="en-US" sz="948" dirty="0">
                    <a:sym typeface="Arial" panose="020B0604020202020204" pitchFamily="34" charset="0"/>
                  </a:rPr>
                  <a:t>文字内容</a:t>
                </a:r>
                <a:endParaRPr lang="en-US" sz="948" dirty="0">
                  <a:sym typeface="Arial" panose="020B0604020202020204" pitchFamily="34" charset="0"/>
                </a:endParaRPr>
              </a:p>
            </p:txBody>
          </p:sp>
        </p:grpSp>
        <p:sp>
          <p:nvSpPr>
            <p:cNvPr id="47" name="Oval 45">
              <a:extLst>
                <a:ext uri="{FF2B5EF4-FFF2-40B4-BE49-F238E27FC236}">
                  <a16:creationId xmlns:a16="http://schemas.microsoft.com/office/drawing/2014/main" id="{B323F1E8-3E12-4BC3-80B8-EDA4EFB32328}"/>
                </a:ext>
              </a:extLst>
            </p:cNvPr>
            <p:cNvSpPr>
              <a:spLocks noChangeAspect="1"/>
            </p:cNvSpPr>
            <p:nvPr/>
          </p:nvSpPr>
          <p:spPr>
            <a:xfrm>
              <a:off x="3359579" y="5472387"/>
              <a:ext cx="151130" cy="151130"/>
            </a:xfrm>
            <a:prstGeom prst="ellipse">
              <a:avLst/>
            </a:prstGeom>
            <a:solidFill>
              <a:schemeClr val="accent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759" dirty="0">
                <a:solidFill>
                  <a:srgbClr val="26A6CF"/>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0" name="Text Placeholder 33">
            <a:extLst>
              <a:ext uri="{FF2B5EF4-FFF2-40B4-BE49-F238E27FC236}">
                <a16:creationId xmlns:a16="http://schemas.microsoft.com/office/drawing/2014/main" id="{D5604772-533A-42A5-82E9-D75C357A2046}"/>
              </a:ext>
            </a:extLst>
          </p:cNvPr>
          <p:cNvSpPr txBox="1">
            <a:spLocks/>
          </p:cNvSpPr>
          <p:nvPr/>
        </p:nvSpPr>
        <p:spPr>
          <a:xfrm>
            <a:off x="3959661" y="3158278"/>
            <a:ext cx="1282343" cy="636200"/>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spcBef>
                <a:spcPts val="0"/>
              </a:spcBef>
              <a:buNone/>
            </a:pPr>
            <a:r>
              <a:rPr lang="zh-CN" altLang="en-US" sz="1800"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影响恒牙</a:t>
            </a:r>
          </a:p>
          <a:p>
            <a:pPr marL="0" indent="0" algn="just">
              <a:lnSpc>
                <a:spcPct val="120000"/>
              </a:lnSpc>
              <a:spcBef>
                <a:spcPts val="0"/>
              </a:spcBef>
              <a:buNone/>
            </a:pPr>
            <a:r>
              <a:rPr lang="zh-CN" altLang="en-US" sz="1800"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恒牙列</a:t>
            </a:r>
          </a:p>
        </p:txBody>
      </p:sp>
      <p:grpSp>
        <p:nvGrpSpPr>
          <p:cNvPr id="52" name="Group 4">
            <a:extLst>
              <a:ext uri="{FF2B5EF4-FFF2-40B4-BE49-F238E27FC236}">
                <a16:creationId xmlns:a16="http://schemas.microsoft.com/office/drawing/2014/main" id="{327F21A8-F9AC-4625-B3D4-A466930C1230}"/>
              </a:ext>
            </a:extLst>
          </p:cNvPr>
          <p:cNvGrpSpPr/>
          <p:nvPr/>
        </p:nvGrpSpPr>
        <p:grpSpPr>
          <a:xfrm>
            <a:off x="5191759" y="1709657"/>
            <a:ext cx="602888" cy="3624547"/>
            <a:chOff x="5054449" y="1448565"/>
            <a:chExt cx="694440" cy="4174952"/>
          </a:xfrm>
        </p:grpSpPr>
        <p:cxnSp>
          <p:nvCxnSpPr>
            <p:cNvPr id="53" name="Straight Connector 53">
              <a:extLst>
                <a:ext uri="{FF2B5EF4-FFF2-40B4-BE49-F238E27FC236}">
                  <a16:creationId xmlns:a16="http://schemas.microsoft.com/office/drawing/2014/main" id="{200591DC-AB60-4F79-91E0-00DD9E75A138}"/>
                </a:ext>
              </a:extLst>
            </p:cNvPr>
            <p:cNvCxnSpPr/>
            <p:nvPr/>
          </p:nvCxnSpPr>
          <p:spPr>
            <a:xfrm>
              <a:off x="5401671" y="2111697"/>
              <a:ext cx="0" cy="344968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54" name="Group 49">
              <a:extLst>
                <a:ext uri="{FF2B5EF4-FFF2-40B4-BE49-F238E27FC236}">
                  <a16:creationId xmlns:a16="http://schemas.microsoft.com/office/drawing/2014/main" id="{F3C83187-F9AB-4ED6-90E2-7295E5D0F21B}"/>
                </a:ext>
              </a:extLst>
            </p:cNvPr>
            <p:cNvGrpSpPr>
              <a:grpSpLocks noChangeAspect="1"/>
            </p:cNvGrpSpPr>
            <p:nvPr/>
          </p:nvGrpSpPr>
          <p:grpSpPr>
            <a:xfrm>
              <a:off x="5054449" y="1448565"/>
              <a:ext cx="694440" cy="694438"/>
              <a:chOff x="5737686" y="1481235"/>
              <a:chExt cx="375488" cy="375488"/>
            </a:xfrm>
            <a:solidFill>
              <a:schemeClr val="accent6"/>
            </a:solidFill>
          </p:grpSpPr>
          <p:sp>
            <p:nvSpPr>
              <p:cNvPr id="56" name="Teardrop 50">
                <a:extLst>
                  <a:ext uri="{FF2B5EF4-FFF2-40B4-BE49-F238E27FC236}">
                    <a16:creationId xmlns:a16="http://schemas.microsoft.com/office/drawing/2014/main" id="{F8EC1B7B-F9C9-4A99-9870-7B08FD19C9BB}"/>
                  </a:ext>
                </a:extLst>
              </p:cNvPr>
              <p:cNvSpPr/>
              <p:nvPr/>
            </p:nvSpPr>
            <p:spPr>
              <a:xfrm rot="8100000">
                <a:off x="5737686" y="1481235"/>
                <a:ext cx="375488" cy="375488"/>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759"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TextBox 51">
                <a:extLst>
                  <a:ext uri="{FF2B5EF4-FFF2-40B4-BE49-F238E27FC236}">
                    <a16:creationId xmlns:a16="http://schemas.microsoft.com/office/drawing/2014/main" id="{38C2BEC2-7267-4A49-9D26-F28FF8A946E4}"/>
                  </a:ext>
                </a:extLst>
              </p:cNvPr>
              <p:cNvSpPr txBox="1"/>
              <p:nvPr/>
            </p:nvSpPr>
            <p:spPr>
              <a:xfrm>
                <a:off x="5773675" y="1594987"/>
                <a:ext cx="303506" cy="99638"/>
              </a:xfrm>
              <a:prstGeom prst="rect">
                <a:avLst/>
              </a:prstGeom>
              <a:noFill/>
            </p:spPr>
            <p:txBody>
              <a:bodyPr wrap="none" lIns="0" tIns="0" rIns="0" bIns="0" rtlCol="0">
                <a:spAutoFit/>
              </a:bodyPr>
              <a:lstStyle>
                <a:defPPr>
                  <a:defRPr lang="zh-CN"/>
                </a:defPPr>
                <a:lvl1pPr algn="just">
                  <a:lnSpc>
                    <a:spcPct val="120000"/>
                  </a:lnSpc>
                  <a:spcBef>
                    <a:spcPts val="0"/>
                  </a:spcBef>
                  <a:spcAft>
                    <a:spcPts val="0"/>
                  </a:spcAft>
                  <a:defRPr sz="1100">
                    <a:solidFill>
                      <a:schemeClr val="bg1"/>
                    </a:solidFill>
                    <a:latin typeface="Arial" panose="020B0604020202020204" pitchFamily="34" charset="0"/>
                    <a:ea typeface="微软雅黑" panose="020B0503020204020204" pitchFamily="34" charset="-122"/>
                    <a:cs typeface="+mn-ea"/>
                  </a:defRPr>
                </a:lvl1pPr>
              </a:lstStyle>
              <a:p>
                <a:r>
                  <a:rPr lang="zh-CN" altLang="en-US" sz="948" dirty="0">
                    <a:sym typeface="Arial" panose="020B0604020202020204" pitchFamily="34" charset="0"/>
                  </a:rPr>
                  <a:t>文字内容</a:t>
                </a:r>
                <a:endParaRPr lang="en-US" sz="948" dirty="0">
                  <a:sym typeface="Arial" panose="020B0604020202020204" pitchFamily="34" charset="0"/>
                </a:endParaRPr>
              </a:p>
            </p:txBody>
          </p:sp>
        </p:grpSp>
        <p:sp>
          <p:nvSpPr>
            <p:cNvPr id="55" name="Oval 52">
              <a:extLst>
                <a:ext uri="{FF2B5EF4-FFF2-40B4-BE49-F238E27FC236}">
                  <a16:creationId xmlns:a16="http://schemas.microsoft.com/office/drawing/2014/main" id="{8131A39A-B6F3-41E0-B52A-58502CC4070C}"/>
                </a:ext>
              </a:extLst>
            </p:cNvPr>
            <p:cNvSpPr>
              <a:spLocks noChangeAspect="1"/>
            </p:cNvSpPr>
            <p:nvPr/>
          </p:nvSpPr>
          <p:spPr>
            <a:xfrm>
              <a:off x="5326104" y="5472387"/>
              <a:ext cx="151130" cy="151130"/>
            </a:xfrm>
            <a:prstGeom prst="ellipse">
              <a:avLst/>
            </a:prstGeom>
            <a:solidFill>
              <a:schemeClr val="accent3"/>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759" dirty="0">
                <a:solidFill>
                  <a:srgbClr val="26A6CF"/>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8" name="Text Placeholder 32">
            <a:extLst>
              <a:ext uri="{FF2B5EF4-FFF2-40B4-BE49-F238E27FC236}">
                <a16:creationId xmlns:a16="http://schemas.microsoft.com/office/drawing/2014/main" id="{9090AACF-30F9-4EDE-A820-464FC1FE00BB}"/>
              </a:ext>
            </a:extLst>
          </p:cNvPr>
          <p:cNvSpPr txBox="1">
            <a:spLocks/>
          </p:cNvSpPr>
          <p:nvPr/>
        </p:nvSpPr>
        <p:spPr>
          <a:xfrm>
            <a:off x="5666930" y="2709164"/>
            <a:ext cx="1468959" cy="636200"/>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spcBef>
                <a:spcPts val="0"/>
              </a:spcBef>
              <a:buNone/>
            </a:pPr>
            <a:r>
              <a:rPr lang="zh-CN" altLang="en-US" sz="1800"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影响粘膜</a:t>
            </a:r>
          </a:p>
          <a:p>
            <a:pPr marL="0" indent="0" algn="just">
              <a:lnSpc>
                <a:spcPct val="120000"/>
              </a:lnSpc>
              <a:spcBef>
                <a:spcPts val="0"/>
              </a:spcBef>
              <a:buNone/>
            </a:pPr>
            <a:r>
              <a:rPr lang="zh-CN" altLang="en-US" sz="1800"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软组织</a:t>
            </a:r>
          </a:p>
        </p:txBody>
      </p:sp>
      <p:sp>
        <p:nvSpPr>
          <p:cNvPr id="59" name="TextBox 87">
            <a:extLst>
              <a:ext uri="{FF2B5EF4-FFF2-40B4-BE49-F238E27FC236}">
                <a16:creationId xmlns:a16="http://schemas.microsoft.com/office/drawing/2014/main" id="{3C62DFA5-8F46-4CE1-B828-21D725426B9E}"/>
              </a:ext>
            </a:extLst>
          </p:cNvPr>
          <p:cNvSpPr txBox="1"/>
          <p:nvPr/>
        </p:nvSpPr>
        <p:spPr>
          <a:xfrm>
            <a:off x="5000712" y="5432321"/>
            <a:ext cx="958314" cy="303801"/>
          </a:xfrm>
          <a:prstGeom prst="rect">
            <a:avLst/>
          </a:prstGeom>
          <a:noFill/>
        </p:spPr>
        <p:txBody>
          <a:bodyPr wrap="square" lIns="0" tIns="0" rIns="0" bIns="0" rtlCol="0">
            <a:spAutoFit/>
          </a:bodyPr>
          <a:lstStyle/>
          <a:p>
            <a:pPr algn="ctr">
              <a:lnSpc>
                <a:spcPct val="120000"/>
              </a:lnSpc>
            </a:pPr>
            <a:r>
              <a:rPr lang="zh-CN" altLang="en-US" b="1"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局部影响</a:t>
            </a:r>
          </a:p>
        </p:txBody>
      </p:sp>
      <p:sp>
        <p:nvSpPr>
          <p:cNvPr id="60" name="Rectangle 26">
            <a:extLst>
              <a:ext uri="{FF2B5EF4-FFF2-40B4-BE49-F238E27FC236}">
                <a16:creationId xmlns:a16="http://schemas.microsoft.com/office/drawing/2014/main" id="{16E8C7E7-DC00-4B56-8236-7D63401F80A6}"/>
              </a:ext>
            </a:extLst>
          </p:cNvPr>
          <p:cNvSpPr/>
          <p:nvPr/>
        </p:nvSpPr>
        <p:spPr>
          <a:xfrm>
            <a:off x="2128579" y="5253293"/>
            <a:ext cx="8301175" cy="42873"/>
          </a:xfrm>
          <a:prstGeom prst="rect">
            <a:avLst/>
          </a:prstGeom>
          <a:gradFill>
            <a:gsLst>
              <a:gs pos="0">
                <a:schemeClr val="accent1">
                  <a:lumMod val="5000"/>
                  <a:lumOff val="95000"/>
                </a:schemeClr>
              </a:gs>
              <a:gs pos="16000">
                <a:schemeClr val="tx2">
                  <a:lumMod val="20000"/>
                  <a:lumOff val="80000"/>
                </a:schemeClr>
              </a:gs>
              <a:gs pos="100000">
                <a:schemeClr val="tx2">
                  <a:lumMod val="20000"/>
                  <a:lumOff val="8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759">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4" name="图片 3">
            <a:extLst>
              <a:ext uri="{FF2B5EF4-FFF2-40B4-BE49-F238E27FC236}">
                <a16:creationId xmlns:a16="http://schemas.microsoft.com/office/drawing/2014/main" id="{9BDEDF7E-B3F4-4400-9AA0-1494B3C94F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6733" y="526316"/>
            <a:ext cx="5204816" cy="5712603"/>
          </a:xfrm>
          <a:prstGeom prst="rect">
            <a:avLst/>
          </a:prstGeom>
        </p:spPr>
      </p:pic>
    </p:spTree>
    <p:extLst>
      <p:ext uri="{BB962C8B-B14F-4D97-AF65-F5344CB8AC3E}">
        <p14:creationId xmlns:p14="http://schemas.microsoft.com/office/powerpoint/2010/main" val="2666833119"/>
      </p:ext>
    </p:extLst>
  </p:cSld>
  <p:clrMapOvr>
    <a:masterClrMapping/>
  </p:clrMapOvr>
  <mc:AlternateContent xmlns:mc="http://schemas.openxmlformats.org/markup-compatibility/2006" xmlns:p14="http://schemas.microsoft.com/office/powerpoint/2010/main">
    <mc:Choice Requires="p14">
      <p:transition spd="slow" p14:dur="2500" advTm="4000">
        <p:fade/>
      </p:transition>
    </mc:Choice>
    <mc:Fallback xmlns="">
      <p:transition spd="slow" advTm="4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500"/>
                                            <p:tgtEl>
                                              <p:spTgt spid="29"/>
                                            </p:tgtEl>
                                          </p:cBhvr>
                                        </p:animEffect>
                                        <p:anim calcmode="lin" valueType="num">
                                          <p:cBhvr>
                                            <p:cTn id="8" dur="1500" fill="hold"/>
                                            <p:tgtEl>
                                              <p:spTgt spid="29"/>
                                            </p:tgtEl>
                                            <p:attrNameLst>
                                              <p:attrName>ppt_x</p:attrName>
                                            </p:attrNameLst>
                                          </p:cBhvr>
                                          <p:tavLst>
                                            <p:tav tm="0">
                                              <p:val>
                                                <p:strVal val="#ppt_x"/>
                                              </p:val>
                                            </p:tav>
                                            <p:tav tm="100000">
                                              <p:val>
                                                <p:strVal val="#ppt_x"/>
                                              </p:val>
                                            </p:tav>
                                          </p:tavLst>
                                        </p:anim>
                                        <p:anim calcmode="lin" valueType="num">
                                          <p:cBhvr>
                                            <p:cTn id="9" dur="15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250"/>
                                            <p:tgtEl>
                                              <p:spTgt spid="30"/>
                                            </p:tgtEl>
                                          </p:cBhvr>
                                        </p:animEffect>
                                        <p:anim calcmode="lin" valueType="num">
                                          <p:cBhvr>
                                            <p:cTn id="13" dur="1250" fill="hold"/>
                                            <p:tgtEl>
                                              <p:spTgt spid="30"/>
                                            </p:tgtEl>
                                            <p:attrNameLst>
                                              <p:attrName>ppt_x</p:attrName>
                                            </p:attrNameLst>
                                          </p:cBhvr>
                                          <p:tavLst>
                                            <p:tav tm="0">
                                              <p:val>
                                                <p:strVal val="#ppt_x"/>
                                              </p:val>
                                            </p:tav>
                                            <p:tav tm="100000">
                                              <p:val>
                                                <p:strVal val="#ppt_x"/>
                                              </p:val>
                                            </p:tav>
                                          </p:tavLst>
                                        </p:anim>
                                        <p:anim calcmode="lin" valueType="num">
                                          <p:cBhvr>
                                            <p:cTn id="14" dur="1250" fill="hold"/>
                                            <p:tgtEl>
                                              <p:spTgt spid="30"/>
                                            </p:tgtEl>
                                            <p:attrNameLst>
                                              <p:attrName>ppt_y</p:attrName>
                                            </p:attrNameLst>
                                          </p:cBhvr>
                                          <p:tavLst>
                                            <p:tav tm="0">
                                              <p:val>
                                                <p:strVal val="#ppt_y+.1"/>
                                              </p:val>
                                            </p:tav>
                                            <p:tav tm="100000">
                                              <p:val>
                                                <p:strVal val="#ppt_y"/>
                                              </p:val>
                                            </p:tav>
                                          </p:tavLst>
                                        </p:anim>
                                      </p:childTnLst>
                                    </p:cTn>
                                  </p:par>
                                  <p:par>
                                    <p:cTn id="15" presetID="2" presetClass="entr" presetSubtype="4" fill="hold" nodeType="withEffect" p14:presetBounceEnd="44000">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14:bounceEnd="44000">
                                          <p:cBhvr additive="base">
                                            <p:cTn id="17" dur="1500" fill="hold"/>
                                            <p:tgtEl>
                                              <p:spTgt spid="9"/>
                                            </p:tgtEl>
                                            <p:attrNameLst>
                                              <p:attrName>ppt_x</p:attrName>
                                            </p:attrNameLst>
                                          </p:cBhvr>
                                          <p:tavLst>
                                            <p:tav tm="0">
                                              <p:val>
                                                <p:strVal val="#ppt_x"/>
                                              </p:val>
                                            </p:tav>
                                            <p:tav tm="100000">
                                              <p:val>
                                                <p:strVal val="#ppt_x"/>
                                              </p:val>
                                            </p:tav>
                                          </p:tavLst>
                                        </p:anim>
                                        <p:anim calcmode="lin" valueType="num" p14:bounceEnd="44000">
                                          <p:cBhvr additive="base">
                                            <p:cTn id="18" dur="1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randombar(horizontal)">
                                          <p:cBhvr>
                                            <p:cTn id="23" dur="500"/>
                                            <p:tgtEl>
                                              <p:spTgt spid="26"/>
                                            </p:tgtEl>
                                          </p:cBhvr>
                                        </p:animEffect>
                                      </p:childTnLst>
                                    </p:cTn>
                                  </p:par>
                                  <p:par>
                                    <p:cTn id="24" presetID="8" presetClass="emph" presetSubtype="0" fill="hold" nodeType="withEffect">
                                      <p:stCondLst>
                                        <p:cond delay="0"/>
                                      </p:stCondLst>
                                      <p:childTnLst>
                                        <p:animRot by="21600000">
                                          <p:cBhvr>
                                            <p:cTn id="25" dur="3500" fill="hold"/>
                                            <p:tgtEl>
                                              <p:spTgt spid="9"/>
                                            </p:tgtEl>
                                            <p:attrNameLst>
                                              <p:attrName>r</p:attrName>
                                            </p:attrNameLst>
                                          </p:cBhvr>
                                        </p:animRo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wipe(down)">
                                          <p:cBhvr>
                                            <p:cTn id="30" dur="500"/>
                                            <p:tgtEl>
                                              <p:spTgt spid="3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500"/>
                                            <p:tgtEl>
                                              <p:spTgt spid="3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wipe(down)">
                                          <p:cBhvr>
                                            <p:cTn id="40" dur="500"/>
                                            <p:tgtEl>
                                              <p:spTgt spid="4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0"/>
                                            </p:tgtEl>
                                            <p:attrNameLst>
                                              <p:attrName>style.visibility</p:attrName>
                                            </p:attrNameLst>
                                          </p:cBhvr>
                                          <p:to>
                                            <p:strVal val="visible"/>
                                          </p:to>
                                        </p:set>
                                        <p:animEffect transition="in" filter="fade">
                                          <p:cBhvr>
                                            <p:cTn id="43" dur="500"/>
                                            <p:tgtEl>
                                              <p:spTgt spid="5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52"/>
                                            </p:tgtEl>
                                            <p:attrNameLst>
                                              <p:attrName>style.visibility</p:attrName>
                                            </p:attrNameLst>
                                          </p:cBhvr>
                                          <p:to>
                                            <p:strVal val="visible"/>
                                          </p:to>
                                        </p:set>
                                        <p:animEffect transition="in" filter="wipe(down)">
                                          <p:cBhvr>
                                            <p:cTn id="48" dur="500"/>
                                            <p:tgtEl>
                                              <p:spTgt spid="5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500"/>
                                            <p:tgtEl>
                                              <p:spTgt spid="58"/>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500"/>
                                            <p:tgtEl>
                                              <p:spTgt spid="28"/>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0"/>
                                            </p:tgtEl>
                                            <p:attrNameLst>
                                              <p:attrName>style.visibility</p:attrName>
                                            </p:attrNameLst>
                                          </p:cBhvr>
                                          <p:to>
                                            <p:strVal val="visible"/>
                                          </p:to>
                                        </p:set>
                                        <p:animEffect transition="in" filter="fade">
                                          <p:cBhvr>
                                            <p:cTn id="59" dur="500"/>
                                            <p:tgtEl>
                                              <p:spTgt spid="40"/>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500"/>
                                            <p:tgtEl>
                                              <p:spTgt spid="5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500"/>
                                            <p:tgtEl>
                                              <p:spTgt spid="60"/>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4"/>
                                            </p:tgtEl>
                                            <p:attrNameLst>
                                              <p:attrName>style.visibility</p:attrName>
                                            </p:attrNameLst>
                                          </p:cBhvr>
                                          <p:to>
                                            <p:strVal val="visible"/>
                                          </p:to>
                                        </p:set>
                                        <p:animEffect transition="in" filter="fade">
                                          <p:cBhvr>
                                            <p:cTn id="72" dur="1000"/>
                                            <p:tgtEl>
                                              <p:spTgt spid="4"/>
                                            </p:tgtEl>
                                          </p:cBhvr>
                                        </p:animEffect>
                                        <p:anim calcmode="lin" valueType="num">
                                          <p:cBhvr>
                                            <p:cTn id="73" dur="1000" fill="hold"/>
                                            <p:tgtEl>
                                              <p:spTgt spid="4"/>
                                            </p:tgtEl>
                                            <p:attrNameLst>
                                              <p:attrName>ppt_x</p:attrName>
                                            </p:attrNameLst>
                                          </p:cBhvr>
                                          <p:tavLst>
                                            <p:tav tm="0">
                                              <p:val>
                                                <p:strVal val="#ppt_x"/>
                                              </p:val>
                                            </p:tav>
                                            <p:tav tm="100000">
                                              <p:val>
                                                <p:strVal val="#ppt_x"/>
                                              </p:val>
                                            </p:tav>
                                          </p:tavLst>
                                        </p:anim>
                                        <p:anim calcmode="lin" valueType="num">
                                          <p:cBhvr>
                                            <p:cTn id="7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animBg="1"/>
          <p:bldP spid="30" grpId="0" animBg="1"/>
          <p:bldP spid="28" grpId="0"/>
          <p:bldP spid="37" grpId="0"/>
          <p:bldP spid="40" grpId="0"/>
          <p:bldP spid="50" grpId="0"/>
          <p:bldP spid="58" grpId="0"/>
          <p:bldP spid="59" grpId="0"/>
          <p:bldP spid="6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500"/>
                                            <p:tgtEl>
                                              <p:spTgt spid="29"/>
                                            </p:tgtEl>
                                          </p:cBhvr>
                                        </p:animEffect>
                                        <p:anim calcmode="lin" valueType="num">
                                          <p:cBhvr>
                                            <p:cTn id="8" dur="1500" fill="hold"/>
                                            <p:tgtEl>
                                              <p:spTgt spid="29"/>
                                            </p:tgtEl>
                                            <p:attrNameLst>
                                              <p:attrName>ppt_x</p:attrName>
                                            </p:attrNameLst>
                                          </p:cBhvr>
                                          <p:tavLst>
                                            <p:tav tm="0">
                                              <p:val>
                                                <p:strVal val="#ppt_x"/>
                                              </p:val>
                                            </p:tav>
                                            <p:tav tm="100000">
                                              <p:val>
                                                <p:strVal val="#ppt_x"/>
                                              </p:val>
                                            </p:tav>
                                          </p:tavLst>
                                        </p:anim>
                                        <p:anim calcmode="lin" valueType="num">
                                          <p:cBhvr>
                                            <p:cTn id="9" dur="15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250"/>
                                            <p:tgtEl>
                                              <p:spTgt spid="30"/>
                                            </p:tgtEl>
                                          </p:cBhvr>
                                        </p:animEffect>
                                        <p:anim calcmode="lin" valueType="num">
                                          <p:cBhvr>
                                            <p:cTn id="13" dur="1250" fill="hold"/>
                                            <p:tgtEl>
                                              <p:spTgt spid="30"/>
                                            </p:tgtEl>
                                            <p:attrNameLst>
                                              <p:attrName>ppt_x</p:attrName>
                                            </p:attrNameLst>
                                          </p:cBhvr>
                                          <p:tavLst>
                                            <p:tav tm="0">
                                              <p:val>
                                                <p:strVal val="#ppt_x"/>
                                              </p:val>
                                            </p:tav>
                                            <p:tav tm="100000">
                                              <p:val>
                                                <p:strVal val="#ppt_x"/>
                                              </p:val>
                                            </p:tav>
                                          </p:tavLst>
                                        </p:anim>
                                        <p:anim calcmode="lin" valueType="num">
                                          <p:cBhvr>
                                            <p:cTn id="14" dur="1250" fill="hold"/>
                                            <p:tgtEl>
                                              <p:spTgt spid="30"/>
                                            </p:tgtEl>
                                            <p:attrNameLst>
                                              <p:attrName>ppt_y</p:attrName>
                                            </p:attrNameLst>
                                          </p:cBhvr>
                                          <p:tavLst>
                                            <p:tav tm="0">
                                              <p:val>
                                                <p:strVal val="#ppt_y+.1"/>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1500" fill="hold"/>
                                            <p:tgtEl>
                                              <p:spTgt spid="9"/>
                                            </p:tgtEl>
                                            <p:attrNameLst>
                                              <p:attrName>ppt_x</p:attrName>
                                            </p:attrNameLst>
                                          </p:cBhvr>
                                          <p:tavLst>
                                            <p:tav tm="0">
                                              <p:val>
                                                <p:strVal val="#ppt_x"/>
                                              </p:val>
                                            </p:tav>
                                            <p:tav tm="100000">
                                              <p:val>
                                                <p:strVal val="#ppt_x"/>
                                              </p:val>
                                            </p:tav>
                                          </p:tavLst>
                                        </p:anim>
                                        <p:anim calcmode="lin" valueType="num">
                                          <p:cBhvr additive="base">
                                            <p:cTn id="18" dur="1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randombar(horizontal)">
                                          <p:cBhvr>
                                            <p:cTn id="23" dur="500"/>
                                            <p:tgtEl>
                                              <p:spTgt spid="26"/>
                                            </p:tgtEl>
                                          </p:cBhvr>
                                        </p:animEffect>
                                      </p:childTnLst>
                                    </p:cTn>
                                  </p:par>
                                  <p:par>
                                    <p:cTn id="24" presetID="8" presetClass="emph" presetSubtype="0" fill="hold" nodeType="withEffect">
                                      <p:stCondLst>
                                        <p:cond delay="0"/>
                                      </p:stCondLst>
                                      <p:childTnLst>
                                        <p:animRot by="21600000">
                                          <p:cBhvr>
                                            <p:cTn id="25" dur="3500" fill="hold"/>
                                            <p:tgtEl>
                                              <p:spTgt spid="9"/>
                                            </p:tgtEl>
                                            <p:attrNameLst>
                                              <p:attrName>r</p:attrName>
                                            </p:attrNameLst>
                                          </p:cBhvr>
                                        </p:animRo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wipe(down)">
                                          <p:cBhvr>
                                            <p:cTn id="30" dur="500"/>
                                            <p:tgtEl>
                                              <p:spTgt spid="3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500"/>
                                            <p:tgtEl>
                                              <p:spTgt spid="3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wipe(down)">
                                          <p:cBhvr>
                                            <p:cTn id="40" dur="500"/>
                                            <p:tgtEl>
                                              <p:spTgt spid="4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0"/>
                                            </p:tgtEl>
                                            <p:attrNameLst>
                                              <p:attrName>style.visibility</p:attrName>
                                            </p:attrNameLst>
                                          </p:cBhvr>
                                          <p:to>
                                            <p:strVal val="visible"/>
                                          </p:to>
                                        </p:set>
                                        <p:animEffect transition="in" filter="fade">
                                          <p:cBhvr>
                                            <p:cTn id="43" dur="500"/>
                                            <p:tgtEl>
                                              <p:spTgt spid="5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52"/>
                                            </p:tgtEl>
                                            <p:attrNameLst>
                                              <p:attrName>style.visibility</p:attrName>
                                            </p:attrNameLst>
                                          </p:cBhvr>
                                          <p:to>
                                            <p:strVal val="visible"/>
                                          </p:to>
                                        </p:set>
                                        <p:animEffect transition="in" filter="wipe(down)">
                                          <p:cBhvr>
                                            <p:cTn id="48" dur="500"/>
                                            <p:tgtEl>
                                              <p:spTgt spid="5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500"/>
                                            <p:tgtEl>
                                              <p:spTgt spid="58"/>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500"/>
                                            <p:tgtEl>
                                              <p:spTgt spid="28"/>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0"/>
                                            </p:tgtEl>
                                            <p:attrNameLst>
                                              <p:attrName>style.visibility</p:attrName>
                                            </p:attrNameLst>
                                          </p:cBhvr>
                                          <p:to>
                                            <p:strVal val="visible"/>
                                          </p:to>
                                        </p:set>
                                        <p:animEffect transition="in" filter="fade">
                                          <p:cBhvr>
                                            <p:cTn id="59" dur="500"/>
                                            <p:tgtEl>
                                              <p:spTgt spid="40"/>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500"/>
                                            <p:tgtEl>
                                              <p:spTgt spid="5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500"/>
                                            <p:tgtEl>
                                              <p:spTgt spid="60"/>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4"/>
                                            </p:tgtEl>
                                            <p:attrNameLst>
                                              <p:attrName>style.visibility</p:attrName>
                                            </p:attrNameLst>
                                          </p:cBhvr>
                                          <p:to>
                                            <p:strVal val="visible"/>
                                          </p:to>
                                        </p:set>
                                        <p:animEffect transition="in" filter="fade">
                                          <p:cBhvr>
                                            <p:cTn id="72" dur="1000"/>
                                            <p:tgtEl>
                                              <p:spTgt spid="4"/>
                                            </p:tgtEl>
                                          </p:cBhvr>
                                        </p:animEffect>
                                        <p:anim calcmode="lin" valueType="num">
                                          <p:cBhvr>
                                            <p:cTn id="73" dur="1000" fill="hold"/>
                                            <p:tgtEl>
                                              <p:spTgt spid="4"/>
                                            </p:tgtEl>
                                            <p:attrNameLst>
                                              <p:attrName>ppt_x</p:attrName>
                                            </p:attrNameLst>
                                          </p:cBhvr>
                                          <p:tavLst>
                                            <p:tav tm="0">
                                              <p:val>
                                                <p:strVal val="#ppt_x"/>
                                              </p:val>
                                            </p:tav>
                                            <p:tav tm="100000">
                                              <p:val>
                                                <p:strVal val="#ppt_x"/>
                                              </p:val>
                                            </p:tav>
                                          </p:tavLst>
                                        </p:anim>
                                        <p:anim calcmode="lin" valueType="num">
                                          <p:cBhvr>
                                            <p:cTn id="7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animBg="1"/>
          <p:bldP spid="30" grpId="0" animBg="1"/>
          <p:bldP spid="28" grpId="0"/>
          <p:bldP spid="37" grpId="0"/>
          <p:bldP spid="40" grpId="0"/>
          <p:bldP spid="50" grpId="0"/>
          <p:bldP spid="58" grpId="0"/>
          <p:bldP spid="59" grpId="0"/>
          <p:bldP spid="60" grpId="0" animBg="1"/>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12192000"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TextBox 1"/>
          <p:cNvSpPr txBox="1"/>
          <p:nvPr/>
        </p:nvSpPr>
        <p:spPr>
          <a:xfrm>
            <a:off x="5090752" y="526316"/>
            <a:ext cx="4862456" cy="584775"/>
          </a:xfrm>
          <a:prstGeom prst="rect">
            <a:avLst/>
          </a:prstGeom>
          <a:noFill/>
        </p:spPr>
        <p:txBody>
          <a:bodyPr wrap="square" rtlCol="0">
            <a:spAutoFit/>
          </a:bodyPr>
          <a:lstStyle/>
          <a:p>
            <a:r>
              <a:rPr lang="zh-CN" altLang="en-US" sz="3200" b="1" dirty="0">
                <a:solidFill>
                  <a:srgbClr val="0197D6"/>
                </a:solidFill>
                <a:latin typeface="微软雅黑" panose="020B0503020204020204" pitchFamily="34" charset="-122"/>
                <a:ea typeface="微软雅黑" panose="020B0503020204020204" pitchFamily="34" charset="-122"/>
              </a:rPr>
              <a:t>龋病危害</a:t>
            </a:r>
          </a:p>
        </p:txBody>
      </p:sp>
      <p:sp>
        <p:nvSpPr>
          <p:cNvPr id="29" name="任意多边形 28"/>
          <p:cNvSpPr/>
          <p:nvPr/>
        </p:nvSpPr>
        <p:spPr>
          <a:xfrm>
            <a:off x="0" y="6023466"/>
            <a:ext cx="12192000" cy="904875"/>
          </a:xfrm>
          <a:custGeom>
            <a:avLst/>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rgbClr val="7FCE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0" y="6250161"/>
            <a:ext cx="12192000" cy="904875"/>
          </a:xfrm>
          <a:custGeom>
            <a:avLst/>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rgbClr val="019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a:extLst>
              <a:ext uri="{FF2B5EF4-FFF2-40B4-BE49-F238E27FC236}">
                <a16:creationId xmlns:a16="http://schemas.microsoft.com/office/drawing/2014/main" id="{B0412DFB-A013-44E9-BCF4-FA79C4CED5DB}"/>
              </a:ext>
            </a:extLst>
          </p:cNvPr>
          <p:cNvGrpSpPr/>
          <p:nvPr/>
        </p:nvGrpSpPr>
        <p:grpSpPr>
          <a:xfrm>
            <a:off x="3672425" y="121430"/>
            <a:ext cx="1284559" cy="1284558"/>
            <a:chOff x="2132930" y="1035327"/>
            <a:chExt cx="1307248" cy="1307248"/>
          </a:xfrm>
        </p:grpSpPr>
        <p:grpSp>
          <p:nvGrpSpPr>
            <p:cNvPr id="10" name="组合 9">
              <a:extLst>
                <a:ext uri="{FF2B5EF4-FFF2-40B4-BE49-F238E27FC236}">
                  <a16:creationId xmlns:a16="http://schemas.microsoft.com/office/drawing/2014/main" id="{396C22E5-2BDC-4830-BE50-F7CEFFF6655F}"/>
                </a:ext>
              </a:extLst>
            </p:cNvPr>
            <p:cNvGrpSpPr/>
            <p:nvPr/>
          </p:nvGrpSpPr>
          <p:grpSpPr>
            <a:xfrm rot="20755360">
              <a:off x="2132930" y="1035327"/>
              <a:ext cx="1307248" cy="1307248"/>
              <a:chOff x="5153025" y="4019551"/>
              <a:chExt cx="1866899" cy="1866899"/>
            </a:xfrm>
          </p:grpSpPr>
          <p:sp>
            <p:nvSpPr>
              <p:cNvPr id="12" name="椭圆 11">
                <a:extLst>
                  <a:ext uri="{FF2B5EF4-FFF2-40B4-BE49-F238E27FC236}">
                    <a16:creationId xmlns:a16="http://schemas.microsoft.com/office/drawing/2014/main" id="{AF5E3CD0-1140-4305-9F15-A436E4312D04}"/>
                  </a:ext>
                </a:extLst>
              </p:cNvPr>
              <p:cNvSpPr/>
              <p:nvPr/>
            </p:nvSpPr>
            <p:spPr>
              <a:xfrm>
                <a:off x="5566468" y="4396051"/>
                <a:ext cx="1047657" cy="1047657"/>
              </a:xfrm>
              <a:prstGeom prst="ellipse">
                <a:avLst/>
              </a:prstGeom>
              <a:solidFill>
                <a:srgbClr val="FFC000"/>
              </a:solidFill>
              <a:ln w="22225">
                <a:solidFill>
                  <a:srgbClr val="FFC000"/>
                </a:solidFill>
              </a:ln>
              <a:effectLst>
                <a:innerShdw blurRad="241300" dist="76200">
                  <a:srgbClr val="FFFF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a:extLst>
                  <a:ext uri="{FF2B5EF4-FFF2-40B4-BE49-F238E27FC236}">
                    <a16:creationId xmlns:a16="http://schemas.microsoft.com/office/drawing/2014/main" id="{272687CA-BB15-40F6-80E0-4DEE53C88AA3}"/>
                  </a:ext>
                </a:extLst>
              </p:cNvPr>
              <p:cNvGrpSpPr/>
              <p:nvPr/>
            </p:nvGrpSpPr>
            <p:grpSpPr>
              <a:xfrm>
                <a:off x="6050915" y="4019551"/>
                <a:ext cx="71120" cy="1866899"/>
                <a:chOff x="6072187" y="3914775"/>
                <a:chExt cx="0" cy="2143125"/>
              </a:xfrm>
            </p:grpSpPr>
            <p:cxnSp>
              <p:nvCxnSpPr>
                <p:cNvPr id="23" name="直接连接符 22">
                  <a:extLst>
                    <a:ext uri="{FF2B5EF4-FFF2-40B4-BE49-F238E27FC236}">
                      <a16:creationId xmlns:a16="http://schemas.microsoft.com/office/drawing/2014/main" id="{F153AEFE-D409-4EBA-BE27-1F039C201435}"/>
                    </a:ext>
                  </a:extLst>
                </p:cNvPr>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6566EC54-30E2-4A9F-8084-452D50AE54D7}"/>
                    </a:ext>
                  </a:extLst>
                </p:cNvPr>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14" name="组合 13">
                <a:extLst>
                  <a:ext uri="{FF2B5EF4-FFF2-40B4-BE49-F238E27FC236}">
                    <a16:creationId xmlns:a16="http://schemas.microsoft.com/office/drawing/2014/main" id="{F9676561-3615-4A85-8EF9-F8B215A5F07F}"/>
                  </a:ext>
                </a:extLst>
              </p:cNvPr>
              <p:cNvGrpSpPr/>
              <p:nvPr/>
            </p:nvGrpSpPr>
            <p:grpSpPr>
              <a:xfrm rot="16200000">
                <a:off x="6050915" y="4019551"/>
                <a:ext cx="71120" cy="1866899"/>
                <a:chOff x="6072187" y="3914775"/>
                <a:chExt cx="0" cy="2143125"/>
              </a:xfrm>
            </p:grpSpPr>
            <p:cxnSp>
              <p:nvCxnSpPr>
                <p:cNvPr id="21" name="直接连接符 20">
                  <a:extLst>
                    <a:ext uri="{FF2B5EF4-FFF2-40B4-BE49-F238E27FC236}">
                      <a16:creationId xmlns:a16="http://schemas.microsoft.com/office/drawing/2014/main" id="{C0FF5CAA-A886-45B6-AE94-0DBB1FB8F9E8}"/>
                    </a:ext>
                  </a:extLst>
                </p:cNvPr>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12B0F28A-AD72-4628-820F-C819DDCD59ED}"/>
                    </a:ext>
                  </a:extLst>
                </p:cNvPr>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15" name="组合 14">
                <a:extLst>
                  <a:ext uri="{FF2B5EF4-FFF2-40B4-BE49-F238E27FC236}">
                    <a16:creationId xmlns:a16="http://schemas.microsoft.com/office/drawing/2014/main" id="{43A34632-9BBB-4EFB-8496-DAD5358682E8}"/>
                  </a:ext>
                </a:extLst>
              </p:cNvPr>
              <p:cNvGrpSpPr/>
              <p:nvPr/>
            </p:nvGrpSpPr>
            <p:grpSpPr>
              <a:xfrm rot="2700000">
                <a:off x="6050915" y="4019551"/>
                <a:ext cx="71120" cy="1866899"/>
                <a:chOff x="6072187" y="3914775"/>
                <a:chExt cx="0" cy="2143125"/>
              </a:xfrm>
            </p:grpSpPr>
            <p:cxnSp>
              <p:nvCxnSpPr>
                <p:cNvPr id="19" name="直接连接符 18">
                  <a:extLst>
                    <a:ext uri="{FF2B5EF4-FFF2-40B4-BE49-F238E27FC236}">
                      <a16:creationId xmlns:a16="http://schemas.microsoft.com/office/drawing/2014/main" id="{A4B8F596-9C16-480B-834E-4FCF6D89CB39}"/>
                    </a:ext>
                  </a:extLst>
                </p:cNvPr>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1A4483E3-A9B5-41AC-881C-F0168CBC8421}"/>
                    </a:ext>
                  </a:extLst>
                </p:cNvPr>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16" name="组合 15">
                <a:extLst>
                  <a:ext uri="{FF2B5EF4-FFF2-40B4-BE49-F238E27FC236}">
                    <a16:creationId xmlns:a16="http://schemas.microsoft.com/office/drawing/2014/main" id="{2D9ED2F6-A502-43C4-A0F6-449FA72C2C81}"/>
                  </a:ext>
                </a:extLst>
              </p:cNvPr>
              <p:cNvGrpSpPr/>
              <p:nvPr/>
            </p:nvGrpSpPr>
            <p:grpSpPr>
              <a:xfrm rot="18900000" flipH="1">
                <a:off x="6050915" y="4019551"/>
                <a:ext cx="71120" cy="1866899"/>
                <a:chOff x="6072187" y="3914775"/>
                <a:chExt cx="0" cy="2143125"/>
              </a:xfrm>
            </p:grpSpPr>
            <p:cxnSp>
              <p:nvCxnSpPr>
                <p:cNvPr id="17" name="直接连接符 16">
                  <a:extLst>
                    <a:ext uri="{FF2B5EF4-FFF2-40B4-BE49-F238E27FC236}">
                      <a16:creationId xmlns:a16="http://schemas.microsoft.com/office/drawing/2014/main" id="{4706947B-E6C0-4993-83A0-85513AC19561}"/>
                    </a:ext>
                  </a:extLst>
                </p:cNvPr>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E1F872F7-69DD-45CE-AB6B-49C95DCBFB24}"/>
                    </a:ext>
                  </a:extLst>
                </p:cNvPr>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sp>
          <p:nvSpPr>
            <p:cNvPr id="11" name="弧形 10">
              <a:extLst>
                <a:ext uri="{FF2B5EF4-FFF2-40B4-BE49-F238E27FC236}">
                  <a16:creationId xmlns:a16="http://schemas.microsoft.com/office/drawing/2014/main" id="{B116167E-2AD8-4768-B26A-1F7D4256699F}"/>
                </a:ext>
              </a:extLst>
            </p:cNvPr>
            <p:cNvSpPr/>
            <p:nvPr/>
          </p:nvSpPr>
          <p:spPr>
            <a:xfrm>
              <a:off x="2477044" y="1366932"/>
              <a:ext cx="594214" cy="594214"/>
            </a:xfrm>
            <a:prstGeom prst="arc">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51" name="AutoShape 5">
            <a:extLst>
              <a:ext uri="{FF2B5EF4-FFF2-40B4-BE49-F238E27FC236}">
                <a16:creationId xmlns:a16="http://schemas.microsoft.com/office/drawing/2014/main" id="{B17217AE-4773-4E56-A4A3-10CB39AEFDF3}"/>
              </a:ext>
            </a:extLst>
          </p:cNvPr>
          <p:cNvSpPr>
            <a:spLocks/>
          </p:cNvSpPr>
          <p:nvPr/>
        </p:nvSpPr>
        <p:spPr bwMode="auto">
          <a:xfrm>
            <a:off x="1347667" y="3287756"/>
            <a:ext cx="2243239" cy="82524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846" y="0"/>
                </a:moveTo>
                <a:lnTo>
                  <a:pt x="2625" y="4984"/>
                </a:lnTo>
                <a:lnTo>
                  <a:pt x="305" y="4984"/>
                </a:lnTo>
                <a:cubicBezTo>
                  <a:pt x="136" y="4984"/>
                  <a:pt x="0" y="5356"/>
                  <a:pt x="0" y="5815"/>
                </a:cubicBezTo>
                <a:lnTo>
                  <a:pt x="0" y="20769"/>
                </a:lnTo>
                <a:cubicBezTo>
                  <a:pt x="0" y="21228"/>
                  <a:pt x="136" y="21599"/>
                  <a:pt x="305" y="21599"/>
                </a:cubicBezTo>
                <a:lnTo>
                  <a:pt x="21294" y="21599"/>
                </a:lnTo>
                <a:cubicBezTo>
                  <a:pt x="21463" y="21599"/>
                  <a:pt x="21599" y="21228"/>
                  <a:pt x="21599" y="20769"/>
                </a:cubicBezTo>
                <a:lnTo>
                  <a:pt x="21599" y="5815"/>
                </a:lnTo>
                <a:cubicBezTo>
                  <a:pt x="21600" y="5356"/>
                  <a:pt x="21463" y="4984"/>
                  <a:pt x="21294" y="4984"/>
                </a:cubicBezTo>
                <a:lnTo>
                  <a:pt x="5068" y="4984"/>
                </a:lnTo>
                <a:lnTo>
                  <a:pt x="3846" y="0"/>
                </a:lnTo>
                <a:close/>
              </a:path>
            </a:pathLst>
          </a:custGeom>
          <a:solidFill>
            <a:schemeClr val="accent1"/>
          </a:solidFill>
          <a:ln>
            <a:noFill/>
          </a:ln>
        </p:spPr>
        <p:txBody>
          <a:bodyPr lIns="0" tIns="0" rIns="0" bIns="0" anchor="ct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grpSp>
        <p:nvGrpSpPr>
          <p:cNvPr id="61" name="Group 6">
            <a:extLst>
              <a:ext uri="{FF2B5EF4-FFF2-40B4-BE49-F238E27FC236}">
                <a16:creationId xmlns:a16="http://schemas.microsoft.com/office/drawing/2014/main" id="{B4B682B9-4E0E-4BF5-8493-42A14A94EC98}"/>
              </a:ext>
            </a:extLst>
          </p:cNvPr>
          <p:cNvGrpSpPr>
            <a:grpSpLocks/>
          </p:cNvGrpSpPr>
          <p:nvPr/>
        </p:nvGrpSpPr>
        <p:grpSpPr bwMode="auto">
          <a:xfrm>
            <a:off x="1347667" y="2365705"/>
            <a:ext cx="795092" cy="795092"/>
            <a:chOff x="0" y="0"/>
            <a:chExt cx="1591420" cy="1591420"/>
          </a:xfrm>
        </p:grpSpPr>
        <p:sp>
          <p:nvSpPr>
            <p:cNvPr id="62" name="AutoShape 7">
              <a:extLst>
                <a:ext uri="{FF2B5EF4-FFF2-40B4-BE49-F238E27FC236}">
                  <a16:creationId xmlns:a16="http://schemas.microsoft.com/office/drawing/2014/main" id="{BDBB415A-5AA1-4020-AA4F-47B45475A1B4}"/>
                </a:ext>
              </a:extLst>
            </p:cNvPr>
            <p:cNvSpPr>
              <a:spLocks/>
            </p:cNvSpPr>
            <p:nvPr/>
          </p:nvSpPr>
          <p:spPr bwMode="auto">
            <a:xfrm>
              <a:off x="0" y="0"/>
              <a:ext cx="1591420" cy="1591420"/>
            </a:xfrm>
            <a:custGeom>
              <a:avLst/>
              <a:gdLst>
                <a:gd name="T0" fmla="*/ 795670 w 19679"/>
                <a:gd name="T1" fmla="*/ 873385 h 19679"/>
                <a:gd name="T2" fmla="*/ 795670 w 19679"/>
                <a:gd name="T3" fmla="*/ 873385 h 19679"/>
                <a:gd name="T4" fmla="*/ 795670 w 19679"/>
                <a:gd name="T5" fmla="*/ 873385 h 19679"/>
                <a:gd name="T6" fmla="*/ 795670 w 19679"/>
                <a:gd name="T7" fmla="*/ 873385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accent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gn="ctr"/>
              <a:endParaRPr lang="zh-CN" altLang="en-US" sz="1327">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AutoShape 8">
              <a:extLst>
                <a:ext uri="{FF2B5EF4-FFF2-40B4-BE49-F238E27FC236}">
                  <a16:creationId xmlns:a16="http://schemas.microsoft.com/office/drawing/2014/main" id="{8BB29D7E-9AB7-4F98-AEDD-FABE31628513}"/>
                </a:ext>
              </a:extLst>
            </p:cNvPr>
            <p:cNvSpPr>
              <a:spLocks/>
            </p:cNvSpPr>
            <p:nvPr/>
          </p:nvSpPr>
          <p:spPr bwMode="auto">
            <a:xfrm>
              <a:off x="0" y="547945"/>
              <a:ext cx="1591420" cy="495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2" tIns="25392" rIns="25392" bIns="25392" anchor="ct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lnSpc>
                  <a:spcPct val="120000"/>
                </a:lnSpc>
              </a:pPr>
              <a:r>
                <a:rPr lang="es-ES" altLang="zh-CN" sz="1600" b="0" dirty="0">
                  <a:solidFill>
                    <a:schemeClr val="bg1"/>
                  </a:solidFill>
                  <a:latin typeface="Arial" panose="020B0604020202020204" pitchFamily="34" charset="0"/>
                  <a:ea typeface="微软雅黑" panose="020B0503020204020204" pitchFamily="34" charset="-122"/>
                  <a:sym typeface="Arial" panose="020B0604020202020204" pitchFamily="34" charset="0"/>
                </a:rPr>
                <a:t>1</a:t>
              </a:r>
            </a:p>
          </p:txBody>
        </p:sp>
      </p:grpSp>
      <p:sp>
        <p:nvSpPr>
          <p:cNvPr id="64" name="AutoShape 9">
            <a:extLst>
              <a:ext uri="{FF2B5EF4-FFF2-40B4-BE49-F238E27FC236}">
                <a16:creationId xmlns:a16="http://schemas.microsoft.com/office/drawing/2014/main" id="{DB389CCF-10FC-438E-8724-B6173F2413FE}"/>
              </a:ext>
            </a:extLst>
          </p:cNvPr>
          <p:cNvSpPr>
            <a:spLocks/>
          </p:cNvSpPr>
          <p:nvPr/>
        </p:nvSpPr>
        <p:spPr bwMode="auto">
          <a:xfrm>
            <a:off x="1647612" y="3671877"/>
            <a:ext cx="1588597" cy="2769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t" anchorCtr="0">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defTabSz="457015" eaLnBrk="1"/>
            <a:r>
              <a:rPr lang="zh-CN" altLang="en-US" sz="1800" dirty="0">
                <a:latin typeface="Arial" panose="020B0604020202020204" pitchFamily="34" charset="0"/>
                <a:ea typeface="微软雅黑" panose="020B0503020204020204" pitchFamily="34" charset="-122"/>
                <a:sym typeface="Arial" panose="020B0604020202020204" pitchFamily="34" charset="0"/>
              </a:rPr>
              <a:t>全身影响</a:t>
            </a:r>
          </a:p>
        </p:txBody>
      </p:sp>
      <p:sp>
        <p:nvSpPr>
          <p:cNvPr id="65" name="AutoShape 10">
            <a:extLst>
              <a:ext uri="{FF2B5EF4-FFF2-40B4-BE49-F238E27FC236}">
                <a16:creationId xmlns:a16="http://schemas.microsoft.com/office/drawing/2014/main" id="{F1FA8ED4-D731-44D5-8996-50B58B125F00}"/>
              </a:ext>
            </a:extLst>
          </p:cNvPr>
          <p:cNvSpPr>
            <a:spLocks/>
          </p:cNvSpPr>
          <p:nvPr/>
        </p:nvSpPr>
        <p:spPr bwMode="auto">
          <a:xfrm>
            <a:off x="3749607" y="3471850"/>
            <a:ext cx="2244032" cy="82524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05" y="0"/>
                </a:moveTo>
                <a:cubicBezTo>
                  <a:pt x="136" y="0"/>
                  <a:pt x="0" y="371"/>
                  <a:pt x="0" y="830"/>
                </a:cubicBezTo>
                <a:lnTo>
                  <a:pt x="0" y="15784"/>
                </a:lnTo>
                <a:cubicBezTo>
                  <a:pt x="0" y="16243"/>
                  <a:pt x="136" y="16615"/>
                  <a:pt x="305" y="16615"/>
                </a:cubicBezTo>
                <a:lnTo>
                  <a:pt x="2627" y="16615"/>
                </a:lnTo>
                <a:lnTo>
                  <a:pt x="3849" y="21599"/>
                </a:lnTo>
                <a:lnTo>
                  <a:pt x="5072" y="16615"/>
                </a:lnTo>
                <a:lnTo>
                  <a:pt x="21294" y="16615"/>
                </a:lnTo>
                <a:cubicBezTo>
                  <a:pt x="21463" y="16615"/>
                  <a:pt x="21599" y="16243"/>
                  <a:pt x="21599" y="15784"/>
                </a:cubicBezTo>
                <a:lnTo>
                  <a:pt x="21599" y="830"/>
                </a:lnTo>
                <a:cubicBezTo>
                  <a:pt x="21600" y="371"/>
                  <a:pt x="21463" y="0"/>
                  <a:pt x="21294" y="0"/>
                </a:cubicBezTo>
                <a:lnTo>
                  <a:pt x="305"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grpSp>
        <p:nvGrpSpPr>
          <p:cNvPr id="66" name="Group 11">
            <a:extLst>
              <a:ext uri="{FF2B5EF4-FFF2-40B4-BE49-F238E27FC236}">
                <a16:creationId xmlns:a16="http://schemas.microsoft.com/office/drawing/2014/main" id="{740E7779-F1E9-4B23-91A7-2771EF1783EE}"/>
              </a:ext>
            </a:extLst>
          </p:cNvPr>
          <p:cNvGrpSpPr>
            <a:grpSpLocks/>
          </p:cNvGrpSpPr>
          <p:nvPr/>
        </p:nvGrpSpPr>
        <p:grpSpPr bwMode="auto">
          <a:xfrm>
            <a:off x="3749606" y="4424056"/>
            <a:ext cx="795885" cy="795885"/>
            <a:chOff x="0" y="0"/>
            <a:chExt cx="1591420" cy="1591420"/>
          </a:xfrm>
        </p:grpSpPr>
        <p:sp>
          <p:nvSpPr>
            <p:cNvPr id="67" name="AutoShape 12">
              <a:extLst>
                <a:ext uri="{FF2B5EF4-FFF2-40B4-BE49-F238E27FC236}">
                  <a16:creationId xmlns:a16="http://schemas.microsoft.com/office/drawing/2014/main" id="{5211FEFD-6EBA-4E50-A3C8-41055E04CBEE}"/>
                </a:ext>
              </a:extLst>
            </p:cNvPr>
            <p:cNvSpPr>
              <a:spLocks/>
            </p:cNvSpPr>
            <p:nvPr/>
          </p:nvSpPr>
          <p:spPr bwMode="auto">
            <a:xfrm>
              <a:off x="0" y="0"/>
              <a:ext cx="1591420" cy="1591420"/>
            </a:xfrm>
            <a:custGeom>
              <a:avLst/>
              <a:gdLst>
                <a:gd name="T0" fmla="*/ 795670 w 19679"/>
                <a:gd name="T1" fmla="*/ 873385 h 19679"/>
                <a:gd name="T2" fmla="*/ 795670 w 19679"/>
                <a:gd name="T3" fmla="*/ 873385 h 19679"/>
                <a:gd name="T4" fmla="*/ 795670 w 19679"/>
                <a:gd name="T5" fmla="*/ 873385 h 19679"/>
                <a:gd name="T6" fmla="*/ 795670 w 19679"/>
                <a:gd name="T7" fmla="*/ 873385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accent2"/>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gn="ctr"/>
              <a:endParaRPr lang="zh-CN" altLang="en-US" sz="1327">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AutoShape 13">
              <a:extLst>
                <a:ext uri="{FF2B5EF4-FFF2-40B4-BE49-F238E27FC236}">
                  <a16:creationId xmlns:a16="http://schemas.microsoft.com/office/drawing/2014/main" id="{12EDD41D-7987-434F-8841-73CE0549FF5E}"/>
                </a:ext>
              </a:extLst>
            </p:cNvPr>
            <p:cNvSpPr>
              <a:spLocks/>
            </p:cNvSpPr>
            <p:nvPr/>
          </p:nvSpPr>
          <p:spPr bwMode="auto">
            <a:xfrm>
              <a:off x="0" y="553745"/>
              <a:ext cx="1591420" cy="4839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2" tIns="25392" rIns="25392" bIns="25392" anchor="ctr"/>
            <a:lstStyle/>
            <a:p>
              <a:pPr algn="ctr">
                <a:lnSpc>
                  <a:spcPct val="120000"/>
                </a:lnSpc>
                <a:defRPr/>
              </a:pPr>
              <a:r>
                <a:rPr lang="es-ES" sz="1600" dirty="0">
                  <a:solidFill>
                    <a:schemeClr val="bg1"/>
                  </a:solidFill>
                  <a:latin typeface="Arial" panose="020B0604020202020204" pitchFamily="34" charset="0"/>
                  <a:ea typeface="微软雅黑" panose="020B0503020204020204" pitchFamily="34" charset="-122"/>
                  <a:cs typeface="Lato" charset="0"/>
                  <a:sym typeface="Arial" panose="020B0604020202020204" pitchFamily="34" charset="0"/>
                </a:rPr>
                <a:t>2</a:t>
              </a:r>
            </a:p>
          </p:txBody>
        </p:sp>
      </p:grpSp>
      <p:sp>
        <p:nvSpPr>
          <p:cNvPr id="69" name="AutoShape 14">
            <a:extLst>
              <a:ext uri="{FF2B5EF4-FFF2-40B4-BE49-F238E27FC236}">
                <a16:creationId xmlns:a16="http://schemas.microsoft.com/office/drawing/2014/main" id="{F869327A-8793-4F46-BB41-1D2A1006C8A5}"/>
              </a:ext>
            </a:extLst>
          </p:cNvPr>
          <p:cNvSpPr>
            <a:spLocks/>
          </p:cNvSpPr>
          <p:nvPr/>
        </p:nvSpPr>
        <p:spPr bwMode="auto">
          <a:xfrm>
            <a:off x="4064628" y="3671877"/>
            <a:ext cx="1588597" cy="2769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t" anchorCtr="0">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defTabSz="457015" eaLnBrk="1"/>
            <a:r>
              <a:rPr lang="zh-CN" altLang="en-US" sz="1800" dirty="0">
                <a:latin typeface="Arial" panose="020B0604020202020204" pitchFamily="34" charset="0"/>
                <a:ea typeface="微软雅黑" panose="020B0503020204020204" pitchFamily="34" charset="-122"/>
                <a:sym typeface="Arial" panose="020B0604020202020204" pitchFamily="34" charset="0"/>
              </a:rPr>
              <a:t>全身影响</a:t>
            </a:r>
          </a:p>
        </p:txBody>
      </p:sp>
      <p:sp>
        <p:nvSpPr>
          <p:cNvPr id="70" name="AutoShape 15">
            <a:extLst>
              <a:ext uri="{FF2B5EF4-FFF2-40B4-BE49-F238E27FC236}">
                <a16:creationId xmlns:a16="http://schemas.microsoft.com/office/drawing/2014/main" id="{3C8A429D-0119-4E37-94D4-1D7706DC4AD9}"/>
              </a:ext>
            </a:extLst>
          </p:cNvPr>
          <p:cNvSpPr>
            <a:spLocks/>
          </p:cNvSpPr>
          <p:nvPr/>
        </p:nvSpPr>
        <p:spPr bwMode="auto">
          <a:xfrm>
            <a:off x="6126947" y="3287756"/>
            <a:ext cx="2243239" cy="825245"/>
          </a:xfrm>
          <a:custGeom>
            <a:avLst/>
            <a:gdLst>
              <a:gd name="T0" fmla="*/ 2243931 w 21600"/>
              <a:gd name="T1" fmla="*/ 825500 h 21600"/>
              <a:gd name="T2" fmla="*/ 2243931 w 21600"/>
              <a:gd name="T3" fmla="*/ 825500 h 21600"/>
              <a:gd name="T4" fmla="*/ 2243931 w 21600"/>
              <a:gd name="T5" fmla="*/ 825500 h 21600"/>
              <a:gd name="T6" fmla="*/ 2243931 w 21600"/>
              <a:gd name="T7" fmla="*/ 8255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846" y="0"/>
                </a:moveTo>
                <a:lnTo>
                  <a:pt x="2625" y="4984"/>
                </a:lnTo>
                <a:lnTo>
                  <a:pt x="305" y="4984"/>
                </a:lnTo>
                <a:cubicBezTo>
                  <a:pt x="136" y="4984"/>
                  <a:pt x="0" y="5356"/>
                  <a:pt x="0" y="5815"/>
                </a:cubicBezTo>
                <a:lnTo>
                  <a:pt x="0" y="20769"/>
                </a:lnTo>
                <a:cubicBezTo>
                  <a:pt x="0" y="21228"/>
                  <a:pt x="136" y="21599"/>
                  <a:pt x="305" y="21599"/>
                </a:cubicBezTo>
                <a:lnTo>
                  <a:pt x="21294" y="21599"/>
                </a:lnTo>
                <a:cubicBezTo>
                  <a:pt x="21463" y="21599"/>
                  <a:pt x="21599" y="21228"/>
                  <a:pt x="21599" y="20769"/>
                </a:cubicBezTo>
                <a:lnTo>
                  <a:pt x="21599" y="5815"/>
                </a:lnTo>
                <a:cubicBezTo>
                  <a:pt x="21600" y="5356"/>
                  <a:pt x="21463" y="4984"/>
                  <a:pt x="21294" y="4984"/>
                </a:cubicBezTo>
                <a:lnTo>
                  <a:pt x="5068" y="4984"/>
                </a:lnTo>
                <a:lnTo>
                  <a:pt x="3846" y="0"/>
                </a:lnTo>
                <a:close/>
              </a:path>
            </a:pathLst>
          </a:custGeom>
          <a:solidFill>
            <a:schemeClr val="accent3"/>
          </a:solidFill>
          <a:ln>
            <a:noFill/>
          </a:ln>
        </p:spPr>
        <p:txBody>
          <a:bodyPr lIns="0" tIns="0" rIns="0" bIns="0" anchor="ctr"/>
          <a:lstStyle/>
          <a:p>
            <a:pPr>
              <a:defRPr/>
            </a:pPr>
            <a:endParaRPr lang="es-ES" sz="2400">
              <a:latin typeface="Arial" panose="020B0604020202020204" pitchFamily="34" charset="0"/>
              <a:ea typeface="微软雅黑" panose="020B0503020204020204" pitchFamily="34" charset="-122"/>
              <a:cs typeface="ＭＳ Ｐゴシック" charset="0"/>
              <a:sym typeface="Arial" panose="020B0604020202020204" pitchFamily="34" charset="0"/>
            </a:endParaRPr>
          </a:p>
        </p:txBody>
      </p:sp>
      <p:grpSp>
        <p:nvGrpSpPr>
          <p:cNvPr id="71" name="Group 16">
            <a:extLst>
              <a:ext uri="{FF2B5EF4-FFF2-40B4-BE49-F238E27FC236}">
                <a16:creationId xmlns:a16="http://schemas.microsoft.com/office/drawing/2014/main" id="{AA3EB511-8695-4426-8883-AE7E2F7F6334}"/>
              </a:ext>
            </a:extLst>
          </p:cNvPr>
          <p:cNvGrpSpPr>
            <a:grpSpLocks/>
          </p:cNvGrpSpPr>
          <p:nvPr/>
        </p:nvGrpSpPr>
        <p:grpSpPr bwMode="auto">
          <a:xfrm>
            <a:off x="6126947" y="2365705"/>
            <a:ext cx="795092" cy="795092"/>
            <a:chOff x="0" y="0"/>
            <a:chExt cx="1591420" cy="1591420"/>
          </a:xfrm>
        </p:grpSpPr>
        <p:sp>
          <p:nvSpPr>
            <p:cNvPr id="72" name="AutoShape 17">
              <a:extLst>
                <a:ext uri="{FF2B5EF4-FFF2-40B4-BE49-F238E27FC236}">
                  <a16:creationId xmlns:a16="http://schemas.microsoft.com/office/drawing/2014/main" id="{E00026DA-4CD6-43F9-8A97-4363B636E1D1}"/>
                </a:ext>
              </a:extLst>
            </p:cNvPr>
            <p:cNvSpPr>
              <a:spLocks/>
            </p:cNvSpPr>
            <p:nvPr/>
          </p:nvSpPr>
          <p:spPr bwMode="auto">
            <a:xfrm>
              <a:off x="0" y="0"/>
              <a:ext cx="1591420" cy="1591420"/>
            </a:xfrm>
            <a:custGeom>
              <a:avLst/>
              <a:gdLst>
                <a:gd name="T0" fmla="*/ 795670 w 19679"/>
                <a:gd name="T1" fmla="*/ 873385 h 19679"/>
                <a:gd name="T2" fmla="*/ 795670 w 19679"/>
                <a:gd name="T3" fmla="*/ 873385 h 19679"/>
                <a:gd name="T4" fmla="*/ 795670 w 19679"/>
                <a:gd name="T5" fmla="*/ 873385 h 19679"/>
                <a:gd name="T6" fmla="*/ 795670 w 19679"/>
                <a:gd name="T7" fmla="*/ 873385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accent3"/>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gn="ctr"/>
              <a:endParaRPr lang="zh-CN" altLang="en-US" sz="1327">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3" name="AutoShape 18">
              <a:extLst>
                <a:ext uri="{FF2B5EF4-FFF2-40B4-BE49-F238E27FC236}">
                  <a16:creationId xmlns:a16="http://schemas.microsoft.com/office/drawing/2014/main" id="{C283CC58-6E59-4C68-9EB9-49C351A18EAF}"/>
                </a:ext>
              </a:extLst>
            </p:cNvPr>
            <p:cNvSpPr>
              <a:spLocks/>
            </p:cNvSpPr>
            <p:nvPr/>
          </p:nvSpPr>
          <p:spPr bwMode="auto">
            <a:xfrm>
              <a:off x="0" y="554297"/>
              <a:ext cx="1591420" cy="4828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2" tIns="25392" rIns="25392" bIns="25392" anchor="ctr"/>
            <a:lstStyle/>
            <a:p>
              <a:pPr algn="ctr">
                <a:lnSpc>
                  <a:spcPct val="120000"/>
                </a:lnSpc>
                <a:defRPr/>
              </a:pPr>
              <a:r>
                <a:rPr lang="es-ES" sz="1600" dirty="0">
                  <a:solidFill>
                    <a:schemeClr val="bg1"/>
                  </a:solidFill>
                  <a:latin typeface="Arial" panose="020B0604020202020204" pitchFamily="34" charset="0"/>
                  <a:ea typeface="微软雅黑" panose="020B0503020204020204" pitchFamily="34" charset="-122"/>
                  <a:cs typeface="Lato" charset="0"/>
                  <a:sym typeface="Arial" panose="020B0604020202020204" pitchFamily="34" charset="0"/>
                </a:rPr>
                <a:t>3</a:t>
              </a:r>
            </a:p>
          </p:txBody>
        </p:sp>
      </p:grpSp>
      <p:sp>
        <p:nvSpPr>
          <p:cNvPr id="74" name="AutoShape 19">
            <a:extLst>
              <a:ext uri="{FF2B5EF4-FFF2-40B4-BE49-F238E27FC236}">
                <a16:creationId xmlns:a16="http://schemas.microsoft.com/office/drawing/2014/main" id="{99EAF2A6-2B31-43BE-8573-1675CF5DC914}"/>
              </a:ext>
            </a:extLst>
          </p:cNvPr>
          <p:cNvSpPr>
            <a:spLocks/>
          </p:cNvSpPr>
          <p:nvPr/>
        </p:nvSpPr>
        <p:spPr bwMode="auto">
          <a:xfrm>
            <a:off x="6467361" y="3679626"/>
            <a:ext cx="1587804" cy="2769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t" anchorCtr="0">
            <a:spAutoFit/>
          </a:bodyPr>
          <a:lstStyle>
            <a:lvl1pPr defTabSz="876300" eaLnBrk="0">
              <a:defRPr sz="2500" b="1">
                <a:solidFill>
                  <a:srgbClr val="FFFFFF"/>
                </a:solidFill>
                <a:latin typeface="Lato" charset="0"/>
                <a:ea typeface="MS PGothic" panose="020B0600070205080204" pitchFamily="34" charset="-128"/>
                <a:sym typeface="Lato" charset="0"/>
              </a:defRPr>
            </a:lvl1pPr>
            <a:lvl2pPr marL="742950" indent="-285750" defTabSz="876300" eaLnBrk="0">
              <a:defRPr sz="2500" b="1">
                <a:solidFill>
                  <a:srgbClr val="FFFFFF"/>
                </a:solidFill>
                <a:latin typeface="Lato" charset="0"/>
                <a:ea typeface="MS PGothic" panose="020B0600070205080204" pitchFamily="34" charset="-128"/>
                <a:sym typeface="Lato" charset="0"/>
              </a:defRPr>
            </a:lvl2pPr>
            <a:lvl3pPr marL="1143000" indent="-228600" defTabSz="876300" eaLnBrk="0">
              <a:defRPr sz="2500" b="1">
                <a:solidFill>
                  <a:srgbClr val="FFFFFF"/>
                </a:solidFill>
                <a:latin typeface="Lato" charset="0"/>
                <a:ea typeface="MS PGothic" panose="020B0600070205080204" pitchFamily="34" charset="-128"/>
                <a:sym typeface="Lato" charset="0"/>
              </a:defRPr>
            </a:lvl3pPr>
            <a:lvl4pPr marL="1600200" indent="-228600" defTabSz="876300" eaLnBrk="0">
              <a:defRPr sz="2500" b="1">
                <a:solidFill>
                  <a:srgbClr val="FFFFFF"/>
                </a:solidFill>
                <a:latin typeface="Lato" charset="0"/>
                <a:ea typeface="MS PGothic" panose="020B0600070205080204" pitchFamily="34" charset="-128"/>
                <a:sym typeface="Lato" charset="0"/>
              </a:defRPr>
            </a:lvl4pPr>
            <a:lvl5pPr marL="2057400" indent="-228600" defTabSz="876300" eaLnBrk="0">
              <a:defRPr sz="2500" b="1">
                <a:solidFill>
                  <a:srgbClr val="FFFFFF"/>
                </a:solidFill>
                <a:latin typeface="Lato" charset="0"/>
                <a:ea typeface="MS PGothic" panose="020B0600070205080204" pitchFamily="34" charset="-128"/>
                <a:sym typeface="Lato" charset="0"/>
              </a:defRPr>
            </a:lvl5pPr>
            <a:lvl6pPr marL="2514600" indent="-228600" algn="ctr" defTabSz="8763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763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763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763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lnSpc>
                <a:spcPct val="100000"/>
              </a:lnSpc>
            </a:pPr>
            <a:r>
              <a:rPr lang="zh-CN" altLang="en-US" sz="1800" dirty="0">
                <a:latin typeface="Arial" panose="020B0604020202020204" pitchFamily="34" charset="0"/>
                <a:ea typeface="微软雅黑" panose="020B0503020204020204" pitchFamily="34" charset="-122"/>
                <a:sym typeface="Arial" panose="020B0604020202020204" pitchFamily="34" charset="0"/>
              </a:rPr>
              <a:t>全身影响</a:t>
            </a:r>
          </a:p>
        </p:txBody>
      </p:sp>
      <p:sp>
        <p:nvSpPr>
          <p:cNvPr id="75" name="AutoShape 20">
            <a:extLst>
              <a:ext uri="{FF2B5EF4-FFF2-40B4-BE49-F238E27FC236}">
                <a16:creationId xmlns:a16="http://schemas.microsoft.com/office/drawing/2014/main" id="{73F4F647-BE4F-4FA8-87CB-9F4CDEF6AB7A}"/>
              </a:ext>
            </a:extLst>
          </p:cNvPr>
          <p:cNvSpPr>
            <a:spLocks/>
          </p:cNvSpPr>
          <p:nvPr/>
        </p:nvSpPr>
        <p:spPr bwMode="auto">
          <a:xfrm>
            <a:off x="8528887" y="3471850"/>
            <a:ext cx="2244032" cy="825245"/>
          </a:xfrm>
          <a:custGeom>
            <a:avLst/>
            <a:gdLst>
              <a:gd name="T0" fmla="*/ 2244725 w 21600"/>
              <a:gd name="T1" fmla="*/ 825500 h 21600"/>
              <a:gd name="T2" fmla="*/ 2244725 w 21600"/>
              <a:gd name="T3" fmla="*/ 825500 h 21600"/>
              <a:gd name="T4" fmla="*/ 2244725 w 21600"/>
              <a:gd name="T5" fmla="*/ 825500 h 21600"/>
              <a:gd name="T6" fmla="*/ 2244725 w 21600"/>
              <a:gd name="T7" fmla="*/ 8255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05" y="0"/>
                </a:moveTo>
                <a:cubicBezTo>
                  <a:pt x="136" y="0"/>
                  <a:pt x="0" y="371"/>
                  <a:pt x="0" y="830"/>
                </a:cubicBezTo>
                <a:lnTo>
                  <a:pt x="0" y="15784"/>
                </a:lnTo>
                <a:cubicBezTo>
                  <a:pt x="0" y="16243"/>
                  <a:pt x="136" y="16615"/>
                  <a:pt x="305" y="16615"/>
                </a:cubicBezTo>
                <a:lnTo>
                  <a:pt x="2627" y="16615"/>
                </a:lnTo>
                <a:lnTo>
                  <a:pt x="3849" y="21599"/>
                </a:lnTo>
                <a:lnTo>
                  <a:pt x="5072" y="16615"/>
                </a:lnTo>
                <a:lnTo>
                  <a:pt x="21294" y="16615"/>
                </a:lnTo>
                <a:cubicBezTo>
                  <a:pt x="21463" y="16615"/>
                  <a:pt x="21599" y="16243"/>
                  <a:pt x="21599" y="15784"/>
                </a:cubicBezTo>
                <a:lnTo>
                  <a:pt x="21599" y="830"/>
                </a:lnTo>
                <a:cubicBezTo>
                  <a:pt x="21600" y="371"/>
                  <a:pt x="21463" y="0"/>
                  <a:pt x="21294" y="0"/>
                </a:cubicBezTo>
                <a:lnTo>
                  <a:pt x="305" y="0"/>
                </a:lnTo>
                <a:close/>
              </a:path>
            </a:pathLst>
          </a:custGeom>
          <a:solidFill>
            <a:schemeClr val="accent4"/>
          </a:solidFill>
          <a:ln>
            <a:noFill/>
          </a:ln>
        </p:spPr>
        <p:txBody>
          <a:bodyPr lIns="0" tIns="0" rIns="0" bIns="0" anchor="ctr"/>
          <a:lstStyle/>
          <a:p>
            <a:pPr>
              <a:defRPr/>
            </a:pPr>
            <a:endParaRPr lang="es-ES" sz="2400">
              <a:latin typeface="Arial" panose="020B0604020202020204" pitchFamily="34" charset="0"/>
              <a:ea typeface="微软雅黑" panose="020B0503020204020204" pitchFamily="34" charset="-122"/>
              <a:cs typeface="ＭＳ Ｐゴシック" charset="0"/>
              <a:sym typeface="Arial" panose="020B0604020202020204" pitchFamily="34" charset="0"/>
            </a:endParaRPr>
          </a:p>
        </p:txBody>
      </p:sp>
      <p:grpSp>
        <p:nvGrpSpPr>
          <p:cNvPr id="76" name="Group 21">
            <a:extLst>
              <a:ext uri="{FF2B5EF4-FFF2-40B4-BE49-F238E27FC236}">
                <a16:creationId xmlns:a16="http://schemas.microsoft.com/office/drawing/2014/main" id="{7F59806F-FE13-4818-9FE8-7327C3A5E8DA}"/>
              </a:ext>
            </a:extLst>
          </p:cNvPr>
          <p:cNvGrpSpPr>
            <a:grpSpLocks/>
          </p:cNvGrpSpPr>
          <p:nvPr/>
        </p:nvGrpSpPr>
        <p:grpSpPr bwMode="auto">
          <a:xfrm>
            <a:off x="8528887" y="4424056"/>
            <a:ext cx="795092" cy="795885"/>
            <a:chOff x="0" y="0"/>
            <a:chExt cx="1591420" cy="1591420"/>
          </a:xfrm>
        </p:grpSpPr>
        <p:sp>
          <p:nvSpPr>
            <p:cNvPr id="77" name="AutoShape 22">
              <a:extLst>
                <a:ext uri="{FF2B5EF4-FFF2-40B4-BE49-F238E27FC236}">
                  <a16:creationId xmlns:a16="http://schemas.microsoft.com/office/drawing/2014/main" id="{06B7D699-5C31-4718-99BA-97159B94491B}"/>
                </a:ext>
              </a:extLst>
            </p:cNvPr>
            <p:cNvSpPr>
              <a:spLocks/>
            </p:cNvSpPr>
            <p:nvPr/>
          </p:nvSpPr>
          <p:spPr bwMode="auto">
            <a:xfrm>
              <a:off x="0" y="0"/>
              <a:ext cx="1591420" cy="1591420"/>
            </a:xfrm>
            <a:custGeom>
              <a:avLst/>
              <a:gdLst>
                <a:gd name="T0" fmla="*/ 795670 w 19679"/>
                <a:gd name="T1" fmla="*/ 873385 h 19679"/>
                <a:gd name="T2" fmla="*/ 795670 w 19679"/>
                <a:gd name="T3" fmla="*/ 873385 h 19679"/>
                <a:gd name="T4" fmla="*/ 795670 w 19679"/>
                <a:gd name="T5" fmla="*/ 873385 h 19679"/>
                <a:gd name="T6" fmla="*/ 795670 w 19679"/>
                <a:gd name="T7" fmla="*/ 873385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accent4"/>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gn="ctr"/>
              <a:endParaRPr lang="zh-CN" altLang="en-US" sz="1327">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8" name="AutoShape 23">
              <a:extLst>
                <a:ext uri="{FF2B5EF4-FFF2-40B4-BE49-F238E27FC236}">
                  <a16:creationId xmlns:a16="http://schemas.microsoft.com/office/drawing/2014/main" id="{43387717-AE41-4C84-B077-15D7CB6118D0}"/>
                </a:ext>
              </a:extLst>
            </p:cNvPr>
            <p:cNvSpPr>
              <a:spLocks/>
            </p:cNvSpPr>
            <p:nvPr/>
          </p:nvSpPr>
          <p:spPr bwMode="auto">
            <a:xfrm>
              <a:off x="0" y="553745"/>
              <a:ext cx="1591420" cy="4839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2" tIns="25392" rIns="25392" bIns="25392" anchor="ctr"/>
            <a:lstStyle/>
            <a:p>
              <a:pPr algn="ctr">
                <a:lnSpc>
                  <a:spcPct val="120000"/>
                </a:lnSpc>
                <a:defRPr/>
              </a:pPr>
              <a:r>
                <a:rPr lang="es-ES" sz="1600" dirty="0">
                  <a:solidFill>
                    <a:schemeClr val="bg1"/>
                  </a:solidFill>
                  <a:latin typeface="Arial" panose="020B0604020202020204" pitchFamily="34" charset="0"/>
                  <a:ea typeface="微软雅黑" panose="020B0503020204020204" pitchFamily="34" charset="-122"/>
                  <a:cs typeface="Lato" charset="0"/>
                  <a:sym typeface="Arial" panose="020B0604020202020204" pitchFamily="34" charset="0"/>
                </a:rPr>
                <a:t>4</a:t>
              </a:r>
            </a:p>
          </p:txBody>
        </p:sp>
      </p:grpSp>
      <p:sp>
        <p:nvSpPr>
          <p:cNvPr id="79" name="AutoShape 24">
            <a:extLst>
              <a:ext uri="{FF2B5EF4-FFF2-40B4-BE49-F238E27FC236}">
                <a16:creationId xmlns:a16="http://schemas.microsoft.com/office/drawing/2014/main" id="{CEAE5B92-BBA9-4B78-BAD2-3BF04D00540C}"/>
              </a:ext>
            </a:extLst>
          </p:cNvPr>
          <p:cNvSpPr>
            <a:spLocks/>
          </p:cNvSpPr>
          <p:nvPr/>
        </p:nvSpPr>
        <p:spPr bwMode="auto">
          <a:xfrm>
            <a:off x="8869302" y="3671877"/>
            <a:ext cx="1588597" cy="2769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t" anchorCtr="0">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defTabSz="457015" eaLnBrk="1"/>
            <a:r>
              <a:rPr lang="zh-CN" altLang="en-US" sz="1800" dirty="0">
                <a:latin typeface="Arial" panose="020B0604020202020204" pitchFamily="34" charset="0"/>
                <a:ea typeface="微软雅黑" panose="020B0503020204020204" pitchFamily="34" charset="-122"/>
                <a:sym typeface="Arial" panose="020B0604020202020204" pitchFamily="34" charset="0"/>
              </a:rPr>
              <a:t>全身影响</a:t>
            </a:r>
          </a:p>
        </p:txBody>
      </p:sp>
      <p:sp>
        <p:nvSpPr>
          <p:cNvPr id="80" name="AutoShape 25">
            <a:extLst>
              <a:ext uri="{FF2B5EF4-FFF2-40B4-BE49-F238E27FC236}">
                <a16:creationId xmlns:a16="http://schemas.microsoft.com/office/drawing/2014/main" id="{EA24B337-F627-465A-95D6-98D989C88967}"/>
              </a:ext>
            </a:extLst>
          </p:cNvPr>
          <p:cNvSpPr>
            <a:spLocks/>
          </p:cNvSpPr>
          <p:nvPr/>
        </p:nvSpPr>
        <p:spPr bwMode="auto">
          <a:xfrm>
            <a:off x="1419877" y="4315237"/>
            <a:ext cx="1976466" cy="6947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t" anchorCtr="0">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50000"/>
              </a:lnSpc>
            </a:pPr>
            <a:r>
              <a:rPr lang="zh-CN" altLang="en-US" sz="1600" b="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影响面部和全身的生长发育</a:t>
            </a:r>
          </a:p>
        </p:txBody>
      </p:sp>
      <p:sp>
        <p:nvSpPr>
          <p:cNvPr id="82" name="AutoShape 27">
            <a:extLst>
              <a:ext uri="{FF2B5EF4-FFF2-40B4-BE49-F238E27FC236}">
                <a16:creationId xmlns:a16="http://schemas.microsoft.com/office/drawing/2014/main" id="{B95F1B7B-F0F6-4166-AC27-C8C29A53F925}"/>
              </a:ext>
            </a:extLst>
          </p:cNvPr>
          <p:cNvSpPr>
            <a:spLocks/>
          </p:cNvSpPr>
          <p:nvPr/>
        </p:nvSpPr>
        <p:spPr bwMode="auto">
          <a:xfrm>
            <a:off x="3809119" y="2605234"/>
            <a:ext cx="1976468" cy="6947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t" anchorCtr="0">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50000"/>
              </a:lnSpc>
            </a:pPr>
            <a:r>
              <a:rPr lang="zh-CN" altLang="en-US" sz="1600" b="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牙源性</a:t>
            </a:r>
          </a:p>
          <a:p>
            <a:pPr eaLnBrk="1">
              <a:lnSpc>
                <a:spcPct val="150000"/>
              </a:lnSpc>
            </a:pPr>
            <a:r>
              <a:rPr lang="zh-CN" altLang="en-US" sz="1600" b="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病灶感染</a:t>
            </a:r>
          </a:p>
        </p:txBody>
      </p:sp>
      <p:sp>
        <p:nvSpPr>
          <p:cNvPr id="84" name="AutoShape 29">
            <a:extLst>
              <a:ext uri="{FF2B5EF4-FFF2-40B4-BE49-F238E27FC236}">
                <a16:creationId xmlns:a16="http://schemas.microsoft.com/office/drawing/2014/main" id="{42671E46-0EB3-4D96-A1E2-8E0A55C4540F}"/>
              </a:ext>
            </a:extLst>
          </p:cNvPr>
          <p:cNvSpPr>
            <a:spLocks/>
          </p:cNvSpPr>
          <p:nvPr/>
        </p:nvSpPr>
        <p:spPr bwMode="auto">
          <a:xfrm>
            <a:off x="6288028" y="4360468"/>
            <a:ext cx="1976468" cy="3254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t" anchorCtr="0">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50000"/>
              </a:lnSpc>
            </a:pPr>
            <a:r>
              <a:rPr lang="zh-CN" altLang="en-US" sz="1600" b="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影响正确发音</a:t>
            </a:r>
          </a:p>
        </p:txBody>
      </p:sp>
      <p:sp>
        <p:nvSpPr>
          <p:cNvPr id="86" name="AutoShape 31">
            <a:extLst>
              <a:ext uri="{FF2B5EF4-FFF2-40B4-BE49-F238E27FC236}">
                <a16:creationId xmlns:a16="http://schemas.microsoft.com/office/drawing/2014/main" id="{312761BB-9C2B-446E-8809-1FC76DFFEF4B}"/>
              </a:ext>
            </a:extLst>
          </p:cNvPr>
          <p:cNvSpPr>
            <a:spLocks/>
          </p:cNvSpPr>
          <p:nvPr/>
        </p:nvSpPr>
        <p:spPr bwMode="auto">
          <a:xfrm>
            <a:off x="8649500" y="2589364"/>
            <a:ext cx="3222586" cy="6947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t" anchorCtr="0">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50000"/>
              </a:lnSpc>
            </a:pPr>
            <a:r>
              <a:rPr lang="zh-CN" altLang="en-US" sz="1600" b="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影响美观，</a:t>
            </a:r>
          </a:p>
          <a:p>
            <a:pPr eaLnBrk="1">
              <a:lnSpc>
                <a:spcPct val="150000"/>
              </a:lnSpc>
            </a:pPr>
            <a:r>
              <a:rPr lang="zh-CN" altLang="en-US" sz="1600" b="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给儿童心理造成一定的影响</a:t>
            </a:r>
          </a:p>
        </p:txBody>
      </p:sp>
      <p:pic>
        <p:nvPicPr>
          <p:cNvPr id="88" name="图片 87">
            <a:extLst>
              <a:ext uri="{FF2B5EF4-FFF2-40B4-BE49-F238E27FC236}">
                <a16:creationId xmlns:a16="http://schemas.microsoft.com/office/drawing/2014/main" id="{949E63FF-4967-42D7-8FD0-2E962F3835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00112" y="503140"/>
            <a:ext cx="3200400" cy="1635041"/>
          </a:xfrm>
          <a:prstGeom prst="rect">
            <a:avLst/>
          </a:prstGeom>
        </p:spPr>
      </p:pic>
    </p:spTree>
    <p:extLst>
      <p:ext uri="{BB962C8B-B14F-4D97-AF65-F5344CB8AC3E}">
        <p14:creationId xmlns:p14="http://schemas.microsoft.com/office/powerpoint/2010/main" val="1713735080"/>
      </p:ext>
    </p:extLst>
  </p:cSld>
  <p:clrMapOvr>
    <a:masterClrMapping/>
  </p:clrMapOvr>
  <mc:AlternateContent xmlns:mc="http://schemas.openxmlformats.org/markup-compatibility/2006" xmlns:p14="http://schemas.microsoft.com/office/powerpoint/2010/main">
    <mc:Choice Requires="p14">
      <p:transition spd="slow" p14:dur="2500" advTm="4000">
        <p:fade/>
      </p:transition>
    </mc:Choice>
    <mc:Fallback xmlns="">
      <p:transition spd="slow" advTm="4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500"/>
                                            <p:tgtEl>
                                              <p:spTgt spid="29"/>
                                            </p:tgtEl>
                                          </p:cBhvr>
                                        </p:animEffect>
                                        <p:anim calcmode="lin" valueType="num">
                                          <p:cBhvr>
                                            <p:cTn id="8" dur="1500" fill="hold"/>
                                            <p:tgtEl>
                                              <p:spTgt spid="29"/>
                                            </p:tgtEl>
                                            <p:attrNameLst>
                                              <p:attrName>ppt_x</p:attrName>
                                            </p:attrNameLst>
                                          </p:cBhvr>
                                          <p:tavLst>
                                            <p:tav tm="0">
                                              <p:val>
                                                <p:strVal val="#ppt_x"/>
                                              </p:val>
                                            </p:tav>
                                            <p:tav tm="100000">
                                              <p:val>
                                                <p:strVal val="#ppt_x"/>
                                              </p:val>
                                            </p:tav>
                                          </p:tavLst>
                                        </p:anim>
                                        <p:anim calcmode="lin" valueType="num">
                                          <p:cBhvr>
                                            <p:cTn id="9" dur="15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250"/>
                                            <p:tgtEl>
                                              <p:spTgt spid="30"/>
                                            </p:tgtEl>
                                          </p:cBhvr>
                                        </p:animEffect>
                                        <p:anim calcmode="lin" valueType="num">
                                          <p:cBhvr>
                                            <p:cTn id="13" dur="1250" fill="hold"/>
                                            <p:tgtEl>
                                              <p:spTgt spid="30"/>
                                            </p:tgtEl>
                                            <p:attrNameLst>
                                              <p:attrName>ppt_x</p:attrName>
                                            </p:attrNameLst>
                                          </p:cBhvr>
                                          <p:tavLst>
                                            <p:tav tm="0">
                                              <p:val>
                                                <p:strVal val="#ppt_x"/>
                                              </p:val>
                                            </p:tav>
                                            <p:tav tm="100000">
                                              <p:val>
                                                <p:strVal val="#ppt_x"/>
                                              </p:val>
                                            </p:tav>
                                          </p:tavLst>
                                        </p:anim>
                                        <p:anim calcmode="lin" valueType="num">
                                          <p:cBhvr>
                                            <p:cTn id="14" dur="1250" fill="hold"/>
                                            <p:tgtEl>
                                              <p:spTgt spid="30"/>
                                            </p:tgtEl>
                                            <p:attrNameLst>
                                              <p:attrName>ppt_y</p:attrName>
                                            </p:attrNameLst>
                                          </p:cBhvr>
                                          <p:tavLst>
                                            <p:tav tm="0">
                                              <p:val>
                                                <p:strVal val="#ppt_y+.1"/>
                                              </p:val>
                                            </p:tav>
                                            <p:tav tm="100000">
                                              <p:val>
                                                <p:strVal val="#ppt_y"/>
                                              </p:val>
                                            </p:tav>
                                          </p:tavLst>
                                        </p:anim>
                                      </p:childTnLst>
                                    </p:cTn>
                                  </p:par>
                                  <p:par>
                                    <p:cTn id="15" presetID="2" presetClass="entr" presetSubtype="4" fill="hold" nodeType="withEffect" p14:presetBounceEnd="44000">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14:bounceEnd="44000">
                                          <p:cBhvr additive="base">
                                            <p:cTn id="17" dur="1500" fill="hold"/>
                                            <p:tgtEl>
                                              <p:spTgt spid="9"/>
                                            </p:tgtEl>
                                            <p:attrNameLst>
                                              <p:attrName>ppt_x</p:attrName>
                                            </p:attrNameLst>
                                          </p:cBhvr>
                                          <p:tavLst>
                                            <p:tav tm="0">
                                              <p:val>
                                                <p:strVal val="#ppt_x"/>
                                              </p:val>
                                            </p:tav>
                                            <p:tav tm="100000">
                                              <p:val>
                                                <p:strVal val="#ppt_x"/>
                                              </p:val>
                                            </p:tav>
                                          </p:tavLst>
                                        </p:anim>
                                        <p:anim calcmode="lin" valueType="num" p14:bounceEnd="44000">
                                          <p:cBhvr additive="base">
                                            <p:cTn id="18" dur="1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randombar(horizontal)">
                                          <p:cBhvr>
                                            <p:cTn id="23" dur="500"/>
                                            <p:tgtEl>
                                              <p:spTgt spid="26"/>
                                            </p:tgtEl>
                                          </p:cBhvr>
                                        </p:animEffect>
                                      </p:childTnLst>
                                    </p:cTn>
                                  </p:par>
                                  <p:par>
                                    <p:cTn id="24" presetID="8" presetClass="emph" presetSubtype="0" fill="hold" nodeType="withEffect">
                                      <p:stCondLst>
                                        <p:cond delay="0"/>
                                      </p:stCondLst>
                                      <p:childTnLst>
                                        <p:animRot by="21600000">
                                          <p:cBhvr>
                                            <p:cTn id="25" dur="3500" fill="hold"/>
                                            <p:tgtEl>
                                              <p:spTgt spid="9"/>
                                            </p:tgtEl>
                                            <p:attrNameLst>
                                              <p:attrName>r</p:attrName>
                                            </p:attrNameLst>
                                          </p:cBhvr>
                                        </p:animRot>
                                      </p:childTnLst>
                                    </p:cTn>
                                  </p:par>
                                </p:childTnLst>
                              </p:cTn>
                            </p:par>
                            <p:par>
                              <p:cTn id="26" fill="hold">
                                <p:stCondLst>
                                  <p:cond delay="3500"/>
                                </p:stCondLst>
                                <p:childTnLst>
                                  <p:par>
                                    <p:cTn id="27" presetID="9" presetClass="entr" presetSubtype="0" fill="hold" grpId="0" nodeType="afterEffect">
                                      <p:stCondLst>
                                        <p:cond delay="100"/>
                                      </p:stCondLst>
                                      <p:childTnLst>
                                        <p:set>
                                          <p:cBhvr>
                                            <p:cTn id="28" dur="1" fill="hold">
                                              <p:stCondLst>
                                                <p:cond delay="0"/>
                                              </p:stCondLst>
                                            </p:cTn>
                                            <p:tgtEl>
                                              <p:spTgt spid="64"/>
                                            </p:tgtEl>
                                            <p:attrNameLst>
                                              <p:attrName>style.visibility</p:attrName>
                                            </p:attrNameLst>
                                          </p:cBhvr>
                                          <p:to>
                                            <p:strVal val="visible"/>
                                          </p:to>
                                        </p:set>
                                        <p:animEffect transition="in" filter="dissolve">
                                          <p:cBhvr>
                                            <p:cTn id="29" dur="500"/>
                                            <p:tgtEl>
                                              <p:spTgt spid="64"/>
                                            </p:tgtEl>
                                          </p:cBhvr>
                                        </p:animEffect>
                                      </p:childTnLst>
                                    </p:cTn>
                                  </p:par>
                                </p:childTnLst>
                              </p:cTn>
                            </p:par>
                            <p:par>
                              <p:cTn id="30" fill="hold">
                                <p:stCondLst>
                                  <p:cond delay="4100"/>
                                </p:stCondLst>
                                <p:childTnLst>
                                  <p:par>
                                    <p:cTn id="31" presetID="23" presetClass="entr" presetSubtype="16" fill="hold" nodeType="afterEffect">
                                      <p:stCondLst>
                                        <p:cond delay="100"/>
                                      </p:stCondLst>
                                      <p:childTnLst>
                                        <p:set>
                                          <p:cBhvr>
                                            <p:cTn id="32" dur="1" fill="hold">
                                              <p:stCondLst>
                                                <p:cond delay="0"/>
                                              </p:stCondLst>
                                            </p:cTn>
                                            <p:tgtEl>
                                              <p:spTgt spid="61"/>
                                            </p:tgtEl>
                                            <p:attrNameLst>
                                              <p:attrName>style.visibility</p:attrName>
                                            </p:attrNameLst>
                                          </p:cBhvr>
                                          <p:to>
                                            <p:strVal val="visible"/>
                                          </p:to>
                                        </p:set>
                                        <p:anim calcmode="lin" valueType="num">
                                          <p:cBhvr>
                                            <p:cTn id="33" dur="500" fill="hold"/>
                                            <p:tgtEl>
                                              <p:spTgt spid="61"/>
                                            </p:tgtEl>
                                            <p:attrNameLst>
                                              <p:attrName>ppt_w</p:attrName>
                                            </p:attrNameLst>
                                          </p:cBhvr>
                                          <p:tavLst>
                                            <p:tav tm="0">
                                              <p:val>
                                                <p:fltVal val="0"/>
                                              </p:val>
                                            </p:tav>
                                            <p:tav tm="100000">
                                              <p:val>
                                                <p:strVal val="#ppt_w"/>
                                              </p:val>
                                            </p:tav>
                                          </p:tavLst>
                                        </p:anim>
                                        <p:anim calcmode="lin" valueType="num">
                                          <p:cBhvr>
                                            <p:cTn id="34" dur="500" fill="hold"/>
                                            <p:tgtEl>
                                              <p:spTgt spid="61"/>
                                            </p:tgtEl>
                                            <p:attrNameLst>
                                              <p:attrName>ppt_h</p:attrName>
                                            </p:attrNameLst>
                                          </p:cBhvr>
                                          <p:tavLst>
                                            <p:tav tm="0">
                                              <p:val>
                                                <p:fltVal val="0"/>
                                              </p:val>
                                            </p:tav>
                                            <p:tav tm="100000">
                                              <p:val>
                                                <p:strVal val="#ppt_h"/>
                                              </p:val>
                                            </p:tav>
                                          </p:tavLst>
                                        </p:anim>
                                      </p:childTnLst>
                                    </p:cTn>
                                  </p:par>
                                </p:childTnLst>
                              </p:cTn>
                            </p:par>
                            <p:par>
                              <p:cTn id="35" fill="hold">
                                <p:stCondLst>
                                  <p:cond delay="4700"/>
                                </p:stCondLst>
                                <p:childTnLst>
                                  <p:par>
                                    <p:cTn id="36" presetID="9" presetClass="entr" presetSubtype="0" fill="hold" grpId="0" nodeType="afterEffect">
                                      <p:stCondLst>
                                        <p:cond delay="100"/>
                                      </p:stCondLst>
                                      <p:childTnLst>
                                        <p:set>
                                          <p:cBhvr>
                                            <p:cTn id="37" dur="1" fill="hold">
                                              <p:stCondLst>
                                                <p:cond delay="0"/>
                                              </p:stCondLst>
                                            </p:cTn>
                                            <p:tgtEl>
                                              <p:spTgt spid="51"/>
                                            </p:tgtEl>
                                            <p:attrNameLst>
                                              <p:attrName>style.visibility</p:attrName>
                                            </p:attrNameLst>
                                          </p:cBhvr>
                                          <p:to>
                                            <p:strVal val="visible"/>
                                          </p:to>
                                        </p:set>
                                        <p:animEffect transition="in" filter="dissolve">
                                          <p:cBhvr>
                                            <p:cTn id="38" dur="500"/>
                                            <p:tgtEl>
                                              <p:spTgt spid="51"/>
                                            </p:tgtEl>
                                          </p:cBhvr>
                                        </p:animEffect>
                                      </p:childTnLst>
                                    </p:cTn>
                                  </p:par>
                                </p:childTnLst>
                              </p:cTn>
                            </p:par>
                            <p:par>
                              <p:cTn id="39" fill="hold">
                                <p:stCondLst>
                                  <p:cond delay="5300"/>
                                </p:stCondLst>
                                <p:childTnLst>
                                  <p:par>
                                    <p:cTn id="40" presetID="9" presetClass="entr" presetSubtype="0" fill="hold" grpId="0" nodeType="afterEffect">
                                      <p:stCondLst>
                                        <p:cond delay="100"/>
                                      </p:stCondLst>
                                      <p:childTnLst>
                                        <p:set>
                                          <p:cBhvr>
                                            <p:cTn id="41" dur="1" fill="hold">
                                              <p:stCondLst>
                                                <p:cond delay="0"/>
                                              </p:stCondLst>
                                            </p:cTn>
                                            <p:tgtEl>
                                              <p:spTgt spid="69"/>
                                            </p:tgtEl>
                                            <p:attrNameLst>
                                              <p:attrName>style.visibility</p:attrName>
                                            </p:attrNameLst>
                                          </p:cBhvr>
                                          <p:to>
                                            <p:strVal val="visible"/>
                                          </p:to>
                                        </p:set>
                                        <p:animEffect transition="in" filter="dissolve">
                                          <p:cBhvr>
                                            <p:cTn id="42" dur="500"/>
                                            <p:tgtEl>
                                              <p:spTgt spid="69"/>
                                            </p:tgtEl>
                                          </p:cBhvr>
                                        </p:animEffect>
                                      </p:childTnLst>
                                    </p:cTn>
                                  </p:par>
                                </p:childTnLst>
                              </p:cTn>
                            </p:par>
                            <p:par>
                              <p:cTn id="43" fill="hold">
                                <p:stCondLst>
                                  <p:cond delay="5900"/>
                                </p:stCondLst>
                                <p:childTnLst>
                                  <p:par>
                                    <p:cTn id="44" presetID="23" presetClass="entr" presetSubtype="16" fill="hold" nodeType="afterEffect">
                                      <p:stCondLst>
                                        <p:cond delay="10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6500"/>
                                </p:stCondLst>
                                <p:childTnLst>
                                  <p:par>
                                    <p:cTn id="49" presetID="9" presetClass="entr" presetSubtype="0" fill="hold" grpId="0" nodeType="afterEffect">
                                      <p:stCondLst>
                                        <p:cond delay="100"/>
                                      </p:stCondLst>
                                      <p:childTnLst>
                                        <p:set>
                                          <p:cBhvr>
                                            <p:cTn id="50" dur="1" fill="hold">
                                              <p:stCondLst>
                                                <p:cond delay="0"/>
                                              </p:stCondLst>
                                            </p:cTn>
                                            <p:tgtEl>
                                              <p:spTgt spid="65"/>
                                            </p:tgtEl>
                                            <p:attrNameLst>
                                              <p:attrName>style.visibility</p:attrName>
                                            </p:attrNameLst>
                                          </p:cBhvr>
                                          <p:to>
                                            <p:strVal val="visible"/>
                                          </p:to>
                                        </p:set>
                                        <p:animEffect transition="in" filter="dissolve">
                                          <p:cBhvr>
                                            <p:cTn id="51" dur="500"/>
                                            <p:tgtEl>
                                              <p:spTgt spid="65"/>
                                            </p:tgtEl>
                                          </p:cBhvr>
                                        </p:animEffect>
                                      </p:childTnLst>
                                    </p:cTn>
                                  </p:par>
                                </p:childTnLst>
                              </p:cTn>
                            </p:par>
                            <p:par>
                              <p:cTn id="52" fill="hold">
                                <p:stCondLst>
                                  <p:cond delay="7100"/>
                                </p:stCondLst>
                                <p:childTnLst>
                                  <p:par>
                                    <p:cTn id="53" presetID="9" presetClass="entr" presetSubtype="0" fill="hold" grpId="0" nodeType="afterEffect">
                                      <p:stCondLst>
                                        <p:cond delay="100"/>
                                      </p:stCondLst>
                                      <p:childTnLst>
                                        <p:set>
                                          <p:cBhvr>
                                            <p:cTn id="54" dur="1" fill="hold">
                                              <p:stCondLst>
                                                <p:cond delay="0"/>
                                              </p:stCondLst>
                                            </p:cTn>
                                            <p:tgtEl>
                                              <p:spTgt spid="74"/>
                                            </p:tgtEl>
                                            <p:attrNameLst>
                                              <p:attrName>style.visibility</p:attrName>
                                            </p:attrNameLst>
                                          </p:cBhvr>
                                          <p:to>
                                            <p:strVal val="visible"/>
                                          </p:to>
                                        </p:set>
                                        <p:animEffect transition="in" filter="dissolve">
                                          <p:cBhvr>
                                            <p:cTn id="55" dur="500"/>
                                            <p:tgtEl>
                                              <p:spTgt spid="74"/>
                                            </p:tgtEl>
                                          </p:cBhvr>
                                        </p:animEffect>
                                      </p:childTnLst>
                                    </p:cTn>
                                  </p:par>
                                </p:childTnLst>
                              </p:cTn>
                            </p:par>
                            <p:par>
                              <p:cTn id="56" fill="hold">
                                <p:stCondLst>
                                  <p:cond delay="7700"/>
                                </p:stCondLst>
                                <p:childTnLst>
                                  <p:par>
                                    <p:cTn id="57" presetID="23" presetClass="entr" presetSubtype="16" fill="hold" nodeType="afterEffect">
                                      <p:stCondLst>
                                        <p:cond delay="100"/>
                                      </p:stCondLst>
                                      <p:childTnLst>
                                        <p:set>
                                          <p:cBhvr>
                                            <p:cTn id="58" dur="1" fill="hold">
                                              <p:stCondLst>
                                                <p:cond delay="0"/>
                                              </p:stCondLst>
                                            </p:cTn>
                                            <p:tgtEl>
                                              <p:spTgt spid="71"/>
                                            </p:tgtEl>
                                            <p:attrNameLst>
                                              <p:attrName>style.visibility</p:attrName>
                                            </p:attrNameLst>
                                          </p:cBhvr>
                                          <p:to>
                                            <p:strVal val="visible"/>
                                          </p:to>
                                        </p:set>
                                        <p:anim calcmode="lin" valueType="num">
                                          <p:cBhvr>
                                            <p:cTn id="59" dur="500" fill="hold"/>
                                            <p:tgtEl>
                                              <p:spTgt spid="71"/>
                                            </p:tgtEl>
                                            <p:attrNameLst>
                                              <p:attrName>ppt_w</p:attrName>
                                            </p:attrNameLst>
                                          </p:cBhvr>
                                          <p:tavLst>
                                            <p:tav tm="0">
                                              <p:val>
                                                <p:fltVal val="0"/>
                                              </p:val>
                                            </p:tav>
                                            <p:tav tm="100000">
                                              <p:val>
                                                <p:strVal val="#ppt_w"/>
                                              </p:val>
                                            </p:tav>
                                          </p:tavLst>
                                        </p:anim>
                                        <p:anim calcmode="lin" valueType="num">
                                          <p:cBhvr>
                                            <p:cTn id="60" dur="500" fill="hold"/>
                                            <p:tgtEl>
                                              <p:spTgt spid="71"/>
                                            </p:tgtEl>
                                            <p:attrNameLst>
                                              <p:attrName>ppt_h</p:attrName>
                                            </p:attrNameLst>
                                          </p:cBhvr>
                                          <p:tavLst>
                                            <p:tav tm="0">
                                              <p:val>
                                                <p:fltVal val="0"/>
                                              </p:val>
                                            </p:tav>
                                            <p:tav tm="100000">
                                              <p:val>
                                                <p:strVal val="#ppt_h"/>
                                              </p:val>
                                            </p:tav>
                                          </p:tavLst>
                                        </p:anim>
                                      </p:childTnLst>
                                    </p:cTn>
                                  </p:par>
                                </p:childTnLst>
                              </p:cTn>
                            </p:par>
                            <p:par>
                              <p:cTn id="61" fill="hold">
                                <p:stCondLst>
                                  <p:cond delay="8300"/>
                                </p:stCondLst>
                                <p:childTnLst>
                                  <p:par>
                                    <p:cTn id="62" presetID="9" presetClass="entr" presetSubtype="0" fill="hold" nodeType="afterEffect">
                                      <p:stCondLst>
                                        <p:cond delay="100"/>
                                      </p:stCondLst>
                                      <p:childTnLst>
                                        <p:set>
                                          <p:cBhvr>
                                            <p:cTn id="63" dur="1" fill="hold">
                                              <p:stCondLst>
                                                <p:cond delay="0"/>
                                              </p:stCondLst>
                                            </p:cTn>
                                            <p:tgtEl>
                                              <p:spTgt spid="70"/>
                                            </p:tgtEl>
                                            <p:attrNameLst>
                                              <p:attrName>style.visibility</p:attrName>
                                            </p:attrNameLst>
                                          </p:cBhvr>
                                          <p:to>
                                            <p:strVal val="visible"/>
                                          </p:to>
                                        </p:set>
                                        <p:animEffect transition="in" filter="dissolve">
                                          <p:cBhvr>
                                            <p:cTn id="64" dur="500"/>
                                            <p:tgtEl>
                                              <p:spTgt spid="70"/>
                                            </p:tgtEl>
                                          </p:cBhvr>
                                        </p:animEffect>
                                      </p:childTnLst>
                                    </p:cTn>
                                  </p:par>
                                </p:childTnLst>
                              </p:cTn>
                            </p:par>
                            <p:par>
                              <p:cTn id="65" fill="hold">
                                <p:stCondLst>
                                  <p:cond delay="8900"/>
                                </p:stCondLst>
                                <p:childTnLst>
                                  <p:par>
                                    <p:cTn id="66" presetID="9" presetClass="entr" presetSubtype="0" fill="hold" grpId="0" nodeType="afterEffect">
                                      <p:stCondLst>
                                        <p:cond delay="100"/>
                                      </p:stCondLst>
                                      <p:childTnLst>
                                        <p:set>
                                          <p:cBhvr>
                                            <p:cTn id="67" dur="1" fill="hold">
                                              <p:stCondLst>
                                                <p:cond delay="0"/>
                                              </p:stCondLst>
                                            </p:cTn>
                                            <p:tgtEl>
                                              <p:spTgt spid="79"/>
                                            </p:tgtEl>
                                            <p:attrNameLst>
                                              <p:attrName>style.visibility</p:attrName>
                                            </p:attrNameLst>
                                          </p:cBhvr>
                                          <p:to>
                                            <p:strVal val="visible"/>
                                          </p:to>
                                        </p:set>
                                        <p:animEffect transition="in" filter="dissolve">
                                          <p:cBhvr>
                                            <p:cTn id="68" dur="500"/>
                                            <p:tgtEl>
                                              <p:spTgt spid="79"/>
                                            </p:tgtEl>
                                          </p:cBhvr>
                                        </p:animEffect>
                                      </p:childTnLst>
                                    </p:cTn>
                                  </p:par>
                                </p:childTnLst>
                              </p:cTn>
                            </p:par>
                            <p:par>
                              <p:cTn id="69" fill="hold">
                                <p:stCondLst>
                                  <p:cond delay="9500"/>
                                </p:stCondLst>
                                <p:childTnLst>
                                  <p:par>
                                    <p:cTn id="70" presetID="23" presetClass="entr" presetSubtype="16" fill="hold" nodeType="afterEffect">
                                      <p:stCondLst>
                                        <p:cond delay="100"/>
                                      </p:stCondLst>
                                      <p:childTnLst>
                                        <p:set>
                                          <p:cBhvr>
                                            <p:cTn id="71" dur="1" fill="hold">
                                              <p:stCondLst>
                                                <p:cond delay="0"/>
                                              </p:stCondLst>
                                            </p:cTn>
                                            <p:tgtEl>
                                              <p:spTgt spid="76"/>
                                            </p:tgtEl>
                                            <p:attrNameLst>
                                              <p:attrName>style.visibility</p:attrName>
                                            </p:attrNameLst>
                                          </p:cBhvr>
                                          <p:to>
                                            <p:strVal val="visible"/>
                                          </p:to>
                                        </p:set>
                                        <p:anim calcmode="lin" valueType="num">
                                          <p:cBhvr>
                                            <p:cTn id="72" dur="500" fill="hold"/>
                                            <p:tgtEl>
                                              <p:spTgt spid="76"/>
                                            </p:tgtEl>
                                            <p:attrNameLst>
                                              <p:attrName>ppt_w</p:attrName>
                                            </p:attrNameLst>
                                          </p:cBhvr>
                                          <p:tavLst>
                                            <p:tav tm="0">
                                              <p:val>
                                                <p:fltVal val="0"/>
                                              </p:val>
                                            </p:tav>
                                            <p:tav tm="100000">
                                              <p:val>
                                                <p:strVal val="#ppt_w"/>
                                              </p:val>
                                            </p:tav>
                                          </p:tavLst>
                                        </p:anim>
                                        <p:anim calcmode="lin" valueType="num">
                                          <p:cBhvr>
                                            <p:cTn id="73" dur="500" fill="hold"/>
                                            <p:tgtEl>
                                              <p:spTgt spid="76"/>
                                            </p:tgtEl>
                                            <p:attrNameLst>
                                              <p:attrName>ppt_h</p:attrName>
                                            </p:attrNameLst>
                                          </p:cBhvr>
                                          <p:tavLst>
                                            <p:tav tm="0">
                                              <p:val>
                                                <p:fltVal val="0"/>
                                              </p:val>
                                            </p:tav>
                                            <p:tav tm="100000">
                                              <p:val>
                                                <p:strVal val="#ppt_h"/>
                                              </p:val>
                                            </p:tav>
                                          </p:tavLst>
                                        </p:anim>
                                      </p:childTnLst>
                                    </p:cTn>
                                  </p:par>
                                </p:childTnLst>
                              </p:cTn>
                            </p:par>
                            <p:par>
                              <p:cTn id="74" fill="hold">
                                <p:stCondLst>
                                  <p:cond delay="10100"/>
                                </p:stCondLst>
                                <p:childTnLst>
                                  <p:par>
                                    <p:cTn id="75" presetID="9" presetClass="entr" presetSubtype="0" fill="hold" nodeType="afterEffect">
                                      <p:stCondLst>
                                        <p:cond delay="100"/>
                                      </p:stCondLst>
                                      <p:childTnLst>
                                        <p:set>
                                          <p:cBhvr>
                                            <p:cTn id="76" dur="1" fill="hold">
                                              <p:stCondLst>
                                                <p:cond delay="0"/>
                                              </p:stCondLst>
                                            </p:cTn>
                                            <p:tgtEl>
                                              <p:spTgt spid="75"/>
                                            </p:tgtEl>
                                            <p:attrNameLst>
                                              <p:attrName>style.visibility</p:attrName>
                                            </p:attrNameLst>
                                          </p:cBhvr>
                                          <p:to>
                                            <p:strVal val="visible"/>
                                          </p:to>
                                        </p:set>
                                        <p:animEffect transition="in" filter="dissolve">
                                          <p:cBhvr>
                                            <p:cTn id="77" dur="500"/>
                                            <p:tgtEl>
                                              <p:spTgt spid="75"/>
                                            </p:tgtEl>
                                          </p:cBhvr>
                                        </p:animEffect>
                                      </p:childTnLst>
                                    </p:cTn>
                                  </p:par>
                                </p:childTnLst>
                              </p:cTn>
                            </p:par>
                            <p:par>
                              <p:cTn id="78" fill="hold">
                                <p:stCondLst>
                                  <p:cond delay="10700"/>
                                </p:stCondLst>
                                <p:childTnLst>
                                  <p:par>
                                    <p:cTn id="79" presetID="9" presetClass="entr" presetSubtype="0" fill="hold" grpId="0" nodeType="afterEffect">
                                      <p:stCondLst>
                                        <p:cond delay="100"/>
                                      </p:stCondLst>
                                      <p:childTnLst>
                                        <p:set>
                                          <p:cBhvr>
                                            <p:cTn id="80" dur="1" fill="hold">
                                              <p:stCondLst>
                                                <p:cond delay="0"/>
                                              </p:stCondLst>
                                            </p:cTn>
                                            <p:tgtEl>
                                              <p:spTgt spid="80"/>
                                            </p:tgtEl>
                                            <p:attrNameLst>
                                              <p:attrName>style.visibility</p:attrName>
                                            </p:attrNameLst>
                                          </p:cBhvr>
                                          <p:to>
                                            <p:strVal val="visible"/>
                                          </p:to>
                                        </p:set>
                                        <p:animEffect transition="in" filter="dissolve">
                                          <p:cBhvr>
                                            <p:cTn id="81" dur="500"/>
                                            <p:tgtEl>
                                              <p:spTgt spid="80"/>
                                            </p:tgtEl>
                                          </p:cBhvr>
                                        </p:animEffect>
                                      </p:childTnLst>
                                    </p:cTn>
                                  </p:par>
                                </p:childTnLst>
                              </p:cTn>
                            </p:par>
                            <p:par>
                              <p:cTn id="82" fill="hold">
                                <p:stCondLst>
                                  <p:cond delay="11300"/>
                                </p:stCondLst>
                                <p:childTnLst>
                                  <p:par>
                                    <p:cTn id="83" presetID="9" presetClass="entr" presetSubtype="0" fill="hold" grpId="0" nodeType="afterEffect">
                                      <p:stCondLst>
                                        <p:cond delay="100"/>
                                      </p:stCondLst>
                                      <p:childTnLst>
                                        <p:set>
                                          <p:cBhvr>
                                            <p:cTn id="84" dur="1" fill="hold">
                                              <p:stCondLst>
                                                <p:cond delay="0"/>
                                              </p:stCondLst>
                                            </p:cTn>
                                            <p:tgtEl>
                                              <p:spTgt spid="82"/>
                                            </p:tgtEl>
                                            <p:attrNameLst>
                                              <p:attrName>style.visibility</p:attrName>
                                            </p:attrNameLst>
                                          </p:cBhvr>
                                          <p:to>
                                            <p:strVal val="visible"/>
                                          </p:to>
                                        </p:set>
                                        <p:animEffect transition="in" filter="dissolve">
                                          <p:cBhvr>
                                            <p:cTn id="85" dur="500"/>
                                            <p:tgtEl>
                                              <p:spTgt spid="82"/>
                                            </p:tgtEl>
                                          </p:cBhvr>
                                        </p:animEffect>
                                      </p:childTnLst>
                                    </p:cTn>
                                  </p:par>
                                </p:childTnLst>
                              </p:cTn>
                            </p:par>
                            <p:par>
                              <p:cTn id="86" fill="hold">
                                <p:stCondLst>
                                  <p:cond delay="11900"/>
                                </p:stCondLst>
                                <p:childTnLst>
                                  <p:par>
                                    <p:cTn id="87" presetID="9" presetClass="entr" presetSubtype="0" fill="hold" grpId="0" nodeType="afterEffect">
                                      <p:stCondLst>
                                        <p:cond delay="100"/>
                                      </p:stCondLst>
                                      <p:childTnLst>
                                        <p:set>
                                          <p:cBhvr>
                                            <p:cTn id="88" dur="1" fill="hold">
                                              <p:stCondLst>
                                                <p:cond delay="0"/>
                                              </p:stCondLst>
                                            </p:cTn>
                                            <p:tgtEl>
                                              <p:spTgt spid="84"/>
                                            </p:tgtEl>
                                            <p:attrNameLst>
                                              <p:attrName>style.visibility</p:attrName>
                                            </p:attrNameLst>
                                          </p:cBhvr>
                                          <p:to>
                                            <p:strVal val="visible"/>
                                          </p:to>
                                        </p:set>
                                        <p:animEffect transition="in" filter="dissolve">
                                          <p:cBhvr>
                                            <p:cTn id="89" dur="500"/>
                                            <p:tgtEl>
                                              <p:spTgt spid="84"/>
                                            </p:tgtEl>
                                          </p:cBhvr>
                                        </p:animEffect>
                                      </p:childTnLst>
                                    </p:cTn>
                                  </p:par>
                                </p:childTnLst>
                              </p:cTn>
                            </p:par>
                            <p:par>
                              <p:cTn id="90" fill="hold">
                                <p:stCondLst>
                                  <p:cond delay="12500"/>
                                </p:stCondLst>
                                <p:childTnLst>
                                  <p:par>
                                    <p:cTn id="91" presetID="9" presetClass="entr" presetSubtype="0" fill="hold" grpId="0" nodeType="afterEffect">
                                      <p:stCondLst>
                                        <p:cond delay="100"/>
                                      </p:stCondLst>
                                      <p:childTnLst>
                                        <p:set>
                                          <p:cBhvr>
                                            <p:cTn id="92" dur="1" fill="hold">
                                              <p:stCondLst>
                                                <p:cond delay="0"/>
                                              </p:stCondLst>
                                            </p:cTn>
                                            <p:tgtEl>
                                              <p:spTgt spid="86"/>
                                            </p:tgtEl>
                                            <p:attrNameLst>
                                              <p:attrName>style.visibility</p:attrName>
                                            </p:attrNameLst>
                                          </p:cBhvr>
                                          <p:to>
                                            <p:strVal val="visible"/>
                                          </p:to>
                                        </p:set>
                                        <p:animEffect transition="in" filter="dissolve">
                                          <p:cBhvr>
                                            <p:cTn id="9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animBg="1"/>
          <p:bldP spid="30" grpId="0" animBg="1"/>
          <p:bldP spid="51" grpId="0" animBg="1"/>
          <p:bldP spid="64" grpId="0" autoUpdateAnimBg="0"/>
          <p:bldP spid="65" grpId="0" animBg="1"/>
          <p:bldP spid="69" grpId="0" autoUpdateAnimBg="0"/>
          <p:bldP spid="74" grpId="0" autoUpdateAnimBg="0"/>
          <p:bldP spid="79" grpId="0" autoUpdateAnimBg="0"/>
          <p:bldP spid="80" grpId="0" autoUpdateAnimBg="0"/>
          <p:bldP spid="82" grpId="0" autoUpdateAnimBg="0"/>
          <p:bldP spid="84" grpId="0" autoUpdateAnimBg="0"/>
          <p:bldP spid="86" grpId="0" autoUpdateAnimBg="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500"/>
                                            <p:tgtEl>
                                              <p:spTgt spid="29"/>
                                            </p:tgtEl>
                                          </p:cBhvr>
                                        </p:animEffect>
                                        <p:anim calcmode="lin" valueType="num">
                                          <p:cBhvr>
                                            <p:cTn id="8" dur="1500" fill="hold"/>
                                            <p:tgtEl>
                                              <p:spTgt spid="29"/>
                                            </p:tgtEl>
                                            <p:attrNameLst>
                                              <p:attrName>ppt_x</p:attrName>
                                            </p:attrNameLst>
                                          </p:cBhvr>
                                          <p:tavLst>
                                            <p:tav tm="0">
                                              <p:val>
                                                <p:strVal val="#ppt_x"/>
                                              </p:val>
                                            </p:tav>
                                            <p:tav tm="100000">
                                              <p:val>
                                                <p:strVal val="#ppt_x"/>
                                              </p:val>
                                            </p:tav>
                                          </p:tavLst>
                                        </p:anim>
                                        <p:anim calcmode="lin" valueType="num">
                                          <p:cBhvr>
                                            <p:cTn id="9" dur="15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250"/>
                                            <p:tgtEl>
                                              <p:spTgt spid="30"/>
                                            </p:tgtEl>
                                          </p:cBhvr>
                                        </p:animEffect>
                                        <p:anim calcmode="lin" valueType="num">
                                          <p:cBhvr>
                                            <p:cTn id="13" dur="1250" fill="hold"/>
                                            <p:tgtEl>
                                              <p:spTgt spid="30"/>
                                            </p:tgtEl>
                                            <p:attrNameLst>
                                              <p:attrName>ppt_x</p:attrName>
                                            </p:attrNameLst>
                                          </p:cBhvr>
                                          <p:tavLst>
                                            <p:tav tm="0">
                                              <p:val>
                                                <p:strVal val="#ppt_x"/>
                                              </p:val>
                                            </p:tav>
                                            <p:tav tm="100000">
                                              <p:val>
                                                <p:strVal val="#ppt_x"/>
                                              </p:val>
                                            </p:tav>
                                          </p:tavLst>
                                        </p:anim>
                                        <p:anim calcmode="lin" valueType="num">
                                          <p:cBhvr>
                                            <p:cTn id="14" dur="1250" fill="hold"/>
                                            <p:tgtEl>
                                              <p:spTgt spid="30"/>
                                            </p:tgtEl>
                                            <p:attrNameLst>
                                              <p:attrName>ppt_y</p:attrName>
                                            </p:attrNameLst>
                                          </p:cBhvr>
                                          <p:tavLst>
                                            <p:tav tm="0">
                                              <p:val>
                                                <p:strVal val="#ppt_y+.1"/>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1500" fill="hold"/>
                                            <p:tgtEl>
                                              <p:spTgt spid="9"/>
                                            </p:tgtEl>
                                            <p:attrNameLst>
                                              <p:attrName>ppt_x</p:attrName>
                                            </p:attrNameLst>
                                          </p:cBhvr>
                                          <p:tavLst>
                                            <p:tav tm="0">
                                              <p:val>
                                                <p:strVal val="#ppt_x"/>
                                              </p:val>
                                            </p:tav>
                                            <p:tav tm="100000">
                                              <p:val>
                                                <p:strVal val="#ppt_x"/>
                                              </p:val>
                                            </p:tav>
                                          </p:tavLst>
                                        </p:anim>
                                        <p:anim calcmode="lin" valueType="num">
                                          <p:cBhvr additive="base">
                                            <p:cTn id="18" dur="1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randombar(horizontal)">
                                          <p:cBhvr>
                                            <p:cTn id="23" dur="500"/>
                                            <p:tgtEl>
                                              <p:spTgt spid="26"/>
                                            </p:tgtEl>
                                          </p:cBhvr>
                                        </p:animEffect>
                                      </p:childTnLst>
                                    </p:cTn>
                                  </p:par>
                                  <p:par>
                                    <p:cTn id="24" presetID="8" presetClass="emph" presetSubtype="0" fill="hold" nodeType="withEffect">
                                      <p:stCondLst>
                                        <p:cond delay="0"/>
                                      </p:stCondLst>
                                      <p:childTnLst>
                                        <p:animRot by="21600000">
                                          <p:cBhvr>
                                            <p:cTn id="25" dur="3500" fill="hold"/>
                                            <p:tgtEl>
                                              <p:spTgt spid="9"/>
                                            </p:tgtEl>
                                            <p:attrNameLst>
                                              <p:attrName>r</p:attrName>
                                            </p:attrNameLst>
                                          </p:cBhvr>
                                        </p:animRot>
                                      </p:childTnLst>
                                    </p:cTn>
                                  </p:par>
                                </p:childTnLst>
                              </p:cTn>
                            </p:par>
                            <p:par>
                              <p:cTn id="26" fill="hold">
                                <p:stCondLst>
                                  <p:cond delay="3500"/>
                                </p:stCondLst>
                                <p:childTnLst>
                                  <p:par>
                                    <p:cTn id="27" presetID="9" presetClass="entr" presetSubtype="0" fill="hold" grpId="0" nodeType="afterEffect">
                                      <p:stCondLst>
                                        <p:cond delay="100"/>
                                      </p:stCondLst>
                                      <p:childTnLst>
                                        <p:set>
                                          <p:cBhvr>
                                            <p:cTn id="28" dur="1" fill="hold">
                                              <p:stCondLst>
                                                <p:cond delay="0"/>
                                              </p:stCondLst>
                                            </p:cTn>
                                            <p:tgtEl>
                                              <p:spTgt spid="64"/>
                                            </p:tgtEl>
                                            <p:attrNameLst>
                                              <p:attrName>style.visibility</p:attrName>
                                            </p:attrNameLst>
                                          </p:cBhvr>
                                          <p:to>
                                            <p:strVal val="visible"/>
                                          </p:to>
                                        </p:set>
                                        <p:animEffect transition="in" filter="dissolve">
                                          <p:cBhvr>
                                            <p:cTn id="29" dur="500"/>
                                            <p:tgtEl>
                                              <p:spTgt spid="64"/>
                                            </p:tgtEl>
                                          </p:cBhvr>
                                        </p:animEffect>
                                      </p:childTnLst>
                                    </p:cTn>
                                  </p:par>
                                </p:childTnLst>
                              </p:cTn>
                            </p:par>
                            <p:par>
                              <p:cTn id="30" fill="hold">
                                <p:stCondLst>
                                  <p:cond delay="4100"/>
                                </p:stCondLst>
                                <p:childTnLst>
                                  <p:par>
                                    <p:cTn id="31" presetID="23" presetClass="entr" presetSubtype="16" fill="hold" nodeType="afterEffect">
                                      <p:stCondLst>
                                        <p:cond delay="100"/>
                                      </p:stCondLst>
                                      <p:childTnLst>
                                        <p:set>
                                          <p:cBhvr>
                                            <p:cTn id="32" dur="1" fill="hold">
                                              <p:stCondLst>
                                                <p:cond delay="0"/>
                                              </p:stCondLst>
                                            </p:cTn>
                                            <p:tgtEl>
                                              <p:spTgt spid="61"/>
                                            </p:tgtEl>
                                            <p:attrNameLst>
                                              <p:attrName>style.visibility</p:attrName>
                                            </p:attrNameLst>
                                          </p:cBhvr>
                                          <p:to>
                                            <p:strVal val="visible"/>
                                          </p:to>
                                        </p:set>
                                        <p:anim calcmode="lin" valueType="num">
                                          <p:cBhvr>
                                            <p:cTn id="33" dur="500" fill="hold"/>
                                            <p:tgtEl>
                                              <p:spTgt spid="61"/>
                                            </p:tgtEl>
                                            <p:attrNameLst>
                                              <p:attrName>ppt_w</p:attrName>
                                            </p:attrNameLst>
                                          </p:cBhvr>
                                          <p:tavLst>
                                            <p:tav tm="0">
                                              <p:val>
                                                <p:fltVal val="0"/>
                                              </p:val>
                                            </p:tav>
                                            <p:tav tm="100000">
                                              <p:val>
                                                <p:strVal val="#ppt_w"/>
                                              </p:val>
                                            </p:tav>
                                          </p:tavLst>
                                        </p:anim>
                                        <p:anim calcmode="lin" valueType="num">
                                          <p:cBhvr>
                                            <p:cTn id="34" dur="500" fill="hold"/>
                                            <p:tgtEl>
                                              <p:spTgt spid="61"/>
                                            </p:tgtEl>
                                            <p:attrNameLst>
                                              <p:attrName>ppt_h</p:attrName>
                                            </p:attrNameLst>
                                          </p:cBhvr>
                                          <p:tavLst>
                                            <p:tav tm="0">
                                              <p:val>
                                                <p:fltVal val="0"/>
                                              </p:val>
                                            </p:tav>
                                            <p:tav tm="100000">
                                              <p:val>
                                                <p:strVal val="#ppt_h"/>
                                              </p:val>
                                            </p:tav>
                                          </p:tavLst>
                                        </p:anim>
                                      </p:childTnLst>
                                    </p:cTn>
                                  </p:par>
                                </p:childTnLst>
                              </p:cTn>
                            </p:par>
                            <p:par>
                              <p:cTn id="35" fill="hold">
                                <p:stCondLst>
                                  <p:cond delay="4700"/>
                                </p:stCondLst>
                                <p:childTnLst>
                                  <p:par>
                                    <p:cTn id="36" presetID="9" presetClass="entr" presetSubtype="0" fill="hold" grpId="0" nodeType="afterEffect">
                                      <p:stCondLst>
                                        <p:cond delay="100"/>
                                      </p:stCondLst>
                                      <p:childTnLst>
                                        <p:set>
                                          <p:cBhvr>
                                            <p:cTn id="37" dur="1" fill="hold">
                                              <p:stCondLst>
                                                <p:cond delay="0"/>
                                              </p:stCondLst>
                                            </p:cTn>
                                            <p:tgtEl>
                                              <p:spTgt spid="51"/>
                                            </p:tgtEl>
                                            <p:attrNameLst>
                                              <p:attrName>style.visibility</p:attrName>
                                            </p:attrNameLst>
                                          </p:cBhvr>
                                          <p:to>
                                            <p:strVal val="visible"/>
                                          </p:to>
                                        </p:set>
                                        <p:animEffect transition="in" filter="dissolve">
                                          <p:cBhvr>
                                            <p:cTn id="38" dur="500"/>
                                            <p:tgtEl>
                                              <p:spTgt spid="51"/>
                                            </p:tgtEl>
                                          </p:cBhvr>
                                        </p:animEffect>
                                      </p:childTnLst>
                                    </p:cTn>
                                  </p:par>
                                </p:childTnLst>
                              </p:cTn>
                            </p:par>
                            <p:par>
                              <p:cTn id="39" fill="hold">
                                <p:stCondLst>
                                  <p:cond delay="5300"/>
                                </p:stCondLst>
                                <p:childTnLst>
                                  <p:par>
                                    <p:cTn id="40" presetID="9" presetClass="entr" presetSubtype="0" fill="hold" grpId="0" nodeType="afterEffect">
                                      <p:stCondLst>
                                        <p:cond delay="100"/>
                                      </p:stCondLst>
                                      <p:childTnLst>
                                        <p:set>
                                          <p:cBhvr>
                                            <p:cTn id="41" dur="1" fill="hold">
                                              <p:stCondLst>
                                                <p:cond delay="0"/>
                                              </p:stCondLst>
                                            </p:cTn>
                                            <p:tgtEl>
                                              <p:spTgt spid="69"/>
                                            </p:tgtEl>
                                            <p:attrNameLst>
                                              <p:attrName>style.visibility</p:attrName>
                                            </p:attrNameLst>
                                          </p:cBhvr>
                                          <p:to>
                                            <p:strVal val="visible"/>
                                          </p:to>
                                        </p:set>
                                        <p:animEffect transition="in" filter="dissolve">
                                          <p:cBhvr>
                                            <p:cTn id="42" dur="500"/>
                                            <p:tgtEl>
                                              <p:spTgt spid="69"/>
                                            </p:tgtEl>
                                          </p:cBhvr>
                                        </p:animEffect>
                                      </p:childTnLst>
                                    </p:cTn>
                                  </p:par>
                                </p:childTnLst>
                              </p:cTn>
                            </p:par>
                            <p:par>
                              <p:cTn id="43" fill="hold">
                                <p:stCondLst>
                                  <p:cond delay="5900"/>
                                </p:stCondLst>
                                <p:childTnLst>
                                  <p:par>
                                    <p:cTn id="44" presetID="23" presetClass="entr" presetSubtype="16" fill="hold" nodeType="afterEffect">
                                      <p:stCondLst>
                                        <p:cond delay="10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6500"/>
                                </p:stCondLst>
                                <p:childTnLst>
                                  <p:par>
                                    <p:cTn id="49" presetID="9" presetClass="entr" presetSubtype="0" fill="hold" grpId="0" nodeType="afterEffect">
                                      <p:stCondLst>
                                        <p:cond delay="100"/>
                                      </p:stCondLst>
                                      <p:childTnLst>
                                        <p:set>
                                          <p:cBhvr>
                                            <p:cTn id="50" dur="1" fill="hold">
                                              <p:stCondLst>
                                                <p:cond delay="0"/>
                                              </p:stCondLst>
                                            </p:cTn>
                                            <p:tgtEl>
                                              <p:spTgt spid="65"/>
                                            </p:tgtEl>
                                            <p:attrNameLst>
                                              <p:attrName>style.visibility</p:attrName>
                                            </p:attrNameLst>
                                          </p:cBhvr>
                                          <p:to>
                                            <p:strVal val="visible"/>
                                          </p:to>
                                        </p:set>
                                        <p:animEffect transition="in" filter="dissolve">
                                          <p:cBhvr>
                                            <p:cTn id="51" dur="500"/>
                                            <p:tgtEl>
                                              <p:spTgt spid="65"/>
                                            </p:tgtEl>
                                          </p:cBhvr>
                                        </p:animEffect>
                                      </p:childTnLst>
                                    </p:cTn>
                                  </p:par>
                                </p:childTnLst>
                              </p:cTn>
                            </p:par>
                            <p:par>
                              <p:cTn id="52" fill="hold">
                                <p:stCondLst>
                                  <p:cond delay="7100"/>
                                </p:stCondLst>
                                <p:childTnLst>
                                  <p:par>
                                    <p:cTn id="53" presetID="9" presetClass="entr" presetSubtype="0" fill="hold" grpId="0" nodeType="afterEffect">
                                      <p:stCondLst>
                                        <p:cond delay="100"/>
                                      </p:stCondLst>
                                      <p:childTnLst>
                                        <p:set>
                                          <p:cBhvr>
                                            <p:cTn id="54" dur="1" fill="hold">
                                              <p:stCondLst>
                                                <p:cond delay="0"/>
                                              </p:stCondLst>
                                            </p:cTn>
                                            <p:tgtEl>
                                              <p:spTgt spid="74"/>
                                            </p:tgtEl>
                                            <p:attrNameLst>
                                              <p:attrName>style.visibility</p:attrName>
                                            </p:attrNameLst>
                                          </p:cBhvr>
                                          <p:to>
                                            <p:strVal val="visible"/>
                                          </p:to>
                                        </p:set>
                                        <p:animEffect transition="in" filter="dissolve">
                                          <p:cBhvr>
                                            <p:cTn id="55" dur="500"/>
                                            <p:tgtEl>
                                              <p:spTgt spid="74"/>
                                            </p:tgtEl>
                                          </p:cBhvr>
                                        </p:animEffect>
                                      </p:childTnLst>
                                    </p:cTn>
                                  </p:par>
                                </p:childTnLst>
                              </p:cTn>
                            </p:par>
                            <p:par>
                              <p:cTn id="56" fill="hold">
                                <p:stCondLst>
                                  <p:cond delay="7700"/>
                                </p:stCondLst>
                                <p:childTnLst>
                                  <p:par>
                                    <p:cTn id="57" presetID="23" presetClass="entr" presetSubtype="16" fill="hold" nodeType="afterEffect">
                                      <p:stCondLst>
                                        <p:cond delay="100"/>
                                      </p:stCondLst>
                                      <p:childTnLst>
                                        <p:set>
                                          <p:cBhvr>
                                            <p:cTn id="58" dur="1" fill="hold">
                                              <p:stCondLst>
                                                <p:cond delay="0"/>
                                              </p:stCondLst>
                                            </p:cTn>
                                            <p:tgtEl>
                                              <p:spTgt spid="71"/>
                                            </p:tgtEl>
                                            <p:attrNameLst>
                                              <p:attrName>style.visibility</p:attrName>
                                            </p:attrNameLst>
                                          </p:cBhvr>
                                          <p:to>
                                            <p:strVal val="visible"/>
                                          </p:to>
                                        </p:set>
                                        <p:anim calcmode="lin" valueType="num">
                                          <p:cBhvr>
                                            <p:cTn id="59" dur="500" fill="hold"/>
                                            <p:tgtEl>
                                              <p:spTgt spid="71"/>
                                            </p:tgtEl>
                                            <p:attrNameLst>
                                              <p:attrName>ppt_w</p:attrName>
                                            </p:attrNameLst>
                                          </p:cBhvr>
                                          <p:tavLst>
                                            <p:tav tm="0">
                                              <p:val>
                                                <p:fltVal val="0"/>
                                              </p:val>
                                            </p:tav>
                                            <p:tav tm="100000">
                                              <p:val>
                                                <p:strVal val="#ppt_w"/>
                                              </p:val>
                                            </p:tav>
                                          </p:tavLst>
                                        </p:anim>
                                        <p:anim calcmode="lin" valueType="num">
                                          <p:cBhvr>
                                            <p:cTn id="60" dur="500" fill="hold"/>
                                            <p:tgtEl>
                                              <p:spTgt spid="71"/>
                                            </p:tgtEl>
                                            <p:attrNameLst>
                                              <p:attrName>ppt_h</p:attrName>
                                            </p:attrNameLst>
                                          </p:cBhvr>
                                          <p:tavLst>
                                            <p:tav tm="0">
                                              <p:val>
                                                <p:fltVal val="0"/>
                                              </p:val>
                                            </p:tav>
                                            <p:tav tm="100000">
                                              <p:val>
                                                <p:strVal val="#ppt_h"/>
                                              </p:val>
                                            </p:tav>
                                          </p:tavLst>
                                        </p:anim>
                                      </p:childTnLst>
                                    </p:cTn>
                                  </p:par>
                                </p:childTnLst>
                              </p:cTn>
                            </p:par>
                            <p:par>
                              <p:cTn id="61" fill="hold">
                                <p:stCondLst>
                                  <p:cond delay="8300"/>
                                </p:stCondLst>
                                <p:childTnLst>
                                  <p:par>
                                    <p:cTn id="62" presetID="9" presetClass="entr" presetSubtype="0" fill="hold" nodeType="afterEffect">
                                      <p:stCondLst>
                                        <p:cond delay="100"/>
                                      </p:stCondLst>
                                      <p:childTnLst>
                                        <p:set>
                                          <p:cBhvr>
                                            <p:cTn id="63" dur="1" fill="hold">
                                              <p:stCondLst>
                                                <p:cond delay="0"/>
                                              </p:stCondLst>
                                            </p:cTn>
                                            <p:tgtEl>
                                              <p:spTgt spid="70"/>
                                            </p:tgtEl>
                                            <p:attrNameLst>
                                              <p:attrName>style.visibility</p:attrName>
                                            </p:attrNameLst>
                                          </p:cBhvr>
                                          <p:to>
                                            <p:strVal val="visible"/>
                                          </p:to>
                                        </p:set>
                                        <p:animEffect transition="in" filter="dissolve">
                                          <p:cBhvr>
                                            <p:cTn id="64" dur="500"/>
                                            <p:tgtEl>
                                              <p:spTgt spid="70"/>
                                            </p:tgtEl>
                                          </p:cBhvr>
                                        </p:animEffect>
                                      </p:childTnLst>
                                    </p:cTn>
                                  </p:par>
                                </p:childTnLst>
                              </p:cTn>
                            </p:par>
                            <p:par>
                              <p:cTn id="65" fill="hold">
                                <p:stCondLst>
                                  <p:cond delay="8900"/>
                                </p:stCondLst>
                                <p:childTnLst>
                                  <p:par>
                                    <p:cTn id="66" presetID="9" presetClass="entr" presetSubtype="0" fill="hold" grpId="0" nodeType="afterEffect">
                                      <p:stCondLst>
                                        <p:cond delay="100"/>
                                      </p:stCondLst>
                                      <p:childTnLst>
                                        <p:set>
                                          <p:cBhvr>
                                            <p:cTn id="67" dur="1" fill="hold">
                                              <p:stCondLst>
                                                <p:cond delay="0"/>
                                              </p:stCondLst>
                                            </p:cTn>
                                            <p:tgtEl>
                                              <p:spTgt spid="79"/>
                                            </p:tgtEl>
                                            <p:attrNameLst>
                                              <p:attrName>style.visibility</p:attrName>
                                            </p:attrNameLst>
                                          </p:cBhvr>
                                          <p:to>
                                            <p:strVal val="visible"/>
                                          </p:to>
                                        </p:set>
                                        <p:animEffect transition="in" filter="dissolve">
                                          <p:cBhvr>
                                            <p:cTn id="68" dur="500"/>
                                            <p:tgtEl>
                                              <p:spTgt spid="79"/>
                                            </p:tgtEl>
                                          </p:cBhvr>
                                        </p:animEffect>
                                      </p:childTnLst>
                                    </p:cTn>
                                  </p:par>
                                </p:childTnLst>
                              </p:cTn>
                            </p:par>
                            <p:par>
                              <p:cTn id="69" fill="hold">
                                <p:stCondLst>
                                  <p:cond delay="9500"/>
                                </p:stCondLst>
                                <p:childTnLst>
                                  <p:par>
                                    <p:cTn id="70" presetID="23" presetClass="entr" presetSubtype="16" fill="hold" nodeType="afterEffect">
                                      <p:stCondLst>
                                        <p:cond delay="100"/>
                                      </p:stCondLst>
                                      <p:childTnLst>
                                        <p:set>
                                          <p:cBhvr>
                                            <p:cTn id="71" dur="1" fill="hold">
                                              <p:stCondLst>
                                                <p:cond delay="0"/>
                                              </p:stCondLst>
                                            </p:cTn>
                                            <p:tgtEl>
                                              <p:spTgt spid="76"/>
                                            </p:tgtEl>
                                            <p:attrNameLst>
                                              <p:attrName>style.visibility</p:attrName>
                                            </p:attrNameLst>
                                          </p:cBhvr>
                                          <p:to>
                                            <p:strVal val="visible"/>
                                          </p:to>
                                        </p:set>
                                        <p:anim calcmode="lin" valueType="num">
                                          <p:cBhvr>
                                            <p:cTn id="72" dur="500" fill="hold"/>
                                            <p:tgtEl>
                                              <p:spTgt spid="76"/>
                                            </p:tgtEl>
                                            <p:attrNameLst>
                                              <p:attrName>ppt_w</p:attrName>
                                            </p:attrNameLst>
                                          </p:cBhvr>
                                          <p:tavLst>
                                            <p:tav tm="0">
                                              <p:val>
                                                <p:fltVal val="0"/>
                                              </p:val>
                                            </p:tav>
                                            <p:tav tm="100000">
                                              <p:val>
                                                <p:strVal val="#ppt_w"/>
                                              </p:val>
                                            </p:tav>
                                          </p:tavLst>
                                        </p:anim>
                                        <p:anim calcmode="lin" valueType="num">
                                          <p:cBhvr>
                                            <p:cTn id="73" dur="500" fill="hold"/>
                                            <p:tgtEl>
                                              <p:spTgt spid="76"/>
                                            </p:tgtEl>
                                            <p:attrNameLst>
                                              <p:attrName>ppt_h</p:attrName>
                                            </p:attrNameLst>
                                          </p:cBhvr>
                                          <p:tavLst>
                                            <p:tav tm="0">
                                              <p:val>
                                                <p:fltVal val="0"/>
                                              </p:val>
                                            </p:tav>
                                            <p:tav tm="100000">
                                              <p:val>
                                                <p:strVal val="#ppt_h"/>
                                              </p:val>
                                            </p:tav>
                                          </p:tavLst>
                                        </p:anim>
                                      </p:childTnLst>
                                    </p:cTn>
                                  </p:par>
                                </p:childTnLst>
                              </p:cTn>
                            </p:par>
                            <p:par>
                              <p:cTn id="74" fill="hold">
                                <p:stCondLst>
                                  <p:cond delay="10100"/>
                                </p:stCondLst>
                                <p:childTnLst>
                                  <p:par>
                                    <p:cTn id="75" presetID="9" presetClass="entr" presetSubtype="0" fill="hold" nodeType="afterEffect">
                                      <p:stCondLst>
                                        <p:cond delay="100"/>
                                      </p:stCondLst>
                                      <p:childTnLst>
                                        <p:set>
                                          <p:cBhvr>
                                            <p:cTn id="76" dur="1" fill="hold">
                                              <p:stCondLst>
                                                <p:cond delay="0"/>
                                              </p:stCondLst>
                                            </p:cTn>
                                            <p:tgtEl>
                                              <p:spTgt spid="75"/>
                                            </p:tgtEl>
                                            <p:attrNameLst>
                                              <p:attrName>style.visibility</p:attrName>
                                            </p:attrNameLst>
                                          </p:cBhvr>
                                          <p:to>
                                            <p:strVal val="visible"/>
                                          </p:to>
                                        </p:set>
                                        <p:animEffect transition="in" filter="dissolve">
                                          <p:cBhvr>
                                            <p:cTn id="77" dur="500"/>
                                            <p:tgtEl>
                                              <p:spTgt spid="75"/>
                                            </p:tgtEl>
                                          </p:cBhvr>
                                        </p:animEffect>
                                      </p:childTnLst>
                                    </p:cTn>
                                  </p:par>
                                </p:childTnLst>
                              </p:cTn>
                            </p:par>
                            <p:par>
                              <p:cTn id="78" fill="hold">
                                <p:stCondLst>
                                  <p:cond delay="10700"/>
                                </p:stCondLst>
                                <p:childTnLst>
                                  <p:par>
                                    <p:cTn id="79" presetID="9" presetClass="entr" presetSubtype="0" fill="hold" grpId="0" nodeType="afterEffect">
                                      <p:stCondLst>
                                        <p:cond delay="100"/>
                                      </p:stCondLst>
                                      <p:childTnLst>
                                        <p:set>
                                          <p:cBhvr>
                                            <p:cTn id="80" dur="1" fill="hold">
                                              <p:stCondLst>
                                                <p:cond delay="0"/>
                                              </p:stCondLst>
                                            </p:cTn>
                                            <p:tgtEl>
                                              <p:spTgt spid="80"/>
                                            </p:tgtEl>
                                            <p:attrNameLst>
                                              <p:attrName>style.visibility</p:attrName>
                                            </p:attrNameLst>
                                          </p:cBhvr>
                                          <p:to>
                                            <p:strVal val="visible"/>
                                          </p:to>
                                        </p:set>
                                        <p:animEffect transition="in" filter="dissolve">
                                          <p:cBhvr>
                                            <p:cTn id="81" dur="500"/>
                                            <p:tgtEl>
                                              <p:spTgt spid="80"/>
                                            </p:tgtEl>
                                          </p:cBhvr>
                                        </p:animEffect>
                                      </p:childTnLst>
                                    </p:cTn>
                                  </p:par>
                                </p:childTnLst>
                              </p:cTn>
                            </p:par>
                            <p:par>
                              <p:cTn id="82" fill="hold">
                                <p:stCondLst>
                                  <p:cond delay="11300"/>
                                </p:stCondLst>
                                <p:childTnLst>
                                  <p:par>
                                    <p:cTn id="83" presetID="9" presetClass="entr" presetSubtype="0" fill="hold" grpId="0" nodeType="afterEffect">
                                      <p:stCondLst>
                                        <p:cond delay="100"/>
                                      </p:stCondLst>
                                      <p:childTnLst>
                                        <p:set>
                                          <p:cBhvr>
                                            <p:cTn id="84" dur="1" fill="hold">
                                              <p:stCondLst>
                                                <p:cond delay="0"/>
                                              </p:stCondLst>
                                            </p:cTn>
                                            <p:tgtEl>
                                              <p:spTgt spid="82"/>
                                            </p:tgtEl>
                                            <p:attrNameLst>
                                              <p:attrName>style.visibility</p:attrName>
                                            </p:attrNameLst>
                                          </p:cBhvr>
                                          <p:to>
                                            <p:strVal val="visible"/>
                                          </p:to>
                                        </p:set>
                                        <p:animEffect transition="in" filter="dissolve">
                                          <p:cBhvr>
                                            <p:cTn id="85" dur="500"/>
                                            <p:tgtEl>
                                              <p:spTgt spid="82"/>
                                            </p:tgtEl>
                                          </p:cBhvr>
                                        </p:animEffect>
                                      </p:childTnLst>
                                    </p:cTn>
                                  </p:par>
                                </p:childTnLst>
                              </p:cTn>
                            </p:par>
                            <p:par>
                              <p:cTn id="86" fill="hold">
                                <p:stCondLst>
                                  <p:cond delay="11900"/>
                                </p:stCondLst>
                                <p:childTnLst>
                                  <p:par>
                                    <p:cTn id="87" presetID="9" presetClass="entr" presetSubtype="0" fill="hold" grpId="0" nodeType="afterEffect">
                                      <p:stCondLst>
                                        <p:cond delay="100"/>
                                      </p:stCondLst>
                                      <p:childTnLst>
                                        <p:set>
                                          <p:cBhvr>
                                            <p:cTn id="88" dur="1" fill="hold">
                                              <p:stCondLst>
                                                <p:cond delay="0"/>
                                              </p:stCondLst>
                                            </p:cTn>
                                            <p:tgtEl>
                                              <p:spTgt spid="84"/>
                                            </p:tgtEl>
                                            <p:attrNameLst>
                                              <p:attrName>style.visibility</p:attrName>
                                            </p:attrNameLst>
                                          </p:cBhvr>
                                          <p:to>
                                            <p:strVal val="visible"/>
                                          </p:to>
                                        </p:set>
                                        <p:animEffect transition="in" filter="dissolve">
                                          <p:cBhvr>
                                            <p:cTn id="89" dur="500"/>
                                            <p:tgtEl>
                                              <p:spTgt spid="84"/>
                                            </p:tgtEl>
                                          </p:cBhvr>
                                        </p:animEffect>
                                      </p:childTnLst>
                                    </p:cTn>
                                  </p:par>
                                </p:childTnLst>
                              </p:cTn>
                            </p:par>
                            <p:par>
                              <p:cTn id="90" fill="hold">
                                <p:stCondLst>
                                  <p:cond delay="12500"/>
                                </p:stCondLst>
                                <p:childTnLst>
                                  <p:par>
                                    <p:cTn id="91" presetID="9" presetClass="entr" presetSubtype="0" fill="hold" grpId="0" nodeType="afterEffect">
                                      <p:stCondLst>
                                        <p:cond delay="100"/>
                                      </p:stCondLst>
                                      <p:childTnLst>
                                        <p:set>
                                          <p:cBhvr>
                                            <p:cTn id="92" dur="1" fill="hold">
                                              <p:stCondLst>
                                                <p:cond delay="0"/>
                                              </p:stCondLst>
                                            </p:cTn>
                                            <p:tgtEl>
                                              <p:spTgt spid="86"/>
                                            </p:tgtEl>
                                            <p:attrNameLst>
                                              <p:attrName>style.visibility</p:attrName>
                                            </p:attrNameLst>
                                          </p:cBhvr>
                                          <p:to>
                                            <p:strVal val="visible"/>
                                          </p:to>
                                        </p:set>
                                        <p:animEffect transition="in" filter="dissolve">
                                          <p:cBhvr>
                                            <p:cTn id="9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animBg="1"/>
          <p:bldP spid="30" grpId="0" animBg="1"/>
          <p:bldP spid="51" grpId="0" animBg="1"/>
          <p:bldP spid="64" grpId="0" autoUpdateAnimBg="0"/>
          <p:bldP spid="65" grpId="0" animBg="1"/>
          <p:bldP spid="69" grpId="0" autoUpdateAnimBg="0"/>
          <p:bldP spid="74" grpId="0" autoUpdateAnimBg="0"/>
          <p:bldP spid="79" grpId="0" autoUpdateAnimBg="0"/>
          <p:bldP spid="80" grpId="0" autoUpdateAnimBg="0"/>
          <p:bldP spid="82" grpId="0" autoUpdateAnimBg="0"/>
          <p:bldP spid="84" grpId="0" autoUpdateAnimBg="0"/>
          <p:bldP spid="86" grpId="0" autoUpdateAnimBg="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12192000"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TextBox 1"/>
          <p:cNvSpPr txBox="1"/>
          <p:nvPr/>
        </p:nvSpPr>
        <p:spPr>
          <a:xfrm>
            <a:off x="5090752" y="526316"/>
            <a:ext cx="4862456" cy="584775"/>
          </a:xfrm>
          <a:prstGeom prst="rect">
            <a:avLst/>
          </a:prstGeom>
          <a:noFill/>
        </p:spPr>
        <p:txBody>
          <a:bodyPr wrap="square" rtlCol="0">
            <a:spAutoFit/>
          </a:bodyPr>
          <a:lstStyle/>
          <a:p>
            <a:r>
              <a:rPr lang="zh-CN" altLang="en-US" sz="3200" b="1" dirty="0">
                <a:solidFill>
                  <a:srgbClr val="0197D6"/>
                </a:solidFill>
                <a:latin typeface="微软雅黑" panose="020B0503020204020204" pitchFamily="34" charset="-122"/>
                <a:ea typeface="微软雅黑" panose="020B0503020204020204" pitchFamily="34" charset="-122"/>
              </a:rPr>
              <a:t>乳牙患龋特点</a:t>
            </a:r>
          </a:p>
        </p:txBody>
      </p:sp>
      <p:sp>
        <p:nvSpPr>
          <p:cNvPr id="29" name="任意多边形 28"/>
          <p:cNvSpPr/>
          <p:nvPr/>
        </p:nvSpPr>
        <p:spPr>
          <a:xfrm>
            <a:off x="0" y="6023466"/>
            <a:ext cx="12192000" cy="904875"/>
          </a:xfrm>
          <a:custGeom>
            <a:avLst/>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rgbClr val="7FCE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0" y="6250161"/>
            <a:ext cx="12192000" cy="904875"/>
          </a:xfrm>
          <a:custGeom>
            <a:avLst/>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rgbClr val="019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a:extLst>
              <a:ext uri="{FF2B5EF4-FFF2-40B4-BE49-F238E27FC236}">
                <a16:creationId xmlns:a16="http://schemas.microsoft.com/office/drawing/2014/main" id="{B0412DFB-A013-44E9-BCF4-FA79C4CED5DB}"/>
              </a:ext>
            </a:extLst>
          </p:cNvPr>
          <p:cNvGrpSpPr/>
          <p:nvPr/>
        </p:nvGrpSpPr>
        <p:grpSpPr>
          <a:xfrm>
            <a:off x="3672425" y="121430"/>
            <a:ext cx="1284559" cy="1284558"/>
            <a:chOff x="2132930" y="1035327"/>
            <a:chExt cx="1307248" cy="1307248"/>
          </a:xfrm>
        </p:grpSpPr>
        <p:grpSp>
          <p:nvGrpSpPr>
            <p:cNvPr id="10" name="组合 9">
              <a:extLst>
                <a:ext uri="{FF2B5EF4-FFF2-40B4-BE49-F238E27FC236}">
                  <a16:creationId xmlns:a16="http://schemas.microsoft.com/office/drawing/2014/main" id="{396C22E5-2BDC-4830-BE50-F7CEFFF6655F}"/>
                </a:ext>
              </a:extLst>
            </p:cNvPr>
            <p:cNvGrpSpPr/>
            <p:nvPr/>
          </p:nvGrpSpPr>
          <p:grpSpPr>
            <a:xfrm rot="20755360">
              <a:off x="2132930" y="1035327"/>
              <a:ext cx="1307248" cy="1307248"/>
              <a:chOff x="5153025" y="4019551"/>
              <a:chExt cx="1866899" cy="1866899"/>
            </a:xfrm>
          </p:grpSpPr>
          <p:sp>
            <p:nvSpPr>
              <p:cNvPr id="12" name="椭圆 11">
                <a:extLst>
                  <a:ext uri="{FF2B5EF4-FFF2-40B4-BE49-F238E27FC236}">
                    <a16:creationId xmlns:a16="http://schemas.microsoft.com/office/drawing/2014/main" id="{AF5E3CD0-1140-4305-9F15-A436E4312D04}"/>
                  </a:ext>
                </a:extLst>
              </p:cNvPr>
              <p:cNvSpPr/>
              <p:nvPr/>
            </p:nvSpPr>
            <p:spPr>
              <a:xfrm>
                <a:off x="5566468" y="4396051"/>
                <a:ext cx="1047657" cy="1047657"/>
              </a:xfrm>
              <a:prstGeom prst="ellipse">
                <a:avLst/>
              </a:prstGeom>
              <a:solidFill>
                <a:srgbClr val="FFC000"/>
              </a:solidFill>
              <a:ln w="22225">
                <a:solidFill>
                  <a:srgbClr val="FFC000"/>
                </a:solidFill>
              </a:ln>
              <a:effectLst>
                <a:innerShdw blurRad="241300" dist="76200">
                  <a:srgbClr val="FFFF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a:extLst>
                  <a:ext uri="{FF2B5EF4-FFF2-40B4-BE49-F238E27FC236}">
                    <a16:creationId xmlns:a16="http://schemas.microsoft.com/office/drawing/2014/main" id="{272687CA-BB15-40F6-80E0-4DEE53C88AA3}"/>
                  </a:ext>
                </a:extLst>
              </p:cNvPr>
              <p:cNvGrpSpPr/>
              <p:nvPr/>
            </p:nvGrpSpPr>
            <p:grpSpPr>
              <a:xfrm>
                <a:off x="6050915" y="4019551"/>
                <a:ext cx="71120" cy="1866899"/>
                <a:chOff x="6072187" y="3914775"/>
                <a:chExt cx="0" cy="2143125"/>
              </a:xfrm>
            </p:grpSpPr>
            <p:cxnSp>
              <p:nvCxnSpPr>
                <p:cNvPr id="23" name="直接连接符 22">
                  <a:extLst>
                    <a:ext uri="{FF2B5EF4-FFF2-40B4-BE49-F238E27FC236}">
                      <a16:creationId xmlns:a16="http://schemas.microsoft.com/office/drawing/2014/main" id="{F153AEFE-D409-4EBA-BE27-1F039C201435}"/>
                    </a:ext>
                  </a:extLst>
                </p:cNvPr>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6566EC54-30E2-4A9F-8084-452D50AE54D7}"/>
                    </a:ext>
                  </a:extLst>
                </p:cNvPr>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14" name="组合 13">
                <a:extLst>
                  <a:ext uri="{FF2B5EF4-FFF2-40B4-BE49-F238E27FC236}">
                    <a16:creationId xmlns:a16="http://schemas.microsoft.com/office/drawing/2014/main" id="{F9676561-3615-4A85-8EF9-F8B215A5F07F}"/>
                  </a:ext>
                </a:extLst>
              </p:cNvPr>
              <p:cNvGrpSpPr/>
              <p:nvPr/>
            </p:nvGrpSpPr>
            <p:grpSpPr>
              <a:xfrm rot="16200000">
                <a:off x="6050915" y="4019551"/>
                <a:ext cx="71120" cy="1866899"/>
                <a:chOff x="6072187" y="3914775"/>
                <a:chExt cx="0" cy="2143125"/>
              </a:xfrm>
            </p:grpSpPr>
            <p:cxnSp>
              <p:nvCxnSpPr>
                <p:cNvPr id="21" name="直接连接符 20">
                  <a:extLst>
                    <a:ext uri="{FF2B5EF4-FFF2-40B4-BE49-F238E27FC236}">
                      <a16:creationId xmlns:a16="http://schemas.microsoft.com/office/drawing/2014/main" id="{C0FF5CAA-A886-45B6-AE94-0DBB1FB8F9E8}"/>
                    </a:ext>
                  </a:extLst>
                </p:cNvPr>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12B0F28A-AD72-4628-820F-C819DDCD59ED}"/>
                    </a:ext>
                  </a:extLst>
                </p:cNvPr>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15" name="组合 14">
                <a:extLst>
                  <a:ext uri="{FF2B5EF4-FFF2-40B4-BE49-F238E27FC236}">
                    <a16:creationId xmlns:a16="http://schemas.microsoft.com/office/drawing/2014/main" id="{43A34632-9BBB-4EFB-8496-DAD5358682E8}"/>
                  </a:ext>
                </a:extLst>
              </p:cNvPr>
              <p:cNvGrpSpPr/>
              <p:nvPr/>
            </p:nvGrpSpPr>
            <p:grpSpPr>
              <a:xfrm rot="2700000">
                <a:off x="6050915" y="4019551"/>
                <a:ext cx="71120" cy="1866899"/>
                <a:chOff x="6072187" y="3914775"/>
                <a:chExt cx="0" cy="2143125"/>
              </a:xfrm>
            </p:grpSpPr>
            <p:cxnSp>
              <p:nvCxnSpPr>
                <p:cNvPr id="19" name="直接连接符 18">
                  <a:extLst>
                    <a:ext uri="{FF2B5EF4-FFF2-40B4-BE49-F238E27FC236}">
                      <a16:creationId xmlns:a16="http://schemas.microsoft.com/office/drawing/2014/main" id="{A4B8F596-9C16-480B-834E-4FCF6D89CB39}"/>
                    </a:ext>
                  </a:extLst>
                </p:cNvPr>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1A4483E3-A9B5-41AC-881C-F0168CBC8421}"/>
                    </a:ext>
                  </a:extLst>
                </p:cNvPr>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16" name="组合 15">
                <a:extLst>
                  <a:ext uri="{FF2B5EF4-FFF2-40B4-BE49-F238E27FC236}">
                    <a16:creationId xmlns:a16="http://schemas.microsoft.com/office/drawing/2014/main" id="{2D9ED2F6-A502-43C4-A0F6-449FA72C2C81}"/>
                  </a:ext>
                </a:extLst>
              </p:cNvPr>
              <p:cNvGrpSpPr/>
              <p:nvPr/>
            </p:nvGrpSpPr>
            <p:grpSpPr>
              <a:xfrm rot="18900000" flipH="1">
                <a:off x="6050915" y="4019551"/>
                <a:ext cx="71120" cy="1866899"/>
                <a:chOff x="6072187" y="3914775"/>
                <a:chExt cx="0" cy="2143125"/>
              </a:xfrm>
            </p:grpSpPr>
            <p:cxnSp>
              <p:nvCxnSpPr>
                <p:cNvPr id="17" name="直接连接符 16">
                  <a:extLst>
                    <a:ext uri="{FF2B5EF4-FFF2-40B4-BE49-F238E27FC236}">
                      <a16:creationId xmlns:a16="http://schemas.microsoft.com/office/drawing/2014/main" id="{4706947B-E6C0-4993-83A0-85513AC19561}"/>
                    </a:ext>
                  </a:extLst>
                </p:cNvPr>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E1F872F7-69DD-45CE-AB6B-49C95DCBFB24}"/>
                    </a:ext>
                  </a:extLst>
                </p:cNvPr>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sp>
          <p:nvSpPr>
            <p:cNvPr id="11" name="弧形 10">
              <a:extLst>
                <a:ext uri="{FF2B5EF4-FFF2-40B4-BE49-F238E27FC236}">
                  <a16:creationId xmlns:a16="http://schemas.microsoft.com/office/drawing/2014/main" id="{B116167E-2AD8-4768-B26A-1F7D4256699F}"/>
                </a:ext>
              </a:extLst>
            </p:cNvPr>
            <p:cNvSpPr/>
            <p:nvPr/>
          </p:nvSpPr>
          <p:spPr>
            <a:xfrm>
              <a:off x="2477044" y="1366932"/>
              <a:ext cx="594214" cy="594214"/>
            </a:xfrm>
            <a:prstGeom prst="arc">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cxnSp>
        <p:nvCxnSpPr>
          <p:cNvPr id="24" name="Straight Connector 31">
            <a:extLst>
              <a:ext uri="{FF2B5EF4-FFF2-40B4-BE49-F238E27FC236}">
                <a16:creationId xmlns:a16="http://schemas.microsoft.com/office/drawing/2014/main" id="{F8651552-A256-420D-8970-2EF7342BF776}"/>
              </a:ext>
            </a:extLst>
          </p:cNvPr>
          <p:cNvCxnSpPr/>
          <p:nvPr/>
        </p:nvCxnSpPr>
        <p:spPr>
          <a:xfrm flipH="1">
            <a:off x="8817525" y="3648422"/>
            <a:ext cx="1690012" cy="0"/>
          </a:xfrm>
          <a:prstGeom prst="line">
            <a:avLst/>
          </a:prstGeom>
          <a:ln w="254000">
            <a:solidFill>
              <a:srgbClr val="0197D6"/>
            </a:solidFill>
          </a:ln>
        </p:spPr>
        <p:style>
          <a:lnRef idx="1">
            <a:schemeClr val="accent1"/>
          </a:lnRef>
          <a:fillRef idx="0">
            <a:schemeClr val="accent1"/>
          </a:fillRef>
          <a:effectRef idx="0">
            <a:schemeClr val="accent1"/>
          </a:effectRef>
          <a:fontRef idx="minor">
            <a:schemeClr val="tx1"/>
          </a:fontRef>
        </p:style>
      </p:cxnSp>
      <p:cxnSp>
        <p:nvCxnSpPr>
          <p:cNvPr id="25" name="Straight Connector 36">
            <a:extLst>
              <a:ext uri="{FF2B5EF4-FFF2-40B4-BE49-F238E27FC236}">
                <a16:creationId xmlns:a16="http://schemas.microsoft.com/office/drawing/2014/main" id="{FA9F003F-444F-4E71-BB21-EED25E092863}"/>
              </a:ext>
            </a:extLst>
          </p:cNvPr>
          <p:cNvCxnSpPr/>
          <p:nvPr/>
        </p:nvCxnSpPr>
        <p:spPr>
          <a:xfrm flipH="1">
            <a:off x="4196822" y="3009816"/>
            <a:ext cx="1429815" cy="1622885"/>
          </a:xfrm>
          <a:prstGeom prst="line">
            <a:avLst/>
          </a:prstGeom>
          <a:ln w="254000">
            <a:solidFill>
              <a:srgbClr val="0197D6"/>
            </a:solidFill>
          </a:ln>
        </p:spPr>
        <p:style>
          <a:lnRef idx="1">
            <a:schemeClr val="accent1"/>
          </a:lnRef>
          <a:fillRef idx="0">
            <a:schemeClr val="accent1"/>
          </a:fillRef>
          <a:effectRef idx="0">
            <a:schemeClr val="accent1"/>
          </a:effectRef>
          <a:fontRef idx="minor">
            <a:schemeClr val="tx1"/>
          </a:fontRef>
        </p:style>
      </p:cxnSp>
      <p:cxnSp>
        <p:nvCxnSpPr>
          <p:cNvPr id="28" name="Straight Connector 40">
            <a:extLst>
              <a:ext uri="{FF2B5EF4-FFF2-40B4-BE49-F238E27FC236}">
                <a16:creationId xmlns:a16="http://schemas.microsoft.com/office/drawing/2014/main" id="{1D96A328-FEA8-4158-8024-5D6543A39648}"/>
              </a:ext>
            </a:extLst>
          </p:cNvPr>
          <p:cNvCxnSpPr/>
          <p:nvPr/>
        </p:nvCxnSpPr>
        <p:spPr>
          <a:xfrm flipH="1">
            <a:off x="7017856" y="3558607"/>
            <a:ext cx="1130636" cy="1287161"/>
          </a:xfrm>
          <a:prstGeom prst="line">
            <a:avLst/>
          </a:prstGeom>
          <a:ln w="254000">
            <a:solidFill>
              <a:srgbClr val="0197D6"/>
            </a:solidFill>
          </a:ln>
        </p:spPr>
        <p:style>
          <a:lnRef idx="1">
            <a:schemeClr val="accent1"/>
          </a:lnRef>
          <a:fillRef idx="0">
            <a:schemeClr val="accent1"/>
          </a:fillRef>
          <a:effectRef idx="0">
            <a:schemeClr val="accent1"/>
          </a:effectRef>
          <a:fontRef idx="minor">
            <a:schemeClr val="tx1"/>
          </a:fontRef>
        </p:style>
      </p:cxnSp>
      <p:cxnSp>
        <p:nvCxnSpPr>
          <p:cNvPr id="31" name="Straight Connector 47">
            <a:extLst>
              <a:ext uri="{FF2B5EF4-FFF2-40B4-BE49-F238E27FC236}">
                <a16:creationId xmlns:a16="http://schemas.microsoft.com/office/drawing/2014/main" id="{441A03B0-3D61-45DE-B4EE-AE70A86A68A3}"/>
              </a:ext>
            </a:extLst>
          </p:cNvPr>
          <p:cNvCxnSpPr/>
          <p:nvPr/>
        </p:nvCxnSpPr>
        <p:spPr>
          <a:xfrm>
            <a:off x="5614103" y="2989052"/>
            <a:ext cx="1094551" cy="1799843"/>
          </a:xfrm>
          <a:prstGeom prst="line">
            <a:avLst/>
          </a:prstGeom>
          <a:ln w="254000">
            <a:solidFill>
              <a:srgbClr val="0197D6"/>
            </a:solidFill>
          </a:ln>
        </p:spPr>
        <p:style>
          <a:lnRef idx="1">
            <a:schemeClr val="accent1"/>
          </a:lnRef>
          <a:fillRef idx="0">
            <a:schemeClr val="accent1"/>
          </a:fillRef>
          <a:effectRef idx="0">
            <a:schemeClr val="accent1"/>
          </a:effectRef>
          <a:fontRef idx="minor">
            <a:schemeClr val="tx1"/>
          </a:fontRef>
        </p:style>
      </p:cxnSp>
      <p:cxnSp>
        <p:nvCxnSpPr>
          <p:cNvPr id="32" name="Straight Connector 48">
            <a:extLst>
              <a:ext uri="{FF2B5EF4-FFF2-40B4-BE49-F238E27FC236}">
                <a16:creationId xmlns:a16="http://schemas.microsoft.com/office/drawing/2014/main" id="{4B8CB034-3752-4806-B123-96ADEA3DF884}"/>
              </a:ext>
            </a:extLst>
          </p:cNvPr>
          <p:cNvCxnSpPr/>
          <p:nvPr/>
        </p:nvCxnSpPr>
        <p:spPr>
          <a:xfrm>
            <a:off x="2032661" y="3741985"/>
            <a:ext cx="1525533" cy="1214831"/>
          </a:xfrm>
          <a:prstGeom prst="line">
            <a:avLst/>
          </a:prstGeom>
          <a:ln w="254000">
            <a:solidFill>
              <a:srgbClr val="0197D6"/>
            </a:solidFill>
          </a:ln>
        </p:spPr>
        <p:style>
          <a:lnRef idx="1">
            <a:schemeClr val="accent1"/>
          </a:lnRef>
          <a:fillRef idx="0">
            <a:schemeClr val="accent1"/>
          </a:fillRef>
          <a:effectRef idx="0">
            <a:schemeClr val="accent1"/>
          </a:effectRef>
          <a:fontRef idx="minor">
            <a:schemeClr val="tx1"/>
          </a:fontRef>
        </p:style>
      </p:cxnSp>
      <p:sp>
        <p:nvSpPr>
          <p:cNvPr id="33" name="Oval 12">
            <a:extLst>
              <a:ext uri="{FF2B5EF4-FFF2-40B4-BE49-F238E27FC236}">
                <a16:creationId xmlns:a16="http://schemas.microsoft.com/office/drawing/2014/main" id="{5CC3CBF3-F6F5-42BC-909C-ABD94ED14CEE}"/>
              </a:ext>
            </a:extLst>
          </p:cNvPr>
          <p:cNvSpPr>
            <a:spLocks noChangeArrowheads="1"/>
          </p:cNvSpPr>
          <p:nvPr/>
        </p:nvSpPr>
        <p:spPr bwMode="auto">
          <a:xfrm>
            <a:off x="3156401" y="4050251"/>
            <a:ext cx="1701900" cy="1699356"/>
          </a:xfrm>
          <a:prstGeom prst="ellipse">
            <a:avLst/>
          </a:prstGeom>
          <a:solidFill>
            <a:schemeClr val="accent2"/>
          </a:solidFill>
          <a:ln w="254000">
            <a:noFill/>
          </a:ln>
        </p:spPr>
        <p:txBody>
          <a:bodyPr vert="horz" wrap="square" lIns="0" tIns="0" rIns="0" bIns="0" numCol="1" anchor="ctr" anchorCtr="1" compatLnSpc="1">
            <a:prstTxWarp prst="textNoShape">
              <a:avLst/>
            </a:prstTxWarp>
          </a:bodyPr>
          <a:lstStyle/>
          <a:p>
            <a:pPr algn="ctr">
              <a:lnSpc>
                <a:spcPct val="120000"/>
              </a:lnSpc>
            </a:pPr>
            <a:r>
              <a:rPr lang="zh-CN" altLang="en-US" sz="1327"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sz="1327"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Oval 12">
            <a:extLst>
              <a:ext uri="{FF2B5EF4-FFF2-40B4-BE49-F238E27FC236}">
                <a16:creationId xmlns:a16="http://schemas.microsoft.com/office/drawing/2014/main" id="{A428FDA5-6D49-444A-B1A2-70CA5FE5B926}"/>
              </a:ext>
            </a:extLst>
          </p:cNvPr>
          <p:cNvSpPr>
            <a:spLocks noChangeArrowheads="1"/>
          </p:cNvSpPr>
          <p:nvPr/>
        </p:nvSpPr>
        <p:spPr bwMode="auto">
          <a:xfrm>
            <a:off x="5060305" y="2651320"/>
            <a:ext cx="1132663" cy="1130969"/>
          </a:xfrm>
          <a:prstGeom prst="ellipse">
            <a:avLst/>
          </a:prstGeom>
          <a:solidFill>
            <a:schemeClr val="accent3"/>
          </a:solidFill>
          <a:ln w="254000">
            <a:noFill/>
          </a:ln>
        </p:spPr>
        <p:txBody>
          <a:bodyPr vert="horz" wrap="square" lIns="0" tIns="0" rIns="0" bIns="0" numCol="1" anchor="ctr" anchorCtr="1" compatLnSpc="1">
            <a:prstTxWarp prst="textNoShape">
              <a:avLst/>
            </a:prstTxWarp>
          </a:bodyPr>
          <a:lstStyle/>
          <a:p>
            <a:pPr algn="ctr">
              <a:lnSpc>
                <a:spcPct val="120000"/>
              </a:lnSpc>
            </a:pPr>
            <a:r>
              <a:rPr lang="zh-CN" altLang="en-US" sz="1327"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sz="1327"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Oval 12">
            <a:extLst>
              <a:ext uri="{FF2B5EF4-FFF2-40B4-BE49-F238E27FC236}">
                <a16:creationId xmlns:a16="http://schemas.microsoft.com/office/drawing/2014/main" id="{6AB9420D-7D45-4043-8299-A97743A8454A}"/>
              </a:ext>
            </a:extLst>
          </p:cNvPr>
          <p:cNvSpPr>
            <a:spLocks noChangeArrowheads="1"/>
          </p:cNvSpPr>
          <p:nvPr/>
        </p:nvSpPr>
        <p:spPr bwMode="auto">
          <a:xfrm>
            <a:off x="6407038" y="4428913"/>
            <a:ext cx="846889" cy="845624"/>
          </a:xfrm>
          <a:prstGeom prst="ellipse">
            <a:avLst/>
          </a:prstGeom>
          <a:solidFill>
            <a:schemeClr val="accent4"/>
          </a:solidFill>
          <a:ln w="203200">
            <a:noFill/>
          </a:ln>
        </p:spPr>
        <p:txBody>
          <a:bodyPr vert="horz" wrap="square" lIns="0" tIns="0" rIns="0" bIns="0" numCol="1" anchor="ctr" anchorCtr="1" compatLnSpc="1">
            <a:prstTxWarp prst="textNoShape">
              <a:avLst/>
            </a:prstTxWarp>
          </a:bodyPr>
          <a:lstStyle/>
          <a:p>
            <a:pPr algn="ctr">
              <a:lnSpc>
                <a:spcPct val="120000"/>
              </a:lnSpc>
            </a:pPr>
            <a:r>
              <a:rPr lang="zh-CN" altLang="en-US" sz="1327"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sz="1327"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Oval 12">
            <a:extLst>
              <a:ext uri="{FF2B5EF4-FFF2-40B4-BE49-F238E27FC236}">
                <a16:creationId xmlns:a16="http://schemas.microsoft.com/office/drawing/2014/main" id="{02C2DF6B-BF17-4F4B-A542-AD05CB3CC1FB}"/>
              </a:ext>
            </a:extLst>
          </p:cNvPr>
          <p:cNvSpPr>
            <a:spLocks noChangeArrowheads="1"/>
          </p:cNvSpPr>
          <p:nvPr/>
        </p:nvSpPr>
        <p:spPr bwMode="auto">
          <a:xfrm>
            <a:off x="7473909" y="2885032"/>
            <a:ext cx="1349167" cy="1347151"/>
          </a:xfrm>
          <a:prstGeom prst="ellipse">
            <a:avLst/>
          </a:prstGeom>
          <a:solidFill>
            <a:schemeClr val="accent5"/>
          </a:solidFill>
          <a:ln w="254000">
            <a:noFill/>
          </a:ln>
        </p:spPr>
        <p:txBody>
          <a:bodyPr vert="horz" wrap="square" lIns="0" tIns="0" rIns="0" bIns="0" numCol="1" anchor="ctr" anchorCtr="1" compatLnSpc="1">
            <a:prstTxWarp prst="textNoShape">
              <a:avLst/>
            </a:prstTxWarp>
          </a:bodyPr>
          <a:lstStyle/>
          <a:p>
            <a:pPr algn="ctr">
              <a:lnSpc>
                <a:spcPct val="120000"/>
              </a:lnSpc>
            </a:pPr>
            <a:r>
              <a:rPr lang="zh-CN" altLang="en-US" sz="1327"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sz="1327"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Oval 12">
            <a:extLst>
              <a:ext uri="{FF2B5EF4-FFF2-40B4-BE49-F238E27FC236}">
                <a16:creationId xmlns:a16="http://schemas.microsoft.com/office/drawing/2014/main" id="{EF50AFB2-A062-4CEB-840B-041957E34030}"/>
              </a:ext>
            </a:extLst>
          </p:cNvPr>
          <p:cNvSpPr>
            <a:spLocks noChangeArrowheads="1"/>
          </p:cNvSpPr>
          <p:nvPr/>
        </p:nvSpPr>
        <p:spPr bwMode="auto">
          <a:xfrm>
            <a:off x="1294840" y="3019344"/>
            <a:ext cx="895073" cy="893736"/>
          </a:xfrm>
          <a:prstGeom prst="ellipse">
            <a:avLst/>
          </a:prstGeom>
          <a:solidFill>
            <a:schemeClr val="accent1"/>
          </a:solidFill>
          <a:ln w="203200">
            <a:noFill/>
          </a:ln>
        </p:spPr>
        <p:txBody>
          <a:bodyPr vert="horz" wrap="square" lIns="0" tIns="0" rIns="0" bIns="0" numCol="1" anchor="ctr" anchorCtr="1" compatLnSpc="1">
            <a:prstTxWarp prst="textNoShape">
              <a:avLst/>
            </a:prstTxWarp>
          </a:bodyPr>
          <a:lstStyle/>
          <a:p>
            <a:pPr algn="ctr">
              <a:lnSpc>
                <a:spcPct val="120000"/>
              </a:lnSpc>
            </a:pPr>
            <a:r>
              <a:rPr lang="zh-CN" altLang="en-US" sz="1327"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AU" sz="1327"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Oval 12">
            <a:extLst>
              <a:ext uri="{FF2B5EF4-FFF2-40B4-BE49-F238E27FC236}">
                <a16:creationId xmlns:a16="http://schemas.microsoft.com/office/drawing/2014/main" id="{02DB2284-6A83-4573-A99A-83213A3545A6}"/>
              </a:ext>
            </a:extLst>
          </p:cNvPr>
          <p:cNvSpPr>
            <a:spLocks noChangeArrowheads="1"/>
          </p:cNvSpPr>
          <p:nvPr/>
        </p:nvSpPr>
        <p:spPr bwMode="auto">
          <a:xfrm>
            <a:off x="10084093" y="3225610"/>
            <a:ext cx="846889" cy="845624"/>
          </a:xfrm>
          <a:prstGeom prst="ellipse">
            <a:avLst/>
          </a:prstGeom>
          <a:solidFill>
            <a:schemeClr val="accent6"/>
          </a:solidFill>
          <a:ln w="203200">
            <a:noFill/>
          </a:ln>
        </p:spPr>
        <p:txBody>
          <a:bodyPr vert="horz" wrap="square" lIns="0" tIns="0" rIns="0" bIns="0" numCol="1" anchor="ctr" anchorCtr="1" compatLnSpc="1">
            <a:prstTxWarp prst="textNoShape">
              <a:avLst/>
            </a:prstTxWarp>
          </a:bodyPr>
          <a:lstStyle/>
          <a:p>
            <a:pPr algn="ctr">
              <a:lnSpc>
                <a:spcPct val="120000"/>
              </a:lnSpc>
            </a:pPr>
            <a:r>
              <a:rPr lang="zh-CN" altLang="en-US" sz="1327"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sz="1327"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Text Placeholder 33">
            <a:extLst>
              <a:ext uri="{FF2B5EF4-FFF2-40B4-BE49-F238E27FC236}">
                <a16:creationId xmlns:a16="http://schemas.microsoft.com/office/drawing/2014/main" id="{7ACD3412-0A3F-45DF-9402-002A4629A499}"/>
              </a:ext>
            </a:extLst>
          </p:cNvPr>
          <p:cNvSpPr txBox="1">
            <a:spLocks/>
          </p:cNvSpPr>
          <p:nvPr/>
        </p:nvSpPr>
        <p:spPr>
          <a:xfrm>
            <a:off x="2026954" y="2310481"/>
            <a:ext cx="1320821" cy="303801"/>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spcBef>
                <a:spcPts val="0"/>
              </a:spcBef>
              <a:buNone/>
            </a:pPr>
            <a:r>
              <a:rPr lang="zh-CN" altLang="en-US" sz="1800"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患龋率高</a:t>
            </a:r>
          </a:p>
        </p:txBody>
      </p:sp>
      <p:sp>
        <p:nvSpPr>
          <p:cNvPr id="40" name="Text Placeholder 33">
            <a:extLst>
              <a:ext uri="{FF2B5EF4-FFF2-40B4-BE49-F238E27FC236}">
                <a16:creationId xmlns:a16="http://schemas.microsoft.com/office/drawing/2014/main" id="{0F7BA14C-3CFB-463C-B16D-4A2D82853BE1}"/>
              </a:ext>
            </a:extLst>
          </p:cNvPr>
          <p:cNvSpPr txBox="1">
            <a:spLocks/>
          </p:cNvSpPr>
          <p:nvPr/>
        </p:nvSpPr>
        <p:spPr>
          <a:xfrm>
            <a:off x="3462842" y="3123191"/>
            <a:ext cx="1320821" cy="636200"/>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spcBef>
                <a:spcPts val="0"/>
              </a:spcBef>
              <a:buNone/>
            </a:pPr>
            <a:r>
              <a:rPr lang="zh-CN" altLang="en-US" sz="1800"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乳牙龋的高峰时间</a:t>
            </a:r>
          </a:p>
        </p:txBody>
      </p:sp>
      <p:sp>
        <p:nvSpPr>
          <p:cNvPr id="41" name="Text Placeholder 33">
            <a:extLst>
              <a:ext uri="{FF2B5EF4-FFF2-40B4-BE49-F238E27FC236}">
                <a16:creationId xmlns:a16="http://schemas.microsoft.com/office/drawing/2014/main" id="{9C8D02E0-A32D-4D52-9619-EDB96DC9EA0A}"/>
              </a:ext>
            </a:extLst>
          </p:cNvPr>
          <p:cNvSpPr txBox="1">
            <a:spLocks/>
          </p:cNvSpPr>
          <p:nvPr/>
        </p:nvSpPr>
        <p:spPr>
          <a:xfrm>
            <a:off x="4953692" y="1822381"/>
            <a:ext cx="1603525" cy="1195199"/>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50000"/>
              </a:lnSpc>
              <a:spcBef>
                <a:spcPts val="0"/>
              </a:spcBef>
              <a:buNone/>
            </a:pPr>
            <a:r>
              <a:rPr lang="zh-CN" altLang="en-US" sz="1800"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发病时间早</a:t>
            </a:r>
            <a:endParaRPr lang="en-US" altLang="zh-CN" sz="1800"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marL="0" indent="0" algn="just">
              <a:lnSpc>
                <a:spcPct val="150000"/>
              </a:lnSpc>
              <a:spcBef>
                <a:spcPts val="0"/>
              </a:spcBef>
              <a:buNone/>
            </a:pPr>
            <a:r>
              <a:rPr lang="zh-CN" altLang="en-US" sz="1800"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自觉症状不明显</a:t>
            </a:r>
          </a:p>
          <a:p>
            <a:pPr marL="0" indent="0" algn="just">
              <a:lnSpc>
                <a:spcPct val="150000"/>
              </a:lnSpc>
              <a:spcBef>
                <a:spcPts val="0"/>
              </a:spcBef>
              <a:buNone/>
            </a:pPr>
            <a:endParaRPr lang="zh-CN" altLang="en-US" sz="1800"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Text Placeholder 33">
            <a:extLst>
              <a:ext uri="{FF2B5EF4-FFF2-40B4-BE49-F238E27FC236}">
                <a16:creationId xmlns:a16="http://schemas.microsoft.com/office/drawing/2014/main" id="{3F52DA2C-6F75-4437-8DFB-65D09067309E}"/>
              </a:ext>
            </a:extLst>
          </p:cNvPr>
          <p:cNvSpPr txBox="1">
            <a:spLocks/>
          </p:cNvSpPr>
          <p:nvPr/>
        </p:nvSpPr>
        <p:spPr>
          <a:xfrm>
            <a:off x="6048242" y="5407196"/>
            <a:ext cx="3073120" cy="634276"/>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spcBef>
                <a:spcPts val="0"/>
              </a:spcBef>
              <a:buNone/>
            </a:pPr>
            <a:r>
              <a:rPr lang="en-US" altLang="zh-CN" sz="1800"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6——8</a:t>
            </a:r>
            <a:r>
              <a:rPr lang="zh-CN" altLang="en-US" sz="1800"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岁发展速度快</a:t>
            </a:r>
          </a:p>
          <a:p>
            <a:pPr marL="0" indent="0" algn="just">
              <a:lnSpc>
                <a:spcPct val="120000"/>
              </a:lnSpc>
              <a:spcBef>
                <a:spcPts val="0"/>
              </a:spcBef>
              <a:buNone/>
            </a:pPr>
            <a:endParaRPr lang="zh-CN" altLang="en-US" sz="1800"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Text Placeholder 33">
            <a:extLst>
              <a:ext uri="{FF2B5EF4-FFF2-40B4-BE49-F238E27FC236}">
                <a16:creationId xmlns:a16="http://schemas.microsoft.com/office/drawing/2014/main" id="{4AE68360-730D-4B3F-B94F-DD2E5342E2D8}"/>
              </a:ext>
            </a:extLst>
          </p:cNvPr>
          <p:cNvSpPr txBox="1">
            <a:spLocks/>
          </p:cNvSpPr>
          <p:nvPr/>
        </p:nvSpPr>
        <p:spPr>
          <a:xfrm>
            <a:off x="9610106" y="2453712"/>
            <a:ext cx="1320821" cy="303801"/>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spcBef>
                <a:spcPts val="0"/>
              </a:spcBef>
              <a:buNone/>
            </a:pPr>
            <a:r>
              <a:rPr lang="zh-CN" altLang="en-US" sz="1800"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容易忽视</a:t>
            </a:r>
          </a:p>
        </p:txBody>
      </p:sp>
      <p:sp>
        <p:nvSpPr>
          <p:cNvPr id="44" name="Text Placeholder 33">
            <a:extLst>
              <a:ext uri="{FF2B5EF4-FFF2-40B4-BE49-F238E27FC236}">
                <a16:creationId xmlns:a16="http://schemas.microsoft.com/office/drawing/2014/main" id="{9668FA88-2A37-4FDA-9581-131192287123}"/>
              </a:ext>
            </a:extLst>
          </p:cNvPr>
          <p:cNvSpPr txBox="1">
            <a:spLocks/>
          </p:cNvSpPr>
          <p:nvPr/>
        </p:nvSpPr>
        <p:spPr>
          <a:xfrm>
            <a:off x="7178878" y="2169153"/>
            <a:ext cx="1320821" cy="303801"/>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spcBef>
                <a:spcPts val="0"/>
              </a:spcBef>
              <a:buNone/>
            </a:pPr>
            <a:r>
              <a:rPr lang="zh-CN" altLang="en-US" sz="1800"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就诊率低</a:t>
            </a:r>
          </a:p>
        </p:txBody>
      </p:sp>
    </p:spTree>
    <p:extLst>
      <p:ext uri="{BB962C8B-B14F-4D97-AF65-F5344CB8AC3E}">
        <p14:creationId xmlns:p14="http://schemas.microsoft.com/office/powerpoint/2010/main" val="2825044541"/>
      </p:ext>
    </p:extLst>
  </p:cSld>
  <p:clrMapOvr>
    <a:masterClrMapping/>
  </p:clrMapOvr>
  <mc:AlternateContent xmlns:mc="http://schemas.openxmlformats.org/markup-compatibility/2006" xmlns:p14="http://schemas.microsoft.com/office/powerpoint/2010/main">
    <mc:Choice Requires="p14">
      <p:transition spd="slow" p14:dur="2500" advTm="4000">
        <p:fade/>
      </p:transition>
    </mc:Choice>
    <mc:Fallback xmlns="">
      <p:transition spd="slow" advTm="4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500"/>
                                            <p:tgtEl>
                                              <p:spTgt spid="29"/>
                                            </p:tgtEl>
                                          </p:cBhvr>
                                        </p:animEffect>
                                        <p:anim calcmode="lin" valueType="num">
                                          <p:cBhvr>
                                            <p:cTn id="8" dur="1500" fill="hold"/>
                                            <p:tgtEl>
                                              <p:spTgt spid="29"/>
                                            </p:tgtEl>
                                            <p:attrNameLst>
                                              <p:attrName>ppt_x</p:attrName>
                                            </p:attrNameLst>
                                          </p:cBhvr>
                                          <p:tavLst>
                                            <p:tav tm="0">
                                              <p:val>
                                                <p:strVal val="#ppt_x"/>
                                              </p:val>
                                            </p:tav>
                                            <p:tav tm="100000">
                                              <p:val>
                                                <p:strVal val="#ppt_x"/>
                                              </p:val>
                                            </p:tav>
                                          </p:tavLst>
                                        </p:anim>
                                        <p:anim calcmode="lin" valueType="num">
                                          <p:cBhvr>
                                            <p:cTn id="9" dur="15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250"/>
                                            <p:tgtEl>
                                              <p:spTgt spid="30"/>
                                            </p:tgtEl>
                                          </p:cBhvr>
                                        </p:animEffect>
                                        <p:anim calcmode="lin" valueType="num">
                                          <p:cBhvr>
                                            <p:cTn id="13" dur="1250" fill="hold"/>
                                            <p:tgtEl>
                                              <p:spTgt spid="30"/>
                                            </p:tgtEl>
                                            <p:attrNameLst>
                                              <p:attrName>ppt_x</p:attrName>
                                            </p:attrNameLst>
                                          </p:cBhvr>
                                          <p:tavLst>
                                            <p:tav tm="0">
                                              <p:val>
                                                <p:strVal val="#ppt_x"/>
                                              </p:val>
                                            </p:tav>
                                            <p:tav tm="100000">
                                              <p:val>
                                                <p:strVal val="#ppt_x"/>
                                              </p:val>
                                            </p:tav>
                                          </p:tavLst>
                                        </p:anim>
                                        <p:anim calcmode="lin" valueType="num">
                                          <p:cBhvr>
                                            <p:cTn id="14" dur="1250" fill="hold"/>
                                            <p:tgtEl>
                                              <p:spTgt spid="30"/>
                                            </p:tgtEl>
                                            <p:attrNameLst>
                                              <p:attrName>ppt_y</p:attrName>
                                            </p:attrNameLst>
                                          </p:cBhvr>
                                          <p:tavLst>
                                            <p:tav tm="0">
                                              <p:val>
                                                <p:strVal val="#ppt_y+.1"/>
                                              </p:val>
                                            </p:tav>
                                            <p:tav tm="100000">
                                              <p:val>
                                                <p:strVal val="#ppt_y"/>
                                              </p:val>
                                            </p:tav>
                                          </p:tavLst>
                                        </p:anim>
                                      </p:childTnLst>
                                    </p:cTn>
                                  </p:par>
                                  <p:par>
                                    <p:cTn id="15" presetID="2" presetClass="entr" presetSubtype="4" fill="hold" nodeType="withEffect" p14:presetBounceEnd="44000">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14:bounceEnd="44000">
                                          <p:cBhvr additive="base">
                                            <p:cTn id="17" dur="1500" fill="hold"/>
                                            <p:tgtEl>
                                              <p:spTgt spid="9"/>
                                            </p:tgtEl>
                                            <p:attrNameLst>
                                              <p:attrName>ppt_x</p:attrName>
                                            </p:attrNameLst>
                                          </p:cBhvr>
                                          <p:tavLst>
                                            <p:tav tm="0">
                                              <p:val>
                                                <p:strVal val="#ppt_x"/>
                                              </p:val>
                                            </p:tav>
                                            <p:tav tm="100000">
                                              <p:val>
                                                <p:strVal val="#ppt_x"/>
                                              </p:val>
                                            </p:tav>
                                          </p:tavLst>
                                        </p:anim>
                                        <p:anim calcmode="lin" valueType="num" p14:bounceEnd="44000">
                                          <p:cBhvr additive="base">
                                            <p:cTn id="18" dur="1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randombar(horizontal)">
                                          <p:cBhvr>
                                            <p:cTn id="23" dur="500"/>
                                            <p:tgtEl>
                                              <p:spTgt spid="26"/>
                                            </p:tgtEl>
                                          </p:cBhvr>
                                        </p:animEffect>
                                      </p:childTnLst>
                                    </p:cTn>
                                  </p:par>
                                  <p:par>
                                    <p:cTn id="24" presetID="8" presetClass="emph" presetSubtype="0" fill="hold" nodeType="withEffect">
                                      <p:stCondLst>
                                        <p:cond delay="0"/>
                                      </p:stCondLst>
                                      <p:childTnLst>
                                        <p:animRot by="21600000">
                                          <p:cBhvr>
                                            <p:cTn id="25" dur="3500" fill="hold"/>
                                            <p:tgtEl>
                                              <p:spTgt spid="9"/>
                                            </p:tgtEl>
                                            <p:attrNameLst>
                                              <p:attrName>r</p:attrName>
                                            </p:attrNameLst>
                                          </p:cBhvr>
                                        </p:animRo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fade">
                                          <p:cBhvr>
                                            <p:cTn id="30" dur="500"/>
                                            <p:tgtEl>
                                              <p:spTgt spid="3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fade">
                                          <p:cBhvr>
                                            <p:cTn id="35" dur="500"/>
                                            <p:tgtEl>
                                              <p:spTgt spid="3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fade">
                                          <p:cBhvr>
                                            <p:cTn id="45" dur="500"/>
                                            <p:tgtEl>
                                              <p:spTgt spid="3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fade">
                                          <p:cBhvr>
                                            <p:cTn id="50" dur="500"/>
                                            <p:tgtEl>
                                              <p:spTgt spid="4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wipe(left)">
                                          <p:cBhvr>
                                            <p:cTn id="55" dur="500"/>
                                            <p:tgtEl>
                                              <p:spTgt spid="25"/>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fade">
                                          <p:cBhvr>
                                            <p:cTn id="60" dur="500"/>
                                            <p:tgtEl>
                                              <p:spTgt spid="34"/>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500"/>
                                            <p:tgtEl>
                                              <p:spTgt spid="41"/>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wipe(left)">
                                          <p:cBhvr>
                                            <p:cTn id="70" dur="500"/>
                                            <p:tgtEl>
                                              <p:spTgt spid="31"/>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500"/>
                                            <p:tgtEl>
                                              <p:spTgt spid="35"/>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500"/>
                                            <p:tgtEl>
                                              <p:spTgt spid="42"/>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nodeType="clickEffect">
                                      <p:stCondLst>
                                        <p:cond delay="0"/>
                                      </p:stCondLst>
                                      <p:childTnLst>
                                        <p:set>
                                          <p:cBhvr>
                                            <p:cTn id="84" dur="1" fill="hold">
                                              <p:stCondLst>
                                                <p:cond delay="0"/>
                                              </p:stCondLst>
                                            </p:cTn>
                                            <p:tgtEl>
                                              <p:spTgt spid="28"/>
                                            </p:tgtEl>
                                            <p:attrNameLst>
                                              <p:attrName>style.visibility</p:attrName>
                                            </p:attrNameLst>
                                          </p:cBhvr>
                                          <p:to>
                                            <p:strVal val="visible"/>
                                          </p:to>
                                        </p:set>
                                        <p:animEffect transition="in" filter="wipe(left)">
                                          <p:cBhvr>
                                            <p:cTn id="85" dur="500"/>
                                            <p:tgtEl>
                                              <p:spTgt spid="28"/>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36"/>
                                            </p:tgtEl>
                                            <p:attrNameLst>
                                              <p:attrName>style.visibility</p:attrName>
                                            </p:attrNameLst>
                                          </p:cBhvr>
                                          <p:to>
                                            <p:strVal val="visible"/>
                                          </p:to>
                                        </p:set>
                                        <p:animEffect transition="in" filter="fade">
                                          <p:cBhvr>
                                            <p:cTn id="90" dur="500"/>
                                            <p:tgtEl>
                                              <p:spTgt spid="36"/>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44"/>
                                            </p:tgtEl>
                                            <p:attrNameLst>
                                              <p:attrName>style.visibility</p:attrName>
                                            </p:attrNameLst>
                                          </p:cBhvr>
                                          <p:to>
                                            <p:strVal val="visible"/>
                                          </p:to>
                                        </p:set>
                                        <p:animEffect transition="in" filter="fade">
                                          <p:cBhvr>
                                            <p:cTn id="95" dur="500"/>
                                            <p:tgtEl>
                                              <p:spTgt spid="44"/>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nodeType="clickEffect">
                                      <p:stCondLst>
                                        <p:cond delay="0"/>
                                      </p:stCondLst>
                                      <p:childTnLst>
                                        <p:set>
                                          <p:cBhvr>
                                            <p:cTn id="99" dur="1" fill="hold">
                                              <p:stCondLst>
                                                <p:cond delay="0"/>
                                              </p:stCondLst>
                                            </p:cTn>
                                            <p:tgtEl>
                                              <p:spTgt spid="24"/>
                                            </p:tgtEl>
                                            <p:attrNameLst>
                                              <p:attrName>style.visibility</p:attrName>
                                            </p:attrNameLst>
                                          </p:cBhvr>
                                          <p:to>
                                            <p:strVal val="visible"/>
                                          </p:to>
                                        </p:set>
                                        <p:animEffect transition="in" filter="wipe(left)">
                                          <p:cBhvr>
                                            <p:cTn id="100" dur="500"/>
                                            <p:tgtEl>
                                              <p:spTgt spid="24"/>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38"/>
                                            </p:tgtEl>
                                            <p:attrNameLst>
                                              <p:attrName>style.visibility</p:attrName>
                                            </p:attrNameLst>
                                          </p:cBhvr>
                                          <p:to>
                                            <p:strVal val="visible"/>
                                          </p:to>
                                        </p:set>
                                        <p:animEffect transition="in" filter="fade">
                                          <p:cBhvr>
                                            <p:cTn id="105" dur="500"/>
                                            <p:tgtEl>
                                              <p:spTgt spid="38"/>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43"/>
                                            </p:tgtEl>
                                            <p:attrNameLst>
                                              <p:attrName>style.visibility</p:attrName>
                                            </p:attrNameLst>
                                          </p:cBhvr>
                                          <p:to>
                                            <p:strVal val="visible"/>
                                          </p:to>
                                        </p:set>
                                        <p:animEffect transition="in" filter="fade">
                                          <p:cBhvr>
                                            <p:cTn id="110"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animBg="1"/>
          <p:bldP spid="30" grpId="0" animBg="1"/>
          <p:bldP spid="33" grpId="0" animBg="1"/>
          <p:bldP spid="34" grpId="0" animBg="1"/>
          <p:bldP spid="35" grpId="0" animBg="1"/>
          <p:bldP spid="36" grpId="0" animBg="1"/>
          <p:bldP spid="37" grpId="0" animBg="1"/>
          <p:bldP spid="38" grpId="0" animBg="1"/>
          <p:bldP spid="39" grpId="0"/>
          <p:bldP spid="40" grpId="0"/>
          <p:bldP spid="41" grpId="0"/>
          <p:bldP spid="42" grpId="0"/>
          <p:bldP spid="43" grpId="0"/>
          <p:bldP spid="4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500"/>
                                            <p:tgtEl>
                                              <p:spTgt spid="29"/>
                                            </p:tgtEl>
                                          </p:cBhvr>
                                        </p:animEffect>
                                        <p:anim calcmode="lin" valueType="num">
                                          <p:cBhvr>
                                            <p:cTn id="8" dur="1500" fill="hold"/>
                                            <p:tgtEl>
                                              <p:spTgt spid="29"/>
                                            </p:tgtEl>
                                            <p:attrNameLst>
                                              <p:attrName>ppt_x</p:attrName>
                                            </p:attrNameLst>
                                          </p:cBhvr>
                                          <p:tavLst>
                                            <p:tav tm="0">
                                              <p:val>
                                                <p:strVal val="#ppt_x"/>
                                              </p:val>
                                            </p:tav>
                                            <p:tav tm="100000">
                                              <p:val>
                                                <p:strVal val="#ppt_x"/>
                                              </p:val>
                                            </p:tav>
                                          </p:tavLst>
                                        </p:anim>
                                        <p:anim calcmode="lin" valueType="num">
                                          <p:cBhvr>
                                            <p:cTn id="9" dur="15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250"/>
                                            <p:tgtEl>
                                              <p:spTgt spid="30"/>
                                            </p:tgtEl>
                                          </p:cBhvr>
                                        </p:animEffect>
                                        <p:anim calcmode="lin" valueType="num">
                                          <p:cBhvr>
                                            <p:cTn id="13" dur="1250" fill="hold"/>
                                            <p:tgtEl>
                                              <p:spTgt spid="30"/>
                                            </p:tgtEl>
                                            <p:attrNameLst>
                                              <p:attrName>ppt_x</p:attrName>
                                            </p:attrNameLst>
                                          </p:cBhvr>
                                          <p:tavLst>
                                            <p:tav tm="0">
                                              <p:val>
                                                <p:strVal val="#ppt_x"/>
                                              </p:val>
                                            </p:tav>
                                            <p:tav tm="100000">
                                              <p:val>
                                                <p:strVal val="#ppt_x"/>
                                              </p:val>
                                            </p:tav>
                                          </p:tavLst>
                                        </p:anim>
                                        <p:anim calcmode="lin" valueType="num">
                                          <p:cBhvr>
                                            <p:cTn id="14" dur="1250" fill="hold"/>
                                            <p:tgtEl>
                                              <p:spTgt spid="30"/>
                                            </p:tgtEl>
                                            <p:attrNameLst>
                                              <p:attrName>ppt_y</p:attrName>
                                            </p:attrNameLst>
                                          </p:cBhvr>
                                          <p:tavLst>
                                            <p:tav tm="0">
                                              <p:val>
                                                <p:strVal val="#ppt_y+.1"/>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1500" fill="hold"/>
                                            <p:tgtEl>
                                              <p:spTgt spid="9"/>
                                            </p:tgtEl>
                                            <p:attrNameLst>
                                              <p:attrName>ppt_x</p:attrName>
                                            </p:attrNameLst>
                                          </p:cBhvr>
                                          <p:tavLst>
                                            <p:tav tm="0">
                                              <p:val>
                                                <p:strVal val="#ppt_x"/>
                                              </p:val>
                                            </p:tav>
                                            <p:tav tm="100000">
                                              <p:val>
                                                <p:strVal val="#ppt_x"/>
                                              </p:val>
                                            </p:tav>
                                          </p:tavLst>
                                        </p:anim>
                                        <p:anim calcmode="lin" valueType="num">
                                          <p:cBhvr additive="base">
                                            <p:cTn id="18" dur="1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randombar(horizontal)">
                                          <p:cBhvr>
                                            <p:cTn id="23" dur="500"/>
                                            <p:tgtEl>
                                              <p:spTgt spid="26"/>
                                            </p:tgtEl>
                                          </p:cBhvr>
                                        </p:animEffect>
                                      </p:childTnLst>
                                    </p:cTn>
                                  </p:par>
                                  <p:par>
                                    <p:cTn id="24" presetID="8" presetClass="emph" presetSubtype="0" fill="hold" nodeType="withEffect">
                                      <p:stCondLst>
                                        <p:cond delay="0"/>
                                      </p:stCondLst>
                                      <p:childTnLst>
                                        <p:animRot by="21600000">
                                          <p:cBhvr>
                                            <p:cTn id="25" dur="3500" fill="hold"/>
                                            <p:tgtEl>
                                              <p:spTgt spid="9"/>
                                            </p:tgtEl>
                                            <p:attrNameLst>
                                              <p:attrName>r</p:attrName>
                                            </p:attrNameLst>
                                          </p:cBhvr>
                                        </p:animRo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fade">
                                          <p:cBhvr>
                                            <p:cTn id="30" dur="500"/>
                                            <p:tgtEl>
                                              <p:spTgt spid="3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fade">
                                          <p:cBhvr>
                                            <p:cTn id="35" dur="500"/>
                                            <p:tgtEl>
                                              <p:spTgt spid="3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fade">
                                          <p:cBhvr>
                                            <p:cTn id="45" dur="500"/>
                                            <p:tgtEl>
                                              <p:spTgt spid="3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fade">
                                          <p:cBhvr>
                                            <p:cTn id="50" dur="500"/>
                                            <p:tgtEl>
                                              <p:spTgt spid="4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wipe(left)">
                                          <p:cBhvr>
                                            <p:cTn id="55" dur="500"/>
                                            <p:tgtEl>
                                              <p:spTgt spid="25"/>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fade">
                                          <p:cBhvr>
                                            <p:cTn id="60" dur="500"/>
                                            <p:tgtEl>
                                              <p:spTgt spid="34"/>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500"/>
                                            <p:tgtEl>
                                              <p:spTgt spid="41"/>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wipe(left)">
                                          <p:cBhvr>
                                            <p:cTn id="70" dur="500"/>
                                            <p:tgtEl>
                                              <p:spTgt spid="31"/>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500"/>
                                            <p:tgtEl>
                                              <p:spTgt spid="35"/>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500"/>
                                            <p:tgtEl>
                                              <p:spTgt spid="42"/>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nodeType="clickEffect">
                                      <p:stCondLst>
                                        <p:cond delay="0"/>
                                      </p:stCondLst>
                                      <p:childTnLst>
                                        <p:set>
                                          <p:cBhvr>
                                            <p:cTn id="84" dur="1" fill="hold">
                                              <p:stCondLst>
                                                <p:cond delay="0"/>
                                              </p:stCondLst>
                                            </p:cTn>
                                            <p:tgtEl>
                                              <p:spTgt spid="28"/>
                                            </p:tgtEl>
                                            <p:attrNameLst>
                                              <p:attrName>style.visibility</p:attrName>
                                            </p:attrNameLst>
                                          </p:cBhvr>
                                          <p:to>
                                            <p:strVal val="visible"/>
                                          </p:to>
                                        </p:set>
                                        <p:animEffect transition="in" filter="wipe(left)">
                                          <p:cBhvr>
                                            <p:cTn id="85" dur="500"/>
                                            <p:tgtEl>
                                              <p:spTgt spid="28"/>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36"/>
                                            </p:tgtEl>
                                            <p:attrNameLst>
                                              <p:attrName>style.visibility</p:attrName>
                                            </p:attrNameLst>
                                          </p:cBhvr>
                                          <p:to>
                                            <p:strVal val="visible"/>
                                          </p:to>
                                        </p:set>
                                        <p:animEffect transition="in" filter="fade">
                                          <p:cBhvr>
                                            <p:cTn id="90" dur="500"/>
                                            <p:tgtEl>
                                              <p:spTgt spid="36"/>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44"/>
                                            </p:tgtEl>
                                            <p:attrNameLst>
                                              <p:attrName>style.visibility</p:attrName>
                                            </p:attrNameLst>
                                          </p:cBhvr>
                                          <p:to>
                                            <p:strVal val="visible"/>
                                          </p:to>
                                        </p:set>
                                        <p:animEffect transition="in" filter="fade">
                                          <p:cBhvr>
                                            <p:cTn id="95" dur="500"/>
                                            <p:tgtEl>
                                              <p:spTgt spid="44"/>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nodeType="clickEffect">
                                      <p:stCondLst>
                                        <p:cond delay="0"/>
                                      </p:stCondLst>
                                      <p:childTnLst>
                                        <p:set>
                                          <p:cBhvr>
                                            <p:cTn id="99" dur="1" fill="hold">
                                              <p:stCondLst>
                                                <p:cond delay="0"/>
                                              </p:stCondLst>
                                            </p:cTn>
                                            <p:tgtEl>
                                              <p:spTgt spid="24"/>
                                            </p:tgtEl>
                                            <p:attrNameLst>
                                              <p:attrName>style.visibility</p:attrName>
                                            </p:attrNameLst>
                                          </p:cBhvr>
                                          <p:to>
                                            <p:strVal val="visible"/>
                                          </p:to>
                                        </p:set>
                                        <p:animEffect transition="in" filter="wipe(left)">
                                          <p:cBhvr>
                                            <p:cTn id="100" dur="500"/>
                                            <p:tgtEl>
                                              <p:spTgt spid="24"/>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38"/>
                                            </p:tgtEl>
                                            <p:attrNameLst>
                                              <p:attrName>style.visibility</p:attrName>
                                            </p:attrNameLst>
                                          </p:cBhvr>
                                          <p:to>
                                            <p:strVal val="visible"/>
                                          </p:to>
                                        </p:set>
                                        <p:animEffect transition="in" filter="fade">
                                          <p:cBhvr>
                                            <p:cTn id="105" dur="500"/>
                                            <p:tgtEl>
                                              <p:spTgt spid="38"/>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43"/>
                                            </p:tgtEl>
                                            <p:attrNameLst>
                                              <p:attrName>style.visibility</p:attrName>
                                            </p:attrNameLst>
                                          </p:cBhvr>
                                          <p:to>
                                            <p:strVal val="visible"/>
                                          </p:to>
                                        </p:set>
                                        <p:animEffect transition="in" filter="fade">
                                          <p:cBhvr>
                                            <p:cTn id="110"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animBg="1"/>
          <p:bldP spid="30" grpId="0" animBg="1"/>
          <p:bldP spid="33" grpId="0" animBg="1"/>
          <p:bldP spid="34" grpId="0" animBg="1"/>
          <p:bldP spid="35" grpId="0" animBg="1"/>
          <p:bldP spid="36" grpId="0" animBg="1"/>
          <p:bldP spid="37" grpId="0" animBg="1"/>
          <p:bldP spid="38" grpId="0" animBg="1"/>
          <p:bldP spid="39" grpId="0"/>
          <p:bldP spid="40" grpId="0"/>
          <p:bldP spid="41" grpId="0"/>
          <p:bldP spid="42" grpId="0"/>
          <p:bldP spid="43" grpId="0"/>
          <p:bldP spid="44"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12192000"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TextBox 1"/>
          <p:cNvSpPr txBox="1"/>
          <p:nvPr/>
        </p:nvSpPr>
        <p:spPr>
          <a:xfrm>
            <a:off x="4321496" y="526316"/>
            <a:ext cx="4862456" cy="584775"/>
          </a:xfrm>
          <a:prstGeom prst="rect">
            <a:avLst/>
          </a:prstGeom>
          <a:noFill/>
        </p:spPr>
        <p:txBody>
          <a:bodyPr wrap="square" rtlCol="0">
            <a:spAutoFit/>
          </a:bodyPr>
          <a:lstStyle/>
          <a:p>
            <a:r>
              <a:rPr lang="zh-CN" altLang="en-US" sz="3200" b="1" dirty="0">
                <a:solidFill>
                  <a:srgbClr val="0197D6"/>
                </a:solidFill>
                <a:latin typeface="微软雅黑" panose="020B0503020204020204" pitchFamily="34" charset="-122"/>
                <a:ea typeface="微软雅黑" panose="020B0503020204020204" pitchFamily="34" charset="-122"/>
              </a:rPr>
              <a:t>替牙期易出现的其他问题</a:t>
            </a:r>
          </a:p>
        </p:txBody>
      </p:sp>
      <p:sp>
        <p:nvSpPr>
          <p:cNvPr id="29" name="任意多边形 28"/>
          <p:cNvSpPr/>
          <p:nvPr/>
        </p:nvSpPr>
        <p:spPr>
          <a:xfrm>
            <a:off x="0" y="6023466"/>
            <a:ext cx="12192000" cy="904875"/>
          </a:xfrm>
          <a:custGeom>
            <a:avLst/>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rgbClr val="7FCE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0" y="6250161"/>
            <a:ext cx="12192000" cy="904875"/>
          </a:xfrm>
          <a:custGeom>
            <a:avLst/>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rgbClr val="019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a:extLst>
              <a:ext uri="{FF2B5EF4-FFF2-40B4-BE49-F238E27FC236}">
                <a16:creationId xmlns:a16="http://schemas.microsoft.com/office/drawing/2014/main" id="{B0412DFB-A013-44E9-BCF4-FA79C4CED5DB}"/>
              </a:ext>
            </a:extLst>
          </p:cNvPr>
          <p:cNvGrpSpPr/>
          <p:nvPr/>
        </p:nvGrpSpPr>
        <p:grpSpPr>
          <a:xfrm>
            <a:off x="2903169" y="121430"/>
            <a:ext cx="1284559" cy="1284558"/>
            <a:chOff x="2132930" y="1035327"/>
            <a:chExt cx="1307248" cy="1307248"/>
          </a:xfrm>
        </p:grpSpPr>
        <p:grpSp>
          <p:nvGrpSpPr>
            <p:cNvPr id="10" name="组合 9">
              <a:extLst>
                <a:ext uri="{FF2B5EF4-FFF2-40B4-BE49-F238E27FC236}">
                  <a16:creationId xmlns:a16="http://schemas.microsoft.com/office/drawing/2014/main" id="{396C22E5-2BDC-4830-BE50-F7CEFFF6655F}"/>
                </a:ext>
              </a:extLst>
            </p:cNvPr>
            <p:cNvGrpSpPr/>
            <p:nvPr/>
          </p:nvGrpSpPr>
          <p:grpSpPr>
            <a:xfrm rot="20755360">
              <a:off x="2132930" y="1035327"/>
              <a:ext cx="1307248" cy="1307248"/>
              <a:chOff x="5153025" y="4019551"/>
              <a:chExt cx="1866899" cy="1866899"/>
            </a:xfrm>
          </p:grpSpPr>
          <p:sp>
            <p:nvSpPr>
              <p:cNvPr id="12" name="椭圆 11">
                <a:extLst>
                  <a:ext uri="{FF2B5EF4-FFF2-40B4-BE49-F238E27FC236}">
                    <a16:creationId xmlns:a16="http://schemas.microsoft.com/office/drawing/2014/main" id="{AF5E3CD0-1140-4305-9F15-A436E4312D04}"/>
                  </a:ext>
                </a:extLst>
              </p:cNvPr>
              <p:cNvSpPr/>
              <p:nvPr/>
            </p:nvSpPr>
            <p:spPr>
              <a:xfrm>
                <a:off x="5566468" y="4396051"/>
                <a:ext cx="1047657" cy="1047657"/>
              </a:xfrm>
              <a:prstGeom prst="ellipse">
                <a:avLst/>
              </a:prstGeom>
              <a:solidFill>
                <a:srgbClr val="FFC000"/>
              </a:solidFill>
              <a:ln w="22225">
                <a:solidFill>
                  <a:srgbClr val="FFC000"/>
                </a:solidFill>
              </a:ln>
              <a:effectLst>
                <a:innerShdw blurRad="241300" dist="76200">
                  <a:srgbClr val="FFFF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a:extLst>
                  <a:ext uri="{FF2B5EF4-FFF2-40B4-BE49-F238E27FC236}">
                    <a16:creationId xmlns:a16="http://schemas.microsoft.com/office/drawing/2014/main" id="{272687CA-BB15-40F6-80E0-4DEE53C88AA3}"/>
                  </a:ext>
                </a:extLst>
              </p:cNvPr>
              <p:cNvGrpSpPr/>
              <p:nvPr/>
            </p:nvGrpSpPr>
            <p:grpSpPr>
              <a:xfrm>
                <a:off x="6050915" y="4019551"/>
                <a:ext cx="71120" cy="1866899"/>
                <a:chOff x="6072187" y="3914775"/>
                <a:chExt cx="0" cy="2143125"/>
              </a:xfrm>
            </p:grpSpPr>
            <p:cxnSp>
              <p:nvCxnSpPr>
                <p:cNvPr id="23" name="直接连接符 22">
                  <a:extLst>
                    <a:ext uri="{FF2B5EF4-FFF2-40B4-BE49-F238E27FC236}">
                      <a16:creationId xmlns:a16="http://schemas.microsoft.com/office/drawing/2014/main" id="{F153AEFE-D409-4EBA-BE27-1F039C201435}"/>
                    </a:ext>
                  </a:extLst>
                </p:cNvPr>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6566EC54-30E2-4A9F-8084-452D50AE54D7}"/>
                    </a:ext>
                  </a:extLst>
                </p:cNvPr>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14" name="组合 13">
                <a:extLst>
                  <a:ext uri="{FF2B5EF4-FFF2-40B4-BE49-F238E27FC236}">
                    <a16:creationId xmlns:a16="http://schemas.microsoft.com/office/drawing/2014/main" id="{F9676561-3615-4A85-8EF9-F8B215A5F07F}"/>
                  </a:ext>
                </a:extLst>
              </p:cNvPr>
              <p:cNvGrpSpPr/>
              <p:nvPr/>
            </p:nvGrpSpPr>
            <p:grpSpPr>
              <a:xfrm rot="16200000">
                <a:off x="6050915" y="4019551"/>
                <a:ext cx="71120" cy="1866899"/>
                <a:chOff x="6072187" y="3914775"/>
                <a:chExt cx="0" cy="2143125"/>
              </a:xfrm>
            </p:grpSpPr>
            <p:cxnSp>
              <p:nvCxnSpPr>
                <p:cNvPr id="21" name="直接连接符 20">
                  <a:extLst>
                    <a:ext uri="{FF2B5EF4-FFF2-40B4-BE49-F238E27FC236}">
                      <a16:creationId xmlns:a16="http://schemas.microsoft.com/office/drawing/2014/main" id="{C0FF5CAA-A886-45B6-AE94-0DBB1FB8F9E8}"/>
                    </a:ext>
                  </a:extLst>
                </p:cNvPr>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12B0F28A-AD72-4628-820F-C819DDCD59ED}"/>
                    </a:ext>
                  </a:extLst>
                </p:cNvPr>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15" name="组合 14">
                <a:extLst>
                  <a:ext uri="{FF2B5EF4-FFF2-40B4-BE49-F238E27FC236}">
                    <a16:creationId xmlns:a16="http://schemas.microsoft.com/office/drawing/2014/main" id="{43A34632-9BBB-4EFB-8496-DAD5358682E8}"/>
                  </a:ext>
                </a:extLst>
              </p:cNvPr>
              <p:cNvGrpSpPr/>
              <p:nvPr/>
            </p:nvGrpSpPr>
            <p:grpSpPr>
              <a:xfrm rot="2700000">
                <a:off x="6050915" y="4019551"/>
                <a:ext cx="71120" cy="1866899"/>
                <a:chOff x="6072187" y="3914775"/>
                <a:chExt cx="0" cy="2143125"/>
              </a:xfrm>
            </p:grpSpPr>
            <p:cxnSp>
              <p:nvCxnSpPr>
                <p:cNvPr id="19" name="直接连接符 18">
                  <a:extLst>
                    <a:ext uri="{FF2B5EF4-FFF2-40B4-BE49-F238E27FC236}">
                      <a16:creationId xmlns:a16="http://schemas.microsoft.com/office/drawing/2014/main" id="{A4B8F596-9C16-480B-834E-4FCF6D89CB39}"/>
                    </a:ext>
                  </a:extLst>
                </p:cNvPr>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1A4483E3-A9B5-41AC-881C-F0168CBC8421}"/>
                    </a:ext>
                  </a:extLst>
                </p:cNvPr>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16" name="组合 15">
                <a:extLst>
                  <a:ext uri="{FF2B5EF4-FFF2-40B4-BE49-F238E27FC236}">
                    <a16:creationId xmlns:a16="http://schemas.microsoft.com/office/drawing/2014/main" id="{2D9ED2F6-A502-43C4-A0F6-449FA72C2C81}"/>
                  </a:ext>
                </a:extLst>
              </p:cNvPr>
              <p:cNvGrpSpPr/>
              <p:nvPr/>
            </p:nvGrpSpPr>
            <p:grpSpPr>
              <a:xfrm rot="18900000" flipH="1">
                <a:off x="6050915" y="4019551"/>
                <a:ext cx="71120" cy="1866899"/>
                <a:chOff x="6072187" y="3914775"/>
                <a:chExt cx="0" cy="2143125"/>
              </a:xfrm>
            </p:grpSpPr>
            <p:cxnSp>
              <p:nvCxnSpPr>
                <p:cNvPr id="17" name="直接连接符 16">
                  <a:extLst>
                    <a:ext uri="{FF2B5EF4-FFF2-40B4-BE49-F238E27FC236}">
                      <a16:creationId xmlns:a16="http://schemas.microsoft.com/office/drawing/2014/main" id="{4706947B-E6C0-4993-83A0-85513AC19561}"/>
                    </a:ext>
                  </a:extLst>
                </p:cNvPr>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E1F872F7-69DD-45CE-AB6B-49C95DCBFB24}"/>
                    </a:ext>
                  </a:extLst>
                </p:cNvPr>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sp>
          <p:nvSpPr>
            <p:cNvPr id="11" name="弧形 10">
              <a:extLst>
                <a:ext uri="{FF2B5EF4-FFF2-40B4-BE49-F238E27FC236}">
                  <a16:creationId xmlns:a16="http://schemas.microsoft.com/office/drawing/2014/main" id="{B116167E-2AD8-4768-B26A-1F7D4256699F}"/>
                </a:ext>
              </a:extLst>
            </p:cNvPr>
            <p:cNvSpPr/>
            <p:nvPr/>
          </p:nvSpPr>
          <p:spPr>
            <a:xfrm>
              <a:off x="2477044" y="1366932"/>
              <a:ext cx="594214" cy="594214"/>
            </a:xfrm>
            <a:prstGeom prst="arc">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45" name="任意多边形 162">
            <a:extLst>
              <a:ext uri="{FF2B5EF4-FFF2-40B4-BE49-F238E27FC236}">
                <a16:creationId xmlns:a16="http://schemas.microsoft.com/office/drawing/2014/main" id="{78500D64-A4D7-45D4-946F-05FBEBC9755F}"/>
              </a:ext>
            </a:extLst>
          </p:cNvPr>
          <p:cNvSpPr/>
          <p:nvPr/>
        </p:nvSpPr>
        <p:spPr>
          <a:xfrm>
            <a:off x="7755513" y="6934496"/>
            <a:ext cx="3728731" cy="914400"/>
          </a:xfrm>
          <a:custGeom>
            <a:avLst/>
            <a:gdLst>
              <a:gd name="connsiteX0" fmla="*/ 2388870 w 3188970"/>
              <a:gd name="connsiteY0" fmla="*/ 0 h 1428750"/>
              <a:gd name="connsiteX1" fmla="*/ 3188970 w 3188970"/>
              <a:gd name="connsiteY1" fmla="*/ 1428750 h 1428750"/>
              <a:gd name="connsiteX2" fmla="*/ 2125980 w 3188970"/>
              <a:gd name="connsiteY2" fmla="*/ 1428750 h 1428750"/>
              <a:gd name="connsiteX3" fmla="*/ 1588770 w 3188970"/>
              <a:gd name="connsiteY3" fmla="*/ 1428750 h 1428750"/>
              <a:gd name="connsiteX4" fmla="*/ 0 w 3188970"/>
              <a:gd name="connsiteY4" fmla="*/ 1428750 h 1428750"/>
              <a:gd name="connsiteX5" fmla="*/ 1062990 w 3188970"/>
              <a:gd name="connsiteY5" fmla="*/ 468630 h 1428750"/>
              <a:gd name="connsiteX6" fmla="*/ 1769221 w 3188970"/>
              <a:gd name="connsiteY6" fmla="*/ 1106516 h 142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88970" h="1428750">
                <a:moveTo>
                  <a:pt x="2388870" y="0"/>
                </a:moveTo>
                <a:lnTo>
                  <a:pt x="3188970" y="1428750"/>
                </a:lnTo>
                <a:lnTo>
                  <a:pt x="2125980" y="1428750"/>
                </a:lnTo>
                <a:lnTo>
                  <a:pt x="1588770" y="1428750"/>
                </a:lnTo>
                <a:lnTo>
                  <a:pt x="0" y="1428750"/>
                </a:lnTo>
                <a:lnTo>
                  <a:pt x="1062990" y="468630"/>
                </a:lnTo>
                <a:lnTo>
                  <a:pt x="1769221" y="1106516"/>
                </a:lnTo>
                <a:close/>
              </a:path>
            </a:pathLst>
          </a:custGeom>
          <a:solidFill>
            <a:srgbClr val="91F0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任意多边形 163">
            <a:extLst>
              <a:ext uri="{FF2B5EF4-FFF2-40B4-BE49-F238E27FC236}">
                <a16:creationId xmlns:a16="http://schemas.microsoft.com/office/drawing/2014/main" id="{ACE6A1A8-D1A5-4E85-BC5D-9F108A599B3C}"/>
              </a:ext>
            </a:extLst>
          </p:cNvPr>
          <p:cNvSpPr/>
          <p:nvPr/>
        </p:nvSpPr>
        <p:spPr>
          <a:xfrm>
            <a:off x="7043351" y="6670804"/>
            <a:ext cx="3356012" cy="1162594"/>
          </a:xfrm>
          <a:custGeom>
            <a:avLst/>
            <a:gdLst>
              <a:gd name="connsiteX0" fmla="*/ 2388870 w 3188970"/>
              <a:gd name="connsiteY0" fmla="*/ 0 h 1428750"/>
              <a:gd name="connsiteX1" fmla="*/ 3188970 w 3188970"/>
              <a:gd name="connsiteY1" fmla="*/ 1428750 h 1428750"/>
              <a:gd name="connsiteX2" fmla="*/ 2125980 w 3188970"/>
              <a:gd name="connsiteY2" fmla="*/ 1428750 h 1428750"/>
              <a:gd name="connsiteX3" fmla="*/ 1588770 w 3188970"/>
              <a:gd name="connsiteY3" fmla="*/ 1428750 h 1428750"/>
              <a:gd name="connsiteX4" fmla="*/ 0 w 3188970"/>
              <a:gd name="connsiteY4" fmla="*/ 1428750 h 1428750"/>
              <a:gd name="connsiteX5" fmla="*/ 1062990 w 3188970"/>
              <a:gd name="connsiteY5" fmla="*/ 468630 h 1428750"/>
              <a:gd name="connsiteX6" fmla="*/ 1769221 w 3188970"/>
              <a:gd name="connsiteY6" fmla="*/ 1106516 h 142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88970" h="1428750">
                <a:moveTo>
                  <a:pt x="2388870" y="0"/>
                </a:moveTo>
                <a:lnTo>
                  <a:pt x="3188970" y="1428750"/>
                </a:lnTo>
                <a:lnTo>
                  <a:pt x="2125980" y="1428750"/>
                </a:lnTo>
                <a:lnTo>
                  <a:pt x="1588770" y="1428750"/>
                </a:lnTo>
                <a:lnTo>
                  <a:pt x="0" y="1428750"/>
                </a:lnTo>
                <a:lnTo>
                  <a:pt x="1062990" y="468630"/>
                </a:lnTo>
                <a:lnTo>
                  <a:pt x="1769221" y="1106516"/>
                </a:lnTo>
                <a:close/>
              </a:path>
            </a:pathLst>
          </a:custGeom>
          <a:solidFill>
            <a:srgbClr val="0DDBF1">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a:extLst>
              <a:ext uri="{FF2B5EF4-FFF2-40B4-BE49-F238E27FC236}">
                <a16:creationId xmlns:a16="http://schemas.microsoft.com/office/drawing/2014/main" id="{E8F5EB00-00D0-498C-AD89-73B820F3637E}"/>
              </a:ext>
            </a:extLst>
          </p:cNvPr>
          <p:cNvSpPr/>
          <p:nvPr/>
        </p:nvSpPr>
        <p:spPr>
          <a:xfrm rot="21251750">
            <a:off x="1581351" y="4138554"/>
            <a:ext cx="1720309" cy="1689052"/>
          </a:xfrm>
          <a:prstGeom prst="rect">
            <a:avLst/>
          </a:prstGeom>
        </p:spPr>
        <p:txBody>
          <a:bodyPr wrap="square">
            <a:spAutoFit/>
          </a:bodyPr>
          <a:lstStyle/>
          <a:p>
            <a:pPr>
              <a:lnSpc>
                <a:spcPct val="150000"/>
              </a:lnSpc>
            </a:pP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rPr>
              <a:t>乳牙滞留</a:t>
            </a:r>
          </a:p>
          <a:p>
            <a:pPr>
              <a:lnSpc>
                <a:spcPct val="150000"/>
              </a:lnSpc>
            </a:pP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rPr>
              <a:t>牙外伤</a:t>
            </a:r>
          </a:p>
          <a:p>
            <a:pPr>
              <a:lnSpc>
                <a:spcPct val="150000"/>
              </a:lnSpc>
            </a:pP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rPr>
              <a:t>错颌畸形</a:t>
            </a:r>
          </a:p>
        </p:txBody>
      </p:sp>
      <p:grpSp>
        <p:nvGrpSpPr>
          <p:cNvPr id="50" name="组合 49">
            <a:extLst>
              <a:ext uri="{FF2B5EF4-FFF2-40B4-BE49-F238E27FC236}">
                <a16:creationId xmlns:a16="http://schemas.microsoft.com/office/drawing/2014/main" id="{3903869D-D256-4359-8F4E-485730E78C98}"/>
              </a:ext>
            </a:extLst>
          </p:cNvPr>
          <p:cNvGrpSpPr/>
          <p:nvPr/>
        </p:nvGrpSpPr>
        <p:grpSpPr>
          <a:xfrm rot="514072">
            <a:off x="5073192" y="2556966"/>
            <a:ext cx="3037319" cy="2907992"/>
            <a:chOff x="3419909" y="535258"/>
            <a:chExt cx="2899351" cy="2775898"/>
          </a:xfrm>
        </p:grpSpPr>
        <p:grpSp>
          <p:nvGrpSpPr>
            <p:cNvPr id="51" name="组合 50">
              <a:extLst>
                <a:ext uri="{FF2B5EF4-FFF2-40B4-BE49-F238E27FC236}">
                  <a16:creationId xmlns:a16="http://schemas.microsoft.com/office/drawing/2014/main" id="{CF21C404-A108-463C-A19C-420695A74D52}"/>
                </a:ext>
              </a:extLst>
            </p:cNvPr>
            <p:cNvGrpSpPr/>
            <p:nvPr/>
          </p:nvGrpSpPr>
          <p:grpSpPr>
            <a:xfrm rot="20934511">
              <a:off x="3419909" y="535258"/>
              <a:ext cx="2899351" cy="2775898"/>
              <a:chOff x="742951" y="1223372"/>
              <a:chExt cx="2228850" cy="2367553"/>
            </a:xfrm>
          </p:grpSpPr>
          <p:sp>
            <p:nvSpPr>
              <p:cNvPr id="54" name="矩形 7">
                <a:extLst>
                  <a:ext uri="{FF2B5EF4-FFF2-40B4-BE49-F238E27FC236}">
                    <a16:creationId xmlns:a16="http://schemas.microsoft.com/office/drawing/2014/main" id="{208C6372-BEF0-450E-A53A-D7BC68122588}"/>
                  </a:ext>
                </a:extLst>
              </p:cNvPr>
              <p:cNvSpPr/>
              <p:nvPr/>
            </p:nvSpPr>
            <p:spPr>
              <a:xfrm rot="21230724">
                <a:off x="2213305" y="1223372"/>
                <a:ext cx="676669" cy="727637"/>
              </a:xfrm>
              <a:custGeom>
                <a:avLst/>
                <a:gdLst>
                  <a:gd name="connsiteX0" fmla="*/ 0 w 642174"/>
                  <a:gd name="connsiteY0" fmla="*/ 0 h 725936"/>
                  <a:gd name="connsiteX1" fmla="*/ 642174 w 642174"/>
                  <a:gd name="connsiteY1" fmla="*/ 0 h 725936"/>
                  <a:gd name="connsiteX2" fmla="*/ 642174 w 642174"/>
                  <a:gd name="connsiteY2" fmla="*/ 725936 h 725936"/>
                  <a:gd name="connsiteX3" fmla="*/ 0 w 642174"/>
                  <a:gd name="connsiteY3" fmla="*/ 725936 h 725936"/>
                  <a:gd name="connsiteX4" fmla="*/ 0 w 642174"/>
                  <a:gd name="connsiteY4" fmla="*/ 0 h 725936"/>
                  <a:gd name="connsiteX0" fmla="*/ 0 w 667483"/>
                  <a:gd name="connsiteY0" fmla="*/ 39394 h 725936"/>
                  <a:gd name="connsiteX1" fmla="*/ 667483 w 667483"/>
                  <a:gd name="connsiteY1" fmla="*/ 0 h 725936"/>
                  <a:gd name="connsiteX2" fmla="*/ 667483 w 667483"/>
                  <a:gd name="connsiteY2" fmla="*/ 725936 h 725936"/>
                  <a:gd name="connsiteX3" fmla="*/ 25309 w 667483"/>
                  <a:gd name="connsiteY3" fmla="*/ 725936 h 725936"/>
                  <a:gd name="connsiteX4" fmla="*/ 0 w 667483"/>
                  <a:gd name="connsiteY4" fmla="*/ 39394 h 725936"/>
                  <a:gd name="connsiteX0" fmla="*/ 0 w 676669"/>
                  <a:gd name="connsiteY0" fmla="*/ 59465 h 725936"/>
                  <a:gd name="connsiteX1" fmla="*/ 676669 w 676669"/>
                  <a:gd name="connsiteY1" fmla="*/ 0 h 725936"/>
                  <a:gd name="connsiteX2" fmla="*/ 676669 w 676669"/>
                  <a:gd name="connsiteY2" fmla="*/ 725936 h 725936"/>
                  <a:gd name="connsiteX3" fmla="*/ 34495 w 676669"/>
                  <a:gd name="connsiteY3" fmla="*/ 725936 h 725936"/>
                  <a:gd name="connsiteX4" fmla="*/ 0 w 676669"/>
                  <a:gd name="connsiteY4" fmla="*/ 59465 h 725936"/>
                  <a:gd name="connsiteX0" fmla="*/ 0 w 676669"/>
                  <a:gd name="connsiteY0" fmla="*/ 59465 h 727637"/>
                  <a:gd name="connsiteX1" fmla="*/ 676669 w 676669"/>
                  <a:gd name="connsiteY1" fmla="*/ 0 h 727637"/>
                  <a:gd name="connsiteX2" fmla="*/ 627341 w 676669"/>
                  <a:gd name="connsiteY2" fmla="*/ 727637 h 727637"/>
                  <a:gd name="connsiteX3" fmla="*/ 34495 w 676669"/>
                  <a:gd name="connsiteY3" fmla="*/ 725936 h 727637"/>
                  <a:gd name="connsiteX4" fmla="*/ 0 w 676669"/>
                  <a:gd name="connsiteY4" fmla="*/ 59465 h 727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669" h="727637">
                    <a:moveTo>
                      <a:pt x="0" y="59465"/>
                    </a:moveTo>
                    <a:lnTo>
                      <a:pt x="676669" y="0"/>
                    </a:lnTo>
                    <a:lnTo>
                      <a:pt x="627341" y="727637"/>
                    </a:lnTo>
                    <a:lnTo>
                      <a:pt x="34495" y="725936"/>
                    </a:lnTo>
                    <a:lnTo>
                      <a:pt x="0" y="59465"/>
                    </a:lnTo>
                    <a:close/>
                  </a:path>
                </a:pathLst>
              </a:custGeom>
              <a:ln>
                <a:noFill/>
              </a:ln>
              <a:effectLst>
                <a:outerShdw blurRad="63500" dist="63500" dir="1794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a:extLst>
                  <a:ext uri="{FF2B5EF4-FFF2-40B4-BE49-F238E27FC236}">
                    <a16:creationId xmlns:a16="http://schemas.microsoft.com/office/drawing/2014/main" id="{635DECEF-C7F8-4774-AFA1-30A9A8FE61BE}"/>
                  </a:ext>
                </a:extLst>
              </p:cNvPr>
              <p:cNvSpPr/>
              <p:nvPr/>
            </p:nvSpPr>
            <p:spPr>
              <a:xfrm flipH="1">
                <a:off x="742951" y="1295400"/>
                <a:ext cx="2228850" cy="2295525"/>
              </a:xfrm>
              <a:prstGeom prst="rect">
                <a:avLst/>
              </a:prstGeom>
              <a:solidFill>
                <a:srgbClr val="FFC000"/>
              </a:solidFill>
              <a:ln w="190500" cap="sq">
                <a:noFill/>
                <a:miter lim="800000"/>
              </a:ln>
              <a:effectLst/>
              <a:scene3d>
                <a:camera prst="orthographicFront">
                  <a:rot lat="0" lon="0" rev="360000"/>
                </a:camera>
                <a:lightRig rig="threePt" dir="t"/>
              </a:scene3d>
              <a:sp3d extrusionH="76200" prstMaterial="matte">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2" name="文本框 51">
              <a:extLst>
                <a:ext uri="{FF2B5EF4-FFF2-40B4-BE49-F238E27FC236}">
                  <a16:creationId xmlns:a16="http://schemas.microsoft.com/office/drawing/2014/main" id="{9805F30D-E7ED-45E8-AF9E-CCCD41B9FD7F}"/>
                </a:ext>
              </a:extLst>
            </p:cNvPr>
            <p:cNvSpPr txBox="1"/>
            <p:nvPr/>
          </p:nvSpPr>
          <p:spPr>
            <a:xfrm rot="20586887">
              <a:off x="4206899" y="2702678"/>
              <a:ext cx="1952356" cy="440694"/>
            </a:xfrm>
            <a:prstGeom prst="rect">
              <a:avLst/>
            </a:prstGeom>
            <a:noFill/>
          </p:spPr>
          <p:txBody>
            <a:bodyPr wrap="square" rtlCol="0">
              <a:spAutoFit/>
            </a:bodyPr>
            <a:lstStyle/>
            <a:p>
              <a:pPr algn="dist"/>
              <a:r>
                <a:rPr lang="zh-CN" altLang="en-US" sz="2400" dirty="0">
                  <a:solidFill>
                    <a:schemeClr val="bg1"/>
                  </a:solidFill>
                  <a:latin typeface="微软雅黑" panose="020B0503020204020204" pitchFamily="34" charset="-122"/>
                  <a:ea typeface="微软雅黑" panose="020B0503020204020204" pitchFamily="34" charset="-122"/>
                </a:rPr>
                <a:t>家长积极配合</a:t>
              </a:r>
            </a:p>
          </p:txBody>
        </p:sp>
        <p:pic>
          <p:nvPicPr>
            <p:cNvPr id="53" name="图片 52">
              <a:extLst>
                <a:ext uri="{FF2B5EF4-FFF2-40B4-BE49-F238E27FC236}">
                  <a16:creationId xmlns:a16="http://schemas.microsoft.com/office/drawing/2014/main" id="{7F0D8C03-151C-40C4-BAE4-18E4C2B82D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597013">
              <a:off x="3490056" y="786640"/>
              <a:ext cx="2575655" cy="1897851"/>
            </a:xfrm>
            <a:prstGeom prst="rect">
              <a:avLst/>
            </a:prstGeom>
          </p:spPr>
        </p:pic>
      </p:grpSp>
      <p:grpSp>
        <p:nvGrpSpPr>
          <p:cNvPr id="57" name="组合 56">
            <a:extLst>
              <a:ext uri="{FF2B5EF4-FFF2-40B4-BE49-F238E27FC236}">
                <a16:creationId xmlns:a16="http://schemas.microsoft.com/office/drawing/2014/main" id="{B39F45EB-B5A9-463C-8B1F-0E97AC38BF47}"/>
              </a:ext>
            </a:extLst>
          </p:cNvPr>
          <p:cNvGrpSpPr/>
          <p:nvPr/>
        </p:nvGrpSpPr>
        <p:grpSpPr>
          <a:xfrm>
            <a:off x="8186647" y="1342896"/>
            <a:ext cx="3039184" cy="3009083"/>
            <a:chOff x="7104048" y="1976112"/>
            <a:chExt cx="3200803" cy="3169101"/>
          </a:xfrm>
        </p:grpSpPr>
        <p:grpSp>
          <p:nvGrpSpPr>
            <p:cNvPr id="58" name="组合 57">
              <a:extLst>
                <a:ext uri="{FF2B5EF4-FFF2-40B4-BE49-F238E27FC236}">
                  <a16:creationId xmlns:a16="http://schemas.microsoft.com/office/drawing/2014/main" id="{14F9776C-9B3A-40C1-945F-D8BB3008BCCD}"/>
                </a:ext>
              </a:extLst>
            </p:cNvPr>
            <p:cNvGrpSpPr/>
            <p:nvPr/>
          </p:nvGrpSpPr>
          <p:grpSpPr>
            <a:xfrm rot="1115461">
              <a:off x="7104048" y="1976112"/>
              <a:ext cx="3200803" cy="3169101"/>
              <a:chOff x="742951" y="1223372"/>
              <a:chExt cx="2228850" cy="2409996"/>
            </a:xfrm>
          </p:grpSpPr>
          <p:sp>
            <p:nvSpPr>
              <p:cNvPr id="61" name="矩形 7">
                <a:extLst>
                  <a:ext uri="{FF2B5EF4-FFF2-40B4-BE49-F238E27FC236}">
                    <a16:creationId xmlns:a16="http://schemas.microsoft.com/office/drawing/2014/main" id="{EE3B20FF-CC15-4139-800D-A27869356A84}"/>
                  </a:ext>
                </a:extLst>
              </p:cNvPr>
              <p:cNvSpPr/>
              <p:nvPr/>
            </p:nvSpPr>
            <p:spPr>
              <a:xfrm rot="21230724">
                <a:off x="2213305" y="1223372"/>
                <a:ext cx="676669" cy="727637"/>
              </a:xfrm>
              <a:custGeom>
                <a:avLst/>
                <a:gdLst>
                  <a:gd name="connsiteX0" fmla="*/ 0 w 642174"/>
                  <a:gd name="connsiteY0" fmla="*/ 0 h 725936"/>
                  <a:gd name="connsiteX1" fmla="*/ 642174 w 642174"/>
                  <a:gd name="connsiteY1" fmla="*/ 0 h 725936"/>
                  <a:gd name="connsiteX2" fmla="*/ 642174 w 642174"/>
                  <a:gd name="connsiteY2" fmla="*/ 725936 h 725936"/>
                  <a:gd name="connsiteX3" fmla="*/ 0 w 642174"/>
                  <a:gd name="connsiteY3" fmla="*/ 725936 h 725936"/>
                  <a:gd name="connsiteX4" fmla="*/ 0 w 642174"/>
                  <a:gd name="connsiteY4" fmla="*/ 0 h 725936"/>
                  <a:gd name="connsiteX0" fmla="*/ 0 w 667483"/>
                  <a:gd name="connsiteY0" fmla="*/ 39394 h 725936"/>
                  <a:gd name="connsiteX1" fmla="*/ 667483 w 667483"/>
                  <a:gd name="connsiteY1" fmla="*/ 0 h 725936"/>
                  <a:gd name="connsiteX2" fmla="*/ 667483 w 667483"/>
                  <a:gd name="connsiteY2" fmla="*/ 725936 h 725936"/>
                  <a:gd name="connsiteX3" fmla="*/ 25309 w 667483"/>
                  <a:gd name="connsiteY3" fmla="*/ 725936 h 725936"/>
                  <a:gd name="connsiteX4" fmla="*/ 0 w 667483"/>
                  <a:gd name="connsiteY4" fmla="*/ 39394 h 725936"/>
                  <a:gd name="connsiteX0" fmla="*/ 0 w 676669"/>
                  <a:gd name="connsiteY0" fmla="*/ 59465 h 725936"/>
                  <a:gd name="connsiteX1" fmla="*/ 676669 w 676669"/>
                  <a:gd name="connsiteY1" fmla="*/ 0 h 725936"/>
                  <a:gd name="connsiteX2" fmla="*/ 676669 w 676669"/>
                  <a:gd name="connsiteY2" fmla="*/ 725936 h 725936"/>
                  <a:gd name="connsiteX3" fmla="*/ 34495 w 676669"/>
                  <a:gd name="connsiteY3" fmla="*/ 725936 h 725936"/>
                  <a:gd name="connsiteX4" fmla="*/ 0 w 676669"/>
                  <a:gd name="connsiteY4" fmla="*/ 59465 h 725936"/>
                  <a:gd name="connsiteX0" fmla="*/ 0 w 676669"/>
                  <a:gd name="connsiteY0" fmla="*/ 59465 h 727637"/>
                  <a:gd name="connsiteX1" fmla="*/ 676669 w 676669"/>
                  <a:gd name="connsiteY1" fmla="*/ 0 h 727637"/>
                  <a:gd name="connsiteX2" fmla="*/ 627341 w 676669"/>
                  <a:gd name="connsiteY2" fmla="*/ 727637 h 727637"/>
                  <a:gd name="connsiteX3" fmla="*/ 34495 w 676669"/>
                  <a:gd name="connsiteY3" fmla="*/ 725936 h 727637"/>
                  <a:gd name="connsiteX4" fmla="*/ 0 w 676669"/>
                  <a:gd name="connsiteY4" fmla="*/ 59465 h 727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669" h="727637">
                    <a:moveTo>
                      <a:pt x="0" y="59465"/>
                    </a:moveTo>
                    <a:lnTo>
                      <a:pt x="676669" y="0"/>
                    </a:lnTo>
                    <a:lnTo>
                      <a:pt x="627341" y="727637"/>
                    </a:lnTo>
                    <a:lnTo>
                      <a:pt x="34495" y="725936"/>
                    </a:lnTo>
                    <a:lnTo>
                      <a:pt x="0" y="59465"/>
                    </a:lnTo>
                    <a:close/>
                  </a:path>
                </a:pathLst>
              </a:custGeom>
              <a:ln>
                <a:noFill/>
              </a:ln>
              <a:effectLst>
                <a:outerShdw blurRad="63500" dist="63500" dir="1794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梯形 5">
                <a:extLst>
                  <a:ext uri="{FF2B5EF4-FFF2-40B4-BE49-F238E27FC236}">
                    <a16:creationId xmlns:a16="http://schemas.microsoft.com/office/drawing/2014/main" id="{4510C8E9-A3A7-4E78-A3B2-03BBB2DBEC83}"/>
                  </a:ext>
                </a:extLst>
              </p:cNvPr>
              <p:cNvSpPr/>
              <p:nvPr/>
            </p:nvSpPr>
            <p:spPr>
              <a:xfrm rot="21272080">
                <a:off x="822154" y="2670172"/>
                <a:ext cx="1424631" cy="963196"/>
              </a:xfrm>
              <a:custGeom>
                <a:avLst/>
                <a:gdLst>
                  <a:gd name="connsiteX0" fmla="*/ 0 w 1347169"/>
                  <a:gd name="connsiteY0" fmla="*/ 788757 h 788757"/>
                  <a:gd name="connsiteX1" fmla="*/ 197189 w 1347169"/>
                  <a:gd name="connsiteY1" fmla="*/ 0 h 788757"/>
                  <a:gd name="connsiteX2" fmla="*/ 1149980 w 1347169"/>
                  <a:gd name="connsiteY2" fmla="*/ 0 h 788757"/>
                  <a:gd name="connsiteX3" fmla="*/ 1347169 w 1347169"/>
                  <a:gd name="connsiteY3" fmla="*/ 788757 h 788757"/>
                  <a:gd name="connsiteX4" fmla="*/ 0 w 1347169"/>
                  <a:gd name="connsiteY4" fmla="*/ 788757 h 788757"/>
                  <a:gd name="connsiteX0" fmla="*/ 0 w 1347169"/>
                  <a:gd name="connsiteY0" fmla="*/ 835166 h 835166"/>
                  <a:gd name="connsiteX1" fmla="*/ 5292 w 1347169"/>
                  <a:gd name="connsiteY1" fmla="*/ 0 h 835166"/>
                  <a:gd name="connsiteX2" fmla="*/ 1149980 w 1347169"/>
                  <a:gd name="connsiteY2" fmla="*/ 46409 h 835166"/>
                  <a:gd name="connsiteX3" fmla="*/ 1347169 w 1347169"/>
                  <a:gd name="connsiteY3" fmla="*/ 835166 h 835166"/>
                  <a:gd name="connsiteX4" fmla="*/ 0 w 1347169"/>
                  <a:gd name="connsiteY4" fmla="*/ 835166 h 835166"/>
                  <a:gd name="connsiteX0" fmla="*/ 0 w 1364390"/>
                  <a:gd name="connsiteY0" fmla="*/ 835166 h 835166"/>
                  <a:gd name="connsiteX1" fmla="*/ 5292 w 1364390"/>
                  <a:gd name="connsiteY1" fmla="*/ 0 h 835166"/>
                  <a:gd name="connsiteX2" fmla="*/ 1149980 w 1364390"/>
                  <a:gd name="connsiteY2" fmla="*/ 46409 h 835166"/>
                  <a:gd name="connsiteX3" fmla="*/ 1364390 w 1364390"/>
                  <a:gd name="connsiteY3" fmla="*/ 801753 h 835166"/>
                  <a:gd name="connsiteX4" fmla="*/ 0 w 1364390"/>
                  <a:gd name="connsiteY4" fmla="*/ 835166 h 835166"/>
                  <a:gd name="connsiteX0" fmla="*/ 0 w 1415023"/>
                  <a:gd name="connsiteY0" fmla="*/ 835166 h 835166"/>
                  <a:gd name="connsiteX1" fmla="*/ 5292 w 1415023"/>
                  <a:gd name="connsiteY1" fmla="*/ 0 h 835166"/>
                  <a:gd name="connsiteX2" fmla="*/ 1149980 w 1415023"/>
                  <a:gd name="connsiteY2" fmla="*/ 46409 h 835166"/>
                  <a:gd name="connsiteX3" fmla="*/ 1415023 w 1415023"/>
                  <a:gd name="connsiteY3" fmla="*/ 785562 h 835166"/>
                  <a:gd name="connsiteX4" fmla="*/ 0 w 1415023"/>
                  <a:gd name="connsiteY4" fmla="*/ 835166 h 835166"/>
                  <a:gd name="connsiteX0" fmla="*/ 0 w 1424631"/>
                  <a:gd name="connsiteY0" fmla="*/ 835166 h 835166"/>
                  <a:gd name="connsiteX1" fmla="*/ 5292 w 1424631"/>
                  <a:gd name="connsiteY1" fmla="*/ 0 h 835166"/>
                  <a:gd name="connsiteX2" fmla="*/ 1149980 w 1424631"/>
                  <a:gd name="connsiteY2" fmla="*/ 46409 h 835166"/>
                  <a:gd name="connsiteX3" fmla="*/ 1424631 w 1424631"/>
                  <a:gd name="connsiteY3" fmla="*/ 758433 h 835166"/>
                  <a:gd name="connsiteX4" fmla="*/ 0 w 1424631"/>
                  <a:gd name="connsiteY4" fmla="*/ 835166 h 835166"/>
                  <a:gd name="connsiteX0" fmla="*/ 0 w 1424631"/>
                  <a:gd name="connsiteY0" fmla="*/ 882475 h 882475"/>
                  <a:gd name="connsiteX1" fmla="*/ 23844 w 1424631"/>
                  <a:gd name="connsiteY1" fmla="*/ 0 h 882475"/>
                  <a:gd name="connsiteX2" fmla="*/ 1149980 w 1424631"/>
                  <a:gd name="connsiteY2" fmla="*/ 93718 h 882475"/>
                  <a:gd name="connsiteX3" fmla="*/ 1424631 w 1424631"/>
                  <a:gd name="connsiteY3" fmla="*/ 805742 h 882475"/>
                  <a:gd name="connsiteX4" fmla="*/ 0 w 1424631"/>
                  <a:gd name="connsiteY4" fmla="*/ 882475 h 882475"/>
                  <a:gd name="connsiteX0" fmla="*/ 0 w 1424631"/>
                  <a:gd name="connsiteY0" fmla="*/ 923500 h 923500"/>
                  <a:gd name="connsiteX1" fmla="*/ 34781 w 1424631"/>
                  <a:gd name="connsiteY1" fmla="*/ 0 h 923500"/>
                  <a:gd name="connsiteX2" fmla="*/ 1149980 w 1424631"/>
                  <a:gd name="connsiteY2" fmla="*/ 134743 h 923500"/>
                  <a:gd name="connsiteX3" fmla="*/ 1424631 w 1424631"/>
                  <a:gd name="connsiteY3" fmla="*/ 846767 h 923500"/>
                  <a:gd name="connsiteX4" fmla="*/ 0 w 1424631"/>
                  <a:gd name="connsiteY4" fmla="*/ 923500 h 923500"/>
                  <a:gd name="connsiteX0" fmla="*/ 0 w 1424631"/>
                  <a:gd name="connsiteY0" fmla="*/ 943016 h 943016"/>
                  <a:gd name="connsiteX1" fmla="*/ 50672 w 1424631"/>
                  <a:gd name="connsiteY1" fmla="*/ 0 h 943016"/>
                  <a:gd name="connsiteX2" fmla="*/ 1149980 w 1424631"/>
                  <a:gd name="connsiteY2" fmla="*/ 154259 h 943016"/>
                  <a:gd name="connsiteX3" fmla="*/ 1424631 w 1424631"/>
                  <a:gd name="connsiteY3" fmla="*/ 866283 h 943016"/>
                  <a:gd name="connsiteX4" fmla="*/ 0 w 1424631"/>
                  <a:gd name="connsiteY4" fmla="*/ 943016 h 943016"/>
                  <a:gd name="connsiteX0" fmla="*/ 0 w 1424631"/>
                  <a:gd name="connsiteY0" fmla="*/ 963196 h 963196"/>
                  <a:gd name="connsiteX1" fmla="*/ 59615 w 1424631"/>
                  <a:gd name="connsiteY1" fmla="*/ 0 h 963196"/>
                  <a:gd name="connsiteX2" fmla="*/ 1149980 w 1424631"/>
                  <a:gd name="connsiteY2" fmla="*/ 174439 h 963196"/>
                  <a:gd name="connsiteX3" fmla="*/ 1424631 w 1424631"/>
                  <a:gd name="connsiteY3" fmla="*/ 886463 h 963196"/>
                  <a:gd name="connsiteX4" fmla="*/ 0 w 1424631"/>
                  <a:gd name="connsiteY4" fmla="*/ 963196 h 963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4631" h="963196">
                    <a:moveTo>
                      <a:pt x="0" y="963196"/>
                    </a:moveTo>
                    <a:lnTo>
                      <a:pt x="59615" y="0"/>
                    </a:lnTo>
                    <a:lnTo>
                      <a:pt x="1149980" y="174439"/>
                    </a:lnTo>
                    <a:lnTo>
                      <a:pt x="1424631" y="886463"/>
                    </a:lnTo>
                    <a:lnTo>
                      <a:pt x="0" y="963196"/>
                    </a:lnTo>
                    <a:close/>
                  </a:path>
                </a:pathLst>
              </a:custGeom>
              <a:ln>
                <a:noFill/>
              </a:ln>
              <a:effectLst>
                <a:outerShdw blurRad="50800" dist="88900" dir="786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a:extLst>
                  <a:ext uri="{FF2B5EF4-FFF2-40B4-BE49-F238E27FC236}">
                    <a16:creationId xmlns:a16="http://schemas.microsoft.com/office/drawing/2014/main" id="{C26C9B50-7395-4252-973F-21546BC1BE9D}"/>
                  </a:ext>
                </a:extLst>
              </p:cNvPr>
              <p:cNvSpPr/>
              <p:nvPr/>
            </p:nvSpPr>
            <p:spPr>
              <a:xfrm flipH="1">
                <a:off x="742951" y="1295400"/>
                <a:ext cx="2228850" cy="2295525"/>
              </a:xfrm>
              <a:prstGeom prst="rect">
                <a:avLst/>
              </a:prstGeom>
              <a:solidFill>
                <a:srgbClr val="76CE0C"/>
              </a:solidFill>
              <a:ln w="190500" cap="sq">
                <a:noFill/>
                <a:miter lim="800000"/>
              </a:ln>
              <a:effectLst/>
              <a:scene3d>
                <a:camera prst="orthographicFront">
                  <a:rot lat="0" lon="0" rev="360000"/>
                </a:camera>
                <a:lightRig rig="threePt" dir="t"/>
              </a:scene3d>
              <a:sp3d extrusionH="76200" prstMaterial="matte">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9" name="文本框 58">
              <a:extLst>
                <a:ext uri="{FF2B5EF4-FFF2-40B4-BE49-F238E27FC236}">
                  <a16:creationId xmlns:a16="http://schemas.microsoft.com/office/drawing/2014/main" id="{E89421BF-DD53-4997-AB88-56D92EB1B64E}"/>
                </a:ext>
              </a:extLst>
            </p:cNvPr>
            <p:cNvSpPr txBox="1"/>
            <p:nvPr/>
          </p:nvSpPr>
          <p:spPr>
            <a:xfrm rot="777718">
              <a:off x="7420829" y="4458884"/>
              <a:ext cx="2542333" cy="486216"/>
            </a:xfrm>
            <a:prstGeom prst="rect">
              <a:avLst/>
            </a:prstGeom>
            <a:noFill/>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老师倾情教育</a:t>
              </a:r>
            </a:p>
          </p:txBody>
        </p:sp>
        <p:pic>
          <p:nvPicPr>
            <p:cNvPr id="60" name="图片 59">
              <a:extLst>
                <a:ext uri="{FF2B5EF4-FFF2-40B4-BE49-F238E27FC236}">
                  <a16:creationId xmlns:a16="http://schemas.microsoft.com/office/drawing/2014/main" id="{5F1B7EF9-ABF4-4A72-9C6D-33D635934B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753481">
              <a:off x="7296727" y="2281262"/>
              <a:ext cx="2945282" cy="2005775"/>
            </a:xfrm>
            <a:prstGeom prst="rect">
              <a:avLst/>
            </a:prstGeom>
          </p:spPr>
        </p:pic>
      </p:grpSp>
      <p:grpSp>
        <p:nvGrpSpPr>
          <p:cNvPr id="64" name="组合 63">
            <a:extLst>
              <a:ext uri="{FF2B5EF4-FFF2-40B4-BE49-F238E27FC236}">
                <a16:creationId xmlns:a16="http://schemas.microsoft.com/office/drawing/2014/main" id="{8004BBEE-90B0-4AF4-9EAD-5EC77924954F}"/>
              </a:ext>
            </a:extLst>
          </p:cNvPr>
          <p:cNvGrpSpPr/>
          <p:nvPr/>
        </p:nvGrpSpPr>
        <p:grpSpPr>
          <a:xfrm>
            <a:off x="10957234" y="1397567"/>
            <a:ext cx="857155" cy="758089"/>
            <a:chOff x="10073855" y="2009214"/>
            <a:chExt cx="857154" cy="758089"/>
          </a:xfrm>
        </p:grpSpPr>
        <p:sp>
          <p:nvSpPr>
            <p:cNvPr id="65" name="五角星 2">
              <a:extLst>
                <a:ext uri="{FF2B5EF4-FFF2-40B4-BE49-F238E27FC236}">
                  <a16:creationId xmlns:a16="http://schemas.microsoft.com/office/drawing/2014/main" id="{D36F8DBC-B0B7-4A9C-B7EB-0542B8B95767}"/>
                </a:ext>
              </a:extLst>
            </p:cNvPr>
            <p:cNvSpPr/>
            <p:nvPr/>
          </p:nvSpPr>
          <p:spPr>
            <a:xfrm rot="21343109" flipH="1">
              <a:off x="10073855" y="2009214"/>
              <a:ext cx="753673" cy="7580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C000"/>
            </a:solidFill>
            <a:ln w="63500">
              <a:solidFill>
                <a:schemeClr val="bg1"/>
              </a:solidFill>
            </a:ln>
            <a:effectLst>
              <a:outerShdw blurRad="114300" dist="762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文本框 65">
              <a:extLst>
                <a:ext uri="{FF2B5EF4-FFF2-40B4-BE49-F238E27FC236}">
                  <a16:creationId xmlns:a16="http://schemas.microsoft.com/office/drawing/2014/main" id="{7A8BA4C3-E844-4953-8186-E8EA0495D275}"/>
                </a:ext>
              </a:extLst>
            </p:cNvPr>
            <p:cNvSpPr txBox="1"/>
            <p:nvPr/>
          </p:nvSpPr>
          <p:spPr>
            <a:xfrm rot="177787">
              <a:off x="10208941" y="2200720"/>
              <a:ext cx="722068" cy="461665"/>
            </a:xfrm>
            <a:prstGeom prst="rect">
              <a:avLst/>
            </a:prstGeom>
            <a:noFill/>
            <a:ln>
              <a:noFill/>
            </a:ln>
          </p:spPr>
          <p:txBody>
            <a:bodyPr wrap="square" rtlCol="0">
              <a:spAutoFit/>
            </a:bodyPr>
            <a:lstStyle/>
            <a:p>
              <a:r>
                <a:rPr lang="en-US" altLang="zh-CN" sz="2400" dirty="0">
                  <a:ln w="25400">
                    <a:noFill/>
                  </a:ln>
                  <a:solidFill>
                    <a:schemeClr val="bg1"/>
                  </a:solidFill>
                  <a:latin typeface="Impact" panose="020B0806030902050204" pitchFamily="34" charset="0"/>
                  <a:ea typeface="方正超粗黑简体" panose="03000509000000000000" pitchFamily="65" charset="-122"/>
                </a:rPr>
                <a:t>03</a:t>
              </a:r>
              <a:endParaRPr lang="zh-CN" altLang="en-US" sz="2400" dirty="0">
                <a:ln w="25400">
                  <a:noFill/>
                </a:ln>
                <a:solidFill>
                  <a:schemeClr val="bg1"/>
                </a:solidFill>
                <a:latin typeface="Impact" panose="020B0806030902050204" pitchFamily="34" charset="0"/>
                <a:ea typeface="方正超粗黑简体" panose="03000509000000000000" pitchFamily="65" charset="-122"/>
              </a:endParaRPr>
            </a:p>
          </p:txBody>
        </p:sp>
      </p:grpSp>
      <p:grpSp>
        <p:nvGrpSpPr>
          <p:cNvPr id="69" name="组合 68">
            <a:extLst>
              <a:ext uri="{FF2B5EF4-FFF2-40B4-BE49-F238E27FC236}">
                <a16:creationId xmlns:a16="http://schemas.microsoft.com/office/drawing/2014/main" id="{2143AA9E-32AE-44EE-A4C6-B37C61A7EE09}"/>
              </a:ext>
            </a:extLst>
          </p:cNvPr>
          <p:cNvGrpSpPr/>
          <p:nvPr/>
        </p:nvGrpSpPr>
        <p:grpSpPr>
          <a:xfrm>
            <a:off x="4519187" y="2646915"/>
            <a:ext cx="987083" cy="759462"/>
            <a:chOff x="3559606" y="554878"/>
            <a:chExt cx="987083" cy="759462"/>
          </a:xfrm>
        </p:grpSpPr>
        <p:sp>
          <p:nvSpPr>
            <p:cNvPr id="70" name="五角星 2">
              <a:extLst>
                <a:ext uri="{FF2B5EF4-FFF2-40B4-BE49-F238E27FC236}">
                  <a16:creationId xmlns:a16="http://schemas.microsoft.com/office/drawing/2014/main" id="{0A8D0486-52A2-417E-8DC1-C0CD89DFD3AE}"/>
                </a:ext>
              </a:extLst>
            </p:cNvPr>
            <p:cNvSpPr/>
            <p:nvPr/>
          </p:nvSpPr>
          <p:spPr>
            <a:xfrm rot="20076231" flipH="1">
              <a:off x="3559606" y="554878"/>
              <a:ext cx="755036" cy="75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0CD8E2"/>
            </a:solidFill>
            <a:ln w="63500">
              <a:solidFill>
                <a:schemeClr val="bg1"/>
              </a:solidFill>
            </a:ln>
            <a:effectLst>
              <a:outerShdw blurRad="114300" dist="762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文本框 70">
              <a:extLst>
                <a:ext uri="{FF2B5EF4-FFF2-40B4-BE49-F238E27FC236}">
                  <a16:creationId xmlns:a16="http://schemas.microsoft.com/office/drawing/2014/main" id="{B54223C8-8DE9-40A9-A6C5-2F4F0D467F25}"/>
                </a:ext>
              </a:extLst>
            </p:cNvPr>
            <p:cNvSpPr txBox="1"/>
            <p:nvPr/>
          </p:nvSpPr>
          <p:spPr>
            <a:xfrm rot="182610">
              <a:off x="3734487" y="756388"/>
              <a:ext cx="812202" cy="461665"/>
            </a:xfrm>
            <a:prstGeom prst="rect">
              <a:avLst/>
            </a:prstGeom>
            <a:noFill/>
            <a:ln>
              <a:noFill/>
            </a:ln>
          </p:spPr>
          <p:txBody>
            <a:bodyPr wrap="square" rtlCol="0">
              <a:spAutoFit/>
            </a:bodyPr>
            <a:lstStyle/>
            <a:p>
              <a:r>
                <a:rPr lang="en-US" altLang="zh-CN" sz="2400" dirty="0">
                  <a:ln w="25400">
                    <a:noFill/>
                  </a:ln>
                  <a:solidFill>
                    <a:schemeClr val="bg1"/>
                  </a:solidFill>
                  <a:latin typeface="Impact" panose="020B0806030902050204" pitchFamily="34" charset="0"/>
                  <a:ea typeface="方正超粗黑简体" panose="03000509000000000000" pitchFamily="65" charset="-122"/>
                </a:rPr>
                <a:t>01</a:t>
              </a:r>
              <a:endParaRPr lang="zh-CN" altLang="en-US" sz="2400" dirty="0">
                <a:ln w="25400">
                  <a:noFill/>
                </a:ln>
                <a:solidFill>
                  <a:schemeClr val="bg1"/>
                </a:solidFill>
                <a:latin typeface="Impact" panose="020B0806030902050204" pitchFamily="34" charset="0"/>
                <a:ea typeface="方正超粗黑简体" panose="03000509000000000000" pitchFamily="65" charset="-122"/>
              </a:endParaRPr>
            </a:p>
          </p:txBody>
        </p:sp>
      </p:grpSp>
      <p:grpSp>
        <p:nvGrpSpPr>
          <p:cNvPr id="75" name="组合 74">
            <a:extLst>
              <a:ext uri="{FF2B5EF4-FFF2-40B4-BE49-F238E27FC236}">
                <a16:creationId xmlns:a16="http://schemas.microsoft.com/office/drawing/2014/main" id="{4618047A-5380-4D1B-83CC-5812D84ECC33}"/>
              </a:ext>
            </a:extLst>
          </p:cNvPr>
          <p:cNvGrpSpPr/>
          <p:nvPr/>
        </p:nvGrpSpPr>
        <p:grpSpPr>
          <a:xfrm>
            <a:off x="1003737" y="1180338"/>
            <a:ext cx="1973767" cy="2834750"/>
            <a:chOff x="657922" y="858644"/>
            <a:chExt cx="1973766" cy="2834750"/>
          </a:xfrm>
        </p:grpSpPr>
        <p:grpSp>
          <p:nvGrpSpPr>
            <p:cNvPr id="76" name="组合 75">
              <a:extLst>
                <a:ext uri="{FF2B5EF4-FFF2-40B4-BE49-F238E27FC236}">
                  <a16:creationId xmlns:a16="http://schemas.microsoft.com/office/drawing/2014/main" id="{B8A297A6-7869-422C-A6FD-A725BC643660}"/>
                </a:ext>
              </a:extLst>
            </p:cNvPr>
            <p:cNvGrpSpPr/>
            <p:nvPr/>
          </p:nvGrpSpPr>
          <p:grpSpPr>
            <a:xfrm>
              <a:off x="657922" y="858644"/>
              <a:ext cx="1973766" cy="2834750"/>
              <a:chOff x="624469" y="490654"/>
              <a:chExt cx="1973766" cy="2834750"/>
            </a:xfrm>
          </p:grpSpPr>
          <p:cxnSp>
            <p:nvCxnSpPr>
              <p:cNvPr id="78" name="直接连接符 77">
                <a:extLst>
                  <a:ext uri="{FF2B5EF4-FFF2-40B4-BE49-F238E27FC236}">
                    <a16:creationId xmlns:a16="http://schemas.microsoft.com/office/drawing/2014/main" id="{D59398FF-2B3F-4DF8-B727-8EBBD338DD67}"/>
                  </a:ext>
                </a:extLst>
              </p:cNvPr>
              <p:cNvCxnSpPr/>
              <p:nvPr/>
            </p:nvCxnSpPr>
            <p:spPr>
              <a:xfrm>
                <a:off x="825190" y="2062976"/>
                <a:ext cx="468351" cy="858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直接连接符 78">
                <a:extLst>
                  <a:ext uri="{FF2B5EF4-FFF2-40B4-BE49-F238E27FC236}">
                    <a16:creationId xmlns:a16="http://schemas.microsoft.com/office/drawing/2014/main" id="{7EC9E60E-57A3-4395-A06F-C7CE5928EAFA}"/>
                  </a:ext>
                </a:extLst>
              </p:cNvPr>
              <p:cNvCxnSpPr/>
              <p:nvPr/>
            </p:nvCxnSpPr>
            <p:spPr>
              <a:xfrm flipH="1">
                <a:off x="1936595" y="2014654"/>
                <a:ext cx="468351" cy="858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直接连接符 79">
                <a:extLst>
                  <a:ext uri="{FF2B5EF4-FFF2-40B4-BE49-F238E27FC236}">
                    <a16:creationId xmlns:a16="http://schemas.microsoft.com/office/drawing/2014/main" id="{11FF6B4E-7ADE-4BBC-89BA-243CA90FB4D9}"/>
                  </a:ext>
                </a:extLst>
              </p:cNvPr>
              <p:cNvCxnSpPr>
                <a:stCxn id="81" idx="4"/>
                <a:endCxn id="82" idx="2"/>
              </p:cNvCxnSpPr>
              <p:nvPr/>
            </p:nvCxnSpPr>
            <p:spPr>
              <a:xfrm>
                <a:off x="1611352" y="2464420"/>
                <a:ext cx="0" cy="403691"/>
              </a:xfrm>
              <a:prstGeom prst="line">
                <a:avLst/>
              </a:prstGeom>
            </p:spPr>
            <p:style>
              <a:lnRef idx="1">
                <a:schemeClr val="accent1"/>
              </a:lnRef>
              <a:fillRef idx="0">
                <a:schemeClr val="accent1"/>
              </a:fillRef>
              <a:effectRef idx="0">
                <a:schemeClr val="accent1"/>
              </a:effectRef>
              <a:fontRef idx="minor">
                <a:schemeClr val="tx1"/>
              </a:fontRef>
            </p:style>
          </p:cxnSp>
          <p:sp>
            <p:nvSpPr>
              <p:cNvPr id="81" name="椭圆 80">
                <a:extLst>
                  <a:ext uri="{FF2B5EF4-FFF2-40B4-BE49-F238E27FC236}">
                    <a16:creationId xmlns:a16="http://schemas.microsoft.com/office/drawing/2014/main" id="{3AD0BB2D-C3ED-42F1-84BD-F6276D165922}"/>
                  </a:ext>
                </a:extLst>
              </p:cNvPr>
              <p:cNvSpPr/>
              <p:nvPr/>
            </p:nvSpPr>
            <p:spPr>
              <a:xfrm>
                <a:off x="624469" y="490654"/>
                <a:ext cx="1973766" cy="1973766"/>
              </a:xfrm>
              <a:prstGeom prst="ellipse">
                <a:avLst/>
              </a:prstGeom>
              <a:gradFill>
                <a:gsLst>
                  <a:gs pos="0">
                    <a:srgbClr val="FFC000"/>
                  </a:gs>
                  <a:gs pos="42000">
                    <a:srgbClr val="FFFF00"/>
                  </a:gs>
                  <a:gs pos="100000">
                    <a:srgbClr val="FFC000"/>
                  </a:gs>
                </a:gsLst>
                <a:path path="circle">
                  <a:fillToRect l="50000" t="-80000" r="50000" b="180000"/>
                </a:path>
              </a:gradFill>
              <a:ln>
                <a:solidFill>
                  <a:srgbClr val="FDDF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梯形 81">
                <a:extLst>
                  <a:ext uri="{FF2B5EF4-FFF2-40B4-BE49-F238E27FC236}">
                    <a16:creationId xmlns:a16="http://schemas.microsoft.com/office/drawing/2014/main" id="{C182E65C-CFEA-4857-B2A9-AE758261A4A3}"/>
                  </a:ext>
                </a:extLst>
              </p:cNvPr>
              <p:cNvSpPr/>
              <p:nvPr/>
            </p:nvSpPr>
            <p:spPr>
              <a:xfrm flipV="1">
                <a:off x="1248937" y="2868111"/>
                <a:ext cx="724830" cy="457293"/>
              </a:xfrm>
              <a:prstGeom prst="trapezoid">
                <a:avLst/>
              </a:prstGeom>
              <a:solidFill>
                <a:srgbClr val="FF85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7" name="文本框 76">
              <a:extLst>
                <a:ext uri="{FF2B5EF4-FFF2-40B4-BE49-F238E27FC236}">
                  <a16:creationId xmlns:a16="http://schemas.microsoft.com/office/drawing/2014/main" id="{2C7207C4-724E-40AC-B545-93BD64F7BADD}"/>
                </a:ext>
              </a:extLst>
            </p:cNvPr>
            <p:cNvSpPr txBox="1"/>
            <p:nvPr/>
          </p:nvSpPr>
          <p:spPr>
            <a:xfrm>
              <a:off x="994669" y="1503713"/>
              <a:ext cx="1245853" cy="646331"/>
            </a:xfrm>
            <a:prstGeom prst="rect">
              <a:avLst/>
            </a:prstGeom>
            <a:noFill/>
          </p:spPr>
          <p:txBody>
            <a:bodyPr wrap="none" rtlCol="0">
              <a:spAutoFit/>
            </a:bodyPr>
            <a:lstStyle/>
            <a:p>
              <a:r>
                <a:rPr lang="zh-CN" altLang="en-US" sz="3600" b="1" dirty="0">
                  <a:solidFill>
                    <a:srgbClr val="9FB70D"/>
                  </a:solidFill>
                  <a:latin typeface="微软雅黑" panose="020B0503020204020204" pitchFamily="34" charset="-122"/>
                  <a:ea typeface="微软雅黑" panose="020B0503020204020204" pitchFamily="34" charset="-122"/>
                </a:rPr>
                <a:t>问 题</a:t>
              </a:r>
            </a:p>
          </p:txBody>
        </p:sp>
      </p:grpSp>
    </p:spTree>
    <p:extLst>
      <p:ext uri="{BB962C8B-B14F-4D97-AF65-F5344CB8AC3E}">
        <p14:creationId xmlns:p14="http://schemas.microsoft.com/office/powerpoint/2010/main" val="3750198661"/>
      </p:ext>
    </p:extLst>
  </p:cSld>
  <p:clrMapOvr>
    <a:masterClrMapping/>
  </p:clrMapOvr>
  <mc:AlternateContent xmlns:mc="http://schemas.openxmlformats.org/markup-compatibility/2006" xmlns:p14="http://schemas.microsoft.com/office/powerpoint/2010/main">
    <mc:Choice Requires="p14">
      <p:transition spd="slow" p14:dur="2500" advTm="4000">
        <p:fade/>
      </p:transition>
    </mc:Choice>
    <mc:Fallback xmlns="">
      <p:transition spd="slow" advTm="4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500"/>
                                            <p:tgtEl>
                                              <p:spTgt spid="29"/>
                                            </p:tgtEl>
                                          </p:cBhvr>
                                        </p:animEffect>
                                        <p:anim calcmode="lin" valueType="num">
                                          <p:cBhvr>
                                            <p:cTn id="8" dur="1500" fill="hold"/>
                                            <p:tgtEl>
                                              <p:spTgt spid="29"/>
                                            </p:tgtEl>
                                            <p:attrNameLst>
                                              <p:attrName>ppt_x</p:attrName>
                                            </p:attrNameLst>
                                          </p:cBhvr>
                                          <p:tavLst>
                                            <p:tav tm="0">
                                              <p:val>
                                                <p:strVal val="#ppt_x"/>
                                              </p:val>
                                            </p:tav>
                                            <p:tav tm="100000">
                                              <p:val>
                                                <p:strVal val="#ppt_x"/>
                                              </p:val>
                                            </p:tav>
                                          </p:tavLst>
                                        </p:anim>
                                        <p:anim calcmode="lin" valueType="num">
                                          <p:cBhvr>
                                            <p:cTn id="9" dur="15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250"/>
                                            <p:tgtEl>
                                              <p:spTgt spid="30"/>
                                            </p:tgtEl>
                                          </p:cBhvr>
                                        </p:animEffect>
                                        <p:anim calcmode="lin" valueType="num">
                                          <p:cBhvr>
                                            <p:cTn id="13" dur="1250" fill="hold"/>
                                            <p:tgtEl>
                                              <p:spTgt spid="30"/>
                                            </p:tgtEl>
                                            <p:attrNameLst>
                                              <p:attrName>ppt_x</p:attrName>
                                            </p:attrNameLst>
                                          </p:cBhvr>
                                          <p:tavLst>
                                            <p:tav tm="0">
                                              <p:val>
                                                <p:strVal val="#ppt_x"/>
                                              </p:val>
                                            </p:tav>
                                            <p:tav tm="100000">
                                              <p:val>
                                                <p:strVal val="#ppt_x"/>
                                              </p:val>
                                            </p:tav>
                                          </p:tavLst>
                                        </p:anim>
                                        <p:anim calcmode="lin" valueType="num">
                                          <p:cBhvr>
                                            <p:cTn id="14" dur="1250" fill="hold"/>
                                            <p:tgtEl>
                                              <p:spTgt spid="30"/>
                                            </p:tgtEl>
                                            <p:attrNameLst>
                                              <p:attrName>ppt_y</p:attrName>
                                            </p:attrNameLst>
                                          </p:cBhvr>
                                          <p:tavLst>
                                            <p:tav tm="0">
                                              <p:val>
                                                <p:strVal val="#ppt_y+.1"/>
                                              </p:val>
                                            </p:tav>
                                            <p:tav tm="100000">
                                              <p:val>
                                                <p:strVal val="#ppt_y"/>
                                              </p:val>
                                            </p:tav>
                                          </p:tavLst>
                                        </p:anim>
                                      </p:childTnLst>
                                    </p:cTn>
                                  </p:par>
                                  <p:par>
                                    <p:cTn id="15" presetID="2" presetClass="entr" presetSubtype="4" fill="hold" nodeType="withEffect" p14:presetBounceEnd="44000">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14:bounceEnd="44000">
                                          <p:cBhvr additive="base">
                                            <p:cTn id="17" dur="1500" fill="hold"/>
                                            <p:tgtEl>
                                              <p:spTgt spid="9"/>
                                            </p:tgtEl>
                                            <p:attrNameLst>
                                              <p:attrName>ppt_x</p:attrName>
                                            </p:attrNameLst>
                                          </p:cBhvr>
                                          <p:tavLst>
                                            <p:tav tm="0">
                                              <p:val>
                                                <p:strVal val="#ppt_x"/>
                                              </p:val>
                                            </p:tav>
                                            <p:tav tm="100000">
                                              <p:val>
                                                <p:strVal val="#ppt_x"/>
                                              </p:val>
                                            </p:tav>
                                          </p:tavLst>
                                        </p:anim>
                                        <p:anim calcmode="lin" valueType="num" p14:bounceEnd="44000">
                                          <p:cBhvr additive="base">
                                            <p:cTn id="18" dur="1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randombar(horizontal)">
                                          <p:cBhvr>
                                            <p:cTn id="23" dur="500"/>
                                            <p:tgtEl>
                                              <p:spTgt spid="26"/>
                                            </p:tgtEl>
                                          </p:cBhvr>
                                        </p:animEffect>
                                      </p:childTnLst>
                                    </p:cTn>
                                  </p:par>
                                  <p:par>
                                    <p:cTn id="24" presetID="8" presetClass="emph" presetSubtype="0" fill="hold" nodeType="withEffect">
                                      <p:stCondLst>
                                        <p:cond delay="0"/>
                                      </p:stCondLst>
                                      <p:childTnLst>
                                        <p:animRot by="21600000">
                                          <p:cBhvr>
                                            <p:cTn id="25" dur="3500" fill="hold"/>
                                            <p:tgtEl>
                                              <p:spTgt spid="9"/>
                                            </p:tgtEl>
                                            <p:attrNameLst>
                                              <p:attrName>r</p:attrName>
                                            </p:attrNameLst>
                                          </p:cBhvr>
                                        </p:animRot>
                                      </p:childTnLst>
                                    </p:cTn>
                                  </p:par>
                                  <p:par>
                                    <p:cTn id="26" presetID="42" presetClass="entr" presetSubtype="0" fill="hold" grpId="0" nodeType="with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fade">
                                          <p:cBhvr>
                                            <p:cTn id="28" dur="1000"/>
                                            <p:tgtEl>
                                              <p:spTgt spid="46"/>
                                            </p:tgtEl>
                                          </p:cBhvr>
                                        </p:animEffect>
                                        <p:anim calcmode="lin" valueType="num">
                                          <p:cBhvr>
                                            <p:cTn id="29" dur="1000" fill="hold"/>
                                            <p:tgtEl>
                                              <p:spTgt spid="46"/>
                                            </p:tgtEl>
                                            <p:attrNameLst>
                                              <p:attrName>ppt_x</p:attrName>
                                            </p:attrNameLst>
                                          </p:cBhvr>
                                          <p:tavLst>
                                            <p:tav tm="0">
                                              <p:val>
                                                <p:strVal val="#ppt_x"/>
                                              </p:val>
                                            </p:tav>
                                            <p:tav tm="100000">
                                              <p:val>
                                                <p:strVal val="#ppt_x"/>
                                              </p:val>
                                            </p:tav>
                                          </p:tavLst>
                                        </p:anim>
                                        <p:anim calcmode="lin" valueType="num">
                                          <p:cBhvr>
                                            <p:cTn id="30" dur="1000" fill="hold"/>
                                            <p:tgtEl>
                                              <p:spTgt spid="46"/>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50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par>
                                    <p:cTn id="36" presetID="22" presetClass="entr" presetSubtype="1" fill="hold" grpId="0" nodeType="withEffect">
                                      <p:stCondLst>
                                        <p:cond delay="500"/>
                                      </p:stCondLst>
                                      <p:childTnLst>
                                        <p:set>
                                          <p:cBhvr>
                                            <p:cTn id="37" dur="1" fill="hold">
                                              <p:stCondLst>
                                                <p:cond delay="0"/>
                                              </p:stCondLst>
                                            </p:cTn>
                                            <p:tgtEl>
                                              <p:spTgt spid="48"/>
                                            </p:tgtEl>
                                            <p:attrNameLst>
                                              <p:attrName>style.visibility</p:attrName>
                                            </p:attrNameLst>
                                          </p:cBhvr>
                                          <p:to>
                                            <p:strVal val="visible"/>
                                          </p:to>
                                        </p:set>
                                        <p:animEffect transition="in" filter="wipe(up)">
                                          <p:cBhvr>
                                            <p:cTn id="38" dur="1250"/>
                                            <p:tgtEl>
                                              <p:spTgt spid="48"/>
                                            </p:tgtEl>
                                          </p:cBhvr>
                                        </p:animEffect>
                                      </p:childTnLst>
                                    </p:cTn>
                                  </p:par>
                                  <p:par>
                                    <p:cTn id="39" presetID="42" presetClass="entr" presetSubtype="0" fill="hold" nodeType="withEffect">
                                      <p:stCondLst>
                                        <p:cond delay="750"/>
                                      </p:stCondLst>
                                      <p:childTnLst>
                                        <p:set>
                                          <p:cBhvr>
                                            <p:cTn id="40" dur="1" fill="hold">
                                              <p:stCondLst>
                                                <p:cond delay="0"/>
                                              </p:stCondLst>
                                            </p:cTn>
                                            <p:tgtEl>
                                              <p:spTgt spid="75"/>
                                            </p:tgtEl>
                                            <p:attrNameLst>
                                              <p:attrName>style.visibility</p:attrName>
                                            </p:attrNameLst>
                                          </p:cBhvr>
                                          <p:to>
                                            <p:strVal val="visible"/>
                                          </p:to>
                                        </p:set>
                                        <p:animEffect transition="in" filter="fade">
                                          <p:cBhvr>
                                            <p:cTn id="41" dur="1000"/>
                                            <p:tgtEl>
                                              <p:spTgt spid="75"/>
                                            </p:tgtEl>
                                          </p:cBhvr>
                                        </p:animEffect>
                                        <p:anim calcmode="lin" valueType="num">
                                          <p:cBhvr>
                                            <p:cTn id="42" dur="1000" fill="hold"/>
                                            <p:tgtEl>
                                              <p:spTgt spid="75"/>
                                            </p:tgtEl>
                                            <p:attrNameLst>
                                              <p:attrName>ppt_x</p:attrName>
                                            </p:attrNameLst>
                                          </p:cBhvr>
                                          <p:tavLst>
                                            <p:tav tm="0">
                                              <p:val>
                                                <p:strVal val="#ppt_x"/>
                                              </p:val>
                                            </p:tav>
                                            <p:tav tm="100000">
                                              <p:val>
                                                <p:strVal val="#ppt_x"/>
                                              </p:val>
                                            </p:tav>
                                          </p:tavLst>
                                        </p:anim>
                                        <p:anim calcmode="lin" valueType="num">
                                          <p:cBhvr>
                                            <p:cTn id="43" dur="1000" fill="hold"/>
                                            <p:tgtEl>
                                              <p:spTgt spid="75"/>
                                            </p:tgtEl>
                                            <p:attrNameLst>
                                              <p:attrName>ppt_y</p:attrName>
                                            </p:attrNameLst>
                                          </p:cBhvr>
                                          <p:tavLst>
                                            <p:tav tm="0">
                                              <p:val>
                                                <p:strVal val="#ppt_y+.1"/>
                                              </p:val>
                                            </p:tav>
                                            <p:tav tm="100000">
                                              <p:val>
                                                <p:strVal val="#ppt_y"/>
                                              </p:val>
                                            </p:tav>
                                          </p:tavLst>
                                        </p:anim>
                                      </p:childTnLst>
                                    </p:cTn>
                                  </p:par>
                                  <p:par>
                                    <p:cTn id="44" presetID="10" presetClass="entr" presetSubtype="0" fill="hold" nodeType="with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fade">
                                          <p:cBhvr>
                                            <p:cTn id="46" dur="1250"/>
                                            <p:tgtEl>
                                              <p:spTgt spid="50"/>
                                            </p:tgtEl>
                                          </p:cBhvr>
                                        </p:animEffect>
                                      </p:childTnLst>
                                    </p:cTn>
                                  </p:par>
                                  <p:par>
                                    <p:cTn id="47" presetID="30" presetClass="entr" presetSubtype="0" fill="hold" nodeType="withEffect">
                                      <p:stCondLst>
                                        <p:cond delay="0"/>
                                      </p:stCondLst>
                                      <p:childTnLst>
                                        <p:set>
                                          <p:cBhvr>
                                            <p:cTn id="48" dur="1" fill="hold">
                                              <p:stCondLst>
                                                <p:cond delay="0"/>
                                              </p:stCondLst>
                                            </p:cTn>
                                            <p:tgtEl>
                                              <p:spTgt spid="57"/>
                                            </p:tgtEl>
                                            <p:attrNameLst>
                                              <p:attrName>style.visibility</p:attrName>
                                            </p:attrNameLst>
                                          </p:cBhvr>
                                          <p:to>
                                            <p:strVal val="visible"/>
                                          </p:to>
                                        </p:set>
                                        <p:animEffect transition="in" filter="fade">
                                          <p:cBhvr>
                                            <p:cTn id="49" dur="1000" decel="100000"/>
                                            <p:tgtEl>
                                              <p:spTgt spid="57"/>
                                            </p:tgtEl>
                                          </p:cBhvr>
                                        </p:animEffect>
                                        <p:anim calcmode="lin" valueType="num">
                                          <p:cBhvr>
                                            <p:cTn id="50" dur="1000" decel="100000" fill="hold"/>
                                            <p:tgtEl>
                                              <p:spTgt spid="57"/>
                                            </p:tgtEl>
                                            <p:attrNameLst>
                                              <p:attrName>style.rotation</p:attrName>
                                            </p:attrNameLst>
                                          </p:cBhvr>
                                          <p:tavLst>
                                            <p:tav tm="0">
                                              <p:val>
                                                <p:fltVal val="-90"/>
                                              </p:val>
                                            </p:tav>
                                            <p:tav tm="100000">
                                              <p:val>
                                                <p:fltVal val="0"/>
                                              </p:val>
                                            </p:tav>
                                          </p:tavLst>
                                        </p:anim>
                                        <p:anim calcmode="lin" valueType="num">
                                          <p:cBhvr>
                                            <p:cTn id="51" dur="1000" decel="100000" fill="hold"/>
                                            <p:tgtEl>
                                              <p:spTgt spid="57"/>
                                            </p:tgtEl>
                                            <p:attrNameLst>
                                              <p:attrName>ppt_x</p:attrName>
                                            </p:attrNameLst>
                                          </p:cBhvr>
                                          <p:tavLst>
                                            <p:tav tm="0">
                                              <p:val>
                                                <p:strVal val="#ppt_x+0.4"/>
                                              </p:val>
                                            </p:tav>
                                            <p:tav tm="100000">
                                              <p:val>
                                                <p:strVal val="#ppt_x-0.05"/>
                                              </p:val>
                                            </p:tav>
                                          </p:tavLst>
                                        </p:anim>
                                        <p:anim calcmode="lin" valueType="num">
                                          <p:cBhvr>
                                            <p:cTn id="52" dur="1000" decel="100000" fill="hold"/>
                                            <p:tgtEl>
                                              <p:spTgt spid="57"/>
                                            </p:tgtEl>
                                            <p:attrNameLst>
                                              <p:attrName>ppt_y</p:attrName>
                                            </p:attrNameLst>
                                          </p:cBhvr>
                                          <p:tavLst>
                                            <p:tav tm="0">
                                              <p:val>
                                                <p:strVal val="#ppt_y-0.4"/>
                                              </p:val>
                                            </p:tav>
                                            <p:tav tm="100000">
                                              <p:val>
                                                <p:strVal val="#ppt_y+0.1"/>
                                              </p:val>
                                            </p:tav>
                                          </p:tavLst>
                                        </p:anim>
                                        <p:anim calcmode="lin" valueType="num">
                                          <p:cBhvr>
                                            <p:cTn id="53" dur="250" accel="100000" fill="hold">
                                              <p:stCondLst>
                                                <p:cond delay="1000"/>
                                              </p:stCondLst>
                                            </p:cTn>
                                            <p:tgtEl>
                                              <p:spTgt spid="57"/>
                                            </p:tgtEl>
                                            <p:attrNameLst>
                                              <p:attrName>ppt_x</p:attrName>
                                            </p:attrNameLst>
                                          </p:cBhvr>
                                          <p:tavLst>
                                            <p:tav tm="0">
                                              <p:val>
                                                <p:strVal val="#ppt_x-0.05"/>
                                              </p:val>
                                            </p:tav>
                                            <p:tav tm="100000">
                                              <p:val>
                                                <p:strVal val="#ppt_x"/>
                                              </p:val>
                                            </p:tav>
                                          </p:tavLst>
                                        </p:anim>
                                        <p:anim calcmode="lin" valueType="num">
                                          <p:cBhvr>
                                            <p:cTn id="54" dur="250" accel="100000" fill="hold">
                                              <p:stCondLst>
                                                <p:cond delay="1000"/>
                                              </p:stCondLst>
                                            </p:cTn>
                                            <p:tgtEl>
                                              <p:spTgt spid="57"/>
                                            </p:tgtEl>
                                            <p:attrNameLst>
                                              <p:attrName>ppt_y</p:attrName>
                                            </p:attrNameLst>
                                          </p:cBhvr>
                                          <p:tavLst>
                                            <p:tav tm="0">
                                              <p:val>
                                                <p:strVal val="#ppt_y+0.1"/>
                                              </p:val>
                                            </p:tav>
                                            <p:tav tm="100000">
                                              <p:val>
                                                <p:strVal val="#ppt_y"/>
                                              </p:val>
                                            </p:tav>
                                          </p:tavLst>
                                        </p:anim>
                                      </p:childTnLst>
                                    </p:cTn>
                                  </p:par>
                                  <p:par>
                                    <p:cTn id="55" presetID="53" presetClass="entr" presetSubtype="16" fill="hold" nodeType="with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p:cTn id="57" dur="500" fill="hold"/>
                                            <p:tgtEl>
                                              <p:spTgt spid="69"/>
                                            </p:tgtEl>
                                            <p:attrNameLst>
                                              <p:attrName>ppt_w</p:attrName>
                                            </p:attrNameLst>
                                          </p:cBhvr>
                                          <p:tavLst>
                                            <p:tav tm="0">
                                              <p:val>
                                                <p:fltVal val="0"/>
                                              </p:val>
                                            </p:tav>
                                            <p:tav tm="100000">
                                              <p:val>
                                                <p:strVal val="#ppt_w"/>
                                              </p:val>
                                            </p:tav>
                                          </p:tavLst>
                                        </p:anim>
                                        <p:anim calcmode="lin" valueType="num">
                                          <p:cBhvr>
                                            <p:cTn id="58" dur="500" fill="hold"/>
                                            <p:tgtEl>
                                              <p:spTgt spid="69"/>
                                            </p:tgtEl>
                                            <p:attrNameLst>
                                              <p:attrName>ppt_h</p:attrName>
                                            </p:attrNameLst>
                                          </p:cBhvr>
                                          <p:tavLst>
                                            <p:tav tm="0">
                                              <p:val>
                                                <p:fltVal val="0"/>
                                              </p:val>
                                            </p:tav>
                                            <p:tav tm="100000">
                                              <p:val>
                                                <p:strVal val="#ppt_h"/>
                                              </p:val>
                                            </p:tav>
                                          </p:tavLst>
                                        </p:anim>
                                        <p:animEffect transition="in" filter="fade">
                                          <p:cBhvr>
                                            <p:cTn id="59" dur="500"/>
                                            <p:tgtEl>
                                              <p:spTgt spid="69"/>
                                            </p:tgtEl>
                                          </p:cBhvr>
                                        </p:animEffect>
                                      </p:childTnLst>
                                    </p:cTn>
                                  </p:par>
                                  <p:par>
                                    <p:cTn id="60" presetID="53" presetClass="entr" presetSubtype="16" fill="hold" nodeType="withEffect">
                                      <p:stCondLst>
                                        <p:cond delay="0"/>
                                      </p:stCondLst>
                                      <p:childTnLst>
                                        <p:set>
                                          <p:cBhvr>
                                            <p:cTn id="61" dur="1" fill="hold">
                                              <p:stCondLst>
                                                <p:cond delay="0"/>
                                              </p:stCondLst>
                                            </p:cTn>
                                            <p:tgtEl>
                                              <p:spTgt spid="64"/>
                                            </p:tgtEl>
                                            <p:attrNameLst>
                                              <p:attrName>style.visibility</p:attrName>
                                            </p:attrNameLst>
                                          </p:cBhvr>
                                          <p:to>
                                            <p:strVal val="visible"/>
                                          </p:to>
                                        </p:set>
                                        <p:anim calcmode="lin" valueType="num">
                                          <p:cBhvr>
                                            <p:cTn id="62" dur="500" fill="hold"/>
                                            <p:tgtEl>
                                              <p:spTgt spid="64"/>
                                            </p:tgtEl>
                                            <p:attrNameLst>
                                              <p:attrName>ppt_w</p:attrName>
                                            </p:attrNameLst>
                                          </p:cBhvr>
                                          <p:tavLst>
                                            <p:tav tm="0">
                                              <p:val>
                                                <p:fltVal val="0"/>
                                              </p:val>
                                            </p:tav>
                                            <p:tav tm="100000">
                                              <p:val>
                                                <p:strVal val="#ppt_w"/>
                                              </p:val>
                                            </p:tav>
                                          </p:tavLst>
                                        </p:anim>
                                        <p:anim calcmode="lin" valueType="num">
                                          <p:cBhvr>
                                            <p:cTn id="63" dur="500" fill="hold"/>
                                            <p:tgtEl>
                                              <p:spTgt spid="64"/>
                                            </p:tgtEl>
                                            <p:attrNameLst>
                                              <p:attrName>ppt_h</p:attrName>
                                            </p:attrNameLst>
                                          </p:cBhvr>
                                          <p:tavLst>
                                            <p:tav tm="0">
                                              <p:val>
                                                <p:fltVal val="0"/>
                                              </p:val>
                                            </p:tav>
                                            <p:tav tm="100000">
                                              <p:val>
                                                <p:strVal val="#ppt_h"/>
                                              </p:val>
                                            </p:tav>
                                          </p:tavLst>
                                        </p:anim>
                                        <p:animEffect transition="in" filter="fade">
                                          <p:cBhvr>
                                            <p:cTn id="64" dur="500"/>
                                            <p:tgtEl>
                                              <p:spTgt spid="64"/>
                                            </p:tgtEl>
                                          </p:cBhvr>
                                        </p:animEffect>
                                      </p:childTnLst>
                                    </p:cTn>
                                  </p:par>
                                  <p:par>
                                    <p:cTn id="65" presetID="32" presetClass="emph" presetSubtype="0" fill="hold" nodeType="withEffect">
                                      <p:stCondLst>
                                        <p:cond delay="0"/>
                                      </p:stCondLst>
                                      <p:childTnLst>
                                        <p:animRot by="120000">
                                          <p:cBhvr>
                                            <p:cTn id="66" dur="100" fill="hold">
                                              <p:stCondLst>
                                                <p:cond delay="0"/>
                                              </p:stCondLst>
                                            </p:cTn>
                                            <p:tgtEl>
                                              <p:spTgt spid="69"/>
                                            </p:tgtEl>
                                            <p:attrNameLst>
                                              <p:attrName>r</p:attrName>
                                            </p:attrNameLst>
                                          </p:cBhvr>
                                        </p:animRot>
                                        <p:animRot by="-240000">
                                          <p:cBhvr>
                                            <p:cTn id="67" dur="200" fill="hold">
                                              <p:stCondLst>
                                                <p:cond delay="200"/>
                                              </p:stCondLst>
                                            </p:cTn>
                                            <p:tgtEl>
                                              <p:spTgt spid="69"/>
                                            </p:tgtEl>
                                            <p:attrNameLst>
                                              <p:attrName>r</p:attrName>
                                            </p:attrNameLst>
                                          </p:cBhvr>
                                        </p:animRot>
                                        <p:animRot by="240000">
                                          <p:cBhvr>
                                            <p:cTn id="68" dur="200" fill="hold">
                                              <p:stCondLst>
                                                <p:cond delay="400"/>
                                              </p:stCondLst>
                                            </p:cTn>
                                            <p:tgtEl>
                                              <p:spTgt spid="69"/>
                                            </p:tgtEl>
                                            <p:attrNameLst>
                                              <p:attrName>r</p:attrName>
                                            </p:attrNameLst>
                                          </p:cBhvr>
                                        </p:animRot>
                                        <p:animRot by="-240000">
                                          <p:cBhvr>
                                            <p:cTn id="69" dur="200" fill="hold">
                                              <p:stCondLst>
                                                <p:cond delay="600"/>
                                              </p:stCondLst>
                                            </p:cTn>
                                            <p:tgtEl>
                                              <p:spTgt spid="69"/>
                                            </p:tgtEl>
                                            <p:attrNameLst>
                                              <p:attrName>r</p:attrName>
                                            </p:attrNameLst>
                                          </p:cBhvr>
                                        </p:animRot>
                                        <p:animRot by="120000">
                                          <p:cBhvr>
                                            <p:cTn id="70" dur="200" fill="hold">
                                              <p:stCondLst>
                                                <p:cond delay="800"/>
                                              </p:stCondLst>
                                            </p:cTn>
                                            <p:tgtEl>
                                              <p:spTgt spid="69"/>
                                            </p:tgtEl>
                                            <p:attrNameLst>
                                              <p:attrName>r</p:attrName>
                                            </p:attrNameLst>
                                          </p:cBhvr>
                                        </p:animRot>
                                      </p:childTnLst>
                                    </p:cTn>
                                  </p:par>
                                  <p:par>
                                    <p:cTn id="71" presetID="32" presetClass="emph" presetSubtype="0" fill="hold" nodeType="withEffect">
                                      <p:stCondLst>
                                        <p:cond delay="0"/>
                                      </p:stCondLst>
                                      <p:childTnLst>
                                        <p:animRot by="120000">
                                          <p:cBhvr>
                                            <p:cTn id="72" dur="100" fill="hold">
                                              <p:stCondLst>
                                                <p:cond delay="0"/>
                                              </p:stCondLst>
                                            </p:cTn>
                                            <p:tgtEl>
                                              <p:spTgt spid="64"/>
                                            </p:tgtEl>
                                            <p:attrNameLst>
                                              <p:attrName>r</p:attrName>
                                            </p:attrNameLst>
                                          </p:cBhvr>
                                        </p:animRot>
                                        <p:animRot by="-240000">
                                          <p:cBhvr>
                                            <p:cTn id="73" dur="200" fill="hold">
                                              <p:stCondLst>
                                                <p:cond delay="200"/>
                                              </p:stCondLst>
                                            </p:cTn>
                                            <p:tgtEl>
                                              <p:spTgt spid="64"/>
                                            </p:tgtEl>
                                            <p:attrNameLst>
                                              <p:attrName>r</p:attrName>
                                            </p:attrNameLst>
                                          </p:cBhvr>
                                        </p:animRot>
                                        <p:animRot by="240000">
                                          <p:cBhvr>
                                            <p:cTn id="74" dur="200" fill="hold">
                                              <p:stCondLst>
                                                <p:cond delay="400"/>
                                              </p:stCondLst>
                                            </p:cTn>
                                            <p:tgtEl>
                                              <p:spTgt spid="64"/>
                                            </p:tgtEl>
                                            <p:attrNameLst>
                                              <p:attrName>r</p:attrName>
                                            </p:attrNameLst>
                                          </p:cBhvr>
                                        </p:animRot>
                                        <p:animRot by="-240000">
                                          <p:cBhvr>
                                            <p:cTn id="75" dur="200" fill="hold">
                                              <p:stCondLst>
                                                <p:cond delay="600"/>
                                              </p:stCondLst>
                                            </p:cTn>
                                            <p:tgtEl>
                                              <p:spTgt spid="64"/>
                                            </p:tgtEl>
                                            <p:attrNameLst>
                                              <p:attrName>r</p:attrName>
                                            </p:attrNameLst>
                                          </p:cBhvr>
                                        </p:animRot>
                                        <p:animRot by="120000">
                                          <p:cBhvr>
                                            <p:cTn id="76" dur="200" fill="hold">
                                              <p:stCondLst>
                                                <p:cond delay="800"/>
                                              </p:stCondLst>
                                            </p:cTn>
                                            <p:tgtEl>
                                              <p:spTgt spid="6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animBg="1"/>
          <p:bldP spid="30" grpId="0" animBg="1"/>
          <p:bldP spid="45" grpId="0" animBg="1"/>
          <p:bldP spid="46" grpId="0" animBg="1"/>
          <p:bldP spid="4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500"/>
                                            <p:tgtEl>
                                              <p:spTgt spid="29"/>
                                            </p:tgtEl>
                                          </p:cBhvr>
                                        </p:animEffect>
                                        <p:anim calcmode="lin" valueType="num">
                                          <p:cBhvr>
                                            <p:cTn id="8" dur="1500" fill="hold"/>
                                            <p:tgtEl>
                                              <p:spTgt spid="29"/>
                                            </p:tgtEl>
                                            <p:attrNameLst>
                                              <p:attrName>ppt_x</p:attrName>
                                            </p:attrNameLst>
                                          </p:cBhvr>
                                          <p:tavLst>
                                            <p:tav tm="0">
                                              <p:val>
                                                <p:strVal val="#ppt_x"/>
                                              </p:val>
                                            </p:tav>
                                            <p:tav tm="100000">
                                              <p:val>
                                                <p:strVal val="#ppt_x"/>
                                              </p:val>
                                            </p:tav>
                                          </p:tavLst>
                                        </p:anim>
                                        <p:anim calcmode="lin" valueType="num">
                                          <p:cBhvr>
                                            <p:cTn id="9" dur="15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250"/>
                                            <p:tgtEl>
                                              <p:spTgt spid="30"/>
                                            </p:tgtEl>
                                          </p:cBhvr>
                                        </p:animEffect>
                                        <p:anim calcmode="lin" valueType="num">
                                          <p:cBhvr>
                                            <p:cTn id="13" dur="1250" fill="hold"/>
                                            <p:tgtEl>
                                              <p:spTgt spid="30"/>
                                            </p:tgtEl>
                                            <p:attrNameLst>
                                              <p:attrName>ppt_x</p:attrName>
                                            </p:attrNameLst>
                                          </p:cBhvr>
                                          <p:tavLst>
                                            <p:tav tm="0">
                                              <p:val>
                                                <p:strVal val="#ppt_x"/>
                                              </p:val>
                                            </p:tav>
                                            <p:tav tm="100000">
                                              <p:val>
                                                <p:strVal val="#ppt_x"/>
                                              </p:val>
                                            </p:tav>
                                          </p:tavLst>
                                        </p:anim>
                                        <p:anim calcmode="lin" valueType="num">
                                          <p:cBhvr>
                                            <p:cTn id="14" dur="1250" fill="hold"/>
                                            <p:tgtEl>
                                              <p:spTgt spid="30"/>
                                            </p:tgtEl>
                                            <p:attrNameLst>
                                              <p:attrName>ppt_y</p:attrName>
                                            </p:attrNameLst>
                                          </p:cBhvr>
                                          <p:tavLst>
                                            <p:tav tm="0">
                                              <p:val>
                                                <p:strVal val="#ppt_y+.1"/>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1500" fill="hold"/>
                                            <p:tgtEl>
                                              <p:spTgt spid="9"/>
                                            </p:tgtEl>
                                            <p:attrNameLst>
                                              <p:attrName>ppt_x</p:attrName>
                                            </p:attrNameLst>
                                          </p:cBhvr>
                                          <p:tavLst>
                                            <p:tav tm="0">
                                              <p:val>
                                                <p:strVal val="#ppt_x"/>
                                              </p:val>
                                            </p:tav>
                                            <p:tav tm="100000">
                                              <p:val>
                                                <p:strVal val="#ppt_x"/>
                                              </p:val>
                                            </p:tav>
                                          </p:tavLst>
                                        </p:anim>
                                        <p:anim calcmode="lin" valueType="num">
                                          <p:cBhvr additive="base">
                                            <p:cTn id="18" dur="1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randombar(horizontal)">
                                          <p:cBhvr>
                                            <p:cTn id="23" dur="500"/>
                                            <p:tgtEl>
                                              <p:spTgt spid="26"/>
                                            </p:tgtEl>
                                          </p:cBhvr>
                                        </p:animEffect>
                                      </p:childTnLst>
                                    </p:cTn>
                                  </p:par>
                                  <p:par>
                                    <p:cTn id="24" presetID="8" presetClass="emph" presetSubtype="0" fill="hold" nodeType="withEffect">
                                      <p:stCondLst>
                                        <p:cond delay="0"/>
                                      </p:stCondLst>
                                      <p:childTnLst>
                                        <p:animRot by="21600000">
                                          <p:cBhvr>
                                            <p:cTn id="25" dur="3500" fill="hold"/>
                                            <p:tgtEl>
                                              <p:spTgt spid="9"/>
                                            </p:tgtEl>
                                            <p:attrNameLst>
                                              <p:attrName>r</p:attrName>
                                            </p:attrNameLst>
                                          </p:cBhvr>
                                        </p:animRot>
                                      </p:childTnLst>
                                    </p:cTn>
                                  </p:par>
                                  <p:par>
                                    <p:cTn id="26" presetID="42" presetClass="entr" presetSubtype="0" fill="hold" grpId="0" nodeType="with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fade">
                                          <p:cBhvr>
                                            <p:cTn id="28" dur="1000"/>
                                            <p:tgtEl>
                                              <p:spTgt spid="46"/>
                                            </p:tgtEl>
                                          </p:cBhvr>
                                        </p:animEffect>
                                        <p:anim calcmode="lin" valueType="num">
                                          <p:cBhvr>
                                            <p:cTn id="29" dur="1000" fill="hold"/>
                                            <p:tgtEl>
                                              <p:spTgt spid="46"/>
                                            </p:tgtEl>
                                            <p:attrNameLst>
                                              <p:attrName>ppt_x</p:attrName>
                                            </p:attrNameLst>
                                          </p:cBhvr>
                                          <p:tavLst>
                                            <p:tav tm="0">
                                              <p:val>
                                                <p:strVal val="#ppt_x"/>
                                              </p:val>
                                            </p:tav>
                                            <p:tav tm="100000">
                                              <p:val>
                                                <p:strVal val="#ppt_x"/>
                                              </p:val>
                                            </p:tav>
                                          </p:tavLst>
                                        </p:anim>
                                        <p:anim calcmode="lin" valueType="num">
                                          <p:cBhvr>
                                            <p:cTn id="30" dur="1000" fill="hold"/>
                                            <p:tgtEl>
                                              <p:spTgt spid="46"/>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50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par>
                                    <p:cTn id="36" presetID="22" presetClass="entr" presetSubtype="1" fill="hold" grpId="0" nodeType="withEffect">
                                      <p:stCondLst>
                                        <p:cond delay="500"/>
                                      </p:stCondLst>
                                      <p:childTnLst>
                                        <p:set>
                                          <p:cBhvr>
                                            <p:cTn id="37" dur="1" fill="hold">
                                              <p:stCondLst>
                                                <p:cond delay="0"/>
                                              </p:stCondLst>
                                            </p:cTn>
                                            <p:tgtEl>
                                              <p:spTgt spid="48"/>
                                            </p:tgtEl>
                                            <p:attrNameLst>
                                              <p:attrName>style.visibility</p:attrName>
                                            </p:attrNameLst>
                                          </p:cBhvr>
                                          <p:to>
                                            <p:strVal val="visible"/>
                                          </p:to>
                                        </p:set>
                                        <p:animEffect transition="in" filter="wipe(up)">
                                          <p:cBhvr>
                                            <p:cTn id="38" dur="1250"/>
                                            <p:tgtEl>
                                              <p:spTgt spid="48"/>
                                            </p:tgtEl>
                                          </p:cBhvr>
                                        </p:animEffect>
                                      </p:childTnLst>
                                    </p:cTn>
                                  </p:par>
                                  <p:par>
                                    <p:cTn id="39" presetID="42" presetClass="entr" presetSubtype="0" fill="hold" nodeType="withEffect">
                                      <p:stCondLst>
                                        <p:cond delay="750"/>
                                      </p:stCondLst>
                                      <p:childTnLst>
                                        <p:set>
                                          <p:cBhvr>
                                            <p:cTn id="40" dur="1" fill="hold">
                                              <p:stCondLst>
                                                <p:cond delay="0"/>
                                              </p:stCondLst>
                                            </p:cTn>
                                            <p:tgtEl>
                                              <p:spTgt spid="75"/>
                                            </p:tgtEl>
                                            <p:attrNameLst>
                                              <p:attrName>style.visibility</p:attrName>
                                            </p:attrNameLst>
                                          </p:cBhvr>
                                          <p:to>
                                            <p:strVal val="visible"/>
                                          </p:to>
                                        </p:set>
                                        <p:animEffect transition="in" filter="fade">
                                          <p:cBhvr>
                                            <p:cTn id="41" dur="1000"/>
                                            <p:tgtEl>
                                              <p:spTgt spid="75"/>
                                            </p:tgtEl>
                                          </p:cBhvr>
                                        </p:animEffect>
                                        <p:anim calcmode="lin" valueType="num">
                                          <p:cBhvr>
                                            <p:cTn id="42" dur="1000" fill="hold"/>
                                            <p:tgtEl>
                                              <p:spTgt spid="75"/>
                                            </p:tgtEl>
                                            <p:attrNameLst>
                                              <p:attrName>ppt_x</p:attrName>
                                            </p:attrNameLst>
                                          </p:cBhvr>
                                          <p:tavLst>
                                            <p:tav tm="0">
                                              <p:val>
                                                <p:strVal val="#ppt_x"/>
                                              </p:val>
                                            </p:tav>
                                            <p:tav tm="100000">
                                              <p:val>
                                                <p:strVal val="#ppt_x"/>
                                              </p:val>
                                            </p:tav>
                                          </p:tavLst>
                                        </p:anim>
                                        <p:anim calcmode="lin" valueType="num">
                                          <p:cBhvr>
                                            <p:cTn id="43" dur="1000" fill="hold"/>
                                            <p:tgtEl>
                                              <p:spTgt spid="75"/>
                                            </p:tgtEl>
                                            <p:attrNameLst>
                                              <p:attrName>ppt_y</p:attrName>
                                            </p:attrNameLst>
                                          </p:cBhvr>
                                          <p:tavLst>
                                            <p:tav tm="0">
                                              <p:val>
                                                <p:strVal val="#ppt_y+.1"/>
                                              </p:val>
                                            </p:tav>
                                            <p:tav tm="100000">
                                              <p:val>
                                                <p:strVal val="#ppt_y"/>
                                              </p:val>
                                            </p:tav>
                                          </p:tavLst>
                                        </p:anim>
                                      </p:childTnLst>
                                    </p:cTn>
                                  </p:par>
                                  <p:par>
                                    <p:cTn id="44" presetID="10" presetClass="entr" presetSubtype="0" fill="hold" nodeType="with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fade">
                                          <p:cBhvr>
                                            <p:cTn id="46" dur="1250"/>
                                            <p:tgtEl>
                                              <p:spTgt spid="50"/>
                                            </p:tgtEl>
                                          </p:cBhvr>
                                        </p:animEffect>
                                      </p:childTnLst>
                                    </p:cTn>
                                  </p:par>
                                  <p:par>
                                    <p:cTn id="47" presetID="30" presetClass="entr" presetSubtype="0" fill="hold" nodeType="withEffect">
                                      <p:stCondLst>
                                        <p:cond delay="0"/>
                                      </p:stCondLst>
                                      <p:childTnLst>
                                        <p:set>
                                          <p:cBhvr>
                                            <p:cTn id="48" dur="1" fill="hold">
                                              <p:stCondLst>
                                                <p:cond delay="0"/>
                                              </p:stCondLst>
                                            </p:cTn>
                                            <p:tgtEl>
                                              <p:spTgt spid="57"/>
                                            </p:tgtEl>
                                            <p:attrNameLst>
                                              <p:attrName>style.visibility</p:attrName>
                                            </p:attrNameLst>
                                          </p:cBhvr>
                                          <p:to>
                                            <p:strVal val="visible"/>
                                          </p:to>
                                        </p:set>
                                        <p:animEffect transition="in" filter="fade">
                                          <p:cBhvr>
                                            <p:cTn id="49" dur="1000" decel="100000"/>
                                            <p:tgtEl>
                                              <p:spTgt spid="57"/>
                                            </p:tgtEl>
                                          </p:cBhvr>
                                        </p:animEffect>
                                        <p:anim calcmode="lin" valueType="num">
                                          <p:cBhvr>
                                            <p:cTn id="50" dur="1000" decel="100000" fill="hold"/>
                                            <p:tgtEl>
                                              <p:spTgt spid="57"/>
                                            </p:tgtEl>
                                            <p:attrNameLst>
                                              <p:attrName>style.rotation</p:attrName>
                                            </p:attrNameLst>
                                          </p:cBhvr>
                                          <p:tavLst>
                                            <p:tav tm="0">
                                              <p:val>
                                                <p:fltVal val="-90"/>
                                              </p:val>
                                            </p:tav>
                                            <p:tav tm="100000">
                                              <p:val>
                                                <p:fltVal val="0"/>
                                              </p:val>
                                            </p:tav>
                                          </p:tavLst>
                                        </p:anim>
                                        <p:anim calcmode="lin" valueType="num">
                                          <p:cBhvr>
                                            <p:cTn id="51" dur="1000" decel="100000" fill="hold"/>
                                            <p:tgtEl>
                                              <p:spTgt spid="57"/>
                                            </p:tgtEl>
                                            <p:attrNameLst>
                                              <p:attrName>ppt_x</p:attrName>
                                            </p:attrNameLst>
                                          </p:cBhvr>
                                          <p:tavLst>
                                            <p:tav tm="0">
                                              <p:val>
                                                <p:strVal val="#ppt_x+0.4"/>
                                              </p:val>
                                            </p:tav>
                                            <p:tav tm="100000">
                                              <p:val>
                                                <p:strVal val="#ppt_x-0.05"/>
                                              </p:val>
                                            </p:tav>
                                          </p:tavLst>
                                        </p:anim>
                                        <p:anim calcmode="lin" valueType="num">
                                          <p:cBhvr>
                                            <p:cTn id="52" dur="1000" decel="100000" fill="hold"/>
                                            <p:tgtEl>
                                              <p:spTgt spid="57"/>
                                            </p:tgtEl>
                                            <p:attrNameLst>
                                              <p:attrName>ppt_y</p:attrName>
                                            </p:attrNameLst>
                                          </p:cBhvr>
                                          <p:tavLst>
                                            <p:tav tm="0">
                                              <p:val>
                                                <p:strVal val="#ppt_y-0.4"/>
                                              </p:val>
                                            </p:tav>
                                            <p:tav tm="100000">
                                              <p:val>
                                                <p:strVal val="#ppt_y+0.1"/>
                                              </p:val>
                                            </p:tav>
                                          </p:tavLst>
                                        </p:anim>
                                        <p:anim calcmode="lin" valueType="num">
                                          <p:cBhvr>
                                            <p:cTn id="53" dur="250" accel="100000" fill="hold">
                                              <p:stCondLst>
                                                <p:cond delay="1000"/>
                                              </p:stCondLst>
                                            </p:cTn>
                                            <p:tgtEl>
                                              <p:spTgt spid="57"/>
                                            </p:tgtEl>
                                            <p:attrNameLst>
                                              <p:attrName>ppt_x</p:attrName>
                                            </p:attrNameLst>
                                          </p:cBhvr>
                                          <p:tavLst>
                                            <p:tav tm="0">
                                              <p:val>
                                                <p:strVal val="#ppt_x-0.05"/>
                                              </p:val>
                                            </p:tav>
                                            <p:tav tm="100000">
                                              <p:val>
                                                <p:strVal val="#ppt_x"/>
                                              </p:val>
                                            </p:tav>
                                          </p:tavLst>
                                        </p:anim>
                                        <p:anim calcmode="lin" valueType="num">
                                          <p:cBhvr>
                                            <p:cTn id="54" dur="250" accel="100000" fill="hold">
                                              <p:stCondLst>
                                                <p:cond delay="1000"/>
                                              </p:stCondLst>
                                            </p:cTn>
                                            <p:tgtEl>
                                              <p:spTgt spid="57"/>
                                            </p:tgtEl>
                                            <p:attrNameLst>
                                              <p:attrName>ppt_y</p:attrName>
                                            </p:attrNameLst>
                                          </p:cBhvr>
                                          <p:tavLst>
                                            <p:tav tm="0">
                                              <p:val>
                                                <p:strVal val="#ppt_y+0.1"/>
                                              </p:val>
                                            </p:tav>
                                            <p:tav tm="100000">
                                              <p:val>
                                                <p:strVal val="#ppt_y"/>
                                              </p:val>
                                            </p:tav>
                                          </p:tavLst>
                                        </p:anim>
                                      </p:childTnLst>
                                    </p:cTn>
                                  </p:par>
                                  <p:par>
                                    <p:cTn id="55" presetID="53" presetClass="entr" presetSubtype="16" fill="hold" nodeType="with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p:cTn id="57" dur="500" fill="hold"/>
                                            <p:tgtEl>
                                              <p:spTgt spid="69"/>
                                            </p:tgtEl>
                                            <p:attrNameLst>
                                              <p:attrName>ppt_w</p:attrName>
                                            </p:attrNameLst>
                                          </p:cBhvr>
                                          <p:tavLst>
                                            <p:tav tm="0">
                                              <p:val>
                                                <p:fltVal val="0"/>
                                              </p:val>
                                            </p:tav>
                                            <p:tav tm="100000">
                                              <p:val>
                                                <p:strVal val="#ppt_w"/>
                                              </p:val>
                                            </p:tav>
                                          </p:tavLst>
                                        </p:anim>
                                        <p:anim calcmode="lin" valueType="num">
                                          <p:cBhvr>
                                            <p:cTn id="58" dur="500" fill="hold"/>
                                            <p:tgtEl>
                                              <p:spTgt spid="69"/>
                                            </p:tgtEl>
                                            <p:attrNameLst>
                                              <p:attrName>ppt_h</p:attrName>
                                            </p:attrNameLst>
                                          </p:cBhvr>
                                          <p:tavLst>
                                            <p:tav tm="0">
                                              <p:val>
                                                <p:fltVal val="0"/>
                                              </p:val>
                                            </p:tav>
                                            <p:tav tm="100000">
                                              <p:val>
                                                <p:strVal val="#ppt_h"/>
                                              </p:val>
                                            </p:tav>
                                          </p:tavLst>
                                        </p:anim>
                                        <p:animEffect transition="in" filter="fade">
                                          <p:cBhvr>
                                            <p:cTn id="59" dur="500"/>
                                            <p:tgtEl>
                                              <p:spTgt spid="69"/>
                                            </p:tgtEl>
                                          </p:cBhvr>
                                        </p:animEffect>
                                      </p:childTnLst>
                                    </p:cTn>
                                  </p:par>
                                  <p:par>
                                    <p:cTn id="60" presetID="53" presetClass="entr" presetSubtype="16" fill="hold" nodeType="withEffect">
                                      <p:stCondLst>
                                        <p:cond delay="0"/>
                                      </p:stCondLst>
                                      <p:childTnLst>
                                        <p:set>
                                          <p:cBhvr>
                                            <p:cTn id="61" dur="1" fill="hold">
                                              <p:stCondLst>
                                                <p:cond delay="0"/>
                                              </p:stCondLst>
                                            </p:cTn>
                                            <p:tgtEl>
                                              <p:spTgt spid="64"/>
                                            </p:tgtEl>
                                            <p:attrNameLst>
                                              <p:attrName>style.visibility</p:attrName>
                                            </p:attrNameLst>
                                          </p:cBhvr>
                                          <p:to>
                                            <p:strVal val="visible"/>
                                          </p:to>
                                        </p:set>
                                        <p:anim calcmode="lin" valueType="num">
                                          <p:cBhvr>
                                            <p:cTn id="62" dur="500" fill="hold"/>
                                            <p:tgtEl>
                                              <p:spTgt spid="64"/>
                                            </p:tgtEl>
                                            <p:attrNameLst>
                                              <p:attrName>ppt_w</p:attrName>
                                            </p:attrNameLst>
                                          </p:cBhvr>
                                          <p:tavLst>
                                            <p:tav tm="0">
                                              <p:val>
                                                <p:fltVal val="0"/>
                                              </p:val>
                                            </p:tav>
                                            <p:tav tm="100000">
                                              <p:val>
                                                <p:strVal val="#ppt_w"/>
                                              </p:val>
                                            </p:tav>
                                          </p:tavLst>
                                        </p:anim>
                                        <p:anim calcmode="lin" valueType="num">
                                          <p:cBhvr>
                                            <p:cTn id="63" dur="500" fill="hold"/>
                                            <p:tgtEl>
                                              <p:spTgt spid="64"/>
                                            </p:tgtEl>
                                            <p:attrNameLst>
                                              <p:attrName>ppt_h</p:attrName>
                                            </p:attrNameLst>
                                          </p:cBhvr>
                                          <p:tavLst>
                                            <p:tav tm="0">
                                              <p:val>
                                                <p:fltVal val="0"/>
                                              </p:val>
                                            </p:tav>
                                            <p:tav tm="100000">
                                              <p:val>
                                                <p:strVal val="#ppt_h"/>
                                              </p:val>
                                            </p:tav>
                                          </p:tavLst>
                                        </p:anim>
                                        <p:animEffect transition="in" filter="fade">
                                          <p:cBhvr>
                                            <p:cTn id="64" dur="500"/>
                                            <p:tgtEl>
                                              <p:spTgt spid="64"/>
                                            </p:tgtEl>
                                          </p:cBhvr>
                                        </p:animEffect>
                                      </p:childTnLst>
                                    </p:cTn>
                                  </p:par>
                                  <p:par>
                                    <p:cTn id="65" presetID="32" presetClass="emph" presetSubtype="0" fill="hold" nodeType="withEffect">
                                      <p:stCondLst>
                                        <p:cond delay="0"/>
                                      </p:stCondLst>
                                      <p:childTnLst>
                                        <p:animRot by="120000">
                                          <p:cBhvr>
                                            <p:cTn id="66" dur="100" fill="hold">
                                              <p:stCondLst>
                                                <p:cond delay="0"/>
                                              </p:stCondLst>
                                            </p:cTn>
                                            <p:tgtEl>
                                              <p:spTgt spid="69"/>
                                            </p:tgtEl>
                                            <p:attrNameLst>
                                              <p:attrName>r</p:attrName>
                                            </p:attrNameLst>
                                          </p:cBhvr>
                                        </p:animRot>
                                        <p:animRot by="-240000">
                                          <p:cBhvr>
                                            <p:cTn id="67" dur="200" fill="hold">
                                              <p:stCondLst>
                                                <p:cond delay="200"/>
                                              </p:stCondLst>
                                            </p:cTn>
                                            <p:tgtEl>
                                              <p:spTgt spid="69"/>
                                            </p:tgtEl>
                                            <p:attrNameLst>
                                              <p:attrName>r</p:attrName>
                                            </p:attrNameLst>
                                          </p:cBhvr>
                                        </p:animRot>
                                        <p:animRot by="240000">
                                          <p:cBhvr>
                                            <p:cTn id="68" dur="200" fill="hold">
                                              <p:stCondLst>
                                                <p:cond delay="400"/>
                                              </p:stCondLst>
                                            </p:cTn>
                                            <p:tgtEl>
                                              <p:spTgt spid="69"/>
                                            </p:tgtEl>
                                            <p:attrNameLst>
                                              <p:attrName>r</p:attrName>
                                            </p:attrNameLst>
                                          </p:cBhvr>
                                        </p:animRot>
                                        <p:animRot by="-240000">
                                          <p:cBhvr>
                                            <p:cTn id="69" dur="200" fill="hold">
                                              <p:stCondLst>
                                                <p:cond delay="600"/>
                                              </p:stCondLst>
                                            </p:cTn>
                                            <p:tgtEl>
                                              <p:spTgt spid="69"/>
                                            </p:tgtEl>
                                            <p:attrNameLst>
                                              <p:attrName>r</p:attrName>
                                            </p:attrNameLst>
                                          </p:cBhvr>
                                        </p:animRot>
                                        <p:animRot by="120000">
                                          <p:cBhvr>
                                            <p:cTn id="70" dur="200" fill="hold">
                                              <p:stCondLst>
                                                <p:cond delay="800"/>
                                              </p:stCondLst>
                                            </p:cTn>
                                            <p:tgtEl>
                                              <p:spTgt spid="69"/>
                                            </p:tgtEl>
                                            <p:attrNameLst>
                                              <p:attrName>r</p:attrName>
                                            </p:attrNameLst>
                                          </p:cBhvr>
                                        </p:animRot>
                                      </p:childTnLst>
                                    </p:cTn>
                                  </p:par>
                                  <p:par>
                                    <p:cTn id="71" presetID="32" presetClass="emph" presetSubtype="0" fill="hold" nodeType="withEffect">
                                      <p:stCondLst>
                                        <p:cond delay="0"/>
                                      </p:stCondLst>
                                      <p:childTnLst>
                                        <p:animRot by="120000">
                                          <p:cBhvr>
                                            <p:cTn id="72" dur="100" fill="hold">
                                              <p:stCondLst>
                                                <p:cond delay="0"/>
                                              </p:stCondLst>
                                            </p:cTn>
                                            <p:tgtEl>
                                              <p:spTgt spid="64"/>
                                            </p:tgtEl>
                                            <p:attrNameLst>
                                              <p:attrName>r</p:attrName>
                                            </p:attrNameLst>
                                          </p:cBhvr>
                                        </p:animRot>
                                        <p:animRot by="-240000">
                                          <p:cBhvr>
                                            <p:cTn id="73" dur="200" fill="hold">
                                              <p:stCondLst>
                                                <p:cond delay="200"/>
                                              </p:stCondLst>
                                            </p:cTn>
                                            <p:tgtEl>
                                              <p:spTgt spid="64"/>
                                            </p:tgtEl>
                                            <p:attrNameLst>
                                              <p:attrName>r</p:attrName>
                                            </p:attrNameLst>
                                          </p:cBhvr>
                                        </p:animRot>
                                        <p:animRot by="240000">
                                          <p:cBhvr>
                                            <p:cTn id="74" dur="200" fill="hold">
                                              <p:stCondLst>
                                                <p:cond delay="400"/>
                                              </p:stCondLst>
                                            </p:cTn>
                                            <p:tgtEl>
                                              <p:spTgt spid="64"/>
                                            </p:tgtEl>
                                            <p:attrNameLst>
                                              <p:attrName>r</p:attrName>
                                            </p:attrNameLst>
                                          </p:cBhvr>
                                        </p:animRot>
                                        <p:animRot by="-240000">
                                          <p:cBhvr>
                                            <p:cTn id="75" dur="200" fill="hold">
                                              <p:stCondLst>
                                                <p:cond delay="600"/>
                                              </p:stCondLst>
                                            </p:cTn>
                                            <p:tgtEl>
                                              <p:spTgt spid="64"/>
                                            </p:tgtEl>
                                            <p:attrNameLst>
                                              <p:attrName>r</p:attrName>
                                            </p:attrNameLst>
                                          </p:cBhvr>
                                        </p:animRot>
                                        <p:animRot by="120000">
                                          <p:cBhvr>
                                            <p:cTn id="76" dur="200" fill="hold">
                                              <p:stCondLst>
                                                <p:cond delay="800"/>
                                              </p:stCondLst>
                                            </p:cTn>
                                            <p:tgtEl>
                                              <p:spTgt spid="6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animBg="1"/>
          <p:bldP spid="30" grpId="0" animBg="1"/>
          <p:bldP spid="45" grpId="0" animBg="1"/>
          <p:bldP spid="46" grpId="0" animBg="1"/>
          <p:bldP spid="48"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12192000"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TextBox 1"/>
          <p:cNvSpPr txBox="1"/>
          <p:nvPr/>
        </p:nvSpPr>
        <p:spPr>
          <a:xfrm>
            <a:off x="5032695" y="526316"/>
            <a:ext cx="4862456" cy="584775"/>
          </a:xfrm>
          <a:prstGeom prst="rect">
            <a:avLst/>
          </a:prstGeom>
          <a:noFill/>
        </p:spPr>
        <p:txBody>
          <a:bodyPr wrap="square" rtlCol="0">
            <a:spAutoFit/>
          </a:bodyPr>
          <a:lstStyle/>
          <a:p>
            <a:r>
              <a:rPr lang="zh-CN" altLang="en-US" sz="3200" b="1" dirty="0">
                <a:solidFill>
                  <a:srgbClr val="0197D6"/>
                </a:solidFill>
                <a:latin typeface="微软雅黑" panose="020B0503020204020204" pitchFamily="34" charset="-122"/>
                <a:ea typeface="微软雅黑" panose="020B0503020204020204" pitchFamily="34" charset="-122"/>
              </a:rPr>
              <a:t>牙外伤的注意事项</a:t>
            </a:r>
          </a:p>
        </p:txBody>
      </p:sp>
      <p:sp>
        <p:nvSpPr>
          <p:cNvPr id="29" name="任意多边形 28"/>
          <p:cNvSpPr/>
          <p:nvPr/>
        </p:nvSpPr>
        <p:spPr>
          <a:xfrm>
            <a:off x="0" y="6023466"/>
            <a:ext cx="12192000" cy="904875"/>
          </a:xfrm>
          <a:custGeom>
            <a:avLst/>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rgbClr val="7FCE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0" y="6250161"/>
            <a:ext cx="12192000" cy="904875"/>
          </a:xfrm>
          <a:custGeom>
            <a:avLst/>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rgbClr val="019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a:extLst>
              <a:ext uri="{FF2B5EF4-FFF2-40B4-BE49-F238E27FC236}">
                <a16:creationId xmlns:a16="http://schemas.microsoft.com/office/drawing/2014/main" id="{B0412DFB-A013-44E9-BCF4-FA79C4CED5DB}"/>
              </a:ext>
            </a:extLst>
          </p:cNvPr>
          <p:cNvGrpSpPr/>
          <p:nvPr/>
        </p:nvGrpSpPr>
        <p:grpSpPr>
          <a:xfrm>
            <a:off x="3614368" y="121430"/>
            <a:ext cx="1284559" cy="1284558"/>
            <a:chOff x="2132930" y="1035327"/>
            <a:chExt cx="1307248" cy="1307248"/>
          </a:xfrm>
        </p:grpSpPr>
        <p:grpSp>
          <p:nvGrpSpPr>
            <p:cNvPr id="10" name="组合 9">
              <a:extLst>
                <a:ext uri="{FF2B5EF4-FFF2-40B4-BE49-F238E27FC236}">
                  <a16:creationId xmlns:a16="http://schemas.microsoft.com/office/drawing/2014/main" id="{396C22E5-2BDC-4830-BE50-F7CEFFF6655F}"/>
                </a:ext>
              </a:extLst>
            </p:cNvPr>
            <p:cNvGrpSpPr/>
            <p:nvPr/>
          </p:nvGrpSpPr>
          <p:grpSpPr>
            <a:xfrm rot="20755360">
              <a:off x="2132930" y="1035327"/>
              <a:ext cx="1307248" cy="1307248"/>
              <a:chOff x="5153025" y="4019551"/>
              <a:chExt cx="1866899" cy="1866899"/>
            </a:xfrm>
          </p:grpSpPr>
          <p:sp>
            <p:nvSpPr>
              <p:cNvPr id="12" name="椭圆 11">
                <a:extLst>
                  <a:ext uri="{FF2B5EF4-FFF2-40B4-BE49-F238E27FC236}">
                    <a16:creationId xmlns:a16="http://schemas.microsoft.com/office/drawing/2014/main" id="{AF5E3CD0-1140-4305-9F15-A436E4312D04}"/>
                  </a:ext>
                </a:extLst>
              </p:cNvPr>
              <p:cNvSpPr/>
              <p:nvPr/>
            </p:nvSpPr>
            <p:spPr>
              <a:xfrm>
                <a:off x="5566468" y="4396051"/>
                <a:ext cx="1047657" cy="1047657"/>
              </a:xfrm>
              <a:prstGeom prst="ellipse">
                <a:avLst/>
              </a:prstGeom>
              <a:solidFill>
                <a:srgbClr val="FFC000"/>
              </a:solidFill>
              <a:ln w="22225">
                <a:solidFill>
                  <a:srgbClr val="FFC000"/>
                </a:solidFill>
              </a:ln>
              <a:effectLst>
                <a:innerShdw blurRad="241300" dist="76200">
                  <a:srgbClr val="FFFF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a:extLst>
                  <a:ext uri="{FF2B5EF4-FFF2-40B4-BE49-F238E27FC236}">
                    <a16:creationId xmlns:a16="http://schemas.microsoft.com/office/drawing/2014/main" id="{272687CA-BB15-40F6-80E0-4DEE53C88AA3}"/>
                  </a:ext>
                </a:extLst>
              </p:cNvPr>
              <p:cNvGrpSpPr/>
              <p:nvPr/>
            </p:nvGrpSpPr>
            <p:grpSpPr>
              <a:xfrm>
                <a:off x="6050915" y="4019551"/>
                <a:ext cx="71120" cy="1866899"/>
                <a:chOff x="6072187" y="3914775"/>
                <a:chExt cx="0" cy="2143125"/>
              </a:xfrm>
            </p:grpSpPr>
            <p:cxnSp>
              <p:nvCxnSpPr>
                <p:cNvPr id="23" name="直接连接符 22">
                  <a:extLst>
                    <a:ext uri="{FF2B5EF4-FFF2-40B4-BE49-F238E27FC236}">
                      <a16:creationId xmlns:a16="http://schemas.microsoft.com/office/drawing/2014/main" id="{F153AEFE-D409-4EBA-BE27-1F039C201435}"/>
                    </a:ext>
                  </a:extLst>
                </p:cNvPr>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6566EC54-30E2-4A9F-8084-452D50AE54D7}"/>
                    </a:ext>
                  </a:extLst>
                </p:cNvPr>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14" name="组合 13">
                <a:extLst>
                  <a:ext uri="{FF2B5EF4-FFF2-40B4-BE49-F238E27FC236}">
                    <a16:creationId xmlns:a16="http://schemas.microsoft.com/office/drawing/2014/main" id="{F9676561-3615-4A85-8EF9-F8B215A5F07F}"/>
                  </a:ext>
                </a:extLst>
              </p:cNvPr>
              <p:cNvGrpSpPr/>
              <p:nvPr/>
            </p:nvGrpSpPr>
            <p:grpSpPr>
              <a:xfrm rot="16200000">
                <a:off x="6050915" y="4019551"/>
                <a:ext cx="71120" cy="1866899"/>
                <a:chOff x="6072187" y="3914775"/>
                <a:chExt cx="0" cy="2143125"/>
              </a:xfrm>
            </p:grpSpPr>
            <p:cxnSp>
              <p:nvCxnSpPr>
                <p:cNvPr id="21" name="直接连接符 20">
                  <a:extLst>
                    <a:ext uri="{FF2B5EF4-FFF2-40B4-BE49-F238E27FC236}">
                      <a16:creationId xmlns:a16="http://schemas.microsoft.com/office/drawing/2014/main" id="{C0FF5CAA-A886-45B6-AE94-0DBB1FB8F9E8}"/>
                    </a:ext>
                  </a:extLst>
                </p:cNvPr>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12B0F28A-AD72-4628-820F-C819DDCD59ED}"/>
                    </a:ext>
                  </a:extLst>
                </p:cNvPr>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15" name="组合 14">
                <a:extLst>
                  <a:ext uri="{FF2B5EF4-FFF2-40B4-BE49-F238E27FC236}">
                    <a16:creationId xmlns:a16="http://schemas.microsoft.com/office/drawing/2014/main" id="{43A34632-9BBB-4EFB-8496-DAD5358682E8}"/>
                  </a:ext>
                </a:extLst>
              </p:cNvPr>
              <p:cNvGrpSpPr/>
              <p:nvPr/>
            </p:nvGrpSpPr>
            <p:grpSpPr>
              <a:xfrm rot="2700000">
                <a:off x="6050915" y="4019551"/>
                <a:ext cx="71120" cy="1866899"/>
                <a:chOff x="6072187" y="3914775"/>
                <a:chExt cx="0" cy="2143125"/>
              </a:xfrm>
            </p:grpSpPr>
            <p:cxnSp>
              <p:nvCxnSpPr>
                <p:cNvPr id="19" name="直接连接符 18">
                  <a:extLst>
                    <a:ext uri="{FF2B5EF4-FFF2-40B4-BE49-F238E27FC236}">
                      <a16:creationId xmlns:a16="http://schemas.microsoft.com/office/drawing/2014/main" id="{A4B8F596-9C16-480B-834E-4FCF6D89CB39}"/>
                    </a:ext>
                  </a:extLst>
                </p:cNvPr>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1A4483E3-A9B5-41AC-881C-F0168CBC8421}"/>
                    </a:ext>
                  </a:extLst>
                </p:cNvPr>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16" name="组合 15">
                <a:extLst>
                  <a:ext uri="{FF2B5EF4-FFF2-40B4-BE49-F238E27FC236}">
                    <a16:creationId xmlns:a16="http://schemas.microsoft.com/office/drawing/2014/main" id="{2D9ED2F6-A502-43C4-A0F6-449FA72C2C81}"/>
                  </a:ext>
                </a:extLst>
              </p:cNvPr>
              <p:cNvGrpSpPr/>
              <p:nvPr/>
            </p:nvGrpSpPr>
            <p:grpSpPr>
              <a:xfrm rot="18900000" flipH="1">
                <a:off x="6050915" y="4019551"/>
                <a:ext cx="71120" cy="1866899"/>
                <a:chOff x="6072187" y="3914775"/>
                <a:chExt cx="0" cy="2143125"/>
              </a:xfrm>
            </p:grpSpPr>
            <p:cxnSp>
              <p:nvCxnSpPr>
                <p:cNvPr id="17" name="直接连接符 16">
                  <a:extLst>
                    <a:ext uri="{FF2B5EF4-FFF2-40B4-BE49-F238E27FC236}">
                      <a16:creationId xmlns:a16="http://schemas.microsoft.com/office/drawing/2014/main" id="{4706947B-E6C0-4993-83A0-85513AC19561}"/>
                    </a:ext>
                  </a:extLst>
                </p:cNvPr>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E1F872F7-69DD-45CE-AB6B-49C95DCBFB24}"/>
                    </a:ext>
                  </a:extLst>
                </p:cNvPr>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sp>
          <p:nvSpPr>
            <p:cNvPr id="11" name="弧形 10">
              <a:extLst>
                <a:ext uri="{FF2B5EF4-FFF2-40B4-BE49-F238E27FC236}">
                  <a16:creationId xmlns:a16="http://schemas.microsoft.com/office/drawing/2014/main" id="{B116167E-2AD8-4768-B26A-1F7D4256699F}"/>
                </a:ext>
              </a:extLst>
            </p:cNvPr>
            <p:cNvSpPr/>
            <p:nvPr/>
          </p:nvSpPr>
          <p:spPr>
            <a:xfrm>
              <a:off x="2477044" y="1366932"/>
              <a:ext cx="594214" cy="594214"/>
            </a:xfrm>
            <a:prstGeom prst="arc">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45" name="任意多边形 162">
            <a:extLst>
              <a:ext uri="{FF2B5EF4-FFF2-40B4-BE49-F238E27FC236}">
                <a16:creationId xmlns:a16="http://schemas.microsoft.com/office/drawing/2014/main" id="{78500D64-A4D7-45D4-946F-05FBEBC9755F}"/>
              </a:ext>
            </a:extLst>
          </p:cNvPr>
          <p:cNvSpPr/>
          <p:nvPr/>
        </p:nvSpPr>
        <p:spPr>
          <a:xfrm>
            <a:off x="7755513" y="6934496"/>
            <a:ext cx="3728731" cy="914400"/>
          </a:xfrm>
          <a:custGeom>
            <a:avLst/>
            <a:gdLst>
              <a:gd name="connsiteX0" fmla="*/ 2388870 w 3188970"/>
              <a:gd name="connsiteY0" fmla="*/ 0 h 1428750"/>
              <a:gd name="connsiteX1" fmla="*/ 3188970 w 3188970"/>
              <a:gd name="connsiteY1" fmla="*/ 1428750 h 1428750"/>
              <a:gd name="connsiteX2" fmla="*/ 2125980 w 3188970"/>
              <a:gd name="connsiteY2" fmla="*/ 1428750 h 1428750"/>
              <a:gd name="connsiteX3" fmla="*/ 1588770 w 3188970"/>
              <a:gd name="connsiteY3" fmla="*/ 1428750 h 1428750"/>
              <a:gd name="connsiteX4" fmla="*/ 0 w 3188970"/>
              <a:gd name="connsiteY4" fmla="*/ 1428750 h 1428750"/>
              <a:gd name="connsiteX5" fmla="*/ 1062990 w 3188970"/>
              <a:gd name="connsiteY5" fmla="*/ 468630 h 1428750"/>
              <a:gd name="connsiteX6" fmla="*/ 1769221 w 3188970"/>
              <a:gd name="connsiteY6" fmla="*/ 1106516 h 142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88970" h="1428750">
                <a:moveTo>
                  <a:pt x="2388870" y="0"/>
                </a:moveTo>
                <a:lnTo>
                  <a:pt x="3188970" y="1428750"/>
                </a:lnTo>
                <a:lnTo>
                  <a:pt x="2125980" y="1428750"/>
                </a:lnTo>
                <a:lnTo>
                  <a:pt x="1588770" y="1428750"/>
                </a:lnTo>
                <a:lnTo>
                  <a:pt x="0" y="1428750"/>
                </a:lnTo>
                <a:lnTo>
                  <a:pt x="1062990" y="468630"/>
                </a:lnTo>
                <a:lnTo>
                  <a:pt x="1769221" y="1106516"/>
                </a:lnTo>
                <a:close/>
              </a:path>
            </a:pathLst>
          </a:custGeom>
          <a:solidFill>
            <a:srgbClr val="91F0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任意多边形 163">
            <a:extLst>
              <a:ext uri="{FF2B5EF4-FFF2-40B4-BE49-F238E27FC236}">
                <a16:creationId xmlns:a16="http://schemas.microsoft.com/office/drawing/2014/main" id="{ACE6A1A8-D1A5-4E85-BC5D-9F108A599B3C}"/>
              </a:ext>
            </a:extLst>
          </p:cNvPr>
          <p:cNvSpPr/>
          <p:nvPr/>
        </p:nvSpPr>
        <p:spPr>
          <a:xfrm>
            <a:off x="7043351" y="6670804"/>
            <a:ext cx="3356012" cy="1162594"/>
          </a:xfrm>
          <a:custGeom>
            <a:avLst/>
            <a:gdLst>
              <a:gd name="connsiteX0" fmla="*/ 2388870 w 3188970"/>
              <a:gd name="connsiteY0" fmla="*/ 0 h 1428750"/>
              <a:gd name="connsiteX1" fmla="*/ 3188970 w 3188970"/>
              <a:gd name="connsiteY1" fmla="*/ 1428750 h 1428750"/>
              <a:gd name="connsiteX2" fmla="*/ 2125980 w 3188970"/>
              <a:gd name="connsiteY2" fmla="*/ 1428750 h 1428750"/>
              <a:gd name="connsiteX3" fmla="*/ 1588770 w 3188970"/>
              <a:gd name="connsiteY3" fmla="*/ 1428750 h 1428750"/>
              <a:gd name="connsiteX4" fmla="*/ 0 w 3188970"/>
              <a:gd name="connsiteY4" fmla="*/ 1428750 h 1428750"/>
              <a:gd name="connsiteX5" fmla="*/ 1062990 w 3188970"/>
              <a:gd name="connsiteY5" fmla="*/ 468630 h 1428750"/>
              <a:gd name="connsiteX6" fmla="*/ 1769221 w 3188970"/>
              <a:gd name="connsiteY6" fmla="*/ 1106516 h 142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88970" h="1428750">
                <a:moveTo>
                  <a:pt x="2388870" y="0"/>
                </a:moveTo>
                <a:lnTo>
                  <a:pt x="3188970" y="1428750"/>
                </a:lnTo>
                <a:lnTo>
                  <a:pt x="2125980" y="1428750"/>
                </a:lnTo>
                <a:lnTo>
                  <a:pt x="1588770" y="1428750"/>
                </a:lnTo>
                <a:lnTo>
                  <a:pt x="0" y="1428750"/>
                </a:lnTo>
                <a:lnTo>
                  <a:pt x="1062990" y="468630"/>
                </a:lnTo>
                <a:lnTo>
                  <a:pt x="1769221" y="1106516"/>
                </a:lnTo>
                <a:close/>
              </a:path>
            </a:pathLst>
          </a:custGeom>
          <a:solidFill>
            <a:srgbClr val="0DDBF1">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圆角矩形 84">
            <a:extLst>
              <a:ext uri="{FF2B5EF4-FFF2-40B4-BE49-F238E27FC236}">
                <a16:creationId xmlns:a16="http://schemas.microsoft.com/office/drawing/2014/main" id="{6297B8ED-DA16-4F50-AD9C-AE5FFA45C51C}"/>
              </a:ext>
            </a:extLst>
          </p:cNvPr>
          <p:cNvSpPr/>
          <p:nvPr/>
        </p:nvSpPr>
        <p:spPr>
          <a:xfrm>
            <a:off x="689813" y="1735441"/>
            <a:ext cx="7296294" cy="3915392"/>
          </a:xfrm>
          <a:prstGeom prst="roundRect">
            <a:avLst>
              <a:gd name="adj" fmla="val 732"/>
            </a:avLst>
          </a:prstGeom>
          <a:solidFill>
            <a:srgbClr val="0197D6">
              <a:alpha val="52000"/>
            </a:srgbClr>
          </a:solidFill>
          <a:ln w="12700">
            <a:solidFill>
              <a:srgbClr val="91F0FD"/>
            </a:solidFill>
          </a:ln>
          <a:effectLst>
            <a:outerShdw blurRad="1651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矩形 66">
            <a:extLst>
              <a:ext uri="{FF2B5EF4-FFF2-40B4-BE49-F238E27FC236}">
                <a16:creationId xmlns:a16="http://schemas.microsoft.com/office/drawing/2014/main" id="{13B92113-8103-4275-975E-BB9E0BA3D86E}"/>
              </a:ext>
            </a:extLst>
          </p:cNvPr>
          <p:cNvSpPr/>
          <p:nvPr/>
        </p:nvSpPr>
        <p:spPr>
          <a:xfrm>
            <a:off x="1112141" y="1880996"/>
            <a:ext cx="6540137" cy="3465179"/>
          </a:xfrm>
          <a:prstGeom prst="rect">
            <a:avLst/>
          </a:prstGeom>
        </p:spPr>
        <p:txBody>
          <a:bodyPr wrap="square">
            <a:spAutoFit/>
          </a:bodyPr>
          <a:lstStyle/>
          <a:p>
            <a:pPr marL="285750" indent="-285750">
              <a:lnSpc>
                <a:spcPct val="200000"/>
              </a:lnSpc>
              <a:buFont typeface="Wingdings" panose="05000000000000000000" pitchFamily="2" charset="2"/>
              <a:buChar char="Ø"/>
            </a:pPr>
            <a:r>
              <a:rPr lang="zh-CN" altLang="en-US" sz="1600" dirty="0">
                <a:solidFill>
                  <a:schemeClr val="bg1"/>
                </a:solidFill>
                <a:latin typeface="微软雅黑" panose="020B0503020204020204" pitchFamily="34" charset="-122"/>
                <a:ea typeface="微软雅黑" panose="020B0503020204020204" pitchFamily="34" charset="-122"/>
              </a:rPr>
              <a:t>受伤后，应立即到医院就诊。</a:t>
            </a:r>
          </a:p>
          <a:p>
            <a:pPr marL="285750" indent="-285750">
              <a:lnSpc>
                <a:spcPct val="200000"/>
              </a:lnSpc>
              <a:buFont typeface="Wingdings" panose="05000000000000000000" pitchFamily="2" charset="2"/>
              <a:buChar char="Ø"/>
            </a:pPr>
            <a:r>
              <a:rPr lang="zh-CN" altLang="en-US" sz="1600" dirty="0">
                <a:solidFill>
                  <a:schemeClr val="bg1"/>
                </a:solidFill>
                <a:latin typeface="微软雅黑" panose="020B0503020204020204" pitchFamily="34" charset="-122"/>
                <a:ea typeface="微软雅黑" panose="020B0503020204020204" pitchFamily="34" charset="-122"/>
              </a:rPr>
              <a:t>如整个牙脱落，要用凉开水或自来水冲洗掉牙表面的污物，不要刷、刮牙根部，将冲洗干净的牙放回到牙槽窝中，或将牙泡在新鲜的冷牛奶、生理盐水或含在口腔内舌下，迅速到医院就诊。牙离开口腔的时间越短，再植成功的几率越大，最好在</a:t>
            </a:r>
            <a:r>
              <a:rPr lang="en-US" altLang="zh-CN" sz="1600" dirty="0">
                <a:solidFill>
                  <a:schemeClr val="bg1"/>
                </a:solidFill>
                <a:latin typeface="微软雅黑" panose="020B0503020204020204" pitchFamily="34" charset="-122"/>
                <a:ea typeface="微软雅黑" panose="020B0503020204020204" pitchFamily="34" charset="-122"/>
              </a:rPr>
              <a:t>30</a:t>
            </a:r>
            <a:r>
              <a:rPr lang="zh-CN" altLang="en-US" sz="1600" dirty="0">
                <a:solidFill>
                  <a:schemeClr val="bg1"/>
                </a:solidFill>
                <a:latin typeface="微软雅黑" panose="020B0503020204020204" pitchFamily="34" charset="-122"/>
                <a:ea typeface="微软雅黑" panose="020B0503020204020204" pitchFamily="34" charset="-122"/>
              </a:rPr>
              <a:t>分钟内接受治疗。</a:t>
            </a:r>
          </a:p>
          <a:p>
            <a:pPr marL="285750" indent="-285750">
              <a:lnSpc>
                <a:spcPct val="200000"/>
              </a:lnSpc>
              <a:buFont typeface="Wingdings" panose="05000000000000000000" pitchFamily="2" charset="2"/>
              <a:buChar char="Ø"/>
            </a:pPr>
            <a:r>
              <a:rPr lang="zh-CN" altLang="en-US" sz="1600" dirty="0">
                <a:solidFill>
                  <a:schemeClr val="bg1"/>
                </a:solidFill>
                <a:latin typeface="微软雅黑" panose="020B0503020204020204" pitchFamily="34" charset="-122"/>
                <a:ea typeface="微软雅黑" panose="020B0503020204020204" pitchFamily="34" charset="-122"/>
              </a:rPr>
              <a:t>对于牙外伤的防护，提倡儿童在运动时使用保护牙托，当脸部部和头部受到击打时可以起到保护牙的作用 </a:t>
            </a:r>
          </a:p>
        </p:txBody>
      </p:sp>
      <p:pic>
        <p:nvPicPr>
          <p:cNvPr id="3" name="图片 2">
            <a:extLst>
              <a:ext uri="{FF2B5EF4-FFF2-40B4-BE49-F238E27FC236}">
                <a16:creationId xmlns:a16="http://schemas.microsoft.com/office/drawing/2014/main" id="{6830EBF2-6298-4E38-930A-46448CD5393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823" b="11966"/>
          <a:stretch/>
        </p:blipFill>
        <p:spPr>
          <a:xfrm>
            <a:off x="7486281" y="2700121"/>
            <a:ext cx="4440368" cy="3384031"/>
          </a:xfrm>
          <a:prstGeom prst="rect">
            <a:avLst/>
          </a:prstGeom>
        </p:spPr>
      </p:pic>
    </p:spTree>
    <p:extLst>
      <p:ext uri="{BB962C8B-B14F-4D97-AF65-F5344CB8AC3E}">
        <p14:creationId xmlns:p14="http://schemas.microsoft.com/office/powerpoint/2010/main" val="1509943142"/>
      </p:ext>
    </p:extLst>
  </p:cSld>
  <p:clrMapOvr>
    <a:masterClrMapping/>
  </p:clrMapOvr>
  <mc:AlternateContent xmlns:mc="http://schemas.openxmlformats.org/markup-compatibility/2006" xmlns:p14="http://schemas.microsoft.com/office/powerpoint/2010/main">
    <mc:Choice Requires="p14">
      <p:transition spd="slow" p14:dur="2500" advTm="4000">
        <p:fade/>
      </p:transition>
    </mc:Choice>
    <mc:Fallback xmlns="">
      <p:transition spd="slow" advTm="4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500"/>
                                            <p:tgtEl>
                                              <p:spTgt spid="29"/>
                                            </p:tgtEl>
                                          </p:cBhvr>
                                        </p:animEffect>
                                        <p:anim calcmode="lin" valueType="num">
                                          <p:cBhvr>
                                            <p:cTn id="8" dur="1500" fill="hold"/>
                                            <p:tgtEl>
                                              <p:spTgt spid="29"/>
                                            </p:tgtEl>
                                            <p:attrNameLst>
                                              <p:attrName>ppt_x</p:attrName>
                                            </p:attrNameLst>
                                          </p:cBhvr>
                                          <p:tavLst>
                                            <p:tav tm="0">
                                              <p:val>
                                                <p:strVal val="#ppt_x"/>
                                              </p:val>
                                            </p:tav>
                                            <p:tav tm="100000">
                                              <p:val>
                                                <p:strVal val="#ppt_x"/>
                                              </p:val>
                                            </p:tav>
                                          </p:tavLst>
                                        </p:anim>
                                        <p:anim calcmode="lin" valueType="num">
                                          <p:cBhvr>
                                            <p:cTn id="9" dur="15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250"/>
                                            <p:tgtEl>
                                              <p:spTgt spid="30"/>
                                            </p:tgtEl>
                                          </p:cBhvr>
                                        </p:animEffect>
                                        <p:anim calcmode="lin" valueType="num">
                                          <p:cBhvr>
                                            <p:cTn id="13" dur="1250" fill="hold"/>
                                            <p:tgtEl>
                                              <p:spTgt spid="30"/>
                                            </p:tgtEl>
                                            <p:attrNameLst>
                                              <p:attrName>ppt_x</p:attrName>
                                            </p:attrNameLst>
                                          </p:cBhvr>
                                          <p:tavLst>
                                            <p:tav tm="0">
                                              <p:val>
                                                <p:strVal val="#ppt_x"/>
                                              </p:val>
                                            </p:tav>
                                            <p:tav tm="100000">
                                              <p:val>
                                                <p:strVal val="#ppt_x"/>
                                              </p:val>
                                            </p:tav>
                                          </p:tavLst>
                                        </p:anim>
                                        <p:anim calcmode="lin" valueType="num">
                                          <p:cBhvr>
                                            <p:cTn id="14" dur="1250" fill="hold"/>
                                            <p:tgtEl>
                                              <p:spTgt spid="30"/>
                                            </p:tgtEl>
                                            <p:attrNameLst>
                                              <p:attrName>ppt_y</p:attrName>
                                            </p:attrNameLst>
                                          </p:cBhvr>
                                          <p:tavLst>
                                            <p:tav tm="0">
                                              <p:val>
                                                <p:strVal val="#ppt_y+.1"/>
                                              </p:val>
                                            </p:tav>
                                            <p:tav tm="100000">
                                              <p:val>
                                                <p:strVal val="#ppt_y"/>
                                              </p:val>
                                            </p:tav>
                                          </p:tavLst>
                                        </p:anim>
                                      </p:childTnLst>
                                    </p:cTn>
                                  </p:par>
                                  <p:par>
                                    <p:cTn id="15" presetID="2" presetClass="entr" presetSubtype="4" fill="hold" nodeType="withEffect" p14:presetBounceEnd="44000">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14:bounceEnd="44000">
                                          <p:cBhvr additive="base">
                                            <p:cTn id="17" dur="1500" fill="hold"/>
                                            <p:tgtEl>
                                              <p:spTgt spid="9"/>
                                            </p:tgtEl>
                                            <p:attrNameLst>
                                              <p:attrName>ppt_x</p:attrName>
                                            </p:attrNameLst>
                                          </p:cBhvr>
                                          <p:tavLst>
                                            <p:tav tm="0">
                                              <p:val>
                                                <p:strVal val="#ppt_x"/>
                                              </p:val>
                                            </p:tav>
                                            <p:tav tm="100000">
                                              <p:val>
                                                <p:strVal val="#ppt_x"/>
                                              </p:val>
                                            </p:tav>
                                          </p:tavLst>
                                        </p:anim>
                                        <p:anim calcmode="lin" valueType="num" p14:bounceEnd="44000">
                                          <p:cBhvr additive="base">
                                            <p:cTn id="18" dur="1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randombar(horizontal)">
                                          <p:cBhvr>
                                            <p:cTn id="23" dur="500"/>
                                            <p:tgtEl>
                                              <p:spTgt spid="26"/>
                                            </p:tgtEl>
                                          </p:cBhvr>
                                        </p:animEffect>
                                      </p:childTnLst>
                                    </p:cTn>
                                  </p:par>
                                  <p:par>
                                    <p:cTn id="24" presetID="8" presetClass="emph" presetSubtype="0" fill="hold" nodeType="withEffect">
                                      <p:stCondLst>
                                        <p:cond delay="0"/>
                                      </p:stCondLst>
                                      <p:childTnLst>
                                        <p:animRot by="21600000">
                                          <p:cBhvr>
                                            <p:cTn id="25" dur="3500" fill="hold"/>
                                            <p:tgtEl>
                                              <p:spTgt spid="9"/>
                                            </p:tgtEl>
                                            <p:attrNameLst>
                                              <p:attrName>r</p:attrName>
                                            </p:attrNameLst>
                                          </p:cBhvr>
                                        </p:animRot>
                                      </p:childTnLst>
                                    </p:cTn>
                                  </p:par>
                                  <p:par>
                                    <p:cTn id="26" presetID="42" presetClass="entr" presetSubtype="0" fill="hold" grpId="0" nodeType="with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fade">
                                          <p:cBhvr>
                                            <p:cTn id="28" dur="1000"/>
                                            <p:tgtEl>
                                              <p:spTgt spid="46"/>
                                            </p:tgtEl>
                                          </p:cBhvr>
                                        </p:animEffect>
                                        <p:anim calcmode="lin" valueType="num">
                                          <p:cBhvr>
                                            <p:cTn id="29" dur="1000" fill="hold"/>
                                            <p:tgtEl>
                                              <p:spTgt spid="46"/>
                                            </p:tgtEl>
                                            <p:attrNameLst>
                                              <p:attrName>ppt_x</p:attrName>
                                            </p:attrNameLst>
                                          </p:cBhvr>
                                          <p:tavLst>
                                            <p:tav tm="0">
                                              <p:val>
                                                <p:strVal val="#ppt_x"/>
                                              </p:val>
                                            </p:tav>
                                            <p:tav tm="100000">
                                              <p:val>
                                                <p:strVal val="#ppt_x"/>
                                              </p:val>
                                            </p:tav>
                                          </p:tavLst>
                                        </p:anim>
                                        <p:anim calcmode="lin" valueType="num">
                                          <p:cBhvr>
                                            <p:cTn id="30" dur="1000" fill="hold"/>
                                            <p:tgtEl>
                                              <p:spTgt spid="46"/>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50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250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par>
                                    <p:cTn id="41" presetID="22" presetClass="entr" presetSubtype="1" fill="hold" grpId="0" nodeType="withEffect">
                                      <p:stCondLst>
                                        <p:cond delay="5500"/>
                                      </p:stCondLst>
                                      <p:childTnLst>
                                        <p:set>
                                          <p:cBhvr>
                                            <p:cTn id="42" dur="1" fill="hold">
                                              <p:stCondLst>
                                                <p:cond delay="0"/>
                                              </p:stCondLst>
                                            </p:cTn>
                                            <p:tgtEl>
                                              <p:spTgt spid="67"/>
                                            </p:tgtEl>
                                            <p:attrNameLst>
                                              <p:attrName>style.visibility</p:attrName>
                                            </p:attrNameLst>
                                          </p:cBhvr>
                                          <p:to>
                                            <p:strVal val="visible"/>
                                          </p:to>
                                        </p:set>
                                        <p:animEffect transition="in" filter="wipe(up)">
                                          <p:cBhvr>
                                            <p:cTn id="43" dur="2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animBg="1"/>
          <p:bldP spid="30" grpId="0" animBg="1"/>
          <p:bldP spid="45" grpId="0" animBg="1"/>
          <p:bldP spid="46" grpId="0" animBg="1"/>
          <p:bldP spid="56" grpId="0" animBg="1"/>
          <p:bldP spid="6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500"/>
                                            <p:tgtEl>
                                              <p:spTgt spid="29"/>
                                            </p:tgtEl>
                                          </p:cBhvr>
                                        </p:animEffect>
                                        <p:anim calcmode="lin" valueType="num">
                                          <p:cBhvr>
                                            <p:cTn id="8" dur="1500" fill="hold"/>
                                            <p:tgtEl>
                                              <p:spTgt spid="29"/>
                                            </p:tgtEl>
                                            <p:attrNameLst>
                                              <p:attrName>ppt_x</p:attrName>
                                            </p:attrNameLst>
                                          </p:cBhvr>
                                          <p:tavLst>
                                            <p:tav tm="0">
                                              <p:val>
                                                <p:strVal val="#ppt_x"/>
                                              </p:val>
                                            </p:tav>
                                            <p:tav tm="100000">
                                              <p:val>
                                                <p:strVal val="#ppt_x"/>
                                              </p:val>
                                            </p:tav>
                                          </p:tavLst>
                                        </p:anim>
                                        <p:anim calcmode="lin" valueType="num">
                                          <p:cBhvr>
                                            <p:cTn id="9" dur="15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250"/>
                                            <p:tgtEl>
                                              <p:spTgt spid="30"/>
                                            </p:tgtEl>
                                          </p:cBhvr>
                                        </p:animEffect>
                                        <p:anim calcmode="lin" valueType="num">
                                          <p:cBhvr>
                                            <p:cTn id="13" dur="1250" fill="hold"/>
                                            <p:tgtEl>
                                              <p:spTgt spid="30"/>
                                            </p:tgtEl>
                                            <p:attrNameLst>
                                              <p:attrName>ppt_x</p:attrName>
                                            </p:attrNameLst>
                                          </p:cBhvr>
                                          <p:tavLst>
                                            <p:tav tm="0">
                                              <p:val>
                                                <p:strVal val="#ppt_x"/>
                                              </p:val>
                                            </p:tav>
                                            <p:tav tm="100000">
                                              <p:val>
                                                <p:strVal val="#ppt_x"/>
                                              </p:val>
                                            </p:tav>
                                          </p:tavLst>
                                        </p:anim>
                                        <p:anim calcmode="lin" valueType="num">
                                          <p:cBhvr>
                                            <p:cTn id="14" dur="1250" fill="hold"/>
                                            <p:tgtEl>
                                              <p:spTgt spid="30"/>
                                            </p:tgtEl>
                                            <p:attrNameLst>
                                              <p:attrName>ppt_y</p:attrName>
                                            </p:attrNameLst>
                                          </p:cBhvr>
                                          <p:tavLst>
                                            <p:tav tm="0">
                                              <p:val>
                                                <p:strVal val="#ppt_y+.1"/>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1500" fill="hold"/>
                                            <p:tgtEl>
                                              <p:spTgt spid="9"/>
                                            </p:tgtEl>
                                            <p:attrNameLst>
                                              <p:attrName>ppt_x</p:attrName>
                                            </p:attrNameLst>
                                          </p:cBhvr>
                                          <p:tavLst>
                                            <p:tav tm="0">
                                              <p:val>
                                                <p:strVal val="#ppt_x"/>
                                              </p:val>
                                            </p:tav>
                                            <p:tav tm="100000">
                                              <p:val>
                                                <p:strVal val="#ppt_x"/>
                                              </p:val>
                                            </p:tav>
                                          </p:tavLst>
                                        </p:anim>
                                        <p:anim calcmode="lin" valueType="num">
                                          <p:cBhvr additive="base">
                                            <p:cTn id="18" dur="1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randombar(horizontal)">
                                          <p:cBhvr>
                                            <p:cTn id="23" dur="500"/>
                                            <p:tgtEl>
                                              <p:spTgt spid="26"/>
                                            </p:tgtEl>
                                          </p:cBhvr>
                                        </p:animEffect>
                                      </p:childTnLst>
                                    </p:cTn>
                                  </p:par>
                                  <p:par>
                                    <p:cTn id="24" presetID="8" presetClass="emph" presetSubtype="0" fill="hold" nodeType="withEffect">
                                      <p:stCondLst>
                                        <p:cond delay="0"/>
                                      </p:stCondLst>
                                      <p:childTnLst>
                                        <p:animRot by="21600000">
                                          <p:cBhvr>
                                            <p:cTn id="25" dur="3500" fill="hold"/>
                                            <p:tgtEl>
                                              <p:spTgt spid="9"/>
                                            </p:tgtEl>
                                            <p:attrNameLst>
                                              <p:attrName>r</p:attrName>
                                            </p:attrNameLst>
                                          </p:cBhvr>
                                        </p:animRot>
                                      </p:childTnLst>
                                    </p:cTn>
                                  </p:par>
                                  <p:par>
                                    <p:cTn id="26" presetID="42" presetClass="entr" presetSubtype="0" fill="hold" grpId="0" nodeType="with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fade">
                                          <p:cBhvr>
                                            <p:cTn id="28" dur="1000"/>
                                            <p:tgtEl>
                                              <p:spTgt spid="46"/>
                                            </p:tgtEl>
                                          </p:cBhvr>
                                        </p:animEffect>
                                        <p:anim calcmode="lin" valueType="num">
                                          <p:cBhvr>
                                            <p:cTn id="29" dur="1000" fill="hold"/>
                                            <p:tgtEl>
                                              <p:spTgt spid="46"/>
                                            </p:tgtEl>
                                            <p:attrNameLst>
                                              <p:attrName>ppt_x</p:attrName>
                                            </p:attrNameLst>
                                          </p:cBhvr>
                                          <p:tavLst>
                                            <p:tav tm="0">
                                              <p:val>
                                                <p:strVal val="#ppt_x"/>
                                              </p:val>
                                            </p:tav>
                                            <p:tav tm="100000">
                                              <p:val>
                                                <p:strVal val="#ppt_x"/>
                                              </p:val>
                                            </p:tav>
                                          </p:tavLst>
                                        </p:anim>
                                        <p:anim calcmode="lin" valueType="num">
                                          <p:cBhvr>
                                            <p:cTn id="30" dur="1000" fill="hold"/>
                                            <p:tgtEl>
                                              <p:spTgt spid="46"/>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50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250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par>
                                    <p:cTn id="41" presetID="22" presetClass="entr" presetSubtype="1" fill="hold" grpId="0" nodeType="withEffect">
                                      <p:stCondLst>
                                        <p:cond delay="5500"/>
                                      </p:stCondLst>
                                      <p:childTnLst>
                                        <p:set>
                                          <p:cBhvr>
                                            <p:cTn id="42" dur="1" fill="hold">
                                              <p:stCondLst>
                                                <p:cond delay="0"/>
                                              </p:stCondLst>
                                            </p:cTn>
                                            <p:tgtEl>
                                              <p:spTgt spid="67"/>
                                            </p:tgtEl>
                                            <p:attrNameLst>
                                              <p:attrName>style.visibility</p:attrName>
                                            </p:attrNameLst>
                                          </p:cBhvr>
                                          <p:to>
                                            <p:strVal val="visible"/>
                                          </p:to>
                                        </p:set>
                                        <p:animEffect transition="in" filter="wipe(up)">
                                          <p:cBhvr>
                                            <p:cTn id="43" dur="2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animBg="1"/>
          <p:bldP spid="30" grpId="0" animBg="1"/>
          <p:bldP spid="45" grpId="0" animBg="1"/>
          <p:bldP spid="46" grpId="0" animBg="1"/>
          <p:bldP spid="56" grpId="0" animBg="1"/>
          <p:bldP spid="67"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a:extLst>
              <a:ext uri="{FF2B5EF4-FFF2-40B4-BE49-F238E27FC236}">
                <a16:creationId xmlns:a16="http://schemas.microsoft.com/office/drawing/2014/main" id="{F9F7A9FC-686C-4D21-8658-DBEBEDB4E4AE}"/>
              </a:ext>
            </a:extLst>
          </p:cNvPr>
          <p:cNvPicPr>
            <a:picLocks noChangeAspect="1"/>
          </p:cNvPicPr>
          <p:nvPr/>
        </p:nvPicPr>
        <p:blipFill rotWithShape="1">
          <a:blip r:embed="rId3">
            <a:extLst>
              <a:ext uri="{28A0092B-C50C-407E-A947-70E740481C1C}">
                <a14:useLocalDpi xmlns:a14="http://schemas.microsoft.com/office/drawing/2010/main" val="0"/>
              </a:ext>
            </a:extLst>
          </a:blip>
          <a:srcRect b="14680"/>
          <a:stretch/>
        </p:blipFill>
        <p:spPr>
          <a:xfrm>
            <a:off x="0" y="0"/>
            <a:ext cx="12192000" cy="6273800"/>
          </a:xfrm>
          <a:prstGeom prst="rect">
            <a:avLst/>
          </a:prstGeom>
        </p:spPr>
      </p:pic>
      <p:cxnSp>
        <p:nvCxnSpPr>
          <p:cNvPr id="7" name="直接连接符 6"/>
          <p:cNvCxnSpPr/>
          <p:nvPr/>
        </p:nvCxnSpPr>
        <p:spPr>
          <a:xfrm>
            <a:off x="3641834" y="3243950"/>
            <a:ext cx="1643449" cy="630195"/>
          </a:xfrm>
          <a:prstGeom prst="line">
            <a:avLst/>
          </a:prstGeom>
          <a:ln>
            <a:solidFill>
              <a:srgbClr val="19B4C9"/>
            </a:solidFill>
            <a:prstDash val="sysDash"/>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1860645" y="4014293"/>
            <a:ext cx="1810635" cy="400110"/>
          </a:xfrm>
          <a:prstGeom prst="rect">
            <a:avLst/>
          </a:prstGeom>
          <a:noFill/>
        </p:spPr>
        <p:txBody>
          <a:bodyPr wrap="square" rtlCol="0">
            <a:spAutoFit/>
          </a:bodyPr>
          <a:lstStyle/>
          <a:p>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认识牙齿</a:t>
            </a:r>
          </a:p>
        </p:txBody>
      </p:sp>
      <p:grpSp>
        <p:nvGrpSpPr>
          <p:cNvPr id="16" name="组合 15"/>
          <p:cNvGrpSpPr/>
          <p:nvPr/>
        </p:nvGrpSpPr>
        <p:grpSpPr>
          <a:xfrm>
            <a:off x="2202579" y="2383804"/>
            <a:ext cx="1172591" cy="1179462"/>
            <a:chOff x="1267237" y="4149067"/>
            <a:chExt cx="1172591" cy="1179462"/>
          </a:xfrm>
        </p:grpSpPr>
        <p:sp>
          <p:nvSpPr>
            <p:cNvPr id="17" name="五角星 2"/>
            <p:cNvSpPr/>
            <p:nvPr/>
          </p:nvSpPr>
          <p:spPr>
            <a:xfrm rot="1013228">
              <a:off x="1267237" y="4149067"/>
              <a:ext cx="1172591" cy="117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C000"/>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prstMaterial="plastic">
              <a:bevelT w="438150" h="158750" prst="angle"/>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1496257" y="4521472"/>
              <a:ext cx="729687" cy="584775"/>
            </a:xfrm>
            <a:prstGeom prst="rect">
              <a:avLst/>
            </a:prstGeom>
            <a:noFill/>
            <a:ln>
              <a:noFill/>
            </a:ln>
          </p:spPr>
          <p:txBody>
            <a:bodyPr wrap="none" rtlCol="0">
              <a:spAutoFit/>
            </a:bodyPr>
            <a:lstStyle/>
            <a:p>
              <a:r>
                <a:rPr lang="en-US" altLang="zh-CN" sz="3200" dirty="0">
                  <a:ln w="25400">
                    <a:solidFill>
                      <a:srgbClr val="FFC000"/>
                    </a:solidFill>
                  </a:ln>
                  <a:solidFill>
                    <a:schemeClr val="bg1"/>
                  </a:solidFill>
                  <a:latin typeface="方正超粗黑简体" panose="03000509000000000000" pitchFamily="65" charset="-122"/>
                  <a:ea typeface="方正超粗黑简体" panose="03000509000000000000" pitchFamily="65" charset="-122"/>
                </a:rPr>
                <a:t>01</a:t>
              </a:r>
              <a:endParaRPr lang="zh-CN" altLang="en-US" sz="3200" dirty="0">
                <a:ln w="25400">
                  <a:solidFill>
                    <a:srgbClr val="FFC000"/>
                  </a:solidFill>
                </a:ln>
                <a:solidFill>
                  <a:schemeClr val="bg1"/>
                </a:solidFill>
                <a:latin typeface="方正超粗黑简体" panose="03000509000000000000" pitchFamily="65" charset="-122"/>
                <a:ea typeface="方正超粗黑简体" panose="03000509000000000000" pitchFamily="65" charset="-122"/>
              </a:endParaRPr>
            </a:p>
          </p:txBody>
        </p:sp>
      </p:grpSp>
      <p:sp>
        <p:nvSpPr>
          <p:cNvPr id="28" name="椭圆 27"/>
          <p:cNvSpPr/>
          <p:nvPr/>
        </p:nvSpPr>
        <p:spPr>
          <a:xfrm>
            <a:off x="1985666" y="2188902"/>
            <a:ext cx="1643449" cy="1643449"/>
          </a:xfrm>
          <a:prstGeom prst="ellipse">
            <a:avLst/>
          </a:prstGeom>
          <a:noFill/>
          <a:ln>
            <a:solidFill>
              <a:srgbClr val="19B4C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十字星 28"/>
          <p:cNvSpPr/>
          <p:nvPr/>
        </p:nvSpPr>
        <p:spPr>
          <a:xfrm rot="20953261">
            <a:off x="3176539" y="2202642"/>
            <a:ext cx="317500" cy="317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5" name="组合 44"/>
          <p:cNvGrpSpPr/>
          <p:nvPr/>
        </p:nvGrpSpPr>
        <p:grpSpPr>
          <a:xfrm rot="1845734">
            <a:off x="4133068" y="647124"/>
            <a:ext cx="1270929" cy="938559"/>
            <a:chOff x="467955" y="825830"/>
            <a:chExt cx="1688486" cy="1246918"/>
          </a:xfrm>
        </p:grpSpPr>
        <p:sp>
          <p:nvSpPr>
            <p:cNvPr id="46" name="梯形 96"/>
            <p:cNvSpPr/>
            <p:nvPr/>
          </p:nvSpPr>
          <p:spPr>
            <a:xfrm rot="4183552">
              <a:off x="756190" y="835010"/>
              <a:ext cx="949503" cy="1525973"/>
            </a:xfrm>
            <a:custGeom>
              <a:avLst/>
              <a:gdLst/>
              <a:ahLst/>
              <a:cxnLst/>
              <a:rect l="l" t="t" r="r" b="b"/>
              <a:pathLst>
                <a:path w="1638954" h="2632273">
                  <a:moveTo>
                    <a:pt x="460131" y="0"/>
                  </a:moveTo>
                  <a:lnTo>
                    <a:pt x="985333" y="24657"/>
                  </a:lnTo>
                  <a:cubicBezTo>
                    <a:pt x="904127" y="674964"/>
                    <a:pt x="987214" y="1517335"/>
                    <a:pt x="1638954" y="2440233"/>
                  </a:cubicBezTo>
                  <a:lnTo>
                    <a:pt x="1063128" y="2071125"/>
                  </a:lnTo>
                  <a:lnTo>
                    <a:pt x="678579" y="2632273"/>
                  </a:lnTo>
                  <a:lnTo>
                    <a:pt x="262163" y="2020459"/>
                  </a:lnTo>
                  <a:cubicBezTo>
                    <a:pt x="141403" y="2335233"/>
                    <a:pt x="143936" y="2337566"/>
                    <a:pt x="68760" y="2596304"/>
                  </a:cubicBezTo>
                  <a:cubicBezTo>
                    <a:pt x="-118888" y="1450551"/>
                    <a:pt x="99284" y="691656"/>
                    <a:pt x="460131" y="0"/>
                  </a:cubicBezTo>
                  <a:close/>
                </a:path>
              </a:pathLst>
            </a:cu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grpSp>
          <p:nvGrpSpPr>
            <p:cNvPr id="48" name="组合 47"/>
            <p:cNvGrpSpPr/>
            <p:nvPr/>
          </p:nvGrpSpPr>
          <p:grpSpPr>
            <a:xfrm rot="21335217">
              <a:off x="1363234" y="825830"/>
              <a:ext cx="793207" cy="804046"/>
              <a:chOff x="7973454" y="5027358"/>
              <a:chExt cx="1573288" cy="1594782"/>
            </a:xfrm>
          </p:grpSpPr>
          <p:sp>
            <p:nvSpPr>
              <p:cNvPr id="50" name="五角星 2"/>
              <p:cNvSpPr/>
              <p:nvPr/>
            </p:nvSpPr>
            <p:spPr>
              <a:xfrm rot="20480842">
                <a:off x="7975659" y="502735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blurRad="1905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五角星 2"/>
              <p:cNvSpPr/>
              <p:nvPr/>
            </p:nvSpPr>
            <p:spPr>
              <a:xfrm rot="20480842">
                <a:off x="7973454" y="5041849"/>
                <a:ext cx="1571084" cy="158029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C000"/>
              </a:solidFill>
              <a:ln w="666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12" name="图片 11">
            <a:extLst>
              <a:ext uri="{FF2B5EF4-FFF2-40B4-BE49-F238E27FC236}">
                <a16:creationId xmlns:a16="http://schemas.microsoft.com/office/drawing/2014/main" id="{7C096959-997C-491D-B9F4-B1B555FA5D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869998"/>
            <a:ext cx="12192000" cy="988002"/>
          </a:xfrm>
          <a:prstGeom prst="rect">
            <a:avLst/>
          </a:prstGeom>
        </p:spPr>
      </p:pic>
      <p:sp>
        <p:nvSpPr>
          <p:cNvPr id="6" name="椭圆 5"/>
          <p:cNvSpPr/>
          <p:nvPr/>
        </p:nvSpPr>
        <p:spPr>
          <a:xfrm>
            <a:off x="8495010" y="2486436"/>
            <a:ext cx="1643449" cy="1643449"/>
          </a:xfrm>
          <a:prstGeom prst="ellipse">
            <a:avLst/>
          </a:prstGeom>
          <a:noFill/>
          <a:ln>
            <a:solidFill>
              <a:srgbClr val="19B4C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flipV="1">
            <a:off x="7021332" y="3591028"/>
            <a:ext cx="1492696" cy="402124"/>
          </a:xfrm>
          <a:prstGeom prst="line">
            <a:avLst/>
          </a:prstGeom>
          <a:ln>
            <a:solidFill>
              <a:srgbClr val="19B4C9"/>
            </a:solidFill>
            <a:prstDash val="sysDash"/>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5523521" y="4830531"/>
            <a:ext cx="1333267" cy="707886"/>
          </a:xfrm>
          <a:prstGeom prst="rect">
            <a:avLst/>
          </a:prstGeom>
          <a:noFill/>
        </p:spPr>
        <p:txBody>
          <a:bodyPr wrap="square" rtlCol="0">
            <a:spAutoFit/>
          </a:bodyPr>
          <a:lstStyle/>
          <a:p>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儿童常见牙齿问题</a:t>
            </a:r>
          </a:p>
        </p:txBody>
      </p:sp>
      <p:sp>
        <p:nvSpPr>
          <p:cNvPr id="10" name="文本框 9"/>
          <p:cNvSpPr txBox="1"/>
          <p:nvPr/>
        </p:nvSpPr>
        <p:spPr>
          <a:xfrm>
            <a:off x="8403847" y="4395005"/>
            <a:ext cx="1758718" cy="400110"/>
          </a:xfrm>
          <a:prstGeom prst="rect">
            <a:avLst/>
          </a:prstGeom>
          <a:noFill/>
        </p:spPr>
        <p:txBody>
          <a:bodyPr wrap="square" rtlCol="0">
            <a:spAutoFit/>
          </a:bodyPr>
          <a:lstStyle/>
          <a:p>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儿童牙齿保健</a:t>
            </a:r>
          </a:p>
        </p:txBody>
      </p:sp>
      <p:sp>
        <p:nvSpPr>
          <p:cNvPr id="13" name="十字星 12"/>
          <p:cNvSpPr/>
          <p:nvPr/>
        </p:nvSpPr>
        <p:spPr>
          <a:xfrm>
            <a:off x="6394317" y="2951045"/>
            <a:ext cx="317500" cy="317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6F133"/>
              </a:solidFill>
            </a:endParaRPr>
          </a:p>
        </p:txBody>
      </p:sp>
      <p:sp>
        <p:nvSpPr>
          <p:cNvPr id="14" name="十字星 13"/>
          <p:cNvSpPr/>
          <p:nvPr/>
        </p:nvSpPr>
        <p:spPr>
          <a:xfrm>
            <a:off x="9647031" y="2498369"/>
            <a:ext cx="317500" cy="317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p:cNvGrpSpPr/>
          <p:nvPr/>
        </p:nvGrpSpPr>
        <p:grpSpPr>
          <a:xfrm>
            <a:off x="5597060" y="3277574"/>
            <a:ext cx="1133041" cy="1139680"/>
            <a:chOff x="4287746" y="3033409"/>
            <a:chExt cx="1133041" cy="1139680"/>
          </a:xfrm>
        </p:grpSpPr>
        <p:sp>
          <p:nvSpPr>
            <p:cNvPr id="20" name="五角星 2"/>
            <p:cNvSpPr/>
            <p:nvPr/>
          </p:nvSpPr>
          <p:spPr>
            <a:xfrm rot="20712691">
              <a:off x="4287746" y="3033409"/>
              <a:ext cx="1133041" cy="11396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7FCEF0"/>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a:bevelT w="438150" h="158750" prst="angle"/>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1" name="文本框 20"/>
            <p:cNvSpPr txBox="1"/>
            <p:nvPr/>
          </p:nvSpPr>
          <p:spPr>
            <a:xfrm>
              <a:off x="4493999" y="3307130"/>
              <a:ext cx="729687" cy="584775"/>
            </a:xfrm>
            <a:prstGeom prst="rect">
              <a:avLst/>
            </a:prstGeom>
            <a:noFill/>
            <a:ln>
              <a:noFill/>
            </a:ln>
          </p:spPr>
          <p:txBody>
            <a:bodyPr wrap="none" rtlCol="0">
              <a:spAutoFit/>
            </a:bodyPr>
            <a:lstStyle/>
            <a:p>
              <a:r>
                <a:rPr lang="en-US" altLang="zh-CN" sz="3200" dirty="0">
                  <a:ln w="25400">
                    <a:solidFill>
                      <a:srgbClr val="7FCEF0"/>
                    </a:solidFill>
                  </a:ln>
                  <a:solidFill>
                    <a:schemeClr val="bg1"/>
                  </a:solidFill>
                  <a:latin typeface="方正超粗黑简体" panose="03000509000000000000" pitchFamily="65" charset="-122"/>
                  <a:ea typeface="方正超粗黑简体" panose="03000509000000000000" pitchFamily="65" charset="-122"/>
                </a:rPr>
                <a:t>02</a:t>
              </a:r>
              <a:endParaRPr lang="zh-CN" altLang="en-US" sz="3200" dirty="0">
                <a:ln w="25400">
                  <a:solidFill>
                    <a:srgbClr val="7FCEF0"/>
                  </a:solidFill>
                </a:ln>
                <a:solidFill>
                  <a:schemeClr val="bg1"/>
                </a:solidFill>
                <a:latin typeface="方正超粗黑简体" panose="03000509000000000000" pitchFamily="65" charset="-122"/>
                <a:ea typeface="方正超粗黑简体" panose="03000509000000000000" pitchFamily="65" charset="-122"/>
              </a:endParaRPr>
            </a:p>
          </p:txBody>
        </p:sp>
      </p:grpSp>
      <p:grpSp>
        <p:nvGrpSpPr>
          <p:cNvPr id="22" name="组合 21"/>
          <p:cNvGrpSpPr/>
          <p:nvPr/>
        </p:nvGrpSpPr>
        <p:grpSpPr>
          <a:xfrm>
            <a:off x="8695448" y="2677219"/>
            <a:ext cx="1172591" cy="1179462"/>
            <a:chOff x="7103746" y="2312031"/>
            <a:chExt cx="1172591" cy="1179462"/>
          </a:xfrm>
        </p:grpSpPr>
        <p:sp>
          <p:nvSpPr>
            <p:cNvPr id="23" name="五角星 2"/>
            <p:cNvSpPr/>
            <p:nvPr/>
          </p:nvSpPr>
          <p:spPr>
            <a:xfrm rot="21134272">
              <a:off x="7103746" y="2312031"/>
              <a:ext cx="1172591" cy="117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0197D6"/>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prstMaterial="plastic">
              <a:bevelT w="438150" h="158750" prst="angle"/>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7342314" y="2649400"/>
              <a:ext cx="729687" cy="584775"/>
            </a:xfrm>
            <a:prstGeom prst="rect">
              <a:avLst/>
            </a:prstGeom>
            <a:noFill/>
            <a:ln>
              <a:noFill/>
            </a:ln>
          </p:spPr>
          <p:txBody>
            <a:bodyPr wrap="none" rtlCol="0">
              <a:spAutoFit/>
            </a:bodyPr>
            <a:lstStyle/>
            <a:p>
              <a:r>
                <a:rPr lang="en-US" altLang="zh-CN" sz="3200" dirty="0">
                  <a:ln w="25400">
                    <a:noFill/>
                  </a:ln>
                  <a:solidFill>
                    <a:schemeClr val="bg1"/>
                  </a:solidFill>
                  <a:latin typeface="方正超粗黑简体" panose="03000509000000000000" pitchFamily="65" charset="-122"/>
                  <a:ea typeface="方正超粗黑简体" panose="03000509000000000000" pitchFamily="65" charset="-122"/>
                </a:rPr>
                <a:t>03</a:t>
              </a:r>
              <a:endParaRPr lang="zh-CN" altLang="en-US" sz="3200" dirty="0">
                <a:ln w="25400">
                  <a:noFill/>
                </a:ln>
                <a:solidFill>
                  <a:schemeClr val="bg1"/>
                </a:solidFill>
                <a:latin typeface="方正超粗黑简体" panose="03000509000000000000" pitchFamily="65" charset="-122"/>
                <a:ea typeface="方正超粗黑简体" panose="03000509000000000000" pitchFamily="65" charset="-122"/>
              </a:endParaRPr>
            </a:p>
          </p:txBody>
        </p:sp>
      </p:grpSp>
      <p:sp>
        <p:nvSpPr>
          <p:cNvPr id="30" name="椭圆 29"/>
          <p:cNvSpPr/>
          <p:nvPr/>
        </p:nvSpPr>
        <p:spPr>
          <a:xfrm>
            <a:off x="5329379" y="3077985"/>
            <a:ext cx="1643449" cy="1643449"/>
          </a:xfrm>
          <a:prstGeom prst="ellipse">
            <a:avLst/>
          </a:prstGeom>
          <a:noFill/>
          <a:ln>
            <a:solidFill>
              <a:srgbClr val="19B4C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文本框 36"/>
          <p:cNvSpPr txBox="1"/>
          <p:nvPr/>
        </p:nvSpPr>
        <p:spPr>
          <a:xfrm>
            <a:off x="5481669" y="531061"/>
            <a:ext cx="2595531" cy="1246495"/>
          </a:xfrm>
          <a:prstGeom prst="rect">
            <a:avLst/>
          </a:prstGeom>
          <a:noFill/>
        </p:spPr>
        <p:txBody>
          <a:bodyPr wrap="square" rtlCol="0">
            <a:spAutoFit/>
          </a:bodyPr>
          <a:lstStyle/>
          <a:p>
            <a:r>
              <a:rPr lang="zh-CN" altLang="en-US" sz="7500" b="1" dirty="0">
                <a:solidFill>
                  <a:schemeClr val="bg1"/>
                </a:solidFill>
                <a:latin typeface="微软雅黑" panose="020B0503020204020204" pitchFamily="34" charset="-122"/>
                <a:ea typeface="微软雅黑" panose="020B0503020204020204" pitchFamily="34" charset="-122"/>
              </a:rPr>
              <a:t>目 录</a:t>
            </a:r>
          </a:p>
        </p:txBody>
      </p:sp>
      <p:sp>
        <p:nvSpPr>
          <p:cNvPr id="44" name="文本框 43"/>
          <p:cNvSpPr txBox="1"/>
          <p:nvPr/>
        </p:nvSpPr>
        <p:spPr>
          <a:xfrm>
            <a:off x="5975446" y="1815354"/>
            <a:ext cx="1320170" cy="400110"/>
          </a:xfrm>
          <a:prstGeom prst="rect">
            <a:avLst/>
          </a:prstGeom>
          <a:noFill/>
        </p:spPr>
        <p:txBody>
          <a:bodyPr wrap="none" rtlCol="0">
            <a:spAutoFit/>
          </a:bodyPr>
          <a:lstStyle/>
          <a:p>
            <a:r>
              <a:rPr lang="en-US" altLang="zh-CN" sz="2000" dirty="0">
                <a:solidFill>
                  <a:schemeClr val="bg1"/>
                </a:solidFill>
                <a:latin typeface="微软雅黑" panose="020B0503020204020204" pitchFamily="34" charset="-122"/>
              </a:rPr>
              <a:t>Directory</a:t>
            </a:r>
            <a:endParaRPr lang="zh-CN" altLang="en-US" sz="2000" dirty="0">
              <a:solidFill>
                <a:schemeClr val="bg1"/>
              </a:solidFill>
              <a:latin typeface="微软雅黑" panose="020B0503020204020204" pitchFamily="34" charset="-122"/>
            </a:endParaRPr>
          </a:p>
        </p:txBody>
      </p:sp>
    </p:spTree>
    <p:extLst>
      <p:ext uri="{BB962C8B-B14F-4D97-AF65-F5344CB8AC3E}">
        <p14:creationId xmlns:p14="http://schemas.microsoft.com/office/powerpoint/2010/main" val="1208321235"/>
      </p:ext>
    </p:extLst>
  </p:cSld>
  <p:clrMapOvr>
    <a:masterClrMapping/>
  </p:clrMapOvr>
  <mc:AlternateContent xmlns:mc="http://schemas.openxmlformats.org/markup-compatibility/2006" xmlns:p14="http://schemas.microsoft.com/office/powerpoint/2010/main">
    <mc:Choice Requires="p14">
      <p:transition spd="slow" p14:dur="2500" advTm="4000">
        <p:fade/>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175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1000"/>
                                        <p:tgtEl>
                                          <p:spTgt spid="45"/>
                                        </p:tgtEl>
                                      </p:cBhvr>
                                    </p:animEffect>
                                  </p:childTnLst>
                                </p:cTn>
                              </p:par>
                              <p:par>
                                <p:cTn id="8" presetID="42" presetClass="entr" presetSubtype="0" fill="hold" grpId="0" nodeType="withEffect">
                                  <p:stCondLst>
                                    <p:cond delay="2500"/>
                                  </p:stCondLst>
                                  <p:iterate type="lt">
                                    <p:tmPct val="20000"/>
                                  </p:iterate>
                                  <p:childTnLst>
                                    <p:set>
                                      <p:cBhvr>
                                        <p:cTn id="9" dur="1" fill="hold">
                                          <p:stCondLst>
                                            <p:cond delay="0"/>
                                          </p:stCondLst>
                                        </p:cTn>
                                        <p:tgtEl>
                                          <p:spTgt spid="37"/>
                                        </p:tgtEl>
                                        <p:attrNameLst>
                                          <p:attrName>style.visibility</p:attrName>
                                        </p:attrNameLst>
                                      </p:cBhvr>
                                      <p:to>
                                        <p:strVal val="visible"/>
                                      </p:to>
                                    </p:set>
                                    <p:animEffect transition="in" filter="fade">
                                      <p:cBhvr>
                                        <p:cTn id="10" dur="1000"/>
                                        <p:tgtEl>
                                          <p:spTgt spid="37"/>
                                        </p:tgtEl>
                                      </p:cBhvr>
                                    </p:animEffect>
                                    <p:anim calcmode="lin" valueType="num">
                                      <p:cBhvr>
                                        <p:cTn id="11" dur="1000" fill="hold"/>
                                        <p:tgtEl>
                                          <p:spTgt spid="37"/>
                                        </p:tgtEl>
                                        <p:attrNameLst>
                                          <p:attrName>ppt_x</p:attrName>
                                        </p:attrNameLst>
                                      </p:cBhvr>
                                      <p:tavLst>
                                        <p:tav tm="0">
                                          <p:val>
                                            <p:strVal val="#ppt_x"/>
                                          </p:val>
                                        </p:tav>
                                        <p:tav tm="100000">
                                          <p:val>
                                            <p:strVal val="#ppt_x"/>
                                          </p:val>
                                        </p:tav>
                                      </p:tavLst>
                                    </p:anim>
                                    <p:anim calcmode="lin" valueType="num">
                                      <p:cBhvr>
                                        <p:cTn id="12" dur="1000" fill="hold"/>
                                        <p:tgtEl>
                                          <p:spTgt spid="37"/>
                                        </p:tgtEl>
                                        <p:attrNameLst>
                                          <p:attrName>ppt_y</p:attrName>
                                        </p:attrNameLst>
                                      </p:cBhvr>
                                      <p:tavLst>
                                        <p:tav tm="0">
                                          <p:val>
                                            <p:strVal val="#ppt_y+.1"/>
                                          </p:val>
                                        </p:tav>
                                        <p:tav tm="100000">
                                          <p:val>
                                            <p:strVal val="#ppt_y"/>
                                          </p:val>
                                        </p:tav>
                                      </p:tavLst>
                                    </p:anim>
                                  </p:childTnLst>
                                </p:cTn>
                              </p:par>
                              <p:par>
                                <p:cTn id="13" presetID="22" presetClass="entr" presetSubtype="8" fill="hold" grpId="0" nodeType="withEffect">
                                  <p:stCondLst>
                                    <p:cond delay="3750"/>
                                  </p:stCondLst>
                                  <p:childTnLst>
                                    <p:set>
                                      <p:cBhvr>
                                        <p:cTn id="14" dur="1" fill="hold">
                                          <p:stCondLst>
                                            <p:cond delay="0"/>
                                          </p:stCondLst>
                                        </p:cTn>
                                        <p:tgtEl>
                                          <p:spTgt spid="44"/>
                                        </p:tgtEl>
                                        <p:attrNameLst>
                                          <p:attrName>style.visibility</p:attrName>
                                        </p:attrNameLst>
                                      </p:cBhvr>
                                      <p:to>
                                        <p:strVal val="visible"/>
                                      </p:to>
                                    </p:set>
                                    <p:animEffect transition="in" filter="wipe(left)">
                                      <p:cBhvr>
                                        <p:cTn id="15" dur="1250"/>
                                        <p:tgtEl>
                                          <p:spTgt spid="44"/>
                                        </p:tgtEl>
                                      </p:cBhvr>
                                    </p:animEffect>
                                  </p:childTnLst>
                                </p:cTn>
                              </p:par>
                              <p:par>
                                <p:cTn id="16" presetID="31" presetClass="entr" presetSubtype="0" fill="hold" grpId="0" nodeType="withEffect">
                                  <p:stCondLst>
                                    <p:cond delay="5000"/>
                                  </p:stCondLst>
                                  <p:childTnLst>
                                    <p:set>
                                      <p:cBhvr>
                                        <p:cTn id="17" dur="1" fill="hold">
                                          <p:stCondLst>
                                            <p:cond delay="0"/>
                                          </p:stCondLst>
                                        </p:cTn>
                                        <p:tgtEl>
                                          <p:spTgt spid="29"/>
                                        </p:tgtEl>
                                        <p:attrNameLst>
                                          <p:attrName>style.visibility</p:attrName>
                                        </p:attrNameLst>
                                      </p:cBhvr>
                                      <p:to>
                                        <p:strVal val="visible"/>
                                      </p:to>
                                    </p:set>
                                    <p:anim calcmode="lin" valueType="num">
                                      <p:cBhvr>
                                        <p:cTn id="18" dur="1000" fill="hold"/>
                                        <p:tgtEl>
                                          <p:spTgt spid="29"/>
                                        </p:tgtEl>
                                        <p:attrNameLst>
                                          <p:attrName>ppt_w</p:attrName>
                                        </p:attrNameLst>
                                      </p:cBhvr>
                                      <p:tavLst>
                                        <p:tav tm="0">
                                          <p:val>
                                            <p:fltVal val="0"/>
                                          </p:val>
                                        </p:tav>
                                        <p:tav tm="100000">
                                          <p:val>
                                            <p:strVal val="#ppt_w"/>
                                          </p:val>
                                        </p:tav>
                                      </p:tavLst>
                                    </p:anim>
                                    <p:anim calcmode="lin" valueType="num">
                                      <p:cBhvr>
                                        <p:cTn id="19" dur="1000" fill="hold"/>
                                        <p:tgtEl>
                                          <p:spTgt spid="29"/>
                                        </p:tgtEl>
                                        <p:attrNameLst>
                                          <p:attrName>ppt_h</p:attrName>
                                        </p:attrNameLst>
                                      </p:cBhvr>
                                      <p:tavLst>
                                        <p:tav tm="0">
                                          <p:val>
                                            <p:fltVal val="0"/>
                                          </p:val>
                                        </p:tav>
                                        <p:tav tm="100000">
                                          <p:val>
                                            <p:strVal val="#ppt_h"/>
                                          </p:val>
                                        </p:tav>
                                      </p:tavLst>
                                    </p:anim>
                                    <p:anim calcmode="lin" valueType="num">
                                      <p:cBhvr>
                                        <p:cTn id="20" dur="1000" fill="hold"/>
                                        <p:tgtEl>
                                          <p:spTgt spid="29"/>
                                        </p:tgtEl>
                                        <p:attrNameLst>
                                          <p:attrName>style.rotation</p:attrName>
                                        </p:attrNameLst>
                                      </p:cBhvr>
                                      <p:tavLst>
                                        <p:tav tm="0">
                                          <p:val>
                                            <p:fltVal val="90"/>
                                          </p:val>
                                        </p:tav>
                                        <p:tav tm="100000">
                                          <p:val>
                                            <p:fltVal val="0"/>
                                          </p:val>
                                        </p:tav>
                                      </p:tavLst>
                                    </p:anim>
                                    <p:animEffect transition="in" filter="fade">
                                      <p:cBhvr>
                                        <p:cTn id="21" dur="1000"/>
                                        <p:tgtEl>
                                          <p:spTgt spid="29"/>
                                        </p:tgtEl>
                                      </p:cBhvr>
                                    </p:animEffect>
                                  </p:childTnLst>
                                </p:cTn>
                              </p:par>
                              <p:par>
                                <p:cTn id="22" presetID="53" presetClass="entr" presetSubtype="16" fill="hold" nodeType="withEffect">
                                  <p:stCondLst>
                                    <p:cond delay="6000"/>
                                  </p:stCondLst>
                                  <p:childTnLst>
                                    <p:set>
                                      <p:cBhvr>
                                        <p:cTn id="23" dur="1" fill="hold">
                                          <p:stCondLst>
                                            <p:cond delay="0"/>
                                          </p:stCondLst>
                                        </p:cTn>
                                        <p:tgtEl>
                                          <p:spTgt spid="16"/>
                                        </p:tgtEl>
                                        <p:attrNameLst>
                                          <p:attrName>style.visibility</p:attrName>
                                        </p:attrNameLst>
                                      </p:cBhvr>
                                      <p:to>
                                        <p:strVal val="visible"/>
                                      </p:to>
                                    </p:set>
                                    <p:anim calcmode="lin" valueType="num">
                                      <p:cBhvr>
                                        <p:cTn id="24" dur="750" fill="hold"/>
                                        <p:tgtEl>
                                          <p:spTgt spid="16"/>
                                        </p:tgtEl>
                                        <p:attrNameLst>
                                          <p:attrName>ppt_w</p:attrName>
                                        </p:attrNameLst>
                                      </p:cBhvr>
                                      <p:tavLst>
                                        <p:tav tm="0">
                                          <p:val>
                                            <p:fltVal val="0"/>
                                          </p:val>
                                        </p:tav>
                                        <p:tav tm="100000">
                                          <p:val>
                                            <p:strVal val="#ppt_w"/>
                                          </p:val>
                                        </p:tav>
                                      </p:tavLst>
                                    </p:anim>
                                    <p:anim calcmode="lin" valueType="num">
                                      <p:cBhvr>
                                        <p:cTn id="25" dur="750" fill="hold"/>
                                        <p:tgtEl>
                                          <p:spTgt spid="16"/>
                                        </p:tgtEl>
                                        <p:attrNameLst>
                                          <p:attrName>ppt_h</p:attrName>
                                        </p:attrNameLst>
                                      </p:cBhvr>
                                      <p:tavLst>
                                        <p:tav tm="0">
                                          <p:val>
                                            <p:fltVal val="0"/>
                                          </p:val>
                                        </p:tav>
                                        <p:tav tm="100000">
                                          <p:val>
                                            <p:strVal val="#ppt_h"/>
                                          </p:val>
                                        </p:tav>
                                      </p:tavLst>
                                    </p:anim>
                                    <p:animEffect transition="in" filter="fade">
                                      <p:cBhvr>
                                        <p:cTn id="26" dur="750"/>
                                        <p:tgtEl>
                                          <p:spTgt spid="16"/>
                                        </p:tgtEl>
                                      </p:cBhvr>
                                    </p:animEffect>
                                  </p:childTnLst>
                                </p:cTn>
                              </p:par>
                              <p:par>
                                <p:cTn id="27" presetID="53" presetClass="entr" presetSubtype="16" fill="hold" grpId="0" nodeType="withEffect">
                                  <p:stCondLst>
                                    <p:cond delay="675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par>
                                <p:cTn id="32" presetID="8" presetClass="emph" presetSubtype="0" fill="hold" grpId="1" nodeType="withEffect">
                                  <p:stCondLst>
                                    <p:cond delay="7250"/>
                                  </p:stCondLst>
                                  <p:childTnLst>
                                    <p:animRot by="21600000">
                                      <p:cBhvr>
                                        <p:cTn id="33" dur="11500" fill="hold"/>
                                        <p:tgtEl>
                                          <p:spTgt spid="28"/>
                                        </p:tgtEl>
                                        <p:attrNameLst>
                                          <p:attrName>r</p:attrName>
                                        </p:attrNameLst>
                                      </p:cBhvr>
                                    </p:animRot>
                                  </p:childTnLst>
                                </p:cTn>
                              </p:par>
                              <p:par>
                                <p:cTn id="34" presetID="22" presetClass="entr" presetSubtype="8" fill="hold" nodeType="withEffect">
                                  <p:stCondLst>
                                    <p:cond delay="725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500"/>
                                        <p:tgtEl>
                                          <p:spTgt spid="7"/>
                                        </p:tgtEl>
                                      </p:cBhvr>
                                    </p:animEffect>
                                  </p:childTnLst>
                                </p:cTn>
                              </p:par>
                              <p:par>
                                <p:cTn id="37" presetID="31" presetClass="entr" presetSubtype="0" fill="hold" grpId="0" nodeType="withEffect">
                                  <p:stCondLst>
                                    <p:cond delay="7750"/>
                                  </p:stCondLst>
                                  <p:childTnLst>
                                    <p:set>
                                      <p:cBhvr>
                                        <p:cTn id="38" dur="1" fill="hold">
                                          <p:stCondLst>
                                            <p:cond delay="0"/>
                                          </p:stCondLst>
                                        </p:cTn>
                                        <p:tgtEl>
                                          <p:spTgt spid="13"/>
                                        </p:tgtEl>
                                        <p:attrNameLst>
                                          <p:attrName>style.visibility</p:attrName>
                                        </p:attrNameLst>
                                      </p:cBhvr>
                                      <p:to>
                                        <p:strVal val="visible"/>
                                      </p:to>
                                    </p:set>
                                    <p:anim calcmode="lin" valueType="num">
                                      <p:cBhvr>
                                        <p:cTn id="39" dur="1000" fill="hold"/>
                                        <p:tgtEl>
                                          <p:spTgt spid="13"/>
                                        </p:tgtEl>
                                        <p:attrNameLst>
                                          <p:attrName>ppt_w</p:attrName>
                                        </p:attrNameLst>
                                      </p:cBhvr>
                                      <p:tavLst>
                                        <p:tav tm="0">
                                          <p:val>
                                            <p:fltVal val="0"/>
                                          </p:val>
                                        </p:tav>
                                        <p:tav tm="100000">
                                          <p:val>
                                            <p:strVal val="#ppt_w"/>
                                          </p:val>
                                        </p:tav>
                                      </p:tavLst>
                                    </p:anim>
                                    <p:anim calcmode="lin" valueType="num">
                                      <p:cBhvr>
                                        <p:cTn id="40" dur="1000" fill="hold"/>
                                        <p:tgtEl>
                                          <p:spTgt spid="13"/>
                                        </p:tgtEl>
                                        <p:attrNameLst>
                                          <p:attrName>ppt_h</p:attrName>
                                        </p:attrNameLst>
                                      </p:cBhvr>
                                      <p:tavLst>
                                        <p:tav tm="0">
                                          <p:val>
                                            <p:fltVal val="0"/>
                                          </p:val>
                                        </p:tav>
                                        <p:tav tm="100000">
                                          <p:val>
                                            <p:strVal val="#ppt_h"/>
                                          </p:val>
                                        </p:tav>
                                      </p:tavLst>
                                    </p:anim>
                                    <p:anim calcmode="lin" valueType="num">
                                      <p:cBhvr>
                                        <p:cTn id="41" dur="1000" fill="hold"/>
                                        <p:tgtEl>
                                          <p:spTgt spid="13"/>
                                        </p:tgtEl>
                                        <p:attrNameLst>
                                          <p:attrName>style.rotation</p:attrName>
                                        </p:attrNameLst>
                                      </p:cBhvr>
                                      <p:tavLst>
                                        <p:tav tm="0">
                                          <p:val>
                                            <p:fltVal val="90"/>
                                          </p:val>
                                        </p:tav>
                                        <p:tav tm="100000">
                                          <p:val>
                                            <p:fltVal val="0"/>
                                          </p:val>
                                        </p:tav>
                                      </p:tavLst>
                                    </p:anim>
                                    <p:animEffect transition="in" filter="fade">
                                      <p:cBhvr>
                                        <p:cTn id="42" dur="1000"/>
                                        <p:tgtEl>
                                          <p:spTgt spid="13"/>
                                        </p:tgtEl>
                                      </p:cBhvr>
                                    </p:animEffect>
                                  </p:childTnLst>
                                </p:cTn>
                              </p:par>
                              <p:par>
                                <p:cTn id="43" presetID="53" presetClass="entr" presetSubtype="16" fill="hold" nodeType="withEffect">
                                  <p:stCondLst>
                                    <p:cond delay="8750"/>
                                  </p:stCondLst>
                                  <p:childTnLst>
                                    <p:set>
                                      <p:cBhvr>
                                        <p:cTn id="44" dur="1" fill="hold">
                                          <p:stCondLst>
                                            <p:cond delay="0"/>
                                          </p:stCondLst>
                                        </p:cTn>
                                        <p:tgtEl>
                                          <p:spTgt spid="19"/>
                                        </p:tgtEl>
                                        <p:attrNameLst>
                                          <p:attrName>style.visibility</p:attrName>
                                        </p:attrNameLst>
                                      </p:cBhvr>
                                      <p:to>
                                        <p:strVal val="visible"/>
                                      </p:to>
                                    </p:set>
                                    <p:anim calcmode="lin" valueType="num">
                                      <p:cBhvr>
                                        <p:cTn id="45" dur="500" fill="hold"/>
                                        <p:tgtEl>
                                          <p:spTgt spid="19"/>
                                        </p:tgtEl>
                                        <p:attrNameLst>
                                          <p:attrName>ppt_w</p:attrName>
                                        </p:attrNameLst>
                                      </p:cBhvr>
                                      <p:tavLst>
                                        <p:tav tm="0">
                                          <p:val>
                                            <p:fltVal val="0"/>
                                          </p:val>
                                        </p:tav>
                                        <p:tav tm="100000">
                                          <p:val>
                                            <p:strVal val="#ppt_w"/>
                                          </p:val>
                                        </p:tav>
                                      </p:tavLst>
                                    </p:anim>
                                    <p:anim calcmode="lin" valueType="num">
                                      <p:cBhvr>
                                        <p:cTn id="46" dur="500" fill="hold"/>
                                        <p:tgtEl>
                                          <p:spTgt spid="19"/>
                                        </p:tgtEl>
                                        <p:attrNameLst>
                                          <p:attrName>ppt_h</p:attrName>
                                        </p:attrNameLst>
                                      </p:cBhvr>
                                      <p:tavLst>
                                        <p:tav tm="0">
                                          <p:val>
                                            <p:fltVal val="0"/>
                                          </p:val>
                                        </p:tav>
                                        <p:tav tm="100000">
                                          <p:val>
                                            <p:strVal val="#ppt_h"/>
                                          </p:val>
                                        </p:tav>
                                      </p:tavLst>
                                    </p:anim>
                                    <p:animEffect transition="in" filter="fade">
                                      <p:cBhvr>
                                        <p:cTn id="47" dur="500"/>
                                        <p:tgtEl>
                                          <p:spTgt spid="19"/>
                                        </p:tgtEl>
                                      </p:cBhvr>
                                    </p:animEffect>
                                  </p:childTnLst>
                                </p:cTn>
                              </p:par>
                              <p:par>
                                <p:cTn id="48" presetID="53" presetClass="entr" presetSubtype="16" fill="hold" grpId="0" nodeType="withEffect">
                                  <p:stCondLst>
                                    <p:cond delay="9250"/>
                                  </p:stCondLst>
                                  <p:childTnLst>
                                    <p:set>
                                      <p:cBhvr>
                                        <p:cTn id="49" dur="1" fill="hold">
                                          <p:stCondLst>
                                            <p:cond delay="0"/>
                                          </p:stCondLst>
                                        </p:cTn>
                                        <p:tgtEl>
                                          <p:spTgt spid="30"/>
                                        </p:tgtEl>
                                        <p:attrNameLst>
                                          <p:attrName>style.visibility</p:attrName>
                                        </p:attrNameLst>
                                      </p:cBhvr>
                                      <p:to>
                                        <p:strVal val="visible"/>
                                      </p:to>
                                    </p:set>
                                    <p:anim calcmode="lin" valueType="num">
                                      <p:cBhvr>
                                        <p:cTn id="50" dur="500" fill="hold"/>
                                        <p:tgtEl>
                                          <p:spTgt spid="30"/>
                                        </p:tgtEl>
                                        <p:attrNameLst>
                                          <p:attrName>ppt_w</p:attrName>
                                        </p:attrNameLst>
                                      </p:cBhvr>
                                      <p:tavLst>
                                        <p:tav tm="0">
                                          <p:val>
                                            <p:fltVal val="0"/>
                                          </p:val>
                                        </p:tav>
                                        <p:tav tm="100000">
                                          <p:val>
                                            <p:strVal val="#ppt_w"/>
                                          </p:val>
                                        </p:tav>
                                      </p:tavLst>
                                    </p:anim>
                                    <p:anim calcmode="lin" valueType="num">
                                      <p:cBhvr>
                                        <p:cTn id="51" dur="500" fill="hold"/>
                                        <p:tgtEl>
                                          <p:spTgt spid="30"/>
                                        </p:tgtEl>
                                        <p:attrNameLst>
                                          <p:attrName>ppt_h</p:attrName>
                                        </p:attrNameLst>
                                      </p:cBhvr>
                                      <p:tavLst>
                                        <p:tav tm="0">
                                          <p:val>
                                            <p:fltVal val="0"/>
                                          </p:val>
                                        </p:tav>
                                        <p:tav tm="100000">
                                          <p:val>
                                            <p:strVal val="#ppt_h"/>
                                          </p:val>
                                        </p:tav>
                                      </p:tavLst>
                                    </p:anim>
                                    <p:animEffect transition="in" filter="fade">
                                      <p:cBhvr>
                                        <p:cTn id="52" dur="500"/>
                                        <p:tgtEl>
                                          <p:spTgt spid="30"/>
                                        </p:tgtEl>
                                      </p:cBhvr>
                                    </p:animEffect>
                                  </p:childTnLst>
                                </p:cTn>
                              </p:par>
                              <p:par>
                                <p:cTn id="53" presetID="8" presetClass="emph" presetSubtype="0" fill="hold" grpId="1" nodeType="withEffect">
                                  <p:stCondLst>
                                    <p:cond delay="9750"/>
                                  </p:stCondLst>
                                  <p:childTnLst>
                                    <p:animRot by="21600000">
                                      <p:cBhvr>
                                        <p:cTn id="54" dur="9500" fill="hold"/>
                                        <p:tgtEl>
                                          <p:spTgt spid="30"/>
                                        </p:tgtEl>
                                        <p:attrNameLst>
                                          <p:attrName>r</p:attrName>
                                        </p:attrNameLst>
                                      </p:cBhvr>
                                    </p:animRot>
                                  </p:childTnLst>
                                </p:cTn>
                              </p:par>
                              <p:par>
                                <p:cTn id="55" presetID="22" presetClass="entr" presetSubtype="8" fill="hold" nodeType="withEffect">
                                  <p:stCondLst>
                                    <p:cond delay="9750"/>
                                  </p:stCondLst>
                                  <p:childTnLst>
                                    <p:set>
                                      <p:cBhvr>
                                        <p:cTn id="56" dur="1" fill="hold">
                                          <p:stCondLst>
                                            <p:cond delay="0"/>
                                          </p:stCondLst>
                                        </p:cTn>
                                        <p:tgtEl>
                                          <p:spTgt spid="8"/>
                                        </p:tgtEl>
                                        <p:attrNameLst>
                                          <p:attrName>style.visibility</p:attrName>
                                        </p:attrNameLst>
                                      </p:cBhvr>
                                      <p:to>
                                        <p:strVal val="visible"/>
                                      </p:to>
                                    </p:set>
                                    <p:animEffect transition="in" filter="wipe(left)">
                                      <p:cBhvr>
                                        <p:cTn id="57" dur="500"/>
                                        <p:tgtEl>
                                          <p:spTgt spid="8"/>
                                        </p:tgtEl>
                                      </p:cBhvr>
                                    </p:animEffect>
                                  </p:childTnLst>
                                </p:cTn>
                              </p:par>
                              <p:par>
                                <p:cTn id="58" presetID="31" presetClass="entr" presetSubtype="0" fill="hold" grpId="0" nodeType="withEffect">
                                  <p:stCondLst>
                                    <p:cond delay="10250"/>
                                  </p:stCondLst>
                                  <p:childTnLst>
                                    <p:set>
                                      <p:cBhvr>
                                        <p:cTn id="59" dur="1" fill="hold">
                                          <p:stCondLst>
                                            <p:cond delay="0"/>
                                          </p:stCondLst>
                                        </p:cTn>
                                        <p:tgtEl>
                                          <p:spTgt spid="14"/>
                                        </p:tgtEl>
                                        <p:attrNameLst>
                                          <p:attrName>style.visibility</p:attrName>
                                        </p:attrNameLst>
                                      </p:cBhvr>
                                      <p:to>
                                        <p:strVal val="visible"/>
                                      </p:to>
                                    </p:set>
                                    <p:anim calcmode="lin" valueType="num">
                                      <p:cBhvr>
                                        <p:cTn id="60" dur="1000" fill="hold"/>
                                        <p:tgtEl>
                                          <p:spTgt spid="14"/>
                                        </p:tgtEl>
                                        <p:attrNameLst>
                                          <p:attrName>ppt_w</p:attrName>
                                        </p:attrNameLst>
                                      </p:cBhvr>
                                      <p:tavLst>
                                        <p:tav tm="0">
                                          <p:val>
                                            <p:fltVal val="0"/>
                                          </p:val>
                                        </p:tav>
                                        <p:tav tm="100000">
                                          <p:val>
                                            <p:strVal val="#ppt_w"/>
                                          </p:val>
                                        </p:tav>
                                      </p:tavLst>
                                    </p:anim>
                                    <p:anim calcmode="lin" valueType="num">
                                      <p:cBhvr>
                                        <p:cTn id="61" dur="1000" fill="hold"/>
                                        <p:tgtEl>
                                          <p:spTgt spid="14"/>
                                        </p:tgtEl>
                                        <p:attrNameLst>
                                          <p:attrName>ppt_h</p:attrName>
                                        </p:attrNameLst>
                                      </p:cBhvr>
                                      <p:tavLst>
                                        <p:tav tm="0">
                                          <p:val>
                                            <p:fltVal val="0"/>
                                          </p:val>
                                        </p:tav>
                                        <p:tav tm="100000">
                                          <p:val>
                                            <p:strVal val="#ppt_h"/>
                                          </p:val>
                                        </p:tav>
                                      </p:tavLst>
                                    </p:anim>
                                    <p:anim calcmode="lin" valueType="num">
                                      <p:cBhvr>
                                        <p:cTn id="62" dur="1000" fill="hold"/>
                                        <p:tgtEl>
                                          <p:spTgt spid="14"/>
                                        </p:tgtEl>
                                        <p:attrNameLst>
                                          <p:attrName>style.rotation</p:attrName>
                                        </p:attrNameLst>
                                      </p:cBhvr>
                                      <p:tavLst>
                                        <p:tav tm="0">
                                          <p:val>
                                            <p:fltVal val="90"/>
                                          </p:val>
                                        </p:tav>
                                        <p:tav tm="100000">
                                          <p:val>
                                            <p:fltVal val="0"/>
                                          </p:val>
                                        </p:tav>
                                      </p:tavLst>
                                    </p:anim>
                                    <p:animEffect transition="in" filter="fade">
                                      <p:cBhvr>
                                        <p:cTn id="63" dur="1000"/>
                                        <p:tgtEl>
                                          <p:spTgt spid="14"/>
                                        </p:tgtEl>
                                      </p:cBhvr>
                                    </p:animEffect>
                                  </p:childTnLst>
                                </p:cTn>
                              </p:par>
                              <p:par>
                                <p:cTn id="64" presetID="53" presetClass="entr" presetSubtype="16" fill="hold" nodeType="withEffect">
                                  <p:stCondLst>
                                    <p:cond delay="1125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11750"/>
                                  </p:stCondLst>
                                  <p:childTnLst>
                                    <p:set>
                                      <p:cBhvr>
                                        <p:cTn id="70" dur="1" fill="hold">
                                          <p:stCondLst>
                                            <p:cond delay="0"/>
                                          </p:stCondLst>
                                        </p:cTn>
                                        <p:tgtEl>
                                          <p:spTgt spid="6"/>
                                        </p:tgtEl>
                                        <p:attrNameLst>
                                          <p:attrName>style.visibility</p:attrName>
                                        </p:attrNameLst>
                                      </p:cBhvr>
                                      <p:to>
                                        <p:strVal val="visible"/>
                                      </p:to>
                                    </p:set>
                                    <p:anim calcmode="lin" valueType="num">
                                      <p:cBhvr>
                                        <p:cTn id="71" dur="500" fill="hold"/>
                                        <p:tgtEl>
                                          <p:spTgt spid="6"/>
                                        </p:tgtEl>
                                        <p:attrNameLst>
                                          <p:attrName>ppt_w</p:attrName>
                                        </p:attrNameLst>
                                      </p:cBhvr>
                                      <p:tavLst>
                                        <p:tav tm="0">
                                          <p:val>
                                            <p:fltVal val="0"/>
                                          </p:val>
                                        </p:tav>
                                        <p:tav tm="100000">
                                          <p:val>
                                            <p:strVal val="#ppt_w"/>
                                          </p:val>
                                        </p:tav>
                                      </p:tavLst>
                                    </p:anim>
                                    <p:anim calcmode="lin" valueType="num">
                                      <p:cBhvr>
                                        <p:cTn id="72" dur="500" fill="hold"/>
                                        <p:tgtEl>
                                          <p:spTgt spid="6"/>
                                        </p:tgtEl>
                                        <p:attrNameLst>
                                          <p:attrName>ppt_h</p:attrName>
                                        </p:attrNameLst>
                                      </p:cBhvr>
                                      <p:tavLst>
                                        <p:tav tm="0">
                                          <p:val>
                                            <p:fltVal val="0"/>
                                          </p:val>
                                        </p:tav>
                                        <p:tav tm="100000">
                                          <p:val>
                                            <p:strVal val="#ppt_h"/>
                                          </p:val>
                                        </p:tav>
                                      </p:tavLst>
                                    </p:anim>
                                    <p:animEffect transition="in" filter="fade">
                                      <p:cBhvr>
                                        <p:cTn id="73" dur="500"/>
                                        <p:tgtEl>
                                          <p:spTgt spid="6"/>
                                        </p:tgtEl>
                                      </p:cBhvr>
                                    </p:animEffect>
                                  </p:childTnLst>
                                </p:cTn>
                              </p:par>
                              <p:par>
                                <p:cTn id="74" presetID="8" presetClass="emph" presetSubtype="0" fill="hold" grpId="1" nodeType="withEffect">
                                  <p:stCondLst>
                                    <p:cond delay="12250"/>
                                  </p:stCondLst>
                                  <p:childTnLst>
                                    <p:animRot by="10800000">
                                      <p:cBhvr>
                                        <p:cTn id="75" dur="7000" fill="hold"/>
                                        <p:tgtEl>
                                          <p:spTgt spid="6"/>
                                        </p:tgtEl>
                                        <p:attrNameLst>
                                          <p:attrName>r</p:attrName>
                                        </p:attrNameLst>
                                      </p:cBhvr>
                                    </p:animRot>
                                  </p:childTnLst>
                                </p:cTn>
                              </p:par>
                              <p:par>
                                <p:cTn id="76" presetID="42" presetClass="entr" presetSubtype="0" fill="hold" grpId="0" nodeType="withEffect">
                                  <p:stCondLst>
                                    <p:cond delay="14750"/>
                                  </p:stCondLst>
                                  <p:childTnLst>
                                    <p:set>
                                      <p:cBhvr>
                                        <p:cTn id="77" dur="1" fill="hold">
                                          <p:stCondLst>
                                            <p:cond delay="0"/>
                                          </p:stCondLst>
                                        </p:cTn>
                                        <p:tgtEl>
                                          <p:spTgt spid="11"/>
                                        </p:tgtEl>
                                        <p:attrNameLst>
                                          <p:attrName>style.visibility</p:attrName>
                                        </p:attrNameLst>
                                      </p:cBhvr>
                                      <p:to>
                                        <p:strVal val="visible"/>
                                      </p:to>
                                    </p:set>
                                    <p:animEffect transition="in" filter="fade">
                                      <p:cBhvr>
                                        <p:cTn id="78" dur="1000"/>
                                        <p:tgtEl>
                                          <p:spTgt spid="11"/>
                                        </p:tgtEl>
                                      </p:cBhvr>
                                    </p:animEffect>
                                    <p:anim calcmode="lin" valueType="num">
                                      <p:cBhvr>
                                        <p:cTn id="79" dur="1000" fill="hold"/>
                                        <p:tgtEl>
                                          <p:spTgt spid="11"/>
                                        </p:tgtEl>
                                        <p:attrNameLst>
                                          <p:attrName>ppt_x</p:attrName>
                                        </p:attrNameLst>
                                      </p:cBhvr>
                                      <p:tavLst>
                                        <p:tav tm="0">
                                          <p:val>
                                            <p:strVal val="#ppt_x"/>
                                          </p:val>
                                        </p:tav>
                                        <p:tav tm="100000">
                                          <p:val>
                                            <p:strVal val="#ppt_x"/>
                                          </p:val>
                                        </p:tav>
                                      </p:tavLst>
                                    </p:anim>
                                    <p:anim calcmode="lin" valueType="num">
                                      <p:cBhvr>
                                        <p:cTn id="80" dur="1000" fill="hold"/>
                                        <p:tgtEl>
                                          <p:spTgt spid="11"/>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15500"/>
                                  </p:stCondLst>
                                  <p:childTnLst>
                                    <p:set>
                                      <p:cBhvr>
                                        <p:cTn id="82" dur="1" fill="hold">
                                          <p:stCondLst>
                                            <p:cond delay="0"/>
                                          </p:stCondLst>
                                        </p:cTn>
                                        <p:tgtEl>
                                          <p:spTgt spid="9"/>
                                        </p:tgtEl>
                                        <p:attrNameLst>
                                          <p:attrName>style.visibility</p:attrName>
                                        </p:attrNameLst>
                                      </p:cBhvr>
                                      <p:to>
                                        <p:strVal val="visible"/>
                                      </p:to>
                                    </p:set>
                                    <p:animEffect transition="in" filter="fade">
                                      <p:cBhvr>
                                        <p:cTn id="83" dur="1000"/>
                                        <p:tgtEl>
                                          <p:spTgt spid="9"/>
                                        </p:tgtEl>
                                      </p:cBhvr>
                                    </p:animEffect>
                                    <p:anim calcmode="lin" valueType="num">
                                      <p:cBhvr>
                                        <p:cTn id="84" dur="1000" fill="hold"/>
                                        <p:tgtEl>
                                          <p:spTgt spid="9"/>
                                        </p:tgtEl>
                                        <p:attrNameLst>
                                          <p:attrName>ppt_x</p:attrName>
                                        </p:attrNameLst>
                                      </p:cBhvr>
                                      <p:tavLst>
                                        <p:tav tm="0">
                                          <p:val>
                                            <p:strVal val="#ppt_x"/>
                                          </p:val>
                                        </p:tav>
                                        <p:tav tm="100000">
                                          <p:val>
                                            <p:strVal val="#ppt_x"/>
                                          </p:val>
                                        </p:tav>
                                      </p:tavLst>
                                    </p:anim>
                                    <p:anim calcmode="lin" valueType="num">
                                      <p:cBhvr>
                                        <p:cTn id="85" dur="1000" fill="hold"/>
                                        <p:tgtEl>
                                          <p:spTgt spid="9"/>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16250"/>
                                  </p:stCondLst>
                                  <p:childTnLst>
                                    <p:set>
                                      <p:cBhvr>
                                        <p:cTn id="87" dur="1" fill="hold">
                                          <p:stCondLst>
                                            <p:cond delay="0"/>
                                          </p:stCondLst>
                                        </p:cTn>
                                        <p:tgtEl>
                                          <p:spTgt spid="10"/>
                                        </p:tgtEl>
                                        <p:attrNameLst>
                                          <p:attrName>style.visibility</p:attrName>
                                        </p:attrNameLst>
                                      </p:cBhvr>
                                      <p:to>
                                        <p:strVal val="visible"/>
                                      </p:to>
                                    </p:set>
                                    <p:animEffect transition="in" filter="fade">
                                      <p:cBhvr>
                                        <p:cTn id="88" dur="1000"/>
                                        <p:tgtEl>
                                          <p:spTgt spid="10"/>
                                        </p:tgtEl>
                                      </p:cBhvr>
                                    </p:animEffect>
                                    <p:anim calcmode="lin" valueType="num">
                                      <p:cBhvr>
                                        <p:cTn id="89" dur="1000" fill="hold"/>
                                        <p:tgtEl>
                                          <p:spTgt spid="10"/>
                                        </p:tgtEl>
                                        <p:attrNameLst>
                                          <p:attrName>ppt_x</p:attrName>
                                        </p:attrNameLst>
                                      </p:cBhvr>
                                      <p:tavLst>
                                        <p:tav tm="0">
                                          <p:val>
                                            <p:strVal val="#ppt_x"/>
                                          </p:val>
                                        </p:tav>
                                        <p:tav tm="100000">
                                          <p:val>
                                            <p:strVal val="#ppt_x"/>
                                          </p:val>
                                        </p:tav>
                                      </p:tavLst>
                                    </p:anim>
                                    <p:anim calcmode="lin" valueType="num">
                                      <p:cBhvr>
                                        <p:cTn id="9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8" grpId="0" animBg="1"/>
      <p:bldP spid="28" grpId="1" animBg="1"/>
      <p:bldP spid="29" grpId="0" animBg="1"/>
      <p:bldP spid="6" grpId="0" animBg="1"/>
      <p:bldP spid="6" grpId="1" animBg="1"/>
      <p:bldP spid="9" grpId="0"/>
      <p:bldP spid="10" grpId="0"/>
      <p:bldP spid="13" grpId="0" animBg="1"/>
      <p:bldP spid="14" grpId="0" animBg="1"/>
      <p:bldP spid="30" grpId="0" animBg="1"/>
      <p:bldP spid="30" grpId="1" animBg="1"/>
      <p:bldP spid="37"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12192000"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TextBox 1"/>
          <p:cNvSpPr txBox="1"/>
          <p:nvPr/>
        </p:nvSpPr>
        <p:spPr>
          <a:xfrm>
            <a:off x="4800466" y="526316"/>
            <a:ext cx="4276484" cy="584775"/>
          </a:xfrm>
          <a:prstGeom prst="rect">
            <a:avLst/>
          </a:prstGeom>
          <a:noFill/>
        </p:spPr>
        <p:txBody>
          <a:bodyPr wrap="square" rtlCol="0">
            <a:spAutoFit/>
          </a:bodyPr>
          <a:lstStyle/>
          <a:p>
            <a:r>
              <a:rPr lang="zh-CN" altLang="en-US" sz="3200" b="1" dirty="0">
                <a:solidFill>
                  <a:srgbClr val="0197D6"/>
                </a:solidFill>
                <a:latin typeface="微软雅黑" panose="020B0503020204020204" pitchFamily="34" charset="-122"/>
                <a:ea typeface="微软雅黑" panose="020B0503020204020204" pitchFamily="34" charset="-122"/>
              </a:rPr>
              <a:t>不良习惯造成错颌畸形</a:t>
            </a:r>
          </a:p>
        </p:txBody>
      </p:sp>
      <p:sp>
        <p:nvSpPr>
          <p:cNvPr id="29" name="任意多边形 28"/>
          <p:cNvSpPr/>
          <p:nvPr/>
        </p:nvSpPr>
        <p:spPr>
          <a:xfrm>
            <a:off x="0" y="6023466"/>
            <a:ext cx="12192000" cy="904875"/>
          </a:xfrm>
          <a:custGeom>
            <a:avLst/>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rgbClr val="7FCE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0" y="6250161"/>
            <a:ext cx="12192000" cy="904875"/>
          </a:xfrm>
          <a:custGeom>
            <a:avLst/>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rgbClr val="019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a:extLst>
              <a:ext uri="{FF2B5EF4-FFF2-40B4-BE49-F238E27FC236}">
                <a16:creationId xmlns:a16="http://schemas.microsoft.com/office/drawing/2014/main" id="{B0412DFB-A013-44E9-BCF4-FA79C4CED5DB}"/>
              </a:ext>
            </a:extLst>
          </p:cNvPr>
          <p:cNvGrpSpPr/>
          <p:nvPr/>
        </p:nvGrpSpPr>
        <p:grpSpPr>
          <a:xfrm>
            <a:off x="3382139" y="121430"/>
            <a:ext cx="1284559" cy="1284558"/>
            <a:chOff x="2132930" y="1035327"/>
            <a:chExt cx="1307248" cy="1307248"/>
          </a:xfrm>
        </p:grpSpPr>
        <p:grpSp>
          <p:nvGrpSpPr>
            <p:cNvPr id="10" name="组合 9">
              <a:extLst>
                <a:ext uri="{FF2B5EF4-FFF2-40B4-BE49-F238E27FC236}">
                  <a16:creationId xmlns:a16="http://schemas.microsoft.com/office/drawing/2014/main" id="{396C22E5-2BDC-4830-BE50-F7CEFFF6655F}"/>
                </a:ext>
              </a:extLst>
            </p:cNvPr>
            <p:cNvGrpSpPr/>
            <p:nvPr/>
          </p:nvGrpSpPr>
          <p:grpSpPr>
            <a:xfrm rot="20755360">
              <a:off x="2132930" y="1035327"/>
              <a:ext cx="1307248" cy="1307248"/>
              <a:chOff x="5153025" y="4019551"/>
              <a:chExt cx="1866899" cy="1866899"/>
            </a:xfrm>
          </p:grpSpPr>
          <p:sp>
            <p:nvSpPr>
              <p:cNvPr id="12" name="椭圆 11">
                <a:extLst>
                  <a:ext uri="{FF2B5EF4-FFF2-40B4-BE49-F238E27FC236}">
                    <a16:creationId xmlns:a16="http://schemas.microsoft.com/office/drawing/2014/main" id="{AF5E3CD0-1140-4305-9F15-A436E4312D04}"/>
                  </a:ext>
                </a:extLst>
              </p:cNvPr>
              <p:cNvSpPr/>
              <p:nvPr/>
            </p:nvSpPr>
            <p:spPr>
              <a:xfrm>
                <a:off x="5566468" y="4396051"/>
                <a:ext cx="1047657" cy="1047657"/>
              </a:xfrm>
              <a:prstGeom prst="ellipse">
                <a:avLst/>
              </a:prstGeom>
              <a:solidFill>
                <a:srgbClr val="FFC000"/>
              </a:solidFill>
              <a:ln w="22225">
                <a:solidFill>
                  <a:srgbClr val="FFC000"/>
                </a:solidFill>
              </a:ln>
              <a:effectLst>
                <a:innerShdw blurRad="241300" dist="76200">
                  <a:srgbClr val="FFFF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a:extLst>
                  <a:ext uri="{FF2B5EF4-FFF2-40B4-BE49-F238E27FC236}">
                    <a16:creationId xmlns:a16="http://schemas.microsoft.com/office/drawing/2014/main" id="{272687CA-BB15-40F6-80E0-4DEE53C88AA3}"/>
                  </a:ext>
                </a:extLst>
              </p:cNvPr>
              <p:cNvGrpSpPr/>
              <p:nvPr/>
            </p:nvGrpSpPr>
            <p:grpSpPr>
              <a:xfrm>
                <a:off x="6050915" y="4019551"/>
                <a:ext cx="71120" cy="1866899"/>
                <a:chOff x="6072187" y="3914775"/>
                <a:chExt cx="0" cy="2143125"/>
              </a:xfrm>
            </p:grpSpPr>
            <p:cxnSp>
              <p:nvCxnSpPr>
                <p:cNvPr id="23" name="直接连接符 22">
                  <a:extLst>
                    <a:ext uri="{FF2B5EF4-FFF2-40B4-BE49-F238E27FC236}">
                      <a16:creationId xmlns:a16="http://schemas.microsoft.com/office/drawing/2014/main" id="{F153AEFE-D409-4EBA-BE27-1F039C201435}"/>
                    </a:ext>
                  </a:extLst>
                </p:cNvPr>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6566EC54-30E2-4A9F-8084-452D50AE54D7}"/>
                    </a:ext>
                  </a:extLst>
                </p:cNvPr>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14" name="组合 13">
                <a:extLst>
                  <a:ext uri="{FF2B5EF4-FFF2-40B4-BE49-F238E27FC236}">
                    <a16:creationId xmlns:a16="http://schemas.microsoft.com/office/drawing/2014/main" id="{F9676561-3615-4A85-8EF9-F8B215A5F07F}"/>
                  </a:ext>
                </a:extLst>
              </p:cNvPr>
              <p:cNvGrpSpPr/>
              <p:nvPr/>
            </p:nvGrpSpPr>
            <p:grpSpPr>
              <a:xfrm rot="16200000">
                <a:off x="6050915" y="4019551"/>
                <a:ext cx="71120" cy="1866899"/>
                <a:chOff x="6072187" y="3914775"/>
                <a:chExt cx="0" cy="2143125"/>
              </a:xfrm>
            </p:grpSpPr>
            <p:cxnSp>
              <p:nvCxnSpPr>
                <p:cNvPr id="21" name="直接连接符 20">
                  <a:extLst>
                    <a:ext uri="{FF2B5EF4-FFF2-40B4-BE49-F238E27FC236}">
                      <a16:creationId xmlns:a16="http://schemas.microsoft.com/office/drawing/2014/main" id="{C0FF5CAA-A886-45B6-AE94-0DBB1FB8F9E8}"/>
                    </a:ext>
                  </a:extLst>
                </p:cNvPr>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12B0F28A-AD72-4628-820F-C819DDCD59ED}"/>
                    </a:ext>
                  </a:extLst>
                </p:cNvPr>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15" name="组合 14">
                <a:extLst>
                  <a:ext uri="{FF2B5EF4-FFF2-40B4-BE49-F238E27FC236}">
                    <a16:creationId xmlns:a16="http://schemas.microsoft.com/office/drawing/2014/main" id="{43A34632-9BBB-4EFB-8496-DAD5358682E8}"/>
                  </a:ext>
                </a:extLst>
              </p:cNvPr>
              <p:cNvGrpSpPr/>
              <p:nvPr/>
            </p:nvGrpSpPr>
            <p:grpSpPr>
              <a:xfrm rot="2700000">
                <a:off x="6050915" y="4019551"/>
                <a:ext cx="71120" cy="1866899"/>
                <a:chOff x="6072187" y="3914775"/>
                <a:chExt cx="0" cy="2143125"/>
              </a:xfrm>
            </p:grpSpPr>
            <p:cxnSp>
              <p:nvCxnSpPr>
                <p:cNvPr id="19" name="直接连接符 18">
                  <a:extLst>
                    <a:ext uri="{FF2B5EF4-FFF2-40B4-BE49-F238E27FC236}">
                      <a16:creationId xmlns:a16="http://schemas.microsoft.com/office/drawing/2014/main" id="{A4B8F596-9C16-480B-834E-4FCF6D89CB39}"/>
                    </a:ext>
                  </a:extLst>
                </p:cNvPr>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1A4483E3-A9B5-41AC-881C-F0168CBC8421}"/>
                    </a:ext>
                  </a:extLst>
                </p:cNvPr>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16" name="组合 15">
                <a:extLst>
                  <a:ext uri="{FF2B5EF4-FFF2-40B4-BE49-F238E27FC236}">
                    <a16:creationId xmlns:a16="http://schemas.microsoft.com/office/drawing/2014/main" id="{2D9ED2F6-A502-43C4-A0F6-449FA72C2C81}"/>
                  </a:ext>
                </a:extLst>
              </p:cNvPr>
              <p:cNvGrpSpPr/>
              <p:nvPr/>
            </p:nvGrpSpPr>
            <p:grpSpPr>
              <a:xfrm rot="18900000" flipH="1">
                <a:off x="6050915" y="4019551"/>
                <a:ext cx="71120" cy="1866899"/>
                <a:chOff x="6072187" y="3914775"/>
                <a:chExt cx="0" cy="2143125"/>
              </a:xfrm>
            </p:grpSpPr>
            <p:cxnSp>
              <p:nvCxnSpPr>
                <p:cNvPr id="17" name="直接连接符 16">
                  <a:extLst>
                    <a:ext uri="{FF2B5EF4-FFF2-40B4-BE49-F238E27FC236}">
                      <a16:creationId xmlns:a16="http://schemas.microsoft.com/office/drawing/2014/main" id="{4706947B-E6C0-4993-83A0-85513AC19561}"/>
                    </a:ext>
                  </a:extLst>
                </p:cNvPr>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E1F872F7-69DD-45CE-AB6B-49C95DCBFB24}"/>
                    </a:ext>
                  </a:extLst>
                </p:cNvPr>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sp>
          <p:nvSpPr>
            <p:cNvPr id="11" name="弧形 10">
              <a:extLst>
                <a:ext uri="{FF2B5EF4-FFF2-40B4-BE49-F238E27FC236}">
                  <a16:creationId xmlns:a16="http://schemas.microsoft.com/office/drawing/2014/main" id="{B116167E-2AD8-4768-B26A-1F7D4256699F}"/>
                </a:ext>
              </a:extLst>
            </p:cNvPr>
            <p:cNvSpPr/>
            <p:nvPr/>
          </p:nvSpPr>
          <p:spPr>
            <a:xfrm>
              <a:off x="2477044" y="1366932"/>
              <a:ext cx="594214" cy="594214"/>
            </a:xfrm>
            <a:prstGeom prst="arc">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pic>
        <p:nvPicPr>
          <p:cNvPr id="28" name="内容占位符 3" descr="0150040176.jpg">
            <a:extLst>
              <a:ext uri="{FF2B5EF4-FFF2-40B4-BE49-F238E27FC236}">
                <a16:creationId xmlns:a16="http://schemas.microsoft.com/office/drawing/2014/main" id="{8F5AD791-BB1A-429C-B6CB-FC50851222F6}"/>
              </a:ext>
            </a:extLst>
          </p:cNvPr>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8565336" y="1359244"/>
            <a:ext cx="2357438" cy="21399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1" name="图片 30" descr="2007912131100.jpg">
            <a:extLst>
              <a:ext uri="{FF2B5EF4-FFF2-40B4-BE49-F238E27FC236}">
                <a16:creationId xmlns:a16="http://schemas.microsoft.com/office/drawing/2014/main" id="{B6A25A97-618E-4BB4-9AA3-BB18195BE8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2863" y="1897351"/>
            <a:ext cx="2373313" cy="19018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2" name="图片 31" descr="201096111053115.jpg">
            <a:extLst>
              <a:ext uri="{FF2B5EF4-FFF2-40B4-BE49-F238E27FC236}">
                <a16:creationId xmlns:a16="http://schemas.microsoft.com/office/drawing/2014/main" id="{C440B023-03E6-404C-9613-0B54302D7A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61819" y="3273329"/>
            <a:ext cx="2018672" cy="22367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3" name="图片 32" descr="958_d3f29f77ac8e840.jpg">
            <a:extLst>
              <a:ext uri="{FF2B5EF4-FFF2-40B4-BE49-F238E27FC236}">
                <a16:creationId xmlns:a16="http://schemas.microsoft.com/office/drawing/2014/main" id="{5E31259E-0386-4A7D-AF54-9F07AC5841C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076950" y="3982442"/>
            <a:ext cx="2357438" cy="22677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图片 4">
            <a:extLst>
              <a:ext uri="{FF2B5EF4-FFF2-40B4-BE49-F238E27FC236}">
                <a16:creationId xmlns:a16="http://schemas.microsoft.com/office/drawing/2014/main" id="{7912B40C-7BDF-4D3E-B5EB-546FE667216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1109" t="7912" r="6229" b="10438"/>
          <a:stretch/>
        </p:blipFill>
        <p:spPr>
          <a:xfrm>
            <a:off x="1088570" y="1742311"/>
            <a:ext cx="4164723" cy="4113730"/>
          </a:xfrm>
          <a:prstGeom prst="rect">
            <a:avLst/>
          </a:prstGeom>
        </p:spPr>
      </p:pic>
    </p:spTree>
    <p:extLst>
      <p:ext uri="{BB962C8B-B14F-4D97-AF65-F5344CB8AC3E}">
        <p14:creationId xmlns:p14="http://schemas.microsoft.com/office/powerpoint/2010/main" val="1656574387"/>
      </p:ext>
    </p:extLst>
  </p:cSld>
  <p:clrMapOvr>
    <a:masterClrMapping/>
  </p:clrMapOvr>
  <mc:AlternateContent xmlns:mc="http://schemas.openxmlformats.org/markup-compatibility/2006" xmlns:p14="http://schemas.microsoft.com/office/powerpoint/2010/main">
    <mc:Choice Requires="p14">
      <p:transition spd="slow" p14:dur="2500" advTm="4000">
        <p:fade/>
      </p:transition>
    </mc:Choice>
    <mc:Fallback xmlns="">
      <p:transition spd="slow" advTm="4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500"/>
                                            <p:tgtEl>
                                              <p:spTgt spid="29"/>
                                            </p:tgtEl>
                                          </p:cBhvr>
                                        </p:animEffect>
                                        <p:anim calcmode="lin" valueType="num">
                                          <p:cBhvr>
                                            <p:cTn id="8" dur="1500" fill="hold"/>
                                            <p:tgtEl>
                                              <p:spTgt spid="29"/>
                                            </p:tgtEl>
                                            <p:attrNameLst>
                                              <p:attrName>ppt_x</p:attrName>
                                            </p:attrNameLst>
                                          </p:cBhvr>
                                          <p:tavLst>
                                            <p:tav tm="0">
                                              <p:val>
                                                <p:strVal val="#ppt_x"/>
                                              </p:val>
                                            </p:tav>
                                            <p:tav tm="100000">
                                              <p:val>
                                                <p:strVal val="#ppt_x"/>
                                              </p:val>
                                            </p:tav>
                                          </p:tavLst>
                                        </p:anim>
                                        <p:anim calcmode="lin" valueType="num">
                                          <p:cBhvr>
                                            <p:cTn id="9" dur="15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250"/>
                                            <p:tgtEl>
                                              <p:spTgt spid="30"/>
                                            </p:tgtEl>
                                          </p:cBhvr>
                                        </p:animEffect>
                                        <p:anim calcmode="lin" valueType="num">
                                          <p:cBhvr>
                                            <p:cTn id="13" dur="1250" fill="hold"/>
                                            <p:tgtEl>
                                              <p:spTgt spid="30"/>
                                            </p:tgtEl>
                                            <p:attrNameLst>
                                              <p:attrName>ppt_x</p:attrName>
                                            </p:attrNameLst>
                                          </p:cBhvr>
                                          <p:tavLst>
                                            <p:tav tm="0">
                                              <p:val>
                                                <p:strVal val="#ppt_x"/>
                                              </p:val>
                                            </p:tav>
                                            <p:tav tm="100000">
                                              <p:val>
                                                <p:strVal val="#ppt_x"/>
                                              </p:val>
                                            </p:tav>
                                          </p:tavLst>
                                        </p:anim>
                                        <p:anim calcmode="lin" valueType="num">
                                          <p:cBhvr>
                                            <p:cTn id="14" dur="1250" fill="hold"/>
                                            <p:tgtEl>
                                              <p:spTgt spid="30"/>
                                            </p:tgtEl>
                                            <p:attrNameLst>
                                              <p:attrName>ppt_y</p:attrName>
                                            </p:attrNameLst>
                                          </p:cBhvr>
                                          <p:tavLst>
                                            <p:tav tm="0">
                                              <p:val>
                                                <p:strVal val="#ppt_y+.1"/>
                                              </p:val>
                                            </p:tav>
                                            <p:tav tm="100000">
                                              <p:val>
                                                <p:strVal val="#ppt_y"/>
                                              </p:val>
                                            </p:tav>
                                          </p:tavLst>
                                        </p:anim>
                                      </p:childTnLst>
                                    </p:cTn>
                                  </p:par>
                                  <p:par>
                                    <p:cTn id="15" presetID="2" presetClass="entr" presetSubtype="4" fill="hold" nodeType="withEffect" p14:presetBounceEnd="44000">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14:bounceEnd="44000">
                                          <p:cBhvr additive="base">
                                            <p:cTn id="17" dur="1500" fill="hold"/>
                                            <p:tgtEl>
                                              <p:spTgt spid="9"/>
                                            </p:tgtEl>
                                            <p:attrNameLst>
                                              <p:attrName>ppt_x</p:attrName>
                                            </p:attrNameLst>
                                          </p:cBhvr>
                                          <p:tavLst>
                                            <p:tav tm="0">
                                              <p:val>
                                                <p:strVal val="#ppt_x"/>
                                              </p:val>
                                            </p:tav>
                                            <p:tav tm="100000">
                                              <p:val>
                                                <p:strVal val="#ppt_x"/>
                                              </p:val>
                                            </p:tav>
                                          </p:tavLst>
                                        </p:anim>
                                        <p:anim calcmode="lin" valueType="num" p14:bounceEnd="44000">
                                          <p:cBhvr additive="base">
                                            <p:cTn id="18" dur="1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randombar(horizontal)">
                                          <p:cBhvr>
                                            <p:cTn id="23" dur="500"/>
                                            <p:tgtEl>
                                              <p:spTgt spid="26"/>
                                            </p:tgtEl>
                                          </p:cBhvr>
                                        </p:animEffect>
                                      </p:childTnLst>
                                    </p:cTn>
                                  </p:par>
                                  <p:par>
                                    <p:cTn id="24" presetID="8" presetClass="emph" presetSubtype="0" fill="hold" nodeType="withEffect">
                                      <p:stCondLst>
                                        <p:cond delay="0"/>
                                      </p:stCondLst>
                                      <p:childTnLst>
                                        <p:animRot by="21600000">
                                          <p:cBhvr>
                                            <p:cTn id="25" dur="3500" fill="hold"/>
                                            <p:tgtEl>
                                              <p:spTgt spid="9"/>
                                            </p:tgtEl>
                                            <p:attrNameLst>
                                              <p:attrName>r</p:attrName>
                                            </p:attrNameLst>
                                          </p:cBhvr>
                                        </p:animRo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randombar(horizontal)">
                                          <p:cBhvr>
                                            <p:cTn id="30" dur="500"/>
                                            <p:tgtEl>
                                              <p:spTgt spid="5"/>
                                            </p:tgtEl>
                                          </p:cBhvr>
                                        </p:animEffect>
                                      </p:childTnLst>
                                    </p:cTn>
                                  </p:par>
                                </p:childTnLst>
                              </p:cTn>
                            </p:par>
                            <p:par>
                              <p:cTn id="31" fill="hold">
                                <p:stCondLst>
                                  <p:cond delay="500"/>
                                </p:stCondLst>
                                <p:childTnLst>
                                  <p:par>
                                    <p:cTn id="32" presetID="42" presetClass="entr" presetSubtype="0" fill="hold"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1000"/>
                                            <p:tgtEl>
                                              <p:spTgt spid="31"/>
                                            </p:tgtEl>
                                          </p:cBhvr>
                                        </p:animEffect>
                                        <p:anim calcmode="lin" valueType="num">
                                          <p:cBhvr>
                                            <p:cTn id="35" dur="1000" fill="hold"/>
                                            <p:tgtEl>
                                              <p:spTgt spid="31"/>
                                            </p:tgtEl>
                                            <p:attrNameLst>
                                              <p:attrName>ppt_x</p:attrName>
                                            </p:attrNameLst>
                                          </p:cBhvr>
                                          <p:tavLst>
                                            <p:tav tm="0">
                                              <p:val>
                                                <p:strVal val="#ppt_x"/>
                                              </p:val>
                                            </p:tav>
                                            <p:tav tm="100000">
                                              <p:val>
                                                <p:strVal val="#ppt_x"/>
                                              </p:val>
                                            </p:tav>
                                          </p:tavLst>
                                        </p:anim>
                                        <p:anim calcmode="lin" valueType="num">
                                          <p:cBhvr>
                                            <p:cTn id="36" dur="1000" fill="hold"/>
                                            <p:tgtEl>
                                              <p:spTgt spid="31"/>
                                            </p:tgtEl>
                                            <p:attrNameLst>
                                              <p:attrName>ppt_y</p:attrName>
                                            </p:attrNameLst>
                                          </p:cBhvr>
                                          <p:tavLst>
                                            <p:tav tm="0">
                                              <p:val>
                                                <p:strVal val="#ppt_y+.1"/>
                                              </p:val>
                                            </p:tav>
                                            <p:tav tm="100000">
                                              <p:val>
                                                <p:strVal val="#ppt_y"/>
                                              </p:val>
                                            </p:tav>
                                          </p:tavLst>
                                        </p:anim>
                                      </p:childTnLst>
                                    </p:cTn>
                                  </p:par>
                                </p:childTnLst>
                              </p:cTn>
                            </p:par>
                            <p:par>
                              <p:cTn id="37" fill="hold">
                                <p:stCondLst>
                                  <p:cond delay="1500"/>
                                </p:stCondLst>
                                <p:childTnLst>
                                  <p:par>
                                    <p:cTn id="38" presetID="42" presetClass="entr" presetSubtype="0" fill="hold"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1000"/>
                                            <p:tgtEl>
                                              <p:spTgt spid="28"/>
                                            </p:tgtEl>
                                          </p:cBhvr>
                                        </p:animEffect>
                                        <p:anim calcmode="lin" valueType="num">
                                          <p:cBhvr>
                                            <p:cTn id="41" dur="1000" fill="hold"/>
                                            <p:tgtEl>
                                              <p:spTgt spid="28"/>
                                            </p:tgtEl>
                                            <p:attrNameLst>
                                              <p:attrName>ppt_x</p:attrName>
                                            </p:attrNameLst>
                                          </p:cBhvr>
                                          <p:tavLst>
                                            <p:tav tm="0">
                                              <p:val>
                                                <p:strVal val="#ppt_x"/>
                                              </p:val>
                                            </p:tav>
                                            <p:tav tm="100000">
                                              <p:val>
                                                <p:strVal val="#ppt_x"/>
                                              </p:val>
                                            </p:tav>
                                          </p:tavLst>
                                        </p:anim>
                                        <p:anim calcmode="lin" valueType="num">
                                          <p:cBhvr>
                                            <p:cTn id="42" dur="1000" fill="hold"/>
                                            <p:tgtEl>
                                              <p:spTgt spid="28"/>
                                            </p:tgtEl>
                                            <p:attrNameLst>
                                              <p:attrName>ppt_y</p:attrName>
                                            </p:attrNameLst>
                                          </p:cBhvr>
                                          <p:tavLst>
                                            <p:tav tm="0">
                                              <p:val>
                                                <p:strVal val="#ppt_y+.1"/>
                                              </p:val>
                                            </p:tav>
                                            <p:tav tm="100000">
                                              <p:val>
                                                <p:strVal val="#ppt_y"/>
                                              </p:val>
                                            </p:tav>
                                          </p:tavLst>
                                        </p:anim>
                                      </p:childTnLst>
                                    </p:cTn>
                                  </p:par>
                                </p:childTnLst>
                              </p:cTn>
                            </p:par>
                            <p:par>
                              <p:cTn id="43" fill="hold">
                                <p:stCondLst>
                                  <p:cond delay="2500"/>
                                </p:stCondLst>
                                <p:childTnLst>
                                  <p:par>
                                    <p:cTn id="44" presetID="42" presetClass="entr" presetSubtype="0" fill="hold"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1000"/>
                                            <p:tgtEl>
                                              <p:spTgt spid="33"/>
                                            </p:tgtEl>
                                          </p:cBhvr>
                                        </p:animEffect>
                                        <p:anim calcmode="lin" valueType="num">
                                          <p:cBhvr>
                                            <p:cTn id="47" dur="1000" fill="hold"/>
                                            <p:tgtEl>
                                              <p:spTgt spid="33"/>
                                            </p:tgtEl>
                                            <p:attrNameLst>
                                              <p:attrName>ppt_x</p:attrName>
                                            </p:attrNameLst>
                                          </p:cBhvr>
                                          <p:tavLst>
                                            <p:tav tm="0">
                                              <p:val>
                                                <p:strVal val="#ppt_x"/>
                                              </p:val>
                                            </p:tav>
                                            <p:tav tm="100000">
                                              <p:val>
                                                <p:strVal val="#ppt_x"/>
                                              </p:val>
                                            </p:tav>
                                          </p:tavLst>
                                        </p:anim>
                                        <p:anim calcmode="lin" valueType="num">
                                          <p:cBhvr>
                                            <p:cTn id="48" dur="1000" fill="hold"/>
                                            <p:tgtEl>
                                              <p:spTgt spid="33"/>
                                            </p:tgtEl>
                                            <p:attrNameLst>
                                              <p:attrName>ppt_y</p:attrName>
                                            </p:attrNameLst>
                                          </p:cBhvr>
                                          <p:tavLst>
                                            <p:tav tm="0">
                                              <p:val>
                                                <p:strVal val="#ppt_y+.1"/>
                                              </p:val>
                                            </p:tav>
                                            <p:tav tm="100000">
                                              <p:val>
                                                <p:strVal val="#ppt_y"/>
                                              </p:val>
                                            </p:tav>
                                          </p:tavLst>
                                        </p:anim>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1000"/>
                                            <p:tgtEl>
                                              <p:spTgt spid="32"/>
                                            </p:tgtEl>
                                          </p:cBhvr>
                                        </p:animEffect>
                                        <p:anim calcmode="lin" valueType="num">
                                          <p:cBhvr>
                                            <p:cTn id="53" dur="1000" fill="hold"/>
                                            <p:tgtEl>
                                              <p:spTgt spid="32"/>
                                            </p:tgtEl>
                                            <p:attrNameLst>
                                              <p:attrName>ppt_x</p:attrName>
                                            </p:attrNameLst>
                                          </p:cBhvr>
                                          <p:tavLst>
                                            <p:tav tm="0">
                                              <p:val>
                                                <p:strVal val="#ppt_x"/>
                                              </p:val>
                                            </p:tav>
                                            <p:tav tm="100000">
                                              <p:val>
                                                <p:strVal val="#ppt_x"/>
                                              </p:val>
                                            </p:tav>
                                          </p:tavLst>
                                        </p:anim>
                                        <p:anim calcmode="lin" valueType="num">
                                          <p:cBhvr>
                                            <p:cTn id="5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animBg="1"/>
          <p:bldP spid="3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500"/>
                                            <p:tgtEl>
                                              <p:spTgt spid="29"/>
                                            </p:tgtEl>
                                          </p:cBhvr>
                                        </p:animEffect>
                                        <p:anim calcmode="lin" valueType="num">
                                          <p:cBhvr>
                                            <p:cTn id="8" dur="1500" fill="hold"/>
                                            <p:tgtEl>
                                              <p:spTgt spid="29"/>
                                            </p:tgtEl>
                                            <p:attrNameLst>
                                              <p:attrName>ppt_x</p:attrName>
                                            </p:attrNameLst>
                                          </p:cBhvr>
                                          <p:tavLst>
                                            <p:tav tm="0">
                                              <p:val>
                                                <p:strVal val="#ppt_x"/>
                                              </p:val>
                                            </p:tav>
                                            <p:tav tm="100000">
                                              <p:val>
                                                <p:strVal val="#ppt_x"/>
                                              </p:val>
                                            </p:tav>
                                          </p:tavLst>
                                        </p:anim>
                                        <p:anim calcmode="lin" valueType="num">
                                          <p:cBhvr>
                                            <p:cTn id="9" dur="15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250"/>
                                            <p:tgtEl>
                                              <p:spTgt spid="30"/>
                                            </p:tgtEl>
                                          </p:cBhvr>
                                        </p:animEffect>
                                        <p:anim calcmode="lin" valueType="num">
                                          <p:cBhvr>
                                            <p:cTn id="13" dur="1250" fill="hold"/>
                                            <p:tgtEl>
                                              <p:spTgt spid="30"/>
                                            </p:tgtEl>
                                            <p:attrNameLst>
                                              <p:attrName>ppt_x</p:attrName>
                                            </p:attrNameLst>
                                          </p:cBhvr>
                                          <p:tavLst>
                                            <p:tav tm="0">
                                              <p:val>
                                                <p:strVal val="#ppt_x"/>
                                              </p:val>
                                            </p:tav>
                                            <p:tav tm="100000">
                                              <p:val>
                                                <p:strVal val="#ppt_x"/>
                                              </p:val>
                                            </p:tav>
                                          </p:tavLst>
                                        </p:anim>
                                        <p:anim calcmode="lin" valueType="num">
                                          <p:cBhvr>
                                            <p:cTn id="14" dur="1250" fill="hold"/>
                                            <p:tgtEl>
                                              <p:spTgt spid="30"/>
                                            </p:tgtEl>
                                            <p:attrNameLst>
                                              <p:attrName>ppt_y</p:attrName>
                                            </p:attrNameLst>
                                          </p:cBhvr>
                                          <p:tavLst>
                                            <p:tav tm="0">
                                              <p:val>
                                                <p:strVal val="#ppt_y+.1"/>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1500" fill="hold"/>
                                            <p:tgtEl>
                                              <p:spTgt spid="9"/>
                                            </p:tgtEl>
                                            <p:attrNameLst>
                                              <p:attrName>ppt_x</p:attrName>
                                            </p:attrNameLst>
                                          </p:cBhvr>
                                          <p:tavLst>
                                            <p:tav tm="0">
                                              <p:val>
                                                <p:strVal val="#ppt_x"/>
                                              </p:val>
                                            </p:tav>
                                            <p:tav tm="100000">
                                              <p:val>
                                                <p:strVal val="#ppt_x"/>
                                              </p:val>
                                            </p:tav>
                                          </p:tavLst>
                                        </p:anim>
                                        <p:anim calcmode="lin" valueType="num">
                                          <p:cBhvr additive="base">
                                            <p:cTn id="18" dur="1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randombar(horizontal)">
                                          <p:cBhvr>
                                            <p:cTn id="23" dur="500"/>
                                            <p:tgtEl>
                                              <p:spTgt spid="26"/>
                                            </p:tgtEl>
                                          </p:cBhvr>
                                        </p:animEffect>
                                      </p:childTnLst>
                                    </p:cTn>
                                  </p:par>
                                  <p:par>
                                    <p:cTn id="24" presetID="8" presetClass="emph" presetSubtype="0" fill="hold" nodeType="withEffect">
                                      <p:stCondLst>
                                        <p:cond delay="0"/>
                                      </p:stCondLst>
                                      <p:childTnLst>
                                        <p:animRot by="21600000">
                                          <p:cBhvr>
                                            <p:cTn id="25" dur="3500" fill="hold"/>
                                            <p:tgtEl>
                                              <p:spTgt spid="9"/>
                                            </p:tgtEl>
                                            <p:attrNameLst>
                                              <p:attrName>r</p:attrName>
                                            </p:attrNameLst>
                                          </p:cBhvr>
                                        </p:animRo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randombar(horizontal)">
                                          <p:cBhvr>
                                            <p:cTn id="30" dur="500"/>
                                            <p:tgtEl>
                                              <p:spTgt spid="5"/>
                                            </p:tgtEl>
                                          </p:cBhvr>
                                        </p:animEffect>
                                      </p:childTnLst>
                                    </p:cTn>
                                  </p:par>
                                </p:childTnLst>
                              </p:cTn>
                            </p:par>
                            <p:par>
                              <p:cTn id="31" fill="hold">
                                <p:stCondLst>
                                  <p:cond delay="500"/>
                                </p:stCondLst>
                                <p:childTnLst>
                                  <p:par>
                                    <p:cTn id="32" presetID="42" presetClass="entr" presetSubtype="0" fill="hold"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1000"/>
                                            <p:tgtEl>
                                              <p:spTgt spid="31"/>
                                            </p:tgtEl>
                                          </p:cBhvr>
                                        </p:animEffect>
                                        <p:anim calcmode="lin" valueType="num">
                                          <p:cBhvr>
                                            <p:cTn id="35" dur="1000" fill="hold"/>
                                            <p:tgtEl>
                                              <p:spTgt spid="31"/>
                                            </p:tgtEl>
                                            <p:attrNameLst>
                                              <p:attrName>ppt_x</p:attrName>
                                            </p:attrNameLst>
                                          </p:cBhvr>
                                          <p:tavLst>
                                            <p:tav tm="0">
                                              <p:val>
                                                <p:strVal val="#ppt_x"/>
                                              </p:val>
                                            </p:tav>
                                            <p:tav tm="100000">
                                              <p:val>
                                                <p:strVal val="#ppt_x"/>
                                              </p:val>
                                            </p:tav>
                                          </p:tavLst>
                                        </p:anim>
                                        <p:anim calcmode="lin" valueType="num">
                                          <p:cBhvr>
                                            <p:cTn id="36" dur="1000" fill="hold"/>
                                            <p:tgtEl>
                                              <p:spTgt spid="31"/>
                                            </p:tgtEl>
                                            <p:attrNameLst>
                                              <p:attrName>ppt_y</p:attrName>
                                            </p:attrNameLst>
                                          </p:cBhvr>
                                          <p:tavLst>
                                            <p:tav tm="0">
                                              <p:val>
                                                <p:strVal val="#ppt_y+.1"/>
                                              </p:val>
                                            </p:tav>
                                            <p:tav tm="100000">
                                              <p:val>
                                                <p:strVal val="#ppt_y"/>
                                              </p:val>
                                            </p:tav>
                                          </p:tavLst>
                                        </p:anim>
                                      </p:childTnLst>
                                    </p:cTn>
                                  </p:par>
                                </p:childTnLst>
                              </p:cTn>
                            </p:par>
                            <p:par>
                              <p:cTn id="37" fill="hold">
                                <p:stCondLst>
                                  <p:cond delay="1500"/>
                                </p:stCondLst>
                                <p:childTnLst>
                                  <p:par>
                                    <p:cTn id="38" presetID="42" presetClass="entr" presetSubtype="0" fill="hold"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1000"/>
                                            <p:tgtEl>
                                              <p:spTgt spid="28"/>
                                            </p:tgtEl>
                                          </p:cBhvr>
                                        </p:animEffect>
                                        <p:anim calcmode="lin" valueType="num">
                                          <p:cBhvr>
                                            <p:cTn id="41" dur="1000" fill="hold"/>
                                            <p:tgtEl>
                                              <p:spTgt spid="28"/>
                                            </p:tgtEl>
                                            <p:attrNameLst>
                                              <p:attrName>ppt_x</p:attrName>
                                            </p:attrNameLst>
                                          </p:cBhvr>
                                          <p:tavLst>
                                            <p:tav tm="0">
                                              <p:val>
                                                <p:strVal val="#ppt_x"/>
                                              </p:val>
                                            </p:tav>
                                            <p:tav tm="100000">
                                              <p:val>
                                                <p:strVal val="#ppt_x"/>
                                              </p:val>
                                            </p:tav>
                                          </p:tavLst>
                                        </p:anim>
                                        <p:anim calcmode="lin" valueType="num">
                                          <p:cBhvr>
                                            <p:cTn id="42" dur="1000" fill="hold"/>
                                            <p:tgtEl>
                                              <p:spTgt spid="28"/>
                                            </p:tgtEl>
                                            <p:attrNameLst>
                                              <p:attrName>ppt_y</p:attrName>
                                            </p:attrNameLst>
                                          </p:cBhvr>
                                          <p:tavLst>
                                            <p:tav tm="0">
                                              <p:val>
                                                <p:strVal val="#ppt_y+.1"/>
                                              </p:val>
                                            </p:tav>
                                            <p:tav tm="100000">
                                              <p:val>
                                                <p:strVal val="#ppt_y"/>
                                              </p:val>
                                            </p:tav>
                                          </p:tavLst>
                                        </p:anim>
                                      </p:childTnLst>
                                    </p:cTn>
                                  </p:par>
                                </p:childTnLst>
                              </p:cTn>
                            </p:par>
                            <p:par>
                              <p:cTn id="43" fill="hold">
                                <p:stCondLst>
                                  <p:cond delay="2500"/>
                                </p:stCondLst>
                                <p:childTnLst>
                                  <p:par>
                                    <p:cTn id="44" presetID="42" presetClass="entr" presetSubtype="0" fill="hold"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1000"/>
                                            <p:tgtEl>
                                              <p:spTgt spid="33"/>
                                            </p:tgtEl>
                                          </p:cBhvr>
                                        </p:animEffect>
                                        <p:anim calcmode="lin" valueType="num">
                                          <p:cBhvr>
                                            <p:cTn id="47" dur="1000" fill="hold"/>
                                            <p:tgtEl>
                                              <p:spTgt spid="33"/>
                                            </p:tgtEl>
                                            <p:attrNameLst>
                                              <p:attrName>ppt_x</p:attrName>
                                            </p:attrNameLst>
                                          </p:cBhvr>
                                          <p:tavLst>
                                            <p:tav tm="0">
                                              <p:val>
                                                <p:strVal val="#ppt_x"/>
                                              </p:val>
                                            </p:tav>
                                            <p:tav tm="100000">
                                              <p:val>
                                                <p:strVal val="#ppt_x"/>
                                              </p:val>
                                            </p:tav>
                                          </p:tavLst>
                                        </p:anim>
                                        <p:anim calcmode="lin" valueType="num">
                                          <p:cBhvr>
                                            <p:cTn id="48" dur="1000" fill="hold"/>
                                            <p:tgtEl>
                                              <p:spTgt spid="33"/>
                                            </p:tgtEl>
                                            <p:attrNameLst>
                                              <p:attrName>ppt_y</p:attrName>
                                            </p:attrNameLst>
                                          </p:cBhvr>
                                          <p:tavLst>
                                            <p:tav tm="0">
                                              <p:val>
                                                <p:strVal val="#ppt_y+.1"/>
                                              </p:val>
                                            </p:tav>
                                            <p:tav tm="100000">
                                              <p:val>
                                                <p:strVal val="#ppt_y"/>
                                              </p:val>
                                            </p:tav>
                                          </p:tavLst>
                                        </p:anim>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1000"/>
                                            <p:tgtEl>
                                              <p:spTgt spid="32"/>
                                            </p:tgtEl>
                                          </p:cBhvr>
                                        </p:animEffect>
                                        <p:anim calcmode="lin" valueType="num">
                                          <p:cBhvr>
                                            <p:cTn id="53" dur="1000" fill="hold"/>
                                            <p:tgtEl>
                                              <p:spTgt spid="32"/>
                                            </p:tgtEl>
                                            <p:attrNameLst>
                                              <p:attrName>ppt_x</p:attrName>
                                            </p:attrNameLst>
                                          </p:cBhvr>
                                          <p:tavLst>
                                            <p:tav tm="0">
                                              <p:val>
                                                <p:strVal val="#ppt_x"/>
                                              </p:val>
                                            </p:tav>
                                            <p:tav tm="100000">
                                              <p:val>
                                                <p:strVal val="#ppt_x"/>
                                              </p:val>
                                            </p:tav>
                                          </p:tavLst>
                                        </p:anim>
                                        <p:anim calcmode="lin" valueType="num">
                                          <p:cBhvr>
                                            <p:cTn id="5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animBg="1"/>
          <p:bldP spid="30" grpId="0" animBg="1"/>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DFC57BF-F528-4724-86FB-1B282921389F}"/>
              </a:ext>
            </a:extLst>
          </p:cNvPr>
          <p:cNvPicPr>
            <a:picLocks noChangeAspect="1"/>
          </p:cNvPicPr>
          <p:nvPr/>
        </p:nvPicPr>
        <p:blipFill rotWithShape="1">
          <a:blip r:embed="rId3">
            <a:extLst>
              <a:ext uri="{28A0092B-C50C-407E-A947-70E740481C1C}">
                <a14:useLocalDpi xmlns:a14="http://schemas.microsoft.com/office/drawing/2010/main" val="0"/>
              </a:ext>
            </a:extLst>
          </a:blip>
          <a:srcRect b="14680"/>
          <a:stretch/>
        </p:blipFill>
        <p:spPr>
          <a:xfrm>
            <a:off x="0" y="0"/>
            <a:ext cx="12192000" cy="6858000"/>
          </a:xfrm>
          <a:prstGeom prst="rect">
            <a:avLst/>
          </a:prstGeom>
        </p:spPr>
      </p:pic>
      <p:pic>
        <p:nvPicPr>
          <p:cNvPr id="3" name="图片 2">
            <a:extLst>
              <a:ext uri="{FF2B5EF4-FFF2-40B4-BE49-F238E27FC236}">
                <a16:creationId xmlns:a16="http://schemas.microsoft.com/office/drawing/2014/main" id="{F2161D85-3A1F-48C5-A15C-CB66872B112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2275" t="26667" r="18042" b="26349"/>
          <a:stretch/>
        </p:blipFill>
        <p:spPr>
          <a:xfrm>
            <a:off x="3033486" y="475883"/>
            <a:ext cx="6125028" cy="4821831"/>
          </a:xfrm>
          <a:prstGeom prst="rect">
            <a:avLst/>
          </a:prstGeom>
        </p:spPr>
      </p:pic>
      <p:pic>
        <p:nvPicPr>
          <p:cNvPr id="5" name="图片 4">
            <a:extLst>
              <a:ext uri="{FF2B5EF4-FFF2-40B4-BE49-F238E27FC236}">
                <a16:creationId xmlns:a16="http://schemas.microsoft.com/office/drawing/2014/main" id="{BBB069D1-036F-4640-9ACC-590D462CD14F}"/>
              </a:ext>
            </a:extLst>
          </p:cNvPr>
          <p:cNvPicPr>
            <a:picLocks noChangeAspect="1"/>
          </p:cNvPicPr>
          <p:nvPr/>
        </p:nvPicPr>
        <p:blipFill rotWithShape="1">
          <a:blip r:embed="rId5">
            <a:extLst>
              <a:ext uri="{28A0092B-C50C-407E-A947-70E740481C1C}">
                <a14:useLocalDpi xmlns:a14="http://schemas.microsoft.com/office/drawing/2010/main" val="0"/>
              </a:ext>
            </a:extLst>
          </a:blip>
          <a:srcRect b="17268"/>
          <a:stretch/>
        </p:blipFill>
        <p:spPr>
          <a:xfrm>
            <a:off x="0" y="5297714"/>
            <a:ext cx="12192000" cy="1560286"/>
          </a:xfrm>
          <a:prstGeom prst="rect">
            <a:avLst/>
          </a:prstGeom>
        </p:spPr>
      </p:pic>
      <p:sp>
        <p:nvSpPr>
          <p:cNvPr id="6" name="文本框 5">
            <a:extLst>
              <a:ext uri="{FF2B5EF4-FFF2-40B4-BE49-F238E27FC236}">
                <a16:creationId xmlns:a16="http://schemas.microsoft.com/office/drawing/2014/main" id="{BAF20307-E658-443D-8968-959416A3A6F5}"/>
              </a:ext>
            </a:extLst>
          </p:cNvPr>
          <p:cNvSpPr txBox="1"/>
          <p:nvPr/>
        </p:nvSpPr>
        <p:spPr>
          <a:xfrm>
            <a:off x="4294699" y="3798099"/>
            <a:ext cx="3049531" cy="646331"/>
          </a:xfrm>
          <a:prstGeom prst="rect">
            <a:avLst/>
          </a:prstGeom>
          <a:noFill/>
        </p:spPr>
        <p:txBody>
          <a:bodyPr wrap="square" rtlCol="0">
            <a:spAutoFit/>
          </a:bodyPr>
          <a:lstStyle/>
          <a:p>
            <a:r>
              <a:rPr lang="zh-CN" altLang="en-US" sz="3600" b="1" dirty="0">
                <a:solidFill>
                  <a:srgbClr val="19B4C9"/>
                </a:solidFill>
                <a:latin typeface="微软雅黑" panose="020B0503020204020204" pitchFamily="34" charset="-122"/>
                <a:ea typeface="微软雅黑" panose="020B0503020204020204" pitchFamily="34" charset="-122"/>
              </a:rPr>
              <a:t>儿童牙齿保健</a:t>
            </a:r>
          </a:p>
        </p:txBody>
      </p:sp>
      <p:sp>
        <p:nvSpPr>
          <p:cNvPr id="7" name="文本框 6">
            <a:extLst>
              <a:ext uri="{FF2B5EF4-FFF2-40B4-BE49-F238E27FC236}">
                <a16:creationId xmlns:a16="http://schemas.microsoft.com/office/drawing/2014/main" id="{EF8D75F3-938B-447D-A0A2-DFBD5FAD9ACB}"/>
              </a:ext>
            </a:extLst>
          </p:cNvPr>
          <p:cNvSpPr txBox="1"/>
          <p:nvPr/>
        </p:nvSpPr>
        <p:spPr>
          <a:xfrm>
            <a:off x="5358421" y="3107892"/>
            <a:ext cx="867040" cy="707886"/>
          </a:xfrm>
          <a:prstGeom prst="rect">
            <a:avLst/>
          </a:prstGeom>
          <a:noFill/>
        </p:spPr>
        <p:txBody>
          <a:bodyPr wrap="square" rtlCol="0">
            <a:spAutoFit/>
          </a:bodyPr>
          <a:lstStyle/>
          <a:p>
            <a:r>
              <a:rPr lang="en-US" altLang="zh-CN" sz="4000" b="1" dirty="0">
                <a:solidFill>
                  <a:srgbClr val="19B4C9"/>
                </a:solidFill>
                <a:latin typeface="微软雅黑" panose="020B0503020204020204" pitchFamily="34" charset="-122"/>
                <a:ea typeface="微软雅黑" panose="020B0503020204020204" pitchFamily="34" charset="-122"/>
              </a:rPr>
              <a:t>03</a:t>
            </a:r>
            <a:endParaRPr lang="zh-CN" altLang="en-US" sz="4000" b="1" dirty="0">
              <a:solidFill>
                <a:srgbClr val="19B4C9"/>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728931534"/>
      </p:ext>
    </p:extLst>
  </p:cSld>
  <p:clrMapOvr>
    <a:masterClrMapping/>
  </p:clrMapOvr>
  <mc:AlternateContent xmlns:mc="http://schemas.openxmlformats.org/markup-compatibility/2006" xmlns:p14="http://schemas.microsoft.com/office/powerpoint/2010/main">
    <mc:Choice Requires="p14">
      <p:transition spd="slow" p14:dur="2500" advTm="4000">
        <p:fade/>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15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550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12192000"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TextBox 1"/>
          <p:cNvSpPr txBox="1"/>
          <p:nvPr/>
        </p:nvSpPr>
        <p:spPr>
          <a:xfrm>
            <a:off x="5163321" y="569858"/>
            <a:ext cx="3510818" cy="584775"/>
          </a:xfrm>
          <a:prstGeom prst="rect">
            <a:avLst/>
          </a:prstGeom>
          <a:noFill/>
        </p:spPr>
        <p:txBody>
          <a:bodyPr wrap="square" rtlCol="0">
            <a:spAutoFit/>
          </a:bodyPr>
          <a:lstStyle/>
          <a:p>
            <a:r>
              <a:rPr lang="zh-CN" altLang="en-US" sz="3200" b="1" dirty="0">
                <a:solidFill>
                  <a:srgbClr val="0197D6"/>
                </a:solidFill>
                <a:latin typeface="微软雅黑" panose="020B0503020204020204" pitchFamily="34" charset="-122"/>
                <a:ea typeface="微软雅黑" panose="020B0503020204020204" pitchFamily="34" charset="-122"/>
              </a:rPr>
              <a:t>保护牙齿的方法</a:t>
            </a:r>
          </a:p>
        </p:txBody>
      </p:sp>
      <p:sp>
        <p:nvSpPr>
          <p:cNvPr id="29" name="任意多边形 28"/>
          <p:cNvSpPr/>
          <p:nvPr/>
        </p:nvSpPr>
        <p:spPr>
          <a:xfrm>
            <a:off x="0" y="6023466"/>
            <a:ext cx="12192000" cy="904875"/>
          </a:xfrm>
          <a:custGeom>
            <a:avLst/>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rgbClr val="7FCE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0" y="6250161"/>
            <a:ext cx="12192000" cy="904875"/>
          </a:xfrm>
          <a:custGeom>
            <a:avLst/>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rgbClr val="019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a:extLst>
              <a:ext uri="{FF2B5EF4-FFF2-40B4-BE49-F238E27FC236}">
                <a16:creationId xmlns:a16="http://schemas.microsoft.com/office/drawing/2014/main" id="{B0412DFB-A013-44E9-BCF4-FA79C4CED5DB}"/>
              </a:ext>
            </a:extLst>
          </p:cNvPr>
          <p:cNvGrpSpPr/>
          <p:nvPr/>
        </p:nvGrpSpPr>
        <p:grpSpPr>
          <a:xfrm>
            <a:off x="3744994" y="164972"/>
            <a:ext cx="1284559" cy="1284558"/>
            <a:chOff x="2132930" y="1035327"/>
            <a:chExt cx="1307248" cy="1307248"/>
          </a:xfrm>
        </p:grpSpPr>
        <p:grpSp>
          <p:nvGrpSpPr>
            <p:cNvPr id="10" name="组合 9">
              <a:extLst>
                <a:ext uri="{FF2B5EF4-FFF2-40B4-BE49-F238E27FC236}">
                  <a16:creationId xmlns:a16="http://schemas.microsoft.com/office/drawing/2014/main" id="{396C22E5-2BDC-4830-BE50-F7CEFFF6655F}"/>
                </a:ext>
              </a:extLst>
            </p:cNvPr>
            <p:cNvGrpSpPr/>
            <p:nvPr/>
          </p:nvGrpSpPr>
          <p:grpSpPr>
            <a:xfrm rot="20755360">
              <a:off x="2132930" y="1035327"/>
              <a:ext cx="1307248" cy="1307248"/>
              <a:chOff x="5153025" y="4019551"/>
              <a:chExt cx="1866899" cy="1866899"/>
            </a:xfrm>
          </p:grpSpPr>
          <p:sp>
            <p:nvSpPr>
              <p:cNvPr id="12" name="椭圆 11">
                <a:extLst>
                  <a:ext uri="{FF2B5EF4-FFF2-40B4-BE49-F238E27FC236}">
                    <a16:creationId xmlns:a16="http://schemas.microsoft.com/office/drawing/2014/main" id="{AF5E3CD0-1140-4305-9F15-A436E4312D04}"/>
                  </a:ext>
                </a:extLst>
              </p:cNvPr>
              <p:cNvSpPr/>
              <p:nvPr/>
            </p:nvSpPr>
            <p:spPr>
              <a:xfrm>
                <a:off x="5566468" y="4396051"/>
                <a:ext cx="1047657" cy="1047657"/>
              </a:xfrm>
              <a:prstGeom prst="ellipse">
                <a:avLst/>
              </a:prstGeom>
              <a:solidFill>
                <a:srgbClr val="FFC000"/>
              </a:solidFill>
              <a:ln w="22225">
                <a:solidFill>
                  <a:srgbClr val="FFC000"/>
                </a:solidFill>
              </a:ln>
              <a:effectLst>
                <a:innerShdw blurRad="241300" dist="76200">
                  <a:srgbClr val="FFFF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a:extLst>
                  <a:ext uri="{FF2B5EF4-FFF2-40B4-BE49-F238E27FC236}">
                    <a16:creationId xmlns:a16="http://schemas.microsoft.com/office/drawing/2014/main" id="{272687CA-BB15-40F6-80E0-4DEE53C88AA3}"/>
                  </a:ext>
                </a:extLst>
              </p:cNvPr>
              <p:cNvGrpSpPr/>
              <p:nvPr/>
            </p:nvGrpSpPr>
            <p:grpSpPr>
              <a:xfrm>
                <a:off x="6050915" y="4019551"/>
                <a:ext cx="71120" cy="1866899"/>
                <a:chOff x="6072187" y="3914775"/>
                <a:chExt cx="0" cy="2143125"/>
              </a:xfrm>
            </p:grpSpPr>
            <p:cxnSp>
              <p:nvCxnSpPr>
                <p:cNvPr id="23" name="直接连接符 22">
                  <a:extLst>
                    <a:ext uri="{FF2B5EF4-FFF2-40B4-BE49-F238E27FC236}">
                      <a16:creationId xmlns:a16="http://schemas.microsoft.com/office/drawing/2014/main" id="{F153AEFE-D409-4EBA-BE27-1F039C201435}"/>
                    </a:ext>
                  </a:extLst>
                </p:cNvPr>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6566EC54-30E2-4A9F-8084-452D50AE54D7}"/>
                    </a:ext>
                  </a:extLst>
                </p:cNvPr>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14" name="组合 13">
                <a:extLst>
                  <a:ext uri="{FF2B5EF4-FFF2-40B4-BE49-F238E27FC236}">
                    <a16:creationId xmlns:a16="http://schemas.microsoft.com/office/drawing/2014/main" id="{F9676561-3615-4A85-8EF9-F8B215A5F07F}"/>
                  </a:ext>
                </a:extLst>
              </p:cNvPr>
              <p:cNvGrpSpPr/>
              <p:nvPr/>
            </p:nvGrpSpPr>
            <p:grpSpPr>
              <a:xfrm rot="16200000">
                <a:off x="6050915" y="4019551"/>
                <a:ext cx="71120" cy="1866899"/>
                <a:chOff x="6072187" y="3914775"/>
                <a:chExt cx="0" cy="2143125"/>
              </a:xfrm>
            </p:grpSpPr>
            <p:cxnSp>
              <p:nvCxnSpPr>
                <p:cNvPr id="21" name="直接连接符 20">
                  <a:extLst>
                    <a:ext uri="{FF2B5EF4-FFF2-40B4-BE49-F238E27FC236}">
                      <a16:creationId xmlns:a16="http://schemas.microsoft.com/office/drawing/2014/main" id="{C0FF5CAA-A886-45B6-AE94-0DBB1FB8F9E8}"/>
                    </a:ext>
                  </a:extLst>
                </p:cNvPr>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12B0F28A-AD72-4628-820F-C819DDCD59ED}"/>
                    </a:ext>
                  </a:extLst>
                </p:cNvPr>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15" name="组合 14">
                <a:extLst>
                  <a:ext uri="{FF2B5EF4-FFF2-40B4-BE49-F238E27FC236}">
                    <a16:creationId xmlns:a16="http://schemas.microsoft.com/office/drawing/2014/main" id="{43A34632-9BBB-4EFB-8496-DAD5358682E8}"/>
                  </a:ext>
                </a:extLst>
              </p:cNvPr>
              <p:cNvGrpSpPr/>
              <p:nvPr/>
            </p:nvGrpSpPr>
            <p:grpSpPr>
              <a:xfrm rot="2700000">
                <a:off x="6050915" y="4019551"/>
                <a:ext cx="71120" cy="1866899"/>
                <a:chOff x="6072187" y="3914775"/>
                <a:chExt cx="0" cy="2143125"/>
              </a:xfrm>
            </p:grpSpPr>
            <p:cxnSp>
              <p:nvCxnSpPr>
                <p:cNvPr id="19" name="直接连接符 18">
                  <a:extLst>
                    <a:ext uri="{FF2B5EF4-FFF2-40B4-BE49-F238E27FC236}">
                      <a16:creationId xmlns:a16="http://schemas.microsoft.com/office/drawing/2014/main" id="{A4B8F596-9C16-480B-834E-4FCF6D89CB39}"/>
                    </a:ext>
                  </a:extLst>
                </p:cNvPr>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1A4483E3-A9B5-41AC-881C-F0168CBC8421}"/>
                    </a:ext>
                  </a:extLst>
                </p:cNvPr>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16" name="组合 15">
                <a:extLst>
                  <a:ext uri="{FF2B5EF4-FFF2-40B4-BE49-F238E27FC236}">
                    <a16:creationId xmlns:a16="http://schemas.microsoft.com/office/drawing/2014/main" id="{2D9ED2F6-A502-43C4-A0F6-449FA72C2C81}"/>
                  </a:ext>
                </a:extLst>
              </p:cNvPr>
              <p:cNvGrpSpPr/>
              <p:nvPr/>
            </p:nvGrpSpPr>
            <p:grpSpPr>
              <a:xfrm rot="18900000" flipH="1">
                <a:off x="6050915" y="4019551"/>
                <a:ext cx="71120" cy="1866899"/>
                <a:chOff x="6072187" y="3914775"/>
                <a:chExt cx="0" cy="2143125"/>
              </a:xfrm>
            </p:grpSpPr>
            <p:cxnSp>
              <p:nvCxnSpPr>
                <p:cNvPr id="17" name="直接连接符 16">
                  <a:extLst>
                    <a:ext uri="{FF2B5EF4-FFF2-40B4-BE49-F238E27FC236}">
                      <a16:creationId xmlns:a16="http://schemas.microsoft.com/office/drawing/2014/main" id="{4706947B-E6C0-4993-83A0-85513AC19561}"/>
                    </a:ext>
                  </a:extLst>
                </p:cNvPr>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E1F872F7-69DD-45CE-AB6B-49C95DCBFB24}"/>
                    </a:ext>
                  </a:extLst>
                </p:cNvPr>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sp>
          <p:nvSpPr>
            <p:cNvPr id="11" name="弧形 10">
              <a:extLst>
                <a:ext uri="{FF2B5EF4-FFF2-40B4-BE49-F238E27FC236}">
                  <a16:creationId xmlns:a16="http://schemas.microsoft.com/office/drawing/2014/main" id="{B116167E-2AD8-4768-B26A-1F7D4256699F}"/>
                </a:ext>
              </a:extLst>
            </p:cNvPr>
            <p:cNvSpPr/>
            <p:nvPr/>
          </p:nvSpPr>
          <p:spPr>
            <a:xfrm>
              <a:off x="2477044" y="1366932"/>
              <a:ext cx="594214" cy="594214"/>
            </a:xfrm>
            <a:prstGeom prst="arc">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45" name="TextBox 55">
            <a:extLst>
              <a:ext uri="{FF2B5EF4-FFF2-40B4-BE49-F238E27FC236}">
                <a16:creationId xmlns:a16="http://schemas.microsoft.com/office/drawing/2014/main" id="{72C5774C-0471-4D62-8670-D8F998182DD2}"/>
              </a:ext>
            </a:extLst>
          </p:cNvPr>
          <p:cNvSpPr txBox="1"/>
          <p:nvPr/>
        </p:nvSpPr>
        <p:spPr>
          <a:xfrm>
            <a:off x="7360884" y="3053457"/>
            <a:ext cx="2308324" cy="337528"/>
          </a:xfrm>
          <a:prstGeom prst="rect">
            <a:avLst/>
          </a:prstGeom>
          <a:noFill/>
        </p:spPr>
        <p:txBody>
          <a:bodyPr wrap="none" lIns="0" tIns="0" rIns="0" bIns="0" rtlCol="0">
            <a:spAutoFit/>
          </a:bodyPr>
          <a:lstStyle/>
          <a:p>
            <a:pPr algn="r">
              <a:lnSpc>
                <a:spcPct val="120000"/>
              </a:lnSpc>
            </a:pPr>
            <a:r>
              <a:rPr lang="zh-CN" altLang="en-US" sz="20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刷牙、牙线、间隙刷</a:t>
            </a:r>
          </a:p>
        </p:txBody>
      </p:sp>
      <p:sp>
        <p:nvSpPr>
          <p:cNvPr id="48" name="TextBox 58">
            <a:extLst>
              <a:ext uri="{FF2B5EF4-FFF2-40B4-BE49-F238E27FC236}">
                <a16:creationId xmlns:a16="http://schemas.microsoft.com/office/drawing/2014/main" id="{F703D0F7-236A-4A92-8939-8DE1792FFBC5}"/>
              </a:ext>
            </a:extLst>
          </p:cNvPr>
          <p:cNvSpPr txBox="1"/>
          <p:nvPr/>
        </p:nvSpPr>
        <p:spPr>
          <a:xfrm>
            <a:off x="7873844" y="4250150"/>
            <a:ext cx="1795364" cy="337528"/>
          </a:xfrm>
          <a:prstGeom prst="rect">
            <a:avLst/>
          </a:prstGeom>
          <a:noFill/>
        </p:spPr>
        <p:txBody>
          <a:bodyPr wrap="none" lIns="0" tIns="0" rIns="0" bIns="0" rtlCol="0">
            <a:spAutoFit/>
          </a:bodyPr>
          <a:lstStyle/>
          <a:p>
            <a:pPr algn="r">
              <a:lnSpc>
                <a:spcPct val="120000"/>
              </a:lnSpc>
            </a:pPr>
            <a:r>
              <a:rPr lang="zh-CN" altLang="en-US" sz="20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涂氟、窝沟封闭</a:t>
            </a:r>
          </a:p>
        </p:txBody>
      </p:sp>
      <p:sp>
        <p:nvSpPr>
          <p:cNvPr id="51" name="TextBox 61">
            <a:extLst>
              <a:ext uri="{FF2B5EF4-FFF2-40B4-BE49-F238E27FC236}">
                <a16:creationId xmlns:a16="http://schemas.microsoft.com/office/drawing/2014/main" id="{57A78482-1E2E-4A1B-87FE-FA1DB4928F2A}"/>
              </a:ext>
            </a:extLst>
          </p:cNvPr>
          <p:cNvSpPr txBox="1"/>
          <p:nvPr/>
        </p:nvSpPr>
        <p:spPr>
          <a:xfrm>
            <a:off x="8238713" y="3677572"/>
            <a:ext cx="1795363" cy="337528"/>
          </a:xfrm>
          <a:prstGeom prst="rect">
            <a:avLst/>
          </a:prstGeom>
          <a:noFill/>
        </p:spPr>
        <p:txBody>
          <a:bodyPr wrap="none" lIns="0" tIns="0" rIns="0" bIns="0" rtlCol="0">
            <a:spAutoFit/>
          </a:bodyPr>
          <a:lstStyle/>
          <a:p>
            <a:pPr>
              <a:lnSpc>
                <a:spcPct val="120000"/>
              </a:lnSpc>
            </a:pPr>
            <a:r>
              <a:rPr lang="zh-CN" altLang="en-US" sz="20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良好的饮食习惯</a:t>
            </a:r>
          </a:p>
        </p:txBody>
      </p:sp>
      <p:sp>
        <p:nvSpPr>
          <p:cNvPr id="54" name="TextBox 64">
            <a:extLst>
              <a:ext uri="{FF2B5EF4-FFF2-40B4-BE49-F238E27FC236}">
                <a16:creationId xmlns:a16="http://schemas.microsoft.com/office/drawing/2014/main" id="{03BA3174-51F1-4662-AE2C-BEF65C7B3E65}"/>
              </a:ext>
            </a:extLst>
          </p:cNvPr>
          <p:cNvSpPr txBox="1"/>
          <p:nvPr/>
        </p:nvSpPr>
        <p:spPr>
          <a:xfrm>
            <a:off x="8514485" y="4787181"/>
            <a:ext cx="1538883" cy="337528"/>
          </a:xfrm>
          <a:prstGeom prst="rect">
            <a:avLst/>
          </a:prstGeom>
          <a:noFill/>
        </p:spPr>
        <p:txBody>
          <a:bodyPr wrap="none" lIns="0" tIns="0" rIns="0" bIns="0" rtlCol="0">
            <a:spAutoFit/>
          </a:bodyPr>
          <a:lstStyle/>
          <a:p>
            <a:pPr>
              <a:lnSpc>
                <a:spcPct val="120000"/>
              </a:lnSpc>
            </a:pPr>
            <a:r>
              <a:rPr lang="zh-CN" altLang="en-US" sz="20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定期口腔检查</a:t>
            </a:r>
          </a:p>
        </p:txBody>
      </p:sp>
      <p:pic>
        <p:nvPicPr>
          <p:cNvPr id="3" name="图片 2">
            <a:extLst>
              <a:ext uri="{FF2B5EF4-FFF2-40B4-BE49-F238E27FC236}">
                <a16:creationId xmlns:a16="http://schemas.microsoft.com/office/drawing/2014/main" id="{6748EC62-0ED0-4D3C-8A30-8E194D65036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6591"/>
          <a:stretch/>
        </p:blipFill>
        <p:spPr>
          <a:xfrm>
            <a:off x="229579" y="2101424"/>
            <a:ext cx="6654397" cy="3553997"/>
          </a:xfrm>
          <a:prstGeom prst="rect">
            <a:avLst/>
          </a:prstGeom>
        </p:spPr>
      </p:pic>
      <p:pic>
        <p:nvPicPr>
          <p:cNvPr id="55" name="图片 54">
            <a:extLst>
              <a:ext uri="{FF2B5EF4-FFF2-40B4-BE49-F238E27FC236}">
                <a16:creationId xmlns:a16="http://schemas.microsoft.com/office/drawing/2014/main" id="{62C3788A-38A9-4263-A8CD-B6291EEF310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74139" y="758549"/>
            <a:ext cx="3200400" cy="1635041"/>
          </a:xfrm>
          <a:prstGeom prst="rect">
            <a:avLst/>
          </a:prstGeom>
        </p:spPr>
      </p:pic>
    </p:spTree>
    <p:extLst>
      <p:ext uri="{BB962C8B-B14F-4D97-AF65-F5344CB8AC3E}">
        <p14:creationId xmlns:p14="http://schemas.microsoft.com/office/powerpoint/2010/main" val="3704499672"/>
      </p:ext>
    </p:extLst>
  </p:cSld>
  <p:clrMapOvr>
    <a:masterClrMapping/>
  </p:clrMapOvr>
  <mc:AlternateContent xmlns:mc="http://schemas.openxmlformats.org/markup-compatibility/2006" xmlns:p14="http://schemas.microsoft.com/office/powerpoint/2010/main">
    <mc:Choice Requires="p14">
      <p:transition spd="slow" p14:dur="2500" advTm="4000">
        <p:fade/>
      </p:transition>
    </mc:Choice>
    <mc:Fallback xmlns="">
      <p:transition spd="slow" advTm="4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500"/>
                                            <p:tgtEl>
                                              <p:spTgt spid="29"/>
                                            </p:tgtEl>
                                          </p:cBhvr>
                                        </p:animEffect>
                                        <p:anim calcmode="lin" valueType="num">
                                          <p:cBhvr>
                                            <p:cTn id="8" dur="1500" fill="hold"/>
                                            <p:tgtEl>
                                              <p:spTgt spid="29"/>
                                            </p:tgtEl>
                                            <p:attrNameLst>
                                              <p:attrName>ppt_x</p:attrName>
                                            </p:attrNameLst>
                                          </p:cBhvr>
                                          <p:tavLst>
                                            <p:tav tm="0">
                                              <p:val>
                                                <p:strVal val="#ppt_x"/>
                                              </p:val>
                                            </p:tav>
                                            <p:tav tm="100000">
                                              <p:val>
                                                <p:strVal val="#ppt_x"/>
                                              </p:val>
                                            </p:tav>
                                          </p:tavLst>
                                        </p:anim>
                                        <p:anim calcmode="lin" valueType="num">
                                          <p:cBhvr>
                                            <p:cTn id="9" dur="15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250"/>
                                            <p:tgtEl>
                                              <p:spTgt spid="30"/>
                                            </p:tgtEl>
                                          </p:cBhvr>
                                        </p:animEffect>
                                        <p:anim calcmode="lin" valueType="num">
                                          <p:cBhvr>
                                            <p:cTn id="13" dur="1250" fill="hold"/>
                                            <p:tgtEl>
                                              <p:spTgt spid="30"/>
                                            </p:tgtEl>
                                            <p:attrNameLst>
                                              <p:attrName>ppt_x</p:attrName>
                                            </p:attrNameLst>
                                          </p:cBhvr>
                                          <p:tavLst>
                                            <p:tav tm="0">
                                              <p:val>
                                                <p:strVal val="#ppt_x"/>
                                              </p:val>
                                            </p:tav>
                                            <p:tav tm="100000">
                                              <p:val>
                                                <p:strVal val="#ppt_x"/>
                                              </p:val>
                                            </p:tav>
                                          </p:tavLst>
                                        </p:anim>
                                        <p:anim calcmode="lin" valueType="num">
                                          <p:cBhvr>
                                            <p:cTn id="14" dur="1250" fill="hold"/>
                                            <p:tgtEl>
                                              <p:spTgt spid="30"/>
                                            </p:tgtEl>
                                            <p:attrNameLst>
                                              <p:attrName>ppt_y</p:attrName>
                                            </p:attrNameLst>
                                          </p:cBhvr>
                                          <p:tavLst>
                                            <p:tav tm="0">
                                              <p:val>
                                                <p:strVal val="#ppt_y+.1"/>
                                              </p:val>
                                            </p:tav>
                                            <p:tav tm="100000">
                                              <p:val>
                                                <p:strVal val="#ppt_y"/>
                                              </p:val>
                                            </p:tav>
                                          </p:tavLst>
                                        </p:anim>
                                      </p:childTnLst>
                                    </p:cTn>
                                  </p:par>
                                  <p:par>
                                    <p:cTn id="15" presetID="2" presetClass="entr" presetSubtype="4" fill="hold" nodeType="withEffect" p14:presetBounceEnd="44000">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14:bounceEnd="44000">
                                          <p:cBhvr additive="base">
                                            <p:cTn id="17" dur="1500" fill="hold"/>
                                            <p:tgtEl>
                                              <p:spTgt spid="9"/>
                                            </p:tgtEl>
                                            <p:attrNameLst>
                                              <p:attrName>ppt_x</p:attrName>
                                            </p:attrNameLst>
                                          </p:cBhvr>
                                          <p:tavLst>
                                            <p:tav tm="0">
                                              <p:val>
                                                <p:strVal val="#ppt_x"/>
                                              </p:val>
                                            </p:tav>
                                            <p:tav tm="100000">
                                              <p:val>
                                                <p:strVal val="#ppt_x"/>
                                              </p:val>
                                            </p:tav>
                                          </p:tavLst>
                                        </p:anim>
                                        <p:anim calcmode="lin" valueType="num" p14:bounceEnd="44000">
                                          <p:cBhvr additive="base">
                                            <p:cTn id="18" dur="1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randombar(horizontal)">
                                          <p:cBhvr>
                                            <p:cTn id="23" dur="500"/>
                                            <p:tgtEl>
                                              <p:spTgt spid="26"/>
                                            </p:tgtEl>
                                          </p:cBhvr>
                                        </p:animEffect>
                                      </p:childTnLst>
                                    </p:cTn>
                                  </p:par>
                                  <p:par>
                                    <p:cTn id="24" presetID="8" presetClass="emph" presetSubtype="0" fill="hold" nodeType="withEffect">
                                      <p:stCondLst>
                                        <p:cond delay="0"/>
                                      </p:stCondLst>
                                      <p:childTnLst>
                                        <p:animRot by="21600000">
                                          <p:cBhvr>
                                            <p:cTn id="25" dur="3500" fill="hold"/>
                                            <p:tgtEl>
                                              <p:spTgt spid="9"/>
                                            </p:tgtEl>
                                            <p:attrNameLst>
                                              <p:attrName>r</p:attrName>
                                            </p:attrNameLst>
                                          </p:cBhvr>
                                        </p:animRot>
                                      </p:childTnLst>
                                    </p:cTn>
                                  </p:par>
                                </p:childTnLst>
                              </p:cTn>
                            </p:par>
                            <p:par>
                              <p:cTn id="26" fill="hold">
                                <p:stCondLst>
                                  <p:cond delay="3500"/>
                                </p:stCondLst>
                                <p:childTnLst>
                                  <p:par>
                                    <p:cTn id="27" presetID="10" presetClass="entr" presetSubtype="0"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500"/>
                                            <p:tgtEl>
                                              <p:spTgt spid="45"/>
                                            </p:tgtEl>
                                          </p:cBhvr>
                                        </p:animEffect>
                                      </p:childTnLst>
                                    </p:cTn>
                                  </p:par>
                                </p:childTnLst>
                              </p:cTn>
                            </p:par>
                            <p:par>
                              <p:cTn id="30" fill="hold">
                                <p:stCondLst>
                                  <p:cond delay="4000"/>
                                </p:stCondLst>
                                <p:childTnLst>
                                  <p:par>
                                    <p:cTn id="31" presetID="10" presetClass="entr" presetSubtype="0"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fade">
                                          <p:cBhvr>
                                            <p:cTn id="33" dur="500"/>
                                            <p:tgtEl>
                                              <p:spTgt spid="51"/>
                                            </p:tgtEl>
                                          </p:cBhvr>
                                        </p:animEffect>
                                      </p:childTnLst>
                                    </p:cTn>
                                  </p:par>
                                </p:childTnLst>
                              </p:cTn>
                            </p:par>
                            <p:par>
                              <p:cTn id="34" fill="hold">
                                <p:stCondLst>
                                  <p:cond delay="4500"/>
                                </p:stCondLst>
                                <p:childTnLst>
                                  <p:par>
                                    <p:cTn id="35" presetID="10" presetClass="entr" presetSubtype="0" fill="hold" grpId="0" nodeType="after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fade">
                                          <p:cBhvr>
                                            <p:cTn id="37" dur="500"/>
                                            <p:tgtEl>
                                              <p:spTgt spid="48"/>
                                            </p:tgtEl>
                                          </p:cBhvr>
                                        </p:animEffect>
                                      </p:childTnLst>
                                    </p:cTn>
                                  </p:par>
                                </p:childTnLst>
                              </p:cTn>
                            </p:par>
                            <p:par>
                              <p:cTn id="38" fill="hold">
                                <p:stCondLst>
                                  <p:cond delay="5000"/>
                                </p:stCondLst>
                                <p:childTnLst>
                                  <p:par>
                                    <p:cTn id="39" presetID="10" presetClass="entr" presetSubtype="0"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Effect transition="in" filter="fade">
                                          <p:cBhvr>
                                            <p:cTn id="41"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animBg="1"/>
          <p:bldP spid="30" grpId="0" animBg="1"/>
          <p:bldP spid="45" grpId="0"/>
          <p:bldP spid="48" grpId="0"/>
          <p:bldP spid="51" grpId="0"/>
          <p:bldP spid="5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500"/>
                                            <p:tgtEl>
                                              <p:spTgt spid="29"/>
                                            </p:tgtEl>
                                          </p:cBhvr>
                                        </p:animEffect>
                                        <p:anim calcmode="lin" valueType="num">
                                          <p:cBhvr>
                                            <p:cTn id="8" dur="1500" fill="hold"/>
                                            <p:tgtEl>
                                              <p:spTgt spid="29"/>
                                            </p:tgtEl>
                                            <p:attrNameLst>
                                              <p:attrName>ppt_x</p:attrName>
                                            </p:attrNameLst>
                                          </p:cBhvr>
                                          <p:tavLst>
                                            <p:tav tm="0">
                                              <p:val>
                                                <p:strVal val="#ppt_x"/>
                                              </p:val>
                                            </p:tav>
                                            <p:tav tm="100000">
                                              <p:val>
                                                <p:strVal val="#ppt_x"/>
                                              </p:val>
                                            </p:tav>
                                          </p:tavLst>
                                        </p:anim>
                                        <p:anim calcmode="lin" valueType="num">
                                          <p:cBhvr>
                                            <p:cTn id="9" dur="15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250"/>
                                            <p:tgtEl>
                                              <p:spTgt spid="30"/>
                                            </p:tgtEl>
                                          </p:cBhvr>
                                        </p:animEffect>
                                        <p:anim calcmode="lin" valueType="num">
                                          <p:cBhvr>
                                            <p:cTn id="13" dur="1250" fill="hold"/>
                                            <p:tgtEl>
                                              <p:spTgt spid="30"/>
                                            </p:tgtEl>
                                            <p:attrNameLst>
                                              <p:attrName>ppt_x</p:attrName>
                                            </p:attrNameLst>
                                          </p:cBhvr>
                                          <p:tavLst>
                                            <p:tav tm="0">
                                              <p:val>
                                                <p:strVal val="#ppt_x"/>
                                              </p:val>
                                            </p:tav>
                                            <p:tav tm="100000">
                                              <p:val>
                                                <p:strVal val="#ppt_x"/>
                                              </p:val>
                                            </p:tav>
                                          </p:tavLst>
                                        </p:anim>
                                        <p:anim calcmode="lin" valueType="num">
                                          <p:cBhvr>
                                            <p:cTn id="14" dur="1250" fill="hold"/>
                                            <p:tgtEl>
                                              <p:spTgt spid="30"/>
                                            </p:tgtEl>
                                            <p:attrNameLst>
                                              <p:attrName>ppt_y</p:attrName>
                                            </p:attrNameLst>
                                          </p:cBhvr>
                                          <p:tavLst>
                                            <p:tav tm="0">
                                              <p:val>
                                                <p:strVal val="#ppt_y+.1"/>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1500" fill="hold"/>
                                            <p:tgtEl>
                                              <p:spTgt spid="9"/>
                                            </p:tgtEl>
                                            <p:attrNameLst>
                                              <p:attrName>ppt_x</p:attrName>
                                            </p:attrNameLst>
                                          </p:cBhvr>
                                          <p:tavLst>
                                            <p:tav tm="0">
                                              <p:val>
                                                <p:strVal val="#ppt_x"/>
                                              </p:val>
                                            </p:tav>
                                            <p:tav tm="100000">
                                              <p:val>
                                                <p:strVal val="#ppt_x"/>
                                              </p:val>
                                            </p:tav>
                                          </p:tavLst>
                                        </p:anim>
                                        <p:anim calcmode="lin" valueType="num">
                                          <p:cBhvr additive="base">
                                            <p:cTn id="18" dur="1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randombar(horizontal)">
                                          <p:cBhvr>
                                            <p:cTn id="23" dur="500"/>
                                            <p:tgtEl>
                                              <p:spTgt spid="26"/>
                                            </p:tgtEl>
                                          </p:cBhvr>
                                        </p:animEffect>
                                      </p:childTnLst>
                                    </p:cTn>
                                  </p:par>
                                  <p:par>
                                    <p:cTn id="24" presetID="8" presetClass="emph" presetSubtype="0" fill="hold" nodeType="withEffect">
                                      <p:stCondLst>
                                        <p:cond delay="0"/>
                                      </p:stCondLst>
                                      <p:childTnLst>
                                        <p:animRot by="21600000">
                                          <p:cBhvr>
                                            <p:cTn id="25" dur="3500" fill="hold"/>
                                            <p:tgtEl>
                                              <p:spTgt spid="9"/>
                                            </p:tgtEl>
                                            <p:attrNameLst>
                                              <p:attrName>r</p:attrName>
                                            </p:attrNameLst>
                                          </p:cBhvr>
                                        </p:animRot>
                                      </p:childTnLst>
                                    </p:cTn>
                                  </p:par>
                                </p:childTnLst>
                              </p:cTn>
                            </p:par>
                            <p:par>
                              <p:cTn id="26" fill="hold">
                                <p:stCondLst>
                                  <p:cond delay="3500"/>
                                </p:stCondLst>
                                <p:childTnLst>
                                  <p:par>
                                    <p:cTn id="27" presetID="10" presetClass="entr" presetSubtype="0"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500"/>
                                            <p:tgtEl>
                                              <p:spTgt spid="45"/>
                                            </p:tgtEl>
                                          </p:cBhvr>
                                        </p:animEffect>
                                      </p:childTnLst>
                                    </p:cTn>
                                  </p:par>
                                </p:childTnLst>
                              </p:cTn>
                            </p:par>
                            <p:par>
                              <p:cTn id="30" fill="hold">
                                <p:stCondLst>
                                  <p:cond delay="4000"/>
                                </p:stCondLst>
                                <p:childTnLst>
                                  <p:par>
                                    <p:cTn id="31" presetID="10" presetClass="entr" presetSubtype="0"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fade">
                                          <p:cBhvr>
                                            <p:cTn id="33" dur="500"/>
                                            <p:tgtEl>
                                              <p:spTgt spid="51"/>
                                            </p:tgtEl>
                                          </p:cBhvr>
                                        </p:animEffect>
                                      </p:childTnLst>
                                    </p:cTn>
                                  </p:par>
                                </p:childTnLst>
                              </p:cTn>
                            </p:par>
                            <p:par>
                              <p:cTn id="34" fill="hold">
                                <p:stCondLst>
                                  <p:cond delay="4500"/>
                                </p:stCondLst>
                                <p:childTnLst>
                                  <p:par>
                                    <p:cTn id="35" presetID="10" presetClass="entr" presetSubtype="0" fill="hold" grpId="0" nodeType="after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fade">
                                          <p:cBhvr>
                                            <p:cTn id="37" dur="500"/>
                                            <p:tgtEl>
                                              <p:spTgt spid="48"/>
                                            </p:tgtEl>
                                          </p:cBhvr>
                                        </p:animEffect>
                                      </p:childTnLst>
                                    </p:cTn>
                                  </p:par>
                                </p:childTnLst>
                              </p:cTn>
                            </p:par>
                            <p:par>
                              <p:cTn id="38" fill="hold">
                                <p:stCondLst>
                                  <p:cond delay="5000"/>
                                </p:stCondLst>
                                <p:childTnLst>
                                  <p:par>
                                    <p:cTn id="39" presetID="10" presetClass="entr" presetSubtype="0"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Effect transition="in" filter="fade">
                                          <p:cBhvr>
                                            <p:cTn id="41"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animBg="1"/>
          <p:bldP spid="30" grpId="0" animBg="1"/>
          <p:bldP spid="45" grpId="0"/>
          <p:bldP spid="48" grpId="0"/>
          <p:bldP spid="51" grpId="0"/>
          <p:bldP spid="54"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12192000"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TextBox 1"/>
          <p:cNvSpPr txBox="1"/>
          <p:nvPr/>
        </p:nvSpPr>
        <p:spPr>
          <a:xfrm>
            <a:off x="4800466" y="526316"/>
            <a:ext cx="4276484" cy="584775"/>
          </a:xfrm>
          <a:prstGeom prst="rect">
            <a:avLst/>
          </a:prstGeom>
          <a:noFill/>
        </p:spPr>
        <p:txBody>
          <a:bodyPr wrap="square" rtlCol="0">
            <a:spAutoFit/>
          </a:bodyPr>
          <a:lstStyle/>
          <a:p>
            <a:r>
              <a:rPr lang="zh-CN" altLang="en-US" sz="3200" b="1" dirty="0">
                <a:solidFill>
                  <a:srgbClr val="0197D6"/>
                </a:solidFill>
                <a:latin typeface="微软雅黑" panose="020B0503020204020204" pitchFamily="34" charset="-122"/>
                <a:ea typeface="微软雅黑" panose="020B0503020204020204" pitchFamily="34" charset="-122"/>
              </a:rPr>
              <a:t>不良习惯造成错颌畸形</a:t>
            </a:r>
          </a:p>
        </p:txBody>
      </p:sp>
      <p:sp>
        <p:nvSpPr>
          <p:cNvPr id="29" name="任意多边形 28"/>
          <p:cNvSpPr/>
          <p:nvPr/>
        </p:nvSpPr>
        <p:spPr>
          <a:xfrm>
            <a:off x="0" y="6023466"/>
            <a:ext cx="12192000" cy="904875"/>
          </a:xfrm>
          <a:custGeom>
            <a:avLst/>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rgbClr val="7FCE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0" y="6250161"/>
            <a:ext cx="12192000" cy="904875"/>
          </a:xfrm>
          <a:custGeom>
            <a:avLst/>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rgbClr val="019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a:extLst>
              <a:ext uri="{FF2B5EF4-FFF2-40B4-BE49-F238E27FC236}">
                <a16:creationId xmlns:a16="http://schemas.microsoft.com/office/drawing/2014/main" id="{B0412DFB-A013-44E9-BCF4-FA79C4CED5DB}"/>
              </a:ext>
            </a:extLst>
          </p:cNvPr>
          <p:cNvGrpSpPr/>
          <p:nvPr/>
        </p:nvGrpSpPr>
        <p:grpSpPr>
          <a:xfrm>
            <a:off x="3382139" y="121430"/>
            <a:ext cx="1284559" cy="1284558"/>
            <a:chOff x="2132930" y="1035327"/>
            <a:chExt cx="1307248" cy="1307248"/>
          </a:xfrm>
        </p:grpSpPr>
        <p:grpSp>
          <p:nvGrpSpPr>
            <p:cNvPr id="10" name="组合 9">
              <a:extLst>
                <a:ext uri="{FF2B5EF4-FFF2-40B4-BE49-F238E27FC236}">
                  <a16:creationId xmlns:a16="http://schemas.microsoft.com/office/drawing/2014/main" id="{396C22E5-2BDC-4830-BE50-F7CEFFF6655F}"/>
                </a:ext>
              </a:extLst>
            </p:cNvPr>
            <p:cNvGrpSpPr/>
            <p:nvPr/>
          </p:nvGrpSpPr>
          <p:grpSpPr>
            <a:xfrm rot="20755360">
              <a:off x="2132930" y="1035327"/>
              <a:ext cx="1307248" cy="1307248"/>
              <a:chOff x="5153025" y="4019551"/>
              <a:chExt cx="1866899" cy="1866899"/>
            </a:xfrm>
          </p:grpSpPr>
          <p:sp>
            <p:nvSpPr>
              <p:cNvPr id="12" name="椭圆 11">
                <a:extLst>
                  <a:ext uri="{FF2B5EF4-FFF2-40B4-BE49-F238E27FC236}">
                    <a16:creationId xmlns:a16="http://schemas.microsoft.com/office/drawing/2014/main" id="{AF5E3CD0-1140-4305-9F15-A436E4312D04}"/>
                  </a:ext>
                </a:extLst>
              </p:cNvPr>
              <p:cNvSpPr/>
              <p:nvPr/>
            </p:nvSpPr>
            <p:spPr>
              <a:xfrm>
                <a:off x="5566468" y="4396051"/>
                <a:ext cx="1047657" cy="1047657"/>
              </a:xfrm>
              <a:prstGeom prst="ellipse">
                <a:avLst/>
              </a:prstGeom>
              <a:solidFill>
                <a:srgbClr val="FFC000"/>
              </a:solidFill>
              <a:ln w="22225">
                <a:solidFill>
                  <a:srgbClr val="FFC000"/>
                </a:solidFill>
              </a:ln>
              <a:effectLst>
                <a:innerShdw blurRad="241300" dist="76200">
                  <a:srgbClr val="FFFF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a:extLst>
                  <a:ext uri="{FF2B5EF4-FFF2-40B4-BE49-F238E27FC236}">
                    <a16:creationId xmlns:a16="http://schemas.microsoft.com/office/drawing/2014/main" id="{272687CA-BB15-40F6-80E0-4DEE53C88AA3}"/>
                  </a:ext>
                </a:extLst>
              </p:cNvPr>
              <p:cNvGrpSpPr/>
              <p:nvPr/>
            </p:nvGrpSpPr>
            <p:grpSpPr>
              <a:xfrm>
                <a:off x="6050915" y="4019551"/>
                <a:ext cx="71120" cy="1866899"/>
                <a:chOff x="6072187" y="3914775"/>
                <a:chExt cx="0" cy="2143125"/>
              </a:xfrm>
            </p:grpSpPr>
            <p:cxnSp>
              <p:nvCxnSpPr>
                <p:cNvPr id="23" name="直接连接符 22">
                  <a:extLst>
                    <a:ext uri="{FF2B5EF4-FFF2-40B4-BE49-F238E27FC236}">
                      <a16:creationId xmlns:a16="http://schemas.microsoft.com/office/drawing/2014/main" id="{F153AEFE-D409-4EBA-BE27-1F039C201435}"/>
                    </a:ext>
                  </a:extLst>
                </p:cNvPr>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6566EC54-30E2-4A9F-8084-452D50AE54D7}"/>
                    </a:ext>
                  </a:extLst>
                </p:cNvPr>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14" name="组合 13">
                <a:extLst>
                  <a:ext uri="{FF2B5EF4-FFF2-40B4-BE49-F238E27FC236}">
                    <a16:creationId xmlns:a16="http://schemas.microsoft.com/office/drawing/2014/main" id="{F9676561-3615-4A85-8EF9-F8B215A5F07F}"/>
                  </a:ext>
                </a:extLst>
              </p:cNvPr>
              <p:cNvGrpSpPr/>
              <p:nvPr/>
            </p:nvGrpSpPr>
            <p:grpSpPr>
              <a:xfrm rot="16200000">
                <a:off x="6050915" y="4019551"/>
                <a:ext cx="71120" cy="1866899"/>
                <a:chOff x="6072187" y="3914775"/>
                <a:chExt cx="0" cy="2143125"/>
              </a:xfrm>
            </p:grpSpPr>
            <p:cxnSp>
              <p:nvCxnSpPr>
                <p:cNvPr id="21" name="直接连接符 20">
                  <a:extLst>
                    <a:ext uri="{FF2B5EF4-FFF2-40B4-BE49-F238E27FC236}">
                      <a16:creationId xmlns:a16="http://schemas.microsoft.com/office/drawing/2014/main" id="{C0FF5CAA-A886-45B6-AE94-0DBB1FB8F9E8}"/>
                    </a:ext>
                  </a:extLst>
                </p:cNvPr>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12B0F28A-AD72-4628-820F-C819DDCD59ED}"/>
                    </a:ext>
                  </a:extLst>
                </p:cNvPr>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15" name="组合 14">
                <a:extLst>
                  <a:ext uri="{FF2B5EF4-FFF2-40B4-BE49-F238E27FC236}">
                    <a16:creationId xmlns:a16="http://schemas.microsoft.com/office/drawing/2014/main" id="{43A34632-9BBB-4EFB-8496-DAD5358682E8}"/>
                  </a:ext>
                </a:extLst>
              </p:cNvPr>
              <p:cNvGrpSpPr/>
              <p:nvPr/>
            </p:nvGrpSpPr>
            <p:grpSpPr>
              <a:xfrm rot="2700000">
                <a:off x="6050915" y="4019551"/>
                <a:ext cx="71120" cy="1866899"/>
                <a:chOff x="6072187" y="3914775"/>
                <a:chExt cx="0" cy="2143125"/>
              </a:xfrm>
            </p:grpSpPr>
            <p:cxnSp>
              <p:nvCxnSpPr>
                <p:cNvPr id="19" name="直接连接符 18">
                  <a:extLst>
                    <a:ext uri="{FF2B5EF4-FFF2-40B4-BE49-F238E27FC236}">
                      <a16:creationId xmlns:a16="http://schemas.microsoft.com/office/drawing/2014/main" id="{A4B8F596-9C16-480B-834E-4FCF6D89CB39}"/>
                    </a:ext>
                  </a:extLst>
                </p:cNvPr>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1A4483E3-A9B5-41AC-881C-F0168CBC8421}"/>
                    </a:ext>
                  </a:extLst>
                </p:cNvPr>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16" name="组合 15">
                <a:extLst>
                  <a:ext uri="{FF2B5EF4-FFF2-40B4-BE49-F238E27FC236}">
                    <a16:creationId xmlns:a16="http://schemas.microsoft.com/office/drawing/2014/main" id="{2D9ED2F6-A502-43C4-A0F6-449FA72C2C81}"/>
                  </a:ext>
                </a:extLst>
              </p:cNvPr>
              <p:cNvGrpSpPr/>
              <p:nvPr/>
            </p:nvGrpSpPr>
            <p:grpSpPr>
              <a:xfrm rot="18900000" flipH="1">
                <a:off x="6050915" y="4019551"/>
                <a:ext cx="71120" cy="1866899"/>
                <a:chOff x="6072187" y="3914775"/>
                <a:chExt cx="0" cy="2143125"/>
              </a:xfrm>
            </p:grpSpPr>
            <p:cxnSp>
              <p:nvCxnSpPr>
                <p:cNvPr id="17" name="直接连接符 16">
                  <a:extLst>
                    <a:ext uri="{FF2B5EF4-FFF2-40B4-BE49-F238E27FC236}">
                      <a16:creationId xmlns:a16="http://schemas.microsoft.com/office/drawing/2014/main" id="{4706947B-E6C0-4993-83A0-85513AC19561}"/>
                    </a:ext>
                  </a:extLst>
                </p:cNvPr>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E1F872F7-69DD-45CE-AB6B-49C95DCBFB24}"/>
                    </a:ext>
                  </a:extLst>
                </p:cNvPr>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sp>
          <p:nvSpPr>
            <p:cNvPr id="11" name="弧形 10">
              <a:extLst>
                <a:ext uri="{FF2B5EF4-FFF2-40B4-BE49-F238E27FC236}">
                  <a16:creationId xmlns:a16="http://schemas.microsoft.com/office/drawing/2014/main" id="{B116167E-2AD8-4768-B26A-1F7D4256699F}"/>
                </a:ext>
              </a:extLst>
            </p:cNvPr>
            <p:cNvSpPr/>
            <p:nvPr/>
          </p:nvSpPr>
          <p:spPr>
            <a:xfrm>
              <a:off x="2477044" y="1366932"/>
              <a:ext cx="594214" cy="594214"/>
            </a:xfrm>
            <a:prstGeom prst="arc">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24" name="Group 30">
            <a:extLst>
              <a:ext uri="{FF2B5EF4-FFF2-40B4-BE49-F238E27FC236}">
                <a16:creationId xmlns:a16="http://schemas.microsoft.com/office/drawing/2014/main" id="{1633EE56-AA9F-4431-A409-11415175F6D9}"/>
              </a:ext>
            </a:extLst>
          </p:cNvPr>
          <p:cNvGrpSpPr/>
          <p:nvPr/>
        </p:nvGrpSpPr>
        <p:grpSpPr>
          <a:xfrm>
            <a:off x="3954040" y="2108497"/>
            <a:ext cx="672715" cy="360267"/>
            <a:chOff x="3246637" y="2558266"/>
            <a:chExt cx="883575" cy="616450"/>
          </a:xfrm>
        </p:grpSpPr>
        <p:sp>
          <p:nvSpPr>
            <p:cNvPr id="25" name="Arrow: Chevron 31">
              <a:extLst>
                <a:ext uri="{FF2B5EF4-FFF2-40B4-BE49-F238E27FC236}">
                  <a16:creationId xmlns:a16="http://schemas.microsoft.com/office/drawing/2014/main" id="{7A8546BD-D1F6-417F-82E8-A1E202AC69BE}"/>
                </a:ext>
              </a:extLst>
            </p:cNvPr>
            <p:cNvSpPr/>
            <p:nvPr/>
          </p:nvSpPr>
          <p:spPr>
            <a:xfrm>
              <a:off x="3246637" y="2558266"/>
              <a:ext cx="400692" cy="616450"/>
            </a:xfrm>
            <a:prstGeom prst="chevron">
              <a:avLst>
                <a:gd name="adj" fmla="val 6014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cs typeface="+mn-ea"/>
                <a:sym typeface="+mn-lt"/>
              </a:endParaRPr>
            </a:p>
          </p:txBody>
        </p:sp>
        <p:sp>
          <p:nvSpPr>
            <p:cNvPr id="28" name="Arrow: Chevron 32">
              <a:extLst>
                <a:ext uri="{FF2B5EF4-FFF2-40B4-BE49-F238E27FC236}">
                  <a16:creationId xmlns:a16="http://schemas.microsoft.com/office/drawing/2014/main" id="{42AED329-132F-45EC-967D-239BDD4F037C}"/>
                </a:ext>
              </a:extLst>
            </p:cNvPr>
            <p:cNvSpPr/>
            <p:nvPr/>
          </p:nvSpPr>
          <p:spPr>
            <a:xfrm>
              <a:off x="3488077" y="2558266"/>
              <a:ext cx="400692" cy="616450"/>
            </a:xfrm>
            <a:prstGeom prst="chevron">
              <a:avLst>
                <a:gd name="adj" fmla="val 60145"/>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cs typeface="+mn-ea"/>
                <a:sym typeface="+mn-lt"/>
              </a:endParaRPr>
            </a:p>
          </p:txBody>
        </p:sp>
        <p:sp>
          <p:nvSpPr>
            <p:cNvPr id="31" name="Arrow: Chevron 33">
              <a:extLst>
                <a:ext uri="{FF2B5EF4-FFF2-40B4-BE49-F238E27FC236}">
                  <a16:creationId xmlns:a16="http://schemas.microsoft.com/office/drawing/2014/main" id="{88A4E8E7-17FC-4859-A4AF-FE4718B7E9DF}"/>
                </a:ext>
              </a:extLst>
            </p:cNvPr>
            <p:cNvSpPr/>
            <p:nvPr/>
          </p:nvSpPr>
          <p:spPr>
            <a:xfrm>
              <a:off x="3729520" y="2558266"/>
              <a:ext cx="400692" cy="616450"/>
            </a:xfrm>
            <a:prstGeom prst="chevron">
              <a:avLst>
                <a:gd name="adj" fmla="val 60145"/>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cs typeface="+mn-ea"/>
                <a:sym typeface="+mn-lt"/>
              </a:endParaRPr>
            </a:p>
          </p:txBody>
        </p:sp>
      </p:grpSp>
      <p:grpSp>
        <p:nvGrpSpPr>
          <p:cNvPr id="36" name="Group 79">
            <a:extLst>
              <a:ext uri="{FF2B5EF4-FFF2-40B4-BE49-F238E27FC236}">
                <a16:creationId xmlns:a16="http://schemas.microsoft.com/office/drawing/2014/main" id="{9CC366D5-92A4-4AEA-B428-B2A2714616D6}"/>
              </a:ext>
            </a:extLst>
          </p:cNvPr>
          <p:cNvGrpSpPr/>
          <p:nvPr/>
        </p:nvGrpSpPr>
        <p:grpSpPr>
          <a:xfrm>
            <a:off x="1869151" y="1691264"/>
            <a:ext cx="1194732" cy="1194731"/>
            <a:chOff x="1869151" y="1691264"/>
            <a:chExt cx="1194732" cy="1194731"/>
          </a:xfrm>
        </p:grpSpPr>
        <p:sp>
          <p:nvSpPr>
            <p:cNvPr id="37" name="Oval 4">
              <a:extLst>
                <a:ext uri="{FF2B5EF4-FFF2-40B4-BE49-F238E27FC236}">
                  <a16:creationId xmlns:a16="http://schemas.microsoft.com/office/drawing/2014/main" id="{B2561FD4-AEBA-4AAD-B2AF-859E7878389B}"/>
                </a:ext>
              </a:extLst>
            </p:cNvPr>
            <p:cNvSpPr/>
            <p:nvPr/>
          </p:nvSpPr>
          <p:spPr>
            <a:xfrm>
              <a:off x="1869151" y="1691264"/>
              <a:ext cx="1194732" cy="119473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cs typeface="+mn-ea"/>
                <a:sym typeface="+mn-lt"/>
              </a:endParaRPr>
            </a:p>
          </p:txBody>
        </p:sp>
        <p:sp>
          <p:nvSpPr>
            <p:cNvPr id="38" name="Freeform: Shape 77">
              <a:extLst>
                <a:ext uri="{FF2B5EF4-FFF2-40B4-BE49-F238E27FC236}">
                  <a16:creationId xmlns:a16="http://schemas.microsoft.com/office/drawing/2014/main" id="{84D0F8FD-A108-4FF7-AA04-BE0C75D2AC1E}"/>
                </a:ext>
              </a:extLst>
            </p:cNvPr>
            <p:cNvSpPr/>
            <p:nvPr/>
          </p:nvSpPr>
          <p:spPr bwMode="auto">
            <a:xfrm>
              <a:off x="2171564" y="1990350"/>
              <a:ext cx="600418" cy="600418"/>
            </a:xfrm>
            <a:custGeom>
              <a:avLst/>
              <a:gdLst>
                <a:gd name="T0" fmla="*/ 130 w 236"/>
                <a:gd name="T1" fmla="*/ 1 h 236"/>
                <a:gd name="T2" fmla="*/ 118 w 236"/>
                <a:gd name="T3" fmla="*/ 0 h 236"/>
                <a:gd name="T4" fmla="*/ 30 w 236"/>
                <a:gd name="T5" fmla="*/ 40 h 236"/>
                <a:gd name="T6" fmla="*/ 68 w 236"/>
                <a:gd name="T7" fmla="*/ 105 h 236"/>
                <a:gd name="T8" fmla="*/ 130 w 236"/>
                <a:gd name="T9" fmla="*/ 1 h 236"/>
                <a:gd name="T10" fmla="*/ 20 w 236"/>
                <a:gd name="T11" fmla="*/ 52 h 236"/>
                <a:gd name="T12" fmla="*/ 0 w 236"/>
                <a:gd name="T13" fmla="*/ 118 h 236"/>
                <a:gd name="T14" fmla="*/ 5 w 236"/>
                <a:gd name="T15" fmla="*/ 153 h 236"/>
                <a:gd name="T16" fmla="*/ 81 w 236"/>
                <a:gd name="T17" fmla="*/ 153 h 236"/>
                <a:gd name="T18" fmla="*/ 20 w 236"/>
                <a:gd name="T19" fmla="*/ 52 h 236"/>
                <a:gd name="T20" fmla="*/ 225 w 236"/>
                <a:gd name="T21" fmla="*/ 68 h 236"/>
                <a:gd name="T22" fmla="*/ 145 w 236"/>
                <a:gd name="T23" fmla="*/ 3 h 236"/>
                <a:gd name="T24" fmla="*/ 106 w 236"/>
                <a:gd name="T25" fmla="*/ 68 h 236"/>
                <a:gd name="T26" fmla="*/ 225 w 236"/>
                <a:gd name="T27" fmla="*/ 68 h 236"/>
                <a:gd name="T28" fmla="*/ 130 w 236"/>
                <a:gd name="T29" fmla="*/ 167 h 236"/>
                <a:gd name="T30" fmla="*/ 11 w 236"/>
                <a:gd name="T31" fmla="*/ 167 h 236"/>
                <a:gd name="T32" fmla="*/ 96 w 236"/>
                <a:gd name="T33" fmla="*/ 234 h 236"/>
                <a:gd name="T34" fmla="*/ 93 w 236"/>
                <a:gd name="T35" fmla="*/ 232 h 236"/>
                <a:gd name="T36" fmla="*/ 130 w 236"/>
                <a:gd name="T37" fmla="*/ 167 h 236"/>
                <a:gd name="T38" fmla="*/ 230 w 236"/>
                <a:gd name="T39" fmla="*/ 82 h 236"/>
                <a:gd name="T40" fmla="*/ 155 w 236"/>
                <a:gd name="T41" fmla="*/ 82 h 236"/>
                <a:gd name="T42" fmla="*/ 215 w 236"/>
                <a:gd name="T43" fmla="*/ 186 h 236"/>
                <a:gd name="T44" fmla="*/ 236 w 236"/>
                <a:gd name="T45" fmla="*/ 118 h 236"/>
                <a:gd name="T46" fmla="*/ 230 w 236"/>
                <a:gd name="T47" fmla="*/ 82 h 236"/>
                <a:gd name="T48" fmla="*/ 108 w 236"/>
                <a:gd name="T49" fmla="*/ 236 h 236"/>
                <a:gd name="T50" fmla="*/ 118 w 236"/>
                <a:gd name="T51" fmla="*/ 236 h 236"/>
                <a:gd name="T52" fmla="*/ 205 w 236"/>
                <a:gd name="T53" fmla="*/ 198 h 236"/>
                <a:gd name="T54" fmla="*/ 167 w 236"/>
                <a:gd name="T55" fmla="*/ 132 h 236"/>
                <a:gd name="T56" fmla="*/ 108 w 236"/>
                <a:gd name="T5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6" h="236">
                  <a:moveTo>
                    <a:pt x="130" y="1"/>
                  </a:moveTo>
                  <a:cubicBezTo>
                    <a:pt x="126" y="0"/>
                    <a:pt x="122" y="0"/>
                    <a:pt x="118" y="0"/>
                  </a:cubicBezTo>
                  <a:cubicBezTo>
                    <a:pt x="83" y="0"/>
                    <a:pt x="51" y="16"/>
                    <a:pt x="30" y="40"/>
                  </a:cubicBezTo>
                  <a:cubicBezTo>
                    <a:pt x="68" y="105"/>
                    <a:pt x="68" y="105"/>
                    <a:pt x="68" y="105"/>
                  </a:cubicBezTo>
                  <a:lnTo>
                    <a:pt x="130" y="1"/>
                  </a:lnTo>
                  <a:close/>
                  <a:moveTo>
                    <a:pt x="20" y="52"/>
                  </a:moveTo>
                  <a:cubicBezTo>
                    <a:pt x="7" y="71"/>
                    <a:pt x="0" y="94"/>
                    <a:pt x="0" y="118"/>
                  </a:cubicBezTo>
                  <a:cubicBezTo>
                    <a:pt x="0" y="130"/>
                    <a:pt x="2" y="142"/>
                    <a:pt x="5" y="153"/>
                  </a:cubicBezTo>
                  <a:cubicBezTo>
                    <a:pt x="81" y="153"/>
                    <a:pt x="81" y="153"/>
                    <a:pt x="81" y="153"/>
                  </a:cubicBezTo>
                  <a:lnTo>
                    <a:pt x="20" y="52"/>
                  </a:lnTo>
                  <a:close/>
                  <a:moveTo>
                    <a:pt x="225" y="68"/>
                  </a:moveTo>
                  <a:cubicBezTo>
                    <a:pt x="210" y="36"/>
                    <a:pt x="180" y="11"/>
                    <a:pt x="145" y="3"/>
                  </a:cubicBezTo>
                  <a:cubicBezTo>
                    <a:pt x="106" y="68"/>
                    <a:pt x="106" y="68"/>
                    <a:pt x="106" y="68"/>
                  </a:cubicBezTo>
                  <a:lnTo>
                    <a:pt x="225" y="68"/>
                  </a:lnTo>
                  <a:close/>
                  <a:moveTo>
                    <a:pt x="130" y="167"/>
                  </a:moveTo>
                  <a:cubicBezTo>
                    <a:pt x="11" y="167"/>
                    <a:pt x="11" y="167"/>
                    <a:pt x="11" y="167"/>
                  </a:cubicBezTo>
                  <a:cubicBezTo>
                    <a:pt x="26" y="201"/>
                    <a:pt x="58" y="227"/>
                    <a:pt x="96" y="234"/>
                  </a:cubicBezTo>
                  <a:cubicBezTo>
                    <a:pt x="93" y="232"/>
                    <a:pt x="93" y="232"/>
                    <a:pt x="93" y="232"/>
                  </a:cubicBezTo>
                  <a:lnTo>
                    <a:pt x="130" y="167"/>
                  </a:lnTo>
                  <a:close/>
                  <a:moveTo>
                    <a:pt x="230" y="82"/>
                  </a:moveTo>
                  <a:cubicBezTo>
                    <a:pt x="155" y="82"/>
                    <a:pt x="155" y="82"/>
                    <a:pt x="155" y="82"/>
                  </a:cubicBezTo>
                  <a:cubicBezTo>
                    <a:pt x="215" y="186"/>
                    <a:pt x="215" y="186"/>
                    <a:pt x="215" y="186"/>
                  </a:cubicBezTo>
                  <a:cubicBezTo>
                    <a:pt x="228" y="167"/>
                    <a:pt x="236" y="143"/>
                    <a:pt x="236" y="118"/>
                  </a:cubicBezTo>
                  <a:cubicBezTo>
                    <a:pt x="236" y="106"/>
                    <a:pt x="234" y="94"/>
                    <a:pt x="230" y="82"/>
                  </a:cubicBezTo>
                  <a:close/>
                  <a:moveTo>
                    <a:pt x="108" y="236"/>
                  </a:moveTo>
                  <a:cubicBezTo>
                    <a:pt x="111" y="236"/>
                    <a:pt x="115" y="236"/>
                    <a:pt x="118" y="236"/>
                  </a:cubicBezTo>
                  <a:cubicBezTo>
                    <a:pt x="152" y="236"/>
                    <a:pt x="183" y="221"/>
                    <a:pt x="205" y="198"/>
                  </a:cubicBezTo>
                  <a:cubicBezTo>
                    <a:pt x="167" y="132"/>
                    <a:pt x="167" y="132"/>
                    <a:pt x="167" y="132"/>
                  </a:cubicBezTo>
                  <a:lnTo>
                    <a:pt x="108" y="236"/>
                  </a:lnTo>
                  <a:close/>
                </a:path>
              </a:pathLst>
            </a:custGeom>
            <a:solidFill>
              <a:schemeClr val="bg1"/>
            </a:solidFill>
            <a:ln>
              <a:noFill/>
            </a:ln>
          </p:spPr>
          <p:txBody>
            <a:bodyPr anchor="ctr"/>
            <a:lstStyle/>
            <a:p>
              <a:pPr algn="ctr"/>
              <a:endParaRPr sz="2400">
                <a:cs typeface="+mn-ea"/>
                <a:sym typeface="+mn-lt"/>
              </a:endParaRPr>
            </a:p>
          </p:txBody>
        </p:sp>
      </p:grpSp>
      <p:grpSp>
        <p:nvGrpSpPr>
          <p:cNvPr id="39" name="Group 80">
            <a:extLst>
              <a:ext uri="{FF2B5EF4-FFF2-40B4-BE49-F238E27FC236}">
                <a16:creationId xmlns:a16="http://schemas.microsoft.com/office/drawing/2014/main" id="{7581A4A8-53A0-497F-8665-AB5B05EE07F5}"/>
              </a:ext>
            </a:extLst>
          </p:cNvPr>
          <p:cNvGrpSpPr/>
          <p:nvPr/>
        </p:nvGrpSpPr>
        <p:grpSpPr>
          <a:xfrm>
            <a:off x="5516913" y="1691263"/>
            <a:ext cx="1194732" cy="1194731"/>
            <a:chOff x="5539402" y="1691263"/>
            <a:chExt cx="1194732" cy="1194731"/>
          </a:xfrm>
        </p:grpSpPr>
        <p:sp>
          <p:nvSpPr>
            <p:cNvPr id="40" name="Oval 17">
              <a:extLst>
                <a:ext uri="{FF2B5EF4-FFF2-40B4-BE49-F238E27FC236}">
                  <a16:creationId xmlns:a16="http://schemas.microsoft.com/office/drawing/2014/main" id="{B67318AD-AE0F-4991-90C9-E4718A952E62}"/>
                </a:ext>
              </a:extLst>
            </p:cNvPr>
            <p:cNvSpPr/>
            <p:nvPr/>
          </p:nvSpPr>
          <p:spPr>
            <a:xfrm>
              <a:off x="5539402" y="1691263"/>
              <a:ext cx="1194732" cy="119473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cs typeface="+mn-ea"/>
                <a:sym typeface="+mn-lt"/>
              </a:endParaRPr>
            </a:p>
          </p:txBody>
        </p:sp>
        <p:sp>
          <p:nvSpPr>
            <p:cNvPr id="41" name="Freeform: Shape 78">
              <a:extLst>
                <a:ext uri="{FF2B5EF4-FFF2-40B4-BE49-F238E27FC236}">
                  <a16:creationId xmlns:a16="http://schemas.microsoft.com/office/drawing/2014/main" id="{53ABCCBB-0593-4210-8981-5D34B519582C}"/>
                </a:ext>
              </a:extLst>
            </p:cNvPr>
            <p:cNvSpPr/>
            <p:nvPr/>
          </p:nvSpPr>
          <p:spPr bwMode="auto">
            <a:xfrm>
              <a:off x="5831975" y="2001635"/>
              <a:ext cx="600418" cy="600418"/>
            </a:xfrm>
            <a:custGeom>
              <a:avLst/>
              <a:gdLst>
                <a:gd name="T0" fmla="*/ 118 w 236"/>
                <a:gd name="T1" fmla="*/ 142 h 236"/>
                <a:gd name="T2" fmla="*/ 142 w 236"/>
                <a:gd name="T3" fmla="*/ 118 h 236"/>
                <a:gd name="T4" fmla="*/ 137 w 236"/>
                <a:gd name="T5" fmla="*/ 105 h 236"/>
                <a:gd name="T6" fmla="*/ 118 w 236"/>
                <a:gd name="T7" fmla="*/ 95 h 236"/>
                <a:gd name="T8" fmla="*/ 99 w 236"/>
                <a:gd name="T9" fmla="*/ 105 h 236"/>
                <a:gd name="T10" fmla="*/ 94 w 236"/>
                <a:gd name="T11" fmla="*/ 118 h 236"/>
                <a:gd name="T12" fmla="*/ 118 w 236"/>
                <a:gd name="T13" fmla="*/ 142 h 236"/>
                <a:gd name="T14" fmla="*/ 170 w 236"/>
                <a:gd name="T15" fmla="*/ 89 h 236"/>
                <a:gd name="T16" fmla="*/ 170 w 236"/>
                <a:gd name="T17" fmla="*/ 70 h 236"/>
                <a:gd name="T18" fmla="*/ 170 w 236"/>
                <a:gd name="T19" fmla="*/ 67 h 236"/>
                <a:gd name="T20" fmla="*/ 167 w 236"/>
                <a:gd name="T21" fmla="*/ 67 h 236"/>
                <a:gd name="T22" fmla="*/ 147 w 236"/>
                <a:gd name="T23" fmla="*/ 67 h 236"/>
                <a:gd name="T24" fmla="*/ 147 w 236"/>
                <a:gd name="T25" fmla="*/ 90 h 236"/>
                <a:gd name="T26" fmla="*/ 170 w 236"/>
                <a:gd name="T27" fmla="*/ 89 h 236"/>
                <a:gd name="T28" fmla="*/ 118 w 236"/>
                <a:gd name="T29" fmla="*/ 0 h 236"/>
                <a:gd name="T30" fmla="*/ 0 w 236"/>
                <a:gd name="T31" fmla="*/ 118 h 236"/>
                <a:gd name="T32" fmla="*/ 118 w 236"/>
                <a:gd name="T33" fmla="*/ 236 h 236"/>
                <a:gd name="T34" fmla="*/ 236 w 236"/>
                <a:gd name="T35" fmla="*/ 118 h 236"/>
                <a:gd name="T36" fmla="*/ 118 w 236"/>
                <a:gd name="T37" fmla="*/ 0 h 236"/>
                <a:gd name="T38" fmla="*/ 185 w 236"/>
                <a:gd name="T39" fmla="*/ 105 h 236"/>
                <a:gd name="T40" fmla="*/ 185 w 236"/>
                <a:gd name="T41" fmla="*/ 160 h 236"/>
                <a:gd name="T42" fmla="*/ 159 w 236"/>
                <a:gd name="T43" fmla="*/ 186 h 236"/>
                <a:gd name="T44" fmla="*/ 77 w 236"/>
                <a:gd name="T45" fmla="*/ 186 h 236"/>
                <a:gd name="T46" fmla="*/ 51 w 236"/>
                <a:gd name="T47" fmla="*/ 160 h 236"/>
                <a:gd name="T48" fmla="*/ 51 w 236"/>
                <a:gd name="T49" fmla="*/ 105 h 236"/>
                <a:gd name="T50" fmla="*/ 51 w 236"/>
                <a:gd name="T51" fmla="*/ 77 h 236"/>
                <a:gd name="T52" fmla="*/ 77 w 236"/>
                <a:gd name="T53" fmla="*/ 51 h 236"/>
                <a:gd name="T54" fmla="*/ 159 w 236"/>
                <a:gd name="T55" fmla="*/ 51 h 236"/>
                <a:gd name="T56" fmla="*/ 185 w 236"/>
                <a:gd name="T57" fmla="*/ 77 h 236"/>
                <a:gd name="T58" fmla="*/ 185 w 236"/>
                <a:gd name="T59" fmla="*/ 105 h 236"/>
                <a:gd name="T60" fmla="*/ 155 w 236"/>
                <a:gd name="T61" fmla="*/ 118 h 236"/>
                <a:gd name="T62" fmla="*/ 118 w 236"/>
                <a:gd name="T63" fmla="*/ 155 h 236"/>
                <a:gd name="T64" fmla="*/ 81 w 236"/>
                <a:gd name="T65" fmla="*/ 118 h 236"/>
                <a:gd name="T66" fmla="*/ 84 w 236"/>
                <a:gd name="T67" fmla="*/ 105 h 236"/>
                <a:gd name="T68" fmla="*/ 64 w 236"/>
                <a:gd name="T69" fmla="*/ 105 h 236"/>
                <a:gd name="T70" fmla="*/ 64 w 236"/>
                <a:gd name="T71" fmla="*/ 160 h 236"/>
                <a:gd name="T72" fmla="*/ 77 w 236"/>
                <a:gd name="T73" fmla="*/ 172 h 236"/>
                <a:gd name="T74" fmla="*/ 159 w 236"/>
                <a:gd name="T75" fmla="*/ 172 h 236"/>
                <a:gd name="T76" fmla="*/ 172 w 236"/>
                <a:gd name="T77" fmla="*/ 160 h 236"/>
                <a:gd name="T78" fmla="*/ 172 w 236"/>
                <a:gd name="T79" fmla="*/ 105 h 236"/>
                <a:gd name="T80" fmla="*/ 152 w 236"/>
                <a:gd name="T81" fmla="*/ 105 h 236"/>
                <a:gd name="T82" fmla="*/ 155 w 236"/>
                <a:gd name="T83" fmla="*/ 11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6" h="236">
                  <a:moveTo>
                    <a:pt x="118" y="142"/>
                  </a:moveTo>
                  <a:cubicBezTo>
                    <a:pt x="131" y="142"/>
                    <a:pt x="142" y="131"/>
                    <a:pt x="142" y="118"/>
                  </a:cubicBezTo>
                  <a:cubicBezTo>
                    <a:pt x="142" y="113"/>
                    <a:pt x="140" y="108"/>
                    <a:pt x="137" y="105"/>
                  </a:cubicBezTo>
                  <a:cubicBezTo>
                    <a:pt x="133" y="99"/>
                    <a:pt x="126" y="95"/>
                    <a:pt x="118" y="95"/>
                  </a:cubicBezTo>
                  <a:cubicBezTo>
                    <a:pt x="110" y="95"/>
                    <a:pt x="103" y="99"/>
                    <a:pt x="99" y="105"/>
                  </a:cubicBezTo>
                  <a:cubicBezTo>
                    <a:pt x="96" y="108"/>
                    <a:pt x="94" y="113"/>
                    <a:pt x="94" y="118"/>
                  </a:cubicBezTo>
                  <a:cubicBezTo>
                    <a:pt x="94" y="131"/>
                    <a:pt x="105" y="142"/>
                    <a:pt x="118" y="142"/>
                  </a:cubicBezTo>
                  <a:close/>
                  <a:moveTo>
                    <a:pt x="170" y="89"/>
                  </a:moveTo>
                  <a:cubicBezTo>
                    <a:pt x="170" y="70"/>
                    <a:pt x="170" y="70"/>
                    <a:pt x="170" y="70"/>
                  </a:cubicBezTo>
                  <a:cubicBezTo>
                    <a:pt x="170" y="67"/>
                    <a:pt x="170" y="67"/>
                    <a:pt x="170" y="67"/>
                  </a:cubicBezTo>
                  <a:cubicBezTo>
                    <a:pt x="167" y="67"/>
                    <a:pt x="167" y="67"/>
                    <a:pt x="167" y="67"/>
                  </a:cubicBezTo>
                  <a:cubicBezTo>
                    <a:pt x="147" y="67"/>
                    <a:pt x="147" y="67"/>
                    <a:pt x="147" y="67"/>
                  </a:cubicBezTo>
                  <a:cubicBezTo>
                    <a:pt x="147" y="90"/>
                    <a:pt x="147" y="90"/>
                    <a:pt x="147" y="90"/>
                  </a:cubicBezTo>
                  <a:lnTo>
                    <a:pt x="170" y="89"/>
                  </a:ln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85" y="105"/>
                  </a:moveTo>
                  <a:cubicBezTo>
                    <a:pt x="185" y="160"/>
                    <a:pt x="185" y="160"/>
                    <a:pt x="185" y="160"/>
                  </a:cubicBezTo>
                  <a:cubicBezTo>
                    <a:pt x="185" y="174"/>
                    <a:pt x="173" y="186"/>
                    <a:pt x="159" y="186"/>
                  </a:cubicBezTo>
                  <a:cubicBezTo>
                    <a:pt x="77" y="186"/>
                    <a:pt x="77" y="186"/>
                    <a:pt x="77" y="186"/>
                  </a:cubicBezTo>
                  <a:cubicBezTo>
                    <a:pt x="62" y="186"/>
                    <a:pt x="51" y="174"/>
                    <a:pt x="51" y="160"/>
                  </a:cubicBezTo>
                  <a:cubicBezTo>
                    <a:pt x="51" y="105"/>
                    <a:pt x="51" y="105"/>
                    <a:pt x="51" y="105"/>
                  </a:cubicBezTo>
                  <a:cubicBezTo>
                    <a:pt x="51" y="77"/>
                    <a:pt x="51" y="77"/>
                    <a:pt x="51" y="77"/>
                  </a:cubicBezTo>
                  <a:cubicBezTo>
                    <a:pt x="51" y="63"/>
                    <a:pt x="62" y="51"/>
                    <a:pt x="77" y="51"/>
                  </a:cubicBezTo>
                  <a:cubicBezTo>
                    <a:pt x="159" y="51"/>
                    <a:pt x="159" y="51"/>
                    <a:pt x="159" y="51"/>
                  </a:cubicBezTo>
                  <a:cubicBezTo>
                    <a:pt x="173" y="51"/>
                    <a:pt x="185" y="63"/>
                    <a:pt x="185" y="77"/>
                  </a:cubicBezTo>
                  <a:lnTo>
                    <a:pt x="185" y="105"/>
                  </a:lnTo>
                  <a:close/>
                  <a:moveTo>
                    <a:pt x="155" y="118"/>
                  </a:moveTo>
                  <a:cubicBezTo>
                    <a:pt x="155" y="139"/>
                    <a:pt x="138" y="155"/>
                    <a:pt x="118" y="155"/>
                  </a:cubicBezTo>
                  <a:cubicBezTo>
                    <a:pt x="98" y="155"/>
                    <a:pt x="81" y="139"/>
                    <a:pt x="81" y="118"/>
                  </a:cubicBezTo>
                  <a:cubicBezTo>
                    <a:pt x="81" y="114"/>
                    <a:pt x="82" y="109"/>
                    <a:pt x="84" y="105"/>
                  </a:cubicBezTo>
                  <a:cubicBezTo>
                    <a:pt x="64" y="105"/>
                    <a:pt x="64" y="105"/>
                    <a:pt x="64" y="105"/>
                  </a:cubicBezTo>
                  <a:cubicBezTo>
                    <a:pt x="64" y="160"/>
                    <a:pt x="64" y="160"/>
                    <a:pt x="64" y="160"/>
                  </a:cubicBezTo>
                  <a:cubicBezTo>
                    <a:pt x="64" y="167"/>
                    <a:pt x="70" y="172"/>
                    <a:pt x="77" y="172"/>
                  </a:cubicBezTo>
                  <a:cubicBezTo>
                    <a:pt x="159" y="172"/>
                    <a:pt x="159" y="172"/>
                    <a:pt x="159" y="172"/>
                  </a:cubicBezTo>
                  <a:cubicBezTo>
                    <a:pt x="166" y="172"/>
                    <a:pt x="172" y="167"/>
                    <a:pt x="172" y="160"/>
                  </a:cubicBezTo>
                  <a:cubicBezTo>
                    <a:pt x="172" y="105"/>
                    <a:pt x="172" y="105"/>
                    <a:pt x="172" y="105"/>
                  </a:cubicBezTo>
                  <a:cubicBezTo>
                    <a:pt x="152" y="105"/>
                    <a:pt x="152" y="105"/>
                    <a:pt x="152" y="105"/>
                  </a:cubicBezTo>
                  <a:cubicBezTo>
                    <a:pt x="154" y="109"/>
                    <a:pt x="155" y="114"/>
                    <a:pt x="155" y="118"/>
                  </a:cubicBezTo>
                  <a:close/>
                </a:path>
              </a:pathLst>
            </a:custGeom>
            <a:solidFill>
              <a:schemeClr val="bg1"/>
            </a:solidFill>
            <a:ln>
              <a:noFill/>
            </a:ln>
          </p:spPr>
          <p:txBody>
            <a:bodyPr anchor="ctr"/>
            <a:lstStyle/>
            <a:p>
              <a:pPr algn="ctr"/>
              <a:endParaRPr sz="2400">
                <a:cs typeface="+mn-ea"/>
                <a:sym typeface="+mn-lt"/>
              </a:endParaRPr>
            </a:p>
          </p:txBody>
        </p:sp>
      </p:grpSp>
      <p:grpSp>
        <p:nvGrpSpPr>
          <p:cNvPr id="42" name="组合 41">
            <a:extLst>
              <a:ext uri="{FF2B5EF4-FFF2-40B4-BE49-F238E27FC236}">
                <a16:creationId xmlns:a16="http://schemas.microsoft.com/office/drawing/2014/main" id="{A368FD35-C165-457D-95DD-EDF56205CAE7}"/>
              </a:ext>
            </a:extLst>
          </p:cNvPr>
          <p:cNvGrpSpPr/>
          <p:nvPr/>
        </p:nvGrpSpPr>
        <p:grpSpPr>
          <a:xfrm>
            <a:off x="4269141" y="3176973"/>
            <a:ext cx="3735256" cy="2538231"/>
            <a:chOff x="3201856" y="2382729"/>
            <a:chExt cx="2801442" cy="1903673"/>
          </a:xfrm>
        </p:grpSpPr>
        <p:sp>
          <p:nvSpPr>
            <p:cNvPr id="43" name="Rectangle 38">
              <a:extLst>
                <a:ext uri="{FF2B5EF4-FFF2-40B4-BE49-F238E27FC236}">
                  <a16:creationId xmlns:a16="http://schemas.microsoft.com/office/drawing/2014/main" id="{26BA20DF-2954-49C7-A043-0C5F8EDE9A9F}"/>
                </a:ext>
              </a:extLst>
            </p:cNvPr>
            <p:cNvSpPr/>
            <p:nvPr/>
          </p:nvSpPr>
          <p:spPr>
            <a:xfrm>
              <a:off x="3201856" y="2382729"/>
              <a:ext cx="2801442" cy="1903673"/>
            </a:xfrm>
            <a:prstGeom prst="rect">
              <a:avLst/>
            </a:prstGeom>
            <a:solidFill>
              <a:schemeClr val="bg1">
                <a:lumMod val="9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cs typeface="+mn-ea"/>
                <a:sym typeface="+mn-lt"/>
              </a:endParaRPr>
            </a:p>
          </p:txBody>
        </p:sp>
        <p:sp>
          <p:nvSpPr>
            <p:cNvPr id="44" name="Rectangle 40">
              <a:extLst>
                <a:ext uri="{FF2B5EF4-FFF2-40B4-BE49-F238E27FC236}">
                  <a16:creationId xmlns:a16="http://schemas.microsoft.com/office/drawing/2014/main" id="{91360488-3CDD-4508-B46D-E2A04D3F7B14}"/>
                </a:ext>
              </a:extLst>
            </p:cNvPr>
            <p:cNvSpPr/>
            <p:nvPr/>
          </p:nvSpPr>
          <p:spPr>
            <a:xfrm>
              <a:off x="3365936" y="2587453"/>
              <a:ext cx="2473281" cy="1999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77500" lnSpcReduction="20000"/>
            </a:bodyPr>
            <a:lstStyle/>
            <a:p>
              <a:pPr algn="ctr">
                <a:buClr>
                  <a:prstClr val="white"/>
                </a:buClr>
                <a:defRPr/>
              </a:pPr>
              <a:r>
                <a:rPr lang="zh-CN" altLang="en-US" sz="1867" b="1" dirty="0">
                  <a:solidFill>
                    <a:schemeClr val="bg1"/>
                  </a:solidFill>
                  <a:cs typeface="+mn-ea"/>
                  <a:sym typeface="+mn-lt"/>
                </a:rPr>
                <a:t>学校口腔保健</a:t>
              </a:r>
            </a:p>
          </p:txBody>
        </p:sp>
        <p:sp>
          <p:nvSpPr>
            <p:cNvPr id="46" name="TextBox 88">
              <a:extLst>
                <a:ext uri="{FF2B5EF4-FFF2-40B4-BE49-F238E27FC236}">
                  <a16:creationId xmlns:a16="http://schemas.microsoft.com/office/drawing/2014/main" id="{8DF994A7-2BFC-4284-9B45-80A94845ADF0}"/>
                </a:ext>
              </a:extLst>
            </p:cNvPr>
            <p:cNvSpPr txBox="1"/>
            <p:nvPr/>
          </p:nvSpPr>
          <p:spPr bwMode="auto">
            <a:xfrm>
              <a:off x="3664468" y="2964887"/>
              <a:ext cx="1991369" cy="1259341"/>
            </a:xfrm>
            <a:prstGeom prst="rect">
              <a:avLst/>
            </a:prstGeom>
          </p:spPr>
          <p:txBody>
            <a:bodyPr wrap="square" lIns="0" tIns="0" rIns="0" bIns="0" anchor="ctr" anchorCtr="1">
              <a:noAutofit/>
            </a:bodyPr>
            <a:lstStyle/>
            <a:p>
              <a:pPr algn="ctr">
                <a:lnSpc>
                  <a:spcPct val="150000"/>
                </a:lnSpc>
                <a:spcBef>
                  <a:spcPct val="0"/>
                </a:spcBef>
                <a:defRPr/>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口腔健康教育，对教师进行培训</a:t>
              </a:r>
            </a:p>
            <a:p>
              <a:pPr algn="ctr">
                <a:lnSpc>
                  <a:spcPct val="150000"/>
                </a:lnSpc>
                <a:spcBef>
                  <a:spcPct val="0"/>
                </a:spcBef>
                <a:defRPr/>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    做好儿童口腔保健工作，检查、预防培养儿童良好的口腔卫生及饮食习惯与家长配合共同促进儿童口腔健康</a:t>
              </a:r>
            </a:p>
            <a:p>
              <a:pPr algn="ctr">
                <a:lnSpc>
                  <a:spcPct val="150000"/>
                </a:lnSpc>
                <a:spcBef>
                  <a:spcPct val="0"/>
                </a:spcBef>
                <a:defRPr/>
              </a:pP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48" name="组合 47">
            <a:extLst>
              <a:ext uri="{FF2B5EF4-FFF2-40B4-BE49-F238E27FC236}">
                <a16:creationId xmlns:a16="http://schemas.microsoft.com/office/drawing/2014/main" id="{90E15A4E-823C-4CF4-9EB6-D8D9FD8A2E92}"/>
              </a:ext>
            </a:extLst>
          </p:cNvPr>
          <p:cNvGrpSpPr/>
          <p:nvPr/>
        </p:nvGrpSpPr>
        <p:grpSpPr>
          <a:xfrm>
            <a:off x="1352824" y="3176973"/>
            <a:ext cx="2474920" cy="2538231"/>
            <a:chOff x="1014618" y="2382729"/>
            <a:chExt cx="1856190" cy="1903673"/>
          </a:xfrm>
        </p:grpSpPr>
        <p:sp>
          <p:nvSpPr>
            <p:cNvPr id="49" name="Rectangle 1">
              <a:extLst>
                <a:ext uri="{FF2B5EF4-FFF2-40B4-BE49-F238E27FC236}">
                  <a16:creationId xmlns:a16="http://schemas.microsoft.com/office/drawing/2014/main" id="{C268DC66-D904-4A9C-861A-DDA4D21E9315}"/>
                </a:ext>
              </a:extLst>
            </p:cNvPr>
            <p:cNvSpPr/>
            <p:nvPr/>
          </p:nvSpPr>
          <p:spPr>
            <a:xfrm>
              <a:off x="1014618" y="2382729"/>
              <a:ext cx="1856190" cy="1903673"/>
            </a:xfrm>
            <a:prstGeom prst="rect">
              <a:avLst/>
            </a:prstGeom>
            <a:solidFill>
              <a:schemeClr val="bg1">
                <a:lumMod val="9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cs typeface="+mn-ea"/>
                <a:sym typeface="+mn-lt"/>
              </a:endParaRPr>
            </a:p>
          </p:txBody>
        </p:sp>
        <p:sp>
          <p:nvSpPr>
            <p:cNvPr id="50" name="Oval 49">
              <a:extLst>
                <a:ext uri="{FF2B5EF4-FFF2-40B4-BE49-F238E27FC236}">
                  <a16:creationId xmlns:a16="http://schemas.microsoft.com/office/drawing/2014/main" id="{0BFB50C1-38AC-4822-BA97-C58116CEE234}"/>
                </a:ext>
              </a:extLst>
            </p:cNvPr>
            <p:cNvSpPr/>
            <p:nvPr/>
          </p:nvSpPr>
          <p:spPr>
            <a:xfrm>
              <a:off x="1111829" y="2562373"/>
              <a:ext cx="401540" cy="401538"/>
            </a:xfrm>
            <a:prstGeom prst="ellipse">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spcBef>
                  <a:spcPct val="0"/>
                </a:spcBef>
              </a:pPr>
              <a:r>
                <a:rPr lang="zh-CN" altLang="en-US" sz="1600" b="1" dirty="0">
                  <a:solidFill>
                    <a:schemeClr val="bg1"/>
                  </a:solidFill>
                  <a:cs typeface="+mn-ea"/>
                  <a:sym typeface="+mn-lt"/>
                </a:rPr>
                <a:t>目标</a:t>
              </a:r>
              <a:endParaRPr lang="en-US" altLang="ko-KR" sz="1600" b="1" dirty="0">
                <a:solidFill>
                  <a:schemeClr val="bg1"/>
                </a:solidFill>
                <a:cs typeface="+mn-ea"/>
                <a:sym typeface="+mn-lt"/>
              </a:endParaRPr>
            </a:p>
          </p:txBody>
        </p:sp>
        <p:sp>
          <p:nvSpPr>
            <p:cNvPr id="53" name="TextBox 61">
              <a:extLst>
                <a:ext uri="{FF2B5EF4-FFF2-40B4-BE49-F238E27FC236}">
                  <a16:creationId xmlns:a16="http://schemas.microsoft.com/office/drawing/2014/main" id="{B646319D-6FFD-4530-8360-6C82AED3B512}"/>
                </a:ext>
              </a:extLst>
            </p:cNvPr>
            <p:cNvSpPr txBox="1"/>
            <p:nvPr/>
          </p:nvSpPr>
          <p:spPr bwMode="auto">
            <a:xfrm>
              <a:off x="1513369" y="2596942"/>
              <a:ext cx="1241662" cy="1021114"/>
            </a:xfrm>
            <a:prstGeom prst="rect">
              <a:avLst/>
            </a:prstGeom>
          </p:spPr>
          <p:txBody>
            <a:bodyPr wrap="square" lIns="192000" tIns="0" rIns="0" bIns="0" anchor="t" anchorCtr="0">
              <a:noAutofit/>
            </a:bodyPr>
            <a:lstStyle/>
            <a:p>
              <a:pPr>
                <a:lnSpc>
                  <a:spcPct val="150000"/>
                </a:lnSpc>
                <a:spcBef>
                  <a:spcPct val="0"/>
                </a:spcBef>
                <a:defRPr/>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目标：培养儿童建立口腔卫生习惯，选择合适的牙膏、牙刷，帮助、指导、监督儿童进行有效刷牙。</a:t>
              </a:r>
            </a:p>
            <a:p>
              <a:pPr>
                <a:lnSpc>
                  <a:spcPct val="150000"/>
                </a:lnSpc>
                <a:spcBef>
                  <a:spcPct val="0"/>
                </a:spcBef>
                <a:defRPr/>
              </a:pP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grpSp>
      <p:pic>
        <p:nvPicPr>
          <p:cNvPr id="3" name="图片 2">
            <a:extLst>
              <a:ext uri="{FF2B5EF4-FFF2-40B4-BE49-F238E27FC236}">
                <a16:creationId xmlns:a16="http://schemas.microsoft.com/office/drawing/2014/main" id="{FCDC53E7-918E-4CAA-BC17-CCB8948DB4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8895" y="1998695"/>
            <a:ext cx="3897142" cy="3104401"/>
          </a:xfrm>
          <a:prstGeom prst="rect">
            <a:avLst/>
          </a:prstGeom>
        </p:spPr>
      </p:pic>
    </p:spTree>
    <p:extLst>
      <p:ext uri="{BB962C8B-B14F-4D97-AF65-F5344CB8AC3E}">
        <p14:creationId xmlns:p14="http://schemas.microsoft.com/office/powerpoint/2010/main" val="2525374717"/>
      </p:ext>
    </p:extLst>
  </p:cSld>
  <p:clrMapOvr>
    <a:masterClrMapping/>
  </p:clrMapOvr>
  <mc:AlternateContent xmlns:mc="http://schemas.openxmlformats.org/markup-compatibility/2006" xmlns:p14="http://schemas.microsoft.com/office/powerpoint/2010/main">
    <mc:Choice Requires="p14">
      <p:transition spd="slow" p14:dur="2500" advTm="4000">
        <p:fade/>
      </p:transition>
    </mc:Choice>
    <mc:Fallback xmlns="">
      <p:transition spd="slow" advTm="4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500"/>
                                            <p:tgtEl>
                                              <p:spTgt spid="29"/>
                                            </p:tgtEl>
                                          </p:cBhvr>
                                        </p:animEffect>
                                        <p:anim calcmode="lin" valueType="num">
                                          <p:cBhvr>
                                            <p:cTn id="8" dur="1500" fill="hold"/>
                                            <p:tgtEl>
                                              <p:spTgt spid="29"/>
                                            </p:tgtEl>
                                            <p:attrNameLst>
                                              <p:attrName>ppt_x</p:attrName>
                                            </p:attrNameLst>
                                          </p:cBhvr>
                                          <p:tavLst>
                                            <p:tav tm="0">
                                              <p:val>
                                                <p:strVal val="#ppt_x"/>
                                              </p:val>
                                            </p:tav>
                                            <p:tav tm="100000">
                                              <p:val>
                                                <p:strVal val="#ppt_x"/>
                                              </p:val>
                                            </p:tav>
                                          </p:tavLst>
                                        </p:anim>
                                        <p:anim calcmode="lin" valueType="num">
                                          <p:cBhvr>
                                            <p:cTn id="9" dur="15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250"/>
                                            <p:tgtEl>
                                              <p:spTgt spid="30"/>
                                            </p:tgtEl>
                                          </p:cBhvr>
                                        </p:animEffect>
                                        <p:anim calcmode="lin" valueType="num">
                                          <p:cBhvr>
                                            <p:cTn id="13" dur="1250" fill="hold"/>
                                            <p:tgtEl>
                                              <p:spTgt spid="30"/>
                                            </p:tgtEl>
                                            <p:attrNameLst>
                                              <p:attrName>ppt_x</p:attrName>
                                            </p:attrNameLst>
                                          </p:cBhvr>
                                          <p:tavLst>
                                            <p:tav tm="0">
                                              <p:val>
                                                <p:strVal val="#ppt_x"/>
                                              </p:val>
                                            </p:tav>
                                            <p:tav tm="100000">
                                              <p:val>
                                                <p:strVal val="#ppt_x"/>
                                              </p:val>
                                            </p:tav>
                                          </p:tavLst>
                                        </p:anim>
                                        <p:anim calcmode="lin" valueType="num">
                                          <p:cBhvr>
                                            <p:cTn id="14" dur="1250" fill="hold"/>
                                            <p:tgtEl>
                                              <p:spTgt spid="30"/>
                                            </p:tgtEl>
                                            <p:attrNameLst>
                                              <p:attrName>ppt_y</p:attrName>
                                            </p:attrNameLst>
                                          </p:cBhvr>
                                          <p:tavLst>
                                            <p:tav tm="0">
                                              <p:val>
                                                <p:strVal val="#ppt_y+.1"/>
                                              </p:val>
                                            </p:tav>
                                            <p:tav tm="100000">
                                              <p:val>
                                                <p:strVal val="#ppt_y"/>
                                              </p:val>
                                            </p:tav>
                                          </p:tavLst>
                                        </p:anim>
                                      </p:childTnLst>
                                    </p:cTn>
                                  </p:par>
                                  <p:par>
                                    <p:cTn id="15" presetID="2" presetClass="entr" presetSubtype="4" fill="hold" nodeType="withEffect" p14:presetBounceEnd="44000">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14:bounceEnd="44000">
                                          <p:cBhvr additive="base">
                                            <p:cTn id="17" dur="1500" fill="hold"/>
                                            <p:tgtEl>
                                              <p:spTgt spid="9"/>
                                            </p:tgtEl>
                                            <p:attrNameLst>
                                              <p:attrName>ppt_x</p:attrName>
                                            </p:attrNameLst>
                                          </p:cBhvr>
                                          <p:tavLst>
                                            <p:tav tm="0">
                                              <p:val>
                                                <p:strVal val="#ppt_x"/>
                                              </p:val>
                                            </p:tav>
                                            <p:tav tm="100000">
                                              <p:val>
                                                <p:strVal val="#ppt_x"/>
                                              </p:val>
                                            </p:tav>
                                          </p:tavLst>
                                        </p:anim>
                                        <p:anim calcmode="lin" valueType="num" p14:bounceEnd="44000">
                                          <p:cBhvr additive="base">
                                            <p:cTn id="18" dur="1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randombar(horizontal)">
                                          <p:cBhvr>
                                            <p:cTn id="23" dur="500"/>
                                            <p:tgtEl>
                                              <p:spTgt spid="26"/>
                                            </p:tgtEl>
                                          </p:cBhvr>
                                        </p:animEffect>
                                      </p:childTnLst>
                                    </p:cTn>
                                  </p:par>
                                  <p:par>
                                    <p:cTn id="24" presetID="8" presetClass="emph" presetSubtype="0" fill="hold" nodeType="withEffect">
                                      <p:stCondLst>
                                        <p:cond delay="0"/>
                                      </p:stCondLst>
                                      <p:childTnLst>
                                        <p:animRot by="21600000">
                                          <p:cBhvr>
                                            <p:cTn id="25" dur="3500" fill="hold"/>
                                            <p:tgtEl>
                                              <p:spTgt spid="9"/>
                                            </p:tgtEl>
                                            <p:attrNameLst>
                                              <p:attrName>r</p:attrName>
                                            </p:attrNameLst>
                                          </p:cBhvr>
                                        </p:animRot>
                                      </p:childTnLst>
                                    </p:cTn>
                                  </p:par>
                                </p:childTnLst>
                              </p:cTn>
                            </p:par>
                            <p:par>
                              <p:cTn id="26" fill="hold">
                                <p:stCondLst>
                                  <p:cond delay="3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left)">
                                          <p:cBhvr>
                                            <p:cTn id="35" dur="500"/>
                                            <p:tgtEl>
                                              <p:spTgt spid="24"/>
                                            </p:tgtEl>
                                          </p:cBhvr>
                                        </p:animEffect>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Effect transition="in" filter="fade">
                                          <p:cBhvr>
                                            <p:cTn id="41" dur="500"/>
                                            <p:tgtEl>
                                              <p:spTgt spid="39"/>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48"/>
                                            </p:tgtEl>
                                            <p:attrNameLst>
                                              <p:attrName>style.visibility</p:attrName>
                                            </p:attrNameLst>
                                          </p:cBhvr>
                                          <p:to>
                                            <p:strVal val="visible"/>
                                          </p:to>
                                        </p:set>
                                        <p:anim calcmode="lin" valueType="num">
                                          <p:cBhvr>
                                            <p:cTn id="46" dur="500" fill="hold"/>
                                            <p:tgtEl>
                                              <p:spTgt spid="48"/>
                                            </p:tgtEl>
                                            <p:attrNameLst>
                                              <p:attrName>ppt_w</p:attrName>
                                            </p:attrNameLst>
                                          </p:cBhvr>
                                          <p:tavLst>
                                            <p:tav tm="0">
                                              <p:val>
                                                <p:fltVal val="0"/>
                                              </p:val>
                                            </p:tav>
                                            <p:tav tm="100000">
                                              <p:val>
                                                <p:strVal val="#ppt_w"/>
                                              </p:val>
                                            </p:tav>
                                          </p:tavLst>
                                        </p:anim>
                                        <p:anim calcmode="lin" valueType="num">
                                          <p:cBhvr>
                                            <p:cTn id="47" dur="500" fill="hold"/>
                                            <p:tgtEl>
                                              <p:spTgt spid="48"/>
                                            </p:tgtEl>
                                            <p:attrNameLst>
                                              <p:attrName>ppt_h</p:attrName>
                                            </p:attrNameLst>
                                          </p:cBhvr>
                                          <p:tavLst>
                                            <p:tav tm="0">
                                              <p:val>
                                                <p:fltVal val="0"/>
                                              </p:val>
                                            </p:tav>
                                            <p:tav tm="100000">
                                              <p:val>
                                                <p:strVal val="#ppt_h"/>
                                              </p:val>
                                            </p:tav>
                                          </p:tavLst>
                                        </p:anim>
                                        <p:animEffect transition="in" filter="fade">
                                          <p:cBhvr>
                                            <p:cTn id="48" dur="500"/>
                                            <p:tgtEl>
                                              <p:spTgt spid="48"/>
                                            </p:tgtEl>
                                          </p:cBhvr>
                                        </p:animEffect>
                                      </p:childTnLst>
                                    </p:cTn>
                                  </p:par>
                                  <p:par>
                                    <p:cTn id="49" presetID="53" presetClass="entr" presetSubtype="16" fill="hold" nodeType="with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animBg="1"/>
          <p:bldP spid="3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500"/>
                                            <p:tgtEl>
                                              <p:spTgt spid="29"/>
                                            </p:tgtEl>
                                          </p:cBhvr>
                                        </p:animEffect>
                                        <p:anim calcmode="lin" valueType="num">
                                          <p:cBhvr>
                                            <p:cTn id="8" dur="1500" fill="hold"/>
                                            <p:tgtEl>
                                              <p:spTgt spid="29"/>
                                            </p:tgtEl>
                                            <p:attrNameLst>
                                              <p:attrName>ppt_x</p:attrName>
                                            </p:attrNameLst>
                                          </p:cBhvr>
                                          <p:tavLst>
                                            <p:tav tm="0">
                                              <p:val>
                                                <p:strVal val="#ppt_x"/>
                                              </p:val>
                                            </p:tav>
                                            <p:tav tm="100000">
                                              <p:val>
                                                <p:strVal val="#ppt_x"/>
                                              </p:val>
                                            </p:tav>
                                          </p:tavLst>
                                        </p:anim>
                                        <p:anim calcmode="lin" valueType="num">
                                          <p:cBhvr>
                                            <p:cTn id="9" dur="15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250"/>
                                            <p:tgtEl>
                                              <p:spTgt spid="30"/>
                                            </p:tgtEl>
                                          </p:cBhvr>
                                        </p:animEffect>
                                        <p:anim calcmode="lin" valueType="num">
                                          <p:cBhvr>
                                            <p:cTn id="13" dur="1250" fill="hold"/>
                                            <p:tgtEl>
                                              <p:spTgt spid="30"/>
                                            </p:tgtEl>
                                            <p:attrNameLst>
                                              <p:attrName>ppt_x</p:attrName>
                                            </p:attrNameLst>
                                          </p:cBhvr>
                                          <p:tavLst>
                                            <p:tav tm="0">
                                              <p:val>
                                                <p:strVal val="#ppt_x"/>
                                              </p:val>
                                            </p:tav>
                                            <p:tav tm="100000">
                                              <p:val>
                                                <p:strVal val="#ppt_x"/>
                                              </p:val>
                                            </p:tav>
                                          </p:tavLst>
                                        </p:anim>
                                        <p:anim calcmode="lin" valueType="num">
                                          <p:cBhvr>
                                            <p:cTn id="14" dur="1250" fill="hold"/>
                                            <p:tgtEl>
                                              <p:spTgt spid="30"/>
                                            </p:tgtEl>
                                            <p:attrNameLst>
                                              <p:attrName>ppt_y</p:attrName>
                                            </p:attrNameLst>
                                          </p:cBhvr>
                                          <p:tavLst>
                                            <p:tav tm="0">
                                              <p:val>
                                                <p:strVal val="#ppt_y+.1"/>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1500" fill="hold"/>
                                            <p:tgtEl>
                                              <p:spTgt spid="9"/>
                                            </p:tgtEl>
                                            <p:attrNameLst>
                                              <p:attrName>ppt_x</p:attrName>
                                            </p:attrNameLst>
                                          </p:cBhvr>
                                          <p:tavLst>
                                            <p:tav tm="0">
                                              <p:val>
                                                <p:strVal val="#ppt_x"/>
                                              </p:val>
                                            </p:tav>
                                            <p:tav tm="100000">
                                              <p:val>
                                                <p:strVal val="#ppt_x"/>
                                              </p:val>
                                            </p:tav>
                                          </p:tavLst>
                                        </p:anim>
                                        <p:anim calcmode="lin" valueType="num">
                                          <p:cBhvr additive="base">
                                            <p:cTn id="18" dur="1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randombar(horizontal)">
                                          <p:cBhvr>
                                            <p:cTn id="23" dur="500"/>
                                            <p:tgtEl>
                                              <p:spTgt spid="26"/>
                                            </p:tgtEl>
                                          </p:cBhvr>
                                        </p:animEffect>
                                      </p:childTnLst>
                                    </p:cTn>
                                  </p:par>
                                  <p:par>
                                    <p:cTn id="24" presetID="8" presetClass="emph" presetSubtype="0" fill="hold" nodeType="withEffect">
                                      <p:stCondLst>
                                        <p:cond delay="0"/>
                                      </p:stCondLst>
                                      <p:childTnLst>
                                        <p:animRot by="21600000">
                                          <p:cBhvr>
                                            <p:cTn id="25" dur="3500" fill="hold"/>
                                            <p:tgtEl>
                                              <p:spTgt spid="9"/>
                                            </p:tgtEl>
                                            <p:attrNameLst>
                                              <p:attrName>r</p:attrName>
                                            </p:attrNameLst>
                                          </p:cBhvr>
                                        </p:animRot>
                                      </p:childTnLst>
                                    </p:cTn>
                                  </p:par>
                                </p:childTnLst>
                              </p:cTn>
                            </p:par>
                            <p:par>
                              <p:cTn id="26" fill="hold">
                                <p:stCondLst>
                                  <p:cond delay="3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left)">
                                          <p:cBhvr>
                                            <p:cTn id="35" dur="500"/>
                                            <p:tgtEl>
                                              <p:spTgt spid="24"/>
                                            </p:tgtEl>
                                          </p:cBhvr>
                                        </p:animEffect>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Effect transition="in" filter="fade">
                                          <p:cBhvr>
                                            <p:cTn id="41" dur="500"/>
                                            <p:tgtEl>
                                              <p:spTgt spid="39"/>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48"/>
                                            </p:tgtEl>
                                            <p:attrNameLst>
                                              <p:attrName>style.visibility</p:attrName>
                                            </p:attrNameLst>
                                          </p:cBhvr>
                                          <p:to>
                                            <p:strVal val="visible"/>
                                          </p:to>
                                        </p:set>
                                        <p:anim calcmode="lin" valueType="num">
                                          <p:cBhvr>
                                            <p:cTn id="46" dur="500" fill="hold"/>
                                            <p:tgtEl>
                                              <p:spTgt spid="48"/>
                                            </p:tgtEl>
                                            <p:attrNameLst>
                                              <p:attrName>ppt_w</p:attrName>
                                            </p:attrNameLst>
                                          </p:cBhvr>
                                          <p:tavLst>
                                            <p:tav tm="0">
                                              <p:val>
                                                <p:fltVal val="0"/>
                                              </p:val>
                                            </p:tav>
                                            <p:tav tm="100000">
                                              <p:val>
                                                <p:strVal val="#ppt_w"/>
                                              </p:val>
                                            </p:tav>
                                          </p:tavLst>
                                        </p:anim>
                                        <p:anim calcmode="lin" valueType="num">
                                          <p:cBhvr>
                                            <p:cTn id="47" dur="500" fill="hold"/>
                                            <p:tgtEl>
                                              <p:spTgt spid="48"/>
                                            </p:tgtEl>
                                            <p:attrNameLst>
                                              <p:attrName>ppt_h</p:attrName>
                                            </p:attrNameLst>
                                          </p:cBhvr>
                                          <p:tavLst>
                                            <p:tav tm="0">
                                              <p:val>
                                                <p:fltVal val="0"/>
                                              </p:val>
                                            </p:tav>
                                            <p:tav tm="100000">
                                              <p:val>
                                                <p:strVal val="#ppt_h"/>
                                              </p:val>
                                            </p:tav>
                                          </p:tavLst>
                                        </p:anim>
                                        <p:animEffect transition="in" filter="fade">
                                          <p:cBhvr>
                                            <p:cTn id="48" dur="500"/>
                                            <p:tgtEl>
                                              <p:spTgt spid="48"/>
                                            </p:tgtEl>
                                          </p:cBhvr>
                                        </p:animEffect>
                                      </p:childTnLst>
                                    </p:cTn>
                                  </p:par>
                                  <p:par>
                                    <p:cTn id="49" presetID="53" presetClass="entr" presetSubtype="16" fill="hold" nodeType="with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animBg="1"/>
          <p:bldP spid="30" grpId="0" animBg="1"/>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12192000"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TextBox 1"/>
          <p:cNvSpPr txBox="1"/>
          <p:nvPr/>
        </p:nvSpPr>
        <p:spPr>
          <a:xfrm>
            <a:off x="4800466" y="526316"/>
            <a:ext cx="4276484" cy="584775"/>
          </a:xfrm>
          <a:prstGeom prst="rect">
            <a:avLst/>
          </a:prstGeom>
          <a:noFill/>
        </p:spPr>
        <p:txBody>
          <a:bodyPr wrap="square" rtlCol="0">
            <a:spAutoFit/>
          </a:bodyPr>
          <a:lstStyle/>
          <a:p>
            <a:r>
              <a:rPr lang="zh-CN" altLang="en-US" sz="3200" b="1" dirty="0">
                <a:solidFill>
                  <a:srgbClr val="0197D6"/>
                </a:solidFill>
                <a:latin typeface="微软雅黑" panose="020B0503020204020204" pitchFamily="34" charset="-122"/>
                <a:ea typeface="微软雅黑" panose="020B0503020204020204" pitchFamily="34" charset="-122"/>
              </a:rPr>
              <a:t>正确的刷牙方法</a:t>
            </a:r>
          </a:p>
        </p:txBody>
      </p:sp>
      <p:sp>
        <p:nvSpPr>
          <p:cNvPr id="29" name="任意多边形 28"/>
          <p:cNvSpPr/>
          <p:nvPr/>
        </p:nvSpPr>
        <p:spPr>
          <a:xfrm>
            <a:off x="0" y="6023466"/>
            <a:ext cx="12192000" cy="904875"/>
          </a:xfrm>
          <a:custGeom>
            <a:avLst/>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rgbClr val="7FCE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0" y="6250161"/>
            <a:ext cx="12192000" cy="904875"/>
          </a:xfrm>
          <a:custGeom>
            <a:avLst/>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rgbClr val="019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a:extLst>
              <a:ext uri="{FF2B5EF4-FFF2-40B4-BE49-F238E27FC236}">
                <a16:creationId xmlns:a16="http://schemas.microsoft.com/office/drawing/2014/main" id="{B0412DFB-A013-44E9-BCF4-FA79C4CED5DB}"/>
              </a:ext>
            </a:extLst>
          </p:cNvPr>
          <p:cNvGrpSpPr/>
          <p:nvPr/>
        </p:nvGrpSpPr>
        <p:grpSpPr>
          <a:xfrm>
            <a:off x="3382139" y="121430"/>
            <a:ext cx="1284559" cy="1284558"/>
            <a:chOff x="2132930" y="1035327"/>
            <a:chExt cx="1307248" cy="1307248"/>
          </a:xfrm>
        </p:grpSpPr>
        <p:grpSp>
          <p:nvGrpSpPr>
            <p:cNvPr id="10" name="组合 9">
              <a:extLst>
                <a:ext uri="{FF2B5EF4-FFF2-40B4-BE49-F238E27FC236}">
                  <a16:creationId xmlns:a16="http://schemas.microsoft.com/office/drawing/2014/main" id="{396C22E5-2BDC-4830-BE50-F7CEFFF6655F}"/>
                </a:ext>
              </a:extLst>
            </p:cNvPr>
            <p:cNvGrpSpPr/>
            <p:nvPr/>
          </p:nvGrpSpPr>
          <p:grpSpPr>
            <a:xfrm rot="20755360">
              <a:off x="2132930" y="1035327"/>
              <a:ext cx="1307248" cy="1307248"/>
              <a:chOff x="5153025" y="4019551"/>
              <a:chExt cx="1866899" cy="1866899"/>
            </a:xfrm>
          </p:grpSpPr>
          <p:sp>
            <p:nvSpPr>
              <p:cNvPr id="12" name="椭圆 11">
                <a:extLst>
                  <a:ext uri="{FF2B5EF4-FFF2-40B4-BE49-F238E27FC236}">
                    <a16:creationId xmlns:a16="http://schemas.microsoft.com/office/drawing/2014/main" id="{AF5E3CD0-1140-4305-9F15-A436E4312D04}"/>
                  </a:ext>
                </a:extLst>
              </p:cNvPr>
              <p:cNvSpPr/>
              <p:nvPr/>
            </p:nvSpPr>
            <p:spPr>
              <a:xfrm>
                <a:off x="5566468" y="4396051"/>
                <a:ext cx="1047657" cy="1047657"/>
              </a:xfrm>
              <a:prstGeom prst="ellipse">
                <a:avLst/>
              </a:prstGeom>
              <a:solidFill>
                <a:srgbClr val="FFC000"/>
              </a:solidFill>
              <a:ln w="22225">
                <a:solidFill>
                  <a:srgbClr val="FFC000"/>
                </a:solidFill>
              </a:ln>
              <a:effectLst>
                <a:innerShdw blurRad="241300" dist="76200">
                  <a:srgbClr val="FFFF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a:extLst>
                  <a:ext uri="{FF2B5EF4-FFF2-40B4-BE49-F238E27FC236}">
                    <a16:creationId xmlns:a16="http://schemas.microsoft.com/office/drawing/2014/main" id="{272687CA-BB15-40F6-80E0-4DEE53C88AA3}"/>
                  </a:ext>
                </a:extLst>
              </p:cNvPr>
              <p:cNvGrpSpPr/>
              <p:nvPr/>
            </p:nvGrpSpPr>
            <p:grpSpPr>
              <a:xfrm>
                <a:off x="6050915" y="4019551"/>
                <a:ext cx="71120" cy="1866899"/>
                <a:chOff x="6072187" y="3914775"/>
                <a:chExt cx="0" cy="2143125"/>
              </a:xfrm>
            </p:grpSpPr>
            <p:cxnSp>
              <p:nvCxnSpPr>
                <p:cNvPr id="23" name="直接连接符 22">
                  <a:extLst>
                    <a:ext uri="{FF2B5EF4-FFF2-40B4-BE49-F238E27FC236}">
                      <a16:creationId xmlns:a16="http://schemas.microsoft.com/office/drawing/2014/main" id="{F153AEFE-D409-4EBA-BE27-1F039C201435}"/>
                    </a:ext>
                  </a:extLst>
                </p:cNvPr>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6566EC54-30E2-4A9F-8084-452D50AE54D7}"/>
                    </a:ext>
                  </a:extLst>
                </p:cNvPr>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14" name="组合 13">
                <a:extLst>
                  <a:ext uri="{FF2B5EF4-FFF2-40B4-BE49-F238E27FC236}">
                    <a16:creationId xmlns:a16="http://schemas.microsoft.com/office/drawing/2014/main" id="{F9676561-3615-4A85-8EF9-F8B215A5F07F}"/>
                  </a:ext>
                </a:extLst>
              </p:cNvPr>
              <p:cNvGrpSpPr/>
              <p:nvPr/>
            </p:nvGrpSpPr>
            <p:grpSpPr>
              <a:xfrm rot="16200000">
                <a:off x="6050915" y="4019551"/>
                <a:ext cx="71120" cy="1866899"/>
                <a:chOff x="6072187" y="3914775"/>
                <a:chExt cx="0" cy="2143125"/>
              </a:xfrm>
            </p:grpSpPr>
            <p:cxnSp>
              <p:nvCxnSpPr>
                <p:cNvPr id="21" name="直接连接符 20">
                  <a:extLst>
                    <a:ext uri="{FF2B5EF4-FFF2-40B4-BE49-F238E27FC236}">
                      <a16:creationId xmlns:a16="http://schemas.microsoft.com/office/drawing/2014/main" id="{C0FF5CAA-A886-45B6-AE94-0DBB1FB8F9E8}"/>
                    </a:ext>
                  </a:extLst>
                </p:cNvPr>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12B0F28A-AD72-4628-820F-C819DDCD59ED}"/>
                    </a:ext>
                  </a:extLst>
                </p:cNvPr>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15" name="组合 14">
                <a:extLst>
                  <a:ext uri="{FF2B5EF4-FFF2-40B4-BE49-F238E27FC236}">
                    <a16:creationId xmlns:a16="http://schemas.microsoft.com/office/drawing/2014/main" id="{43A34632-9BBB-4EFB-8496-DAD5358682E8}"/>
                  </a:ext>
                </a:extLst>
              </p:cNvPr>
              <p:cNvGrpSpPr/>
              <p:nvPr/>
            </p:nvGrpSpPr>
            <p:grpSpPr>
              <a:xfrm rot="2700000">
                <a:off x="6050915" y="4019551"/>
                <a:ext cx="71120" cy="1866899"/>
                <a:chOff x="6072187" y="3914775"/>
                <a:chExt cx="0" cy="2143125"/>
              </a:xfrm>
            </p:grpSpPr>
            <p:cxnSp>
              <p:nvCxnSpPr>
                <p:cNvPr id="19" name="直接连接符 18">
                  <a:extLst>
                    <a:ext uri="{FF2B5EF4-FFF2-40B4-BE49-F238E27FC236}">
                      <a16:creationId xmlns:a16="http://schemas.microsoft.com/office/drawing/2014/main" id="{A4B8F596-9C16-480B-834E-4FCF6D89CB39}"/>
                    </a:ext>
                  </a:extLst>
                </p:cNvPr>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1A4483E3-A9B5-41AC-881C-F0168CBC8421}"/>
                    </a:ext>
                  </a:extLst>
                </p:cNvPr>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16" name="组合 15">
                <a:extLst>
                  <a:ext uri="{FF2B5EF4-FFF2-40B4-BE49-F238E27FC236}">
                    <a16:creationId xmlns:a16="http://schemas.microsoft.com/office/drawing/2014/main" id="{2D9ED2F6-A502-43C4-A0F6-449FA72C2C81}"/>
                  </a:ext>
                </a:extLst>
              </p:cNvPr>
              <p:cNvGrpSpPr/>
              <p:nvPr/>
            </p:nvGrpSpPr>
            <p:grpSpPr>
              <a:xfrm rot="18900000" flipH="1">
                <a:off x="6050915" y="4019551"/>
                <a:ext cx="71120" cy="1866899"/>
                <a:chOff x="6072187" y="3914775"/>
                <a:chExt cx="0" cy="2143125"/>
              </a:xfrm>
            </p:grpSpPr>
            <p:cxnSp>
              <p:nvCxnSpPr>
                <p:cNvPr id="17" name="直接连接符 16">
                  <a:extLst>
                    <a:ext uri="{FF2B5EF4-FFF2-40B4-BE49-F238E27FC236}">
                      <a16:creationId xmlns:a16="http://schemas.microsoft.com/office/drawing/2014/main" id="{4706947B-E6C0-4993-83A0-85513AC19561}"/>
                    </a:ext>
                  </a:extLst>
                </p:cNvPr>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E1F872F7-69DD-45CE-AB6B-49C95DCBFB24}"/>
                    </a:ext>
                  </a:extLst>
                </p:cNvPr>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sp>
          <p:nvSpPr>
            <p:cNvPr id="11" name="弧形 10">
              <a:extLst>
                <a:ext uri="{FF2B5EF4-FFF2-40B4-BE49-F238E27FC236}">
                  <a16:creationId xmlns:a16="http://schemas.microsoft.com/office/drawing/2014/main" id="{B116167E-2AD8-4768-B26A-1F7D4256699F}"/>
                </a:ext>
              </a:extLst>
            </p:cNvPr>
            <p:cNvSpPr/>
            <p:nvPr/>
          </p:nvSpPr>
          <p:spPr>
            <a:xfrm>
              <a:off x="2477044" y="1366932"/>
              <a:ext cx="594214" cy="594214"/>
            </a:xfrm>
            <a:prstGeom prst="arc">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24" name="Rectangle 3">
            <a:extLst>
              <a:ext uri="{FF2B5EF4-FFF2-40B4-BE49-F238E27FC236}">
                <a16:creationId xmlns:a16="http://schemas.microsoft.com/office/drawing/2014/main" id="{71A67060-2297-4BC7-9CE3-1997CBDBC12E}"/>
              </a:ext>
            </a:extLst>
          </p:cNvPr>
          <p:cNvSpPr>
            <a:spLocks noGrp="1" noChangeArrowheads="1"/>
          </p:cNvSpPr>
          <p:nvPr/>
        </p:nvSpPr>
        <p:spPr>
          <a:xfrm>
            <a:off x="8204200" y="2665557"/>
            <a:ext cx="2717800" cy="1715887"/>
          </a:xfrm>
          <a:prstGeom prst="rect">
            <a:avLst/>
          </a:prstGeom>
          <a:noFill/>
          <a:ln>
            <a:noFill/>
          </a:ln>
          <a:effectLst/>
        </p:spPr>
        <p:txBody>
          <a:bodyPr vert="horz" wrap="square" lIns="91440" tIns="45720" rIns="91440" bIns="45720" numCol="1" anchor="t" anchorCtr="0" compatLnSpc="1"/>
          <a:lstStyle>
            <a:lvl1pPr marL="342900" indent="-342900" algn="l" rtl="0" eaLnBrk="1" fontAlgn="base" hangingPunct="1">
              <a:spcBef>
                <a:spcPct val="20000"/>
              </a:spcBef>
              <a:spcAft>
                <a:spcPct val="0"/>
              </a:spcAft>
              <a:buClr>
                <a:schemeClr val="tx1"/>
              </a:buClr>
              <a:buFont typeface="Wingdings" panose="05000000000000000000" pitchFamily="2" charset="2"/>
              <a:buChar char="v"/>
              <a:defRPr sz="2800" b="1"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2"/>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1" fontAlgn="base" hangingPunct="1">
              <a:spcBef>
                <a:spcPct val="20000"/>
              </a:spcBef>
              <a:spcAft>
                <a:spcPct val="0"/>
              </a:spcAft>
              <a:buClr>
                <a:schemeClr val="hlink"/>
              </a:buClr>
              <a:buChar char="•"/>
              <a:defRPr sz="2400" kern="1200">
                <a:solidFill>
                  <a:schemeClr val="tx1"/>
                </a:solidFill>
                <a:latin typeface="Arial" panose="020B0604020202020204" pitchFamily="34" charset="0"/>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Font typeface="Wingdings" panose="05000000000000000000" pitchFamily="2" charset="2"/>
              <a:buChar char="Ø"/>
            </a:pPr>
            <a:r>
              <a:rPr lang="zh-CN" altLang="en-US" sz="2400" b="0" dirty="0">
                <a:latin typeface="微软雅黑" panose="020B0503020204020204" pitchFamily="34" charset="-122"/>
                <a:ea typeface="微软雅黑" panose="020B0503020204020204" pitchFamily="34" charset="-122"/>
              </a:rPr>
              <a:t>上牙从上往下刷，下牙从下往上刷</a:t>
            </a:r>
          </a:p>
          <a:p>
            <a:pPr>
              <a:lnSpc>
                <a:spcPct val="150000"/>
              </a:lnSpc>
              <a:buFont typeface="Wingdings" panose="05000000000000000000" pitchFamily="2" charset="2"/>
              <a:buChar char="Ø"/>
            </a:pPr>
            <a:r>
              <a:rPr lang="zh-CN" altLang="en-US" sz="2400" b="0" dirty="0">
                <a:latin typeface="微软雅黑" panose="020B0503020204020204" pitchFamily="34" charset="-122"/>
                <a:ea typeface="微软雅黑" panose="020B0503020204020204" pitchFamily="34" charset="-122"/>
              </a:rPr>
              <a:t> 咬合面来回刷，里里外外都要刷</a:t>
            </a:r>
          </a:p>
        </p:txBody>
      </p:sp>
      <p:pic>
        <p:nvPicPr>
          <p:cNvPr id="25" name="Picture 4" descr="050513120918968">
            <a:extLst>
              <a:ext uri="{FF2B5EF4-FFF2-40B4-BE49-F238E27FC236}">
                <a16:creationId xmlns:a16="http://schemas.microsoft.com/office/drawing/2014/main" id="{FCC7FFAD-F33C-45FC-B403-8450E3579E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565007"/>
            <a:ext cx="2161350" cy="21229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8" name="Picture 5" descr="050513121211046">
            <a:extLst>
              <a:ext uri="{FF2B5EF4-FFF2-40B4-BE49-F238E27FC236}">
                <a16:creationId xmlns:a16="http://schemas.microsoft.com/office/drawing/2014/main" id="{803B06B4-74FB-43AC-AC50-96B0A35598A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895668" y="1565704"/>
            <a:ext cx="2097781" cy="20977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1" name="Picture 6" descr="050513121325296">
            <a:extLst>
              <a:ext uri="{FF2B5EF4-FFF2-40B4-BE49-F238E27FC236}">
                <a16:creationId xmlns:a16="http://schemas.microsoft.com/office/drawing/2014/main" id="{0B8DFA43-DC5E-47A7-8832-EE3E6EE8CAFD}"/>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164341" y="1565006"/>
            <a:ext cx="2097780" cy="20977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2" name="Picture 7" descr="050513120544406">
            <a:extLst>
              <a:ext uri="{FF2B5EF4-FFF2-40B4-BE49-F238E27FC236}">
                <a16:creationId xmlns:a16="http://schemas.microsoft.com/office/drawing/2014/main" id="{BB973AC0-701F-4444-84A5-7C037D4314DE}"/>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98374" y="3865672"/>
            <a:ext cx="2097781" cy="20977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3" name="Picture 8" descr="050513121429531">
            <a:extLst>
              <a:ext uri="{FF2B5EF4-FFF2-40B4-BE49-F238E27FC236}">
                <a16:creationId xmlns:a16="http://schemas.microsoft.com/office/drawing/2014/main" id="{7B883340-448B-4FB9-B8B1-3752BD51F37E}"/>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850948" y="3865672"/>
            <a:ext cx="2097781" cy="20977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4" name="Picture 9" descr="050513121535687">
            <a:extLst>
              <a:ext uri="{FF2B5EF4-FFF2-40B4-BE49-F238E27FC236}">
                <a16:creationId xmlns:a16="http://schemas.microsoft.com/office/drawing/2014/main" id="{BCE43DC3-E7B2-41E4-9BBF-E561D56508AA}"/>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5203522" y="3865672"/>
            <a:ext cx="2034212" cy="20342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图片 2">
            <a:extLst>
              <a:ext uri="{FF2B5EF4-FFF2-40B4-BE49-F238E27FC236}">
                <a16:creationId xmlns:a16="http://schemas.microsoft.com/office/drawing/2014/main" id="{710482C8-B85F-4F11-A963-1D7CDF79B9D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731712" y="-619556"/>
            <a:ext cx="3047619" cy="3047619"/>
          </a:xfrm>
          <a:prstGeom prst="rect">
            <a:avLst/>
          </a:prstGeom>
        </p:spPr>
      </p:pic>
    </p:spTree>
    <p:extLst>
      <p:ext uri="{BB962C8B-B14F-4D97-AF65-F5344CB8AC3E}">
        <p14:creationId xmlns:p14="http://schemas.microsoft.com/office/powerpoint/2010/main" val="1551058970"/>
      </p:ext>
    </p:extLst>
  </p:cSld>
  <p:clrMapOvr>
    <a:masterClrMapping/>
  </p:clrMapOvr>
  <mc:AlternateContent xmlns:mc="http://schemas.openxmlformats.org/markup-compatibility/2006" xmlns:p14="http://schemas.microsoft.com/office/powerpoint/2010/main">
    <mc:Choice Requires="p14">
      <p:transition spd="slow" p14:dur="2500" advTm="4000">
        <p:fade/>
      </p:transition>
    </mc:Choice>
    <mc:Fallback xmlns="">
      <p:transition spd="slow" advTm="4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500"/>
                                            <p:tgtEl>
                                              <p:spTgt spid="29"/>
                                            </p:tgtEl>
                                          </p:cBhvr>
                                        </p:animEffect>
                                        <p:anim calcmode="lin" valueType="num">
                                          <p:cBhvr>
                                            <p:cTn id="8" dur="1500" fill="hold"/>
                                            <p:tgtEl>
                                              <p:spTgt spid="29"/>
                                            </p:tgtEl>
                                            <p:attrNameLst>
                                              <p:attrName>ppt_x</p:attrName>
                                            </p:attrNameLst>
                                          </p:cBhvr>
                                          <p:tavLst>
                                            <p:tav tm="0">
                                              <p:val>
                                                <p:strVal val="#ppt_x"/>
                                              </p:val>
                                            </p:tav>
                                            <p:tav tm="100000">
                                              <p:val>
                                                <p:strVal val="#ppt_x"/>
                                              </p:val>
                                            </p:tav>
                                          </p:tavLst>
                                        </p:anim>
                                        <p:anim calcmode="lin" valueType="num">
                                          <p:cBhvr>
                                            <p:cTn id="9" dur="15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250"/>
                                            <p:tgtEl>
                                              <p:spTgt spid="30"/>
                                            </p:tgtEl>
                                          </p:cBhvr>
                                        </p:animEffect>
                                        <p:anim calcmode="lin" valueType="num">
                                          <p:cBhvr>
                                            <p:cTn id="13" dur="1250" fill="hold"/>
                                            <p:tgtEl>
                                              <p:spTgt spid="30"/>
                                            </p:tgtEl>
                                            <p:attrNameLst>
                                              <p:attrName>ppt_x</p:attrName>
                                            </p:attrNameLst>
                                          </p:cBhvr>
                                          <p:tavLst>
                                            <p:tav tm="0">
                                              <p:val>
                                                <p:strVal val="#ppt_x"/>
                                              </p:val>
                                            </p:tav>
                                            <p:tav tm="100000">
                                              <p:val>
                                                <p:strVal val="#ppt_x"/>
                                              </p:val>
                                            </p:tav>
                                          </p:tavLst>
                                        </p:anim>
                                        <p:anim calcmode="lin" valueType="num">
                                          <p:cBhvr>
                                            <p:cTn id="14" dur="1250" fill="hold"/>
                                            <p:tgtEl>
                                              <p:spTgt spid="30"/>
                                            </p:tgtEl>
                                            <p:attrNameLst>
                                              <p:attrName>ppt_y</p:attrName>
                                            </p:attrNameLst>
                                          </p:cBhvr>
                                          <p:tavLst>
                                            <p:tav tm="0">
                                              <p:val>
                                                <p:strVal val="#ppt_y+.1"/>
                                              </p:val>
                                            </p:tav>
                                            <p:tav tm="100000">
                                              <p:val>
                                                <p:strVal val="#ppt_y"/>
                                              </p:val>
                                            </p:tav>
                                          </p:tavLst>
                                        </p:anim>
                                      </p:childTnLst>
                                    </p:cTn>
                                  </p:par>
                                  <p:par>
                                    <p:cTn id="15" presetID="2" presetClass="entr" presetSubtype="4" fill="hold" nodeType="withEffect" p14:presetBounceEnd="44000">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14:bounceEnd="44000">
                                          <p:cBhvr additive="base">
                                            <p:cTn id="17" dur="1500" fill="hold"/>
                                            <p:tgtEl>
                                              <p:spTgt spid="9"/>
                                            </p:tgtEl>
                                            <p:attrNameLst>
                                              <p:attrName>ppt_x</p:attrName>
                                            </p:attrNameLst>
                                          </p:cBhvr>
                                          <p:tavLst>
                                            <p:tav tm="0">
                                              <p:val>
                                                <p:strVal val="#ppt_x"/>
                                              </p:val>
                                            </p:tav>
                                            <p:tav tm="100000">
                                              <p:val>
                                                <p:strVal val="#ppt_x"/>
                                              </p:val>
                                            </p:tav>
                                          </p:tavLst>
                                        </p:anim>
                                        <p:anim calcmode="lin" valueType="num" p14:bounceEnd="44000">
                                          <p:cBhvr additive="base">
                                            <p:cTn id="18" dur="1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randombar(horizontal)">
                                          <p:cBhvr>
                                            <p:cTn id="23" dur="500"/>
                                            <p:tgtEl>
                                              <p:spTgt spid="26"/>
                                            </p:tgtEl>
                                          </p:cBhvr>
                                        </p:animEffect>
                                      </p:childTnLst>
                                    </p:cTn>
                                  </p:par>
                                  <p:par>
                                    <p:cTn id="24" presetID="8" presetClass="emph" presetSubtype="0" fill="hold" nodeType="withEffect">
                                      <p:stCondLst>
                                        <p:cond delay="0"/>
                                      </p:stCondLst>
                                      <p:childTnLst>
                                        <p:animRot by="21600000">
                                          <p:cBhvr>
                                            <p:cTn id="25" dur="35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animBg="1"/>
          <p:bldP spid="3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500"/>
                                            <p:tgtEl>
                                              <p:spTgt spid="29"/>
                                            </p:tgtEl>
                                          </p:cBhvr>
                                        </p:animEffect>
                                        <p:anim calcmode="lin" valueType="num">
                                          <p:cBhvr>
                                            <p:cTn id="8" dur="1500" fill="hold"/>
                                            <p:tgtEl>
                                              <p:spTgt spid="29"/>
                                            </p:tgtEl>
                                            <p:attrNameLst>
                                              <p:attrName>ppt_x</p:attrName>
                                            </p:attrNameLst>
                                          </p:cBhvr>
                                          <p:tavLst>
                                            <p:tav tm="0">
                                              <p:val>
                                                <p:strVal val="#ppt_x"/>
                                              </p:val>
                                            </p:tav>
                                            <p:tav tm="100000">
                                              <p:val>
                                                <p:strVal val="#ppt_x"/>
                                              </p:val>
                                            </p:tav>
                                          </p:tavLst>
                                        </p:anim>
                                        <p:anim calcmode="lin" valueType="num">
                                          <p:cBhvr>
                                            <p:cTn id="9" dur="15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250"/>
                                            <p:tgtEl>
                                              <p:spTgt spid="30"/>
                                            </p:tgtEl>
                                          </p:cBhvr>
                                        </p:animEffect>
                                        <p:anim calcmode="lin" valueType="num">
                                          <p:cBhvr>
                                            <p:cTn id="13" dur="1250" fill="hold"/>
                                            <p:tgtEl>
                                              <p:spTgt spid="30"/>
                                            </p:tgtEl>
                                            <p:attrNameLst>
                                              <p:attrName>ppt_x</p:attrName>
                                            </p:attrNameLst>
                                          </p:cBhvr>
                                          <p:tavLst>
                                            <p:tav tm="0">
                                              <p:val>
                                                <p:strVal val="#ppt_x"/>
                                              </p:val>
                                            </p:tav>
                                            <p:tav tm="100000">
                                              <p:val>
                                                <p:strVal val="#ppt_x"/>
                                              </p:val>
                                            </p:tav>
                                          </p:tavLst>
                                        </p:anim>
                                        <p:anim calcmode="lin" valueType="num">
                                          <p:cBhvr>
                                            <p:cTn id="14" dur="1250" fill="hold"/>
                                            <p:tgtEl>
                                              <p:spTgt spid="30"/>
                                            </p:tgtEl>
                                            <p:attrNameLst>
                                              <p:attrName>ppt_y</p:attrName>
                                            </p:attrNameLst>
                                          </p:cBhvr>
                                          <p:tavLst>
                                            <p:tav tm="0">
                                              <p:val>
                                                <p:strVal val="#ppt_y+.1"/>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1500" fill="hold"/>
                                            <p:tgtEl>
                                              <p:spTgt spid="9"/>
                                            </p:tgtEl>
                                            <p:attrNameLst>
                                              <p:attrName>ppt_x</p:attrName>
                                            </p:attrNameLst>
                                          </p:cBhvr>
                                          <p:tavLst>
                                            <p:tav tm="0">
                                              <p:val>
                                                <p:strVal val="#ppt_x"/>
                                              </p:val>
                                            </p:tav>
                                            <p:tav tm="100000">
                                              <p:val>
                                                <p:strVal val="#ppt_x"/>
                                              </p:val>
                                            </p:tav>
                                          </p:tavLst>
                                        </p:anim>
                                        <p:anim calcmode="lin" valueType="num">
                                          <p:cBhvr additive="base">
                                            <p:cTn id="18" dur="1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randombar(horizontal)">
                                          <p:cBhvr>
                                            <p:cTn id="23" dur="500"/>
                                            <p:tgtEl>
                                              <p:spTgt spid="26"/>
                                            </p:tgtEl>
                                          </p:cBhvr>
                                        </p:animEffect>
                                      </p:childTnLst>
                                    </p:cTn>
                                  </p:par>
                                  <p:par>
                                    <p:cTn id="24" presetID="8" presetClass="emph" presetSubtype="0" fill="hold" nodeType="withEffect">
                                      <p:stCondLst>
                                        <p:cond delay="0"/>
                                      </p:stCondLst>
                                      <p:childTnLst>
                                        <p:animRot by="21600000">
                                          <p:cBhvr>
                                            <p:cTn id="25" dur="35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animBg="1"/>
          <p:bldP spid="30" grpId="0" animBg="1"/>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12192000"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TextBox 1"/>
          <p:cNvSpPr txBox="1"/>
          <p:nvPr/>
        </p:nvSpPr>
        <p:spPr>
          <a:xfrm>
            <a:off x="5841866" y="758545"/>
            <a:ext cx="4276484" cy="584775"/>
          </a:xfrm>
          <a:prstGeom prst="rect">
            <a:avLst/>
          </a:prstGeom>
          <a:noFill/>
        </p:spPr>
        <p:txBody>
          <a:bodyPr wrap="square" rtlCol="0">
            <a:spAutoFit/>
          </a:bodyPr>
          <a:lstStyle/>
          <a:p>
            <a:r>
              <a:rPr lang="zh-CN" altLang="en-US" sz="3200" b="1" dirty="0">
                <a:solidFill>
                  <a:srgbClr val="0197D6"/>
                </a:solidFill>
                <a:latin typeface="微软雅黑" panose="020B0503020204020204" pitchFamily="34" charset="-122"/>
                <a:ea typeface="微软雅黑" panose="020B0503020204020204" pitchFamily="34" charset="-122"/>
              </a:rPr>
              <a:t>饮食管理</a:t>
            </a:r>
          </a:p>
        </p:txBody>
      </p:sp>
      <p:sp>
        <p:nvSpPr>
          <p:cNvPr id="29" name="任意多边形 28"/>
          <p:cNvSpPr/>
          <p:nvPr/>
        </p:nvSpPr>
        <p:spPr>
          <a:xfrm>
            <a:off x="0" y="6023466"/>
            <a:ext cx="12192000" cy="904875"/>
          </a:xfrm>
          <a:custGeom>
            <a:avLst/>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rgbClr val="7FCE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0" y="6250161"/>
            <a:ext cx="12192000" cy="904875"/>
          </a:xfrm>
          <a:custGeom>
            <a:avLst/>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rgbClr val="019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a:extLst>
              <a:ext uri="{FF2B5EF4-FFF2-40B4-BE49-F238E27FC236}">
                <a16:creationId xmlns:a16="http://schemas.microsoft.com/office/drawing/2014/main" id="{B0412DFB-A013-44E9-BCF4-FA79C4CED5DB}"/>
              </a:ext>
            </a:extLst>
          </p:cNvPr>
          <p:cNvGrpSpPr/>
          <p:nvPr/>
        </p:nvGrpSpPr>
        <p:grpSpPr>
          <a:xfrm>
            <a:off x="4423539" y="353659"/>
            <a:ext cx="1284559" cy="1284558"/>
            <a:chOff x="2132930" y="1035327"/>
            <a:chExt cx="1307248" cy="1307248"/>
          </a:xfrm>
        </p:grpSpPr>
        <p:grpSp>
          <p:nvGrpSpPr>
            <p:cNvPr id="10" name="组合 9">
              <a:extLst>
                <a:ext uri="{FF2B5EF4-FFF2-40B4-BE49-F238E27FC236}">
                  <a16:creationId xmlns:a16="http://schemas.microsoft.com/office/drawing/2014/main" id="{396C22E5-2BDC-4830-BE50-F7CEFFF6655F}"/>
                </a:ext>
              </a:extLst>
            </p:cNvPr>
            <p:cNvGrpSpPr/>
            <p:nvPr/>
          </p:nvGrpSpPr>
          <p:grpSpPr>
            <a:xfrm rot="20755360">
              <a:off x="2132930" y="1035327"/>
              <a:ext cx="1307248" cy="1307248"/>
              <a:chOff x="5153025" y="4019551"/>
              <a:chExt cx="1866899" cy="1866899"/>
            </a:xfrm>
          </p:grpSpPr>
          <p:sp>
            <p:nvSpPr>
              <p:cNvPr id="12" name="椭圆 11">
                <a:extLst>
                  <a:ext uri="{FF2B5EF4-FFF2-40B4-BE49-F238E27FC236}">
                    <a16:creationId xmlns:a16="http://schemas.microsoft.com/office/drawing/2014/main" id="{AF5E3CD0-1140-4305-9F15-A436E4312D04}"/>
                  </a:ext>
                </a:extLst>
              </p:cNvPr>
              <p:cNvSpPr/>
              <p:nvPr/>
            </p:nvSpPr>
            <p:spPr>
              <a:xfrm>
                <a:off x="5566468" y="4396051"/>
                <a:ext cx="1047657" cy="1047657"/>
              </a:xfrm>
              <a:prstGeom prst="ellipse">
                <a:avLst/>
              </a:prstGeom>
              <a:solidFill>
                <a:srgbClr val="FFC000"/>
              </a:solidFill>
              <a:ln w="22225">
                <a:solidFill>
                  <a:srgbClr val="FFC000"/>
                </a:solidFill>
              </a:ln>
              <a:effectLst>
                <a:innerShdw blurRad="241300" dist="76200">
                  <a:srgbClr val="FFFF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a:extLst>
                  <a:ext uri="{FF2B5EF4-FFF2-40B4-BE49-F238E27FC236}">
                    <a16:creationId xmlns:a16="http://schemas.microsoft.com/office/drawing/2014/main" id="{272687CA-BB15-40F6-80E0-4DEE53C88AA3}"/>
                  </a:ext>
                </a:extLst>
              </p:cNvPr>
              <p:cNvGrpSpPr/>
              <p:nvPr/>
            </p:nvGrpSpPr>
            <p:grpSpPr>
              <a:xfrm>
                <a:off x="6050915" y="4019551"/>
                <a:ext cx="71120" cy="1866899"/>
                <a:chOff x="6072187" y="3914775"/>
                <a:chExt cx="0" cy="2143125"/>
              </a:xfrm>
            </p:grpSpPr>
            <p:cxnSp>
              <p:nvCxnSpPr>
                <p:cNvPr id="23" name="直接连接符 22">
                  <a:extLst>
                    <a:ext uri="{FF2B5EF4-FFF2-40B4-BE49-F238E27FC236}">
                      <a16:creationId xmlns:a16="http://schemas.microsoft.com/office/drawing/2014/main" id="{F153AEFE-D409-4EBA-BE27-1F039C201435}"/>
                    </a:ext>
                  </a:extLst>
                </p:cNvPr>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6566EC54-30E2-4A9F-8084-452D50AE54D7}"/>
                    </a:ext>
                  </a:extLst>
                </p:cNvPr>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14" name="组合 13">
                <a:extLst>
                  <a:ext uri="{FF2B5EF4-FFF2-40B4-BE49-F238E27FC236}">
                    <a16:creationId xmlns:a16="http://schemas.microsoft.com/office/drawing/2014/main" id="{F9676561-3615-4A85-8EF9-F8B215A5F07F}"/>
                  </a:ext>
                </a:extLst>
              </p:cNvPr>
              <p:cNvGrpSpPr/>
              <p:nvPr/>
            </p:nvGrpSpPr>
            <p:grpSpPr>
              <a:xfrm rot="16200000">
                <a:off x="6050915" y="4019551"/>
                <a:ext cx="71120" cy="1866899"/>
                <a:chOff x="6072187" y="3914775"/>
                <a:chExt cx="0" cy="2143125"/>
              </a:xfrm>
            </p:grpSpPr>
            <p:cxnSp>
              <p:nvCxnSpPr>
                <p:cNvPr id="21" name="直接连接符 20">
                  <a:extLst>
                    <a:ext uri="{FF2B5EF4-FFF2-40B4-BE49-F238E27FC236}">
                      <a16:creationId xmlns:a16="http://schemas.microsoft.com/office/drawing/2014/main" id="{C0FF5CAA-A886-45B6-AE94-0DBB1FB8F9E8}"/>
                    </a:ext>
                  </a:extLst>
                </p:cNvPr>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12B0F28A-AD72-4628-820F-C819DDCD59ED}"/>
                    </a:ext>
                  </a:extLst>
                </p:cNvPr>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15" name="组合 14">
                <a:extLst>
                  <a:ext uri="{FF2B5EF4-FFF2-40B4-BE49-F238E27FC236}">
                    <a16:creationId xmlns:a16="http://schemas.microsoft.com/office/drawing/2014/main" id="{43A34632-9BBB-4EFB-8496-DAD5358682E8}"/>
                  </a:ext>
                </a:extLst>
              </p:cNvPr>
              <p:cNvGrpSpPr/>
              <p:nvPr/>
            </p:nvGrpSpPr>
            <p:grpSpPr>
              <a:xfrm rot="2700000">
                <a:off x="6050915" y="4019551"/>
                <a:ext cx="71120" cy="1866899"/>
                <a:chOff x="6072187" y="3914775"/>
                <a:chExt cx="0" cy="2143125"/>
              </a:xfrm>
            </p:grpSpPr>
            <p:cxnSp>
              <p:nvCxnSpPr>
                <p:cNvPr id="19" name="直接连接符 18">
                  <a:extLst>
                    <a:ext uri="{FF2B5EF4-FFF2-40B4-BE49-F238E27FC236}">
                      <a16:creationId xmlns:a16="http://schemas.microsoft.com/office/drawing/2014/main" id="{A4B8F596-9C16-480B-834E-4FCF6D89CB39}"/>
                    </a:ext>
                  </a:extLst>
                </p:cNvPr>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1A4483E3-A9B5-41AC-881C-F0168CBC8421}"/>
                    </a:ext>
                  </a:extLst>
                </p:cNvPr>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16" name="组合 15">
                <a:extLst>
                  <a:ext uri="{FF2B5EF4-FFF2-40B4-BE49-F238E27FC236}">
                    <a16:creationId xmlns:a16="http://schemas.microsoft.com/office/drawing/2014/main" id="{2D9ED2F6-A502-43C4-A0F6-449FA72C2C81}"/>
                  </a:ext>
                </a:extLst>
              </p:cNvPr>
              <p:cNvGrpSpPr/>
              <p:nvPr/>
            </p:nvGrpSpPr>
            <p:grpSpPr>
              <a:xfrm rot="18900000" flipH="1">
                <a:off x="6050915" y="4019551"/>
                <a:ext cx="71120" cy="1866899"/>
                <a:chOff x="6072187" y="3914775"/>
                <a:chExt cx="0" cy="2143125"/>
              </a:xfrm>
            </p:grpSpPr>
            <p:cxnSp>
              <p:nvCxnSpPr>
                <p:cNvPr id="17" name="直接连接符 16">
                  <a:extLst>
                    <a:ext uri="{FF2B5EF4-FFF2-40B4-BE49-F238E27FC236}">
                      <a16:creationId xmlns:a16="http://schemas.microsoft.com/office/drawing/2014/main" id="{4706947B-E6C0-4993-83A0-85513AC19561}"/>
                    </a:ext>
                  </a:extLst>
                </p:cNvPr>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E1F872F7-69DD-45CE-AB6B-49C95DCBFB24}"/>
                    </a:ext>
                  </a:extLst>
                </p:cNvPr>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sp>
          <p:nvSpPr>
            <p:cNvPr id="11" name="弧形 10">
              <a:extLst>
                <a:ext uri="{FF2B5EF4-FFF2-40B4-BE49-F238E27FC236}">
                  <a16:creationId xmlns:a16="http://schemas.microsoft.com/office/drawing/2014/main" id="{B116167E-2AD8-4768-B26A-1F7D4256699F}"/>
                </a:ext>
              </a:extLst>
            </p:cNvPr>
            <p:cNvSpPr/>
            <p:nvPr/>
          </p:nvSpPr>
          <p:spPr>
            <a:xfrm>
              <a:off x="2477044" y="1366932"/>
              <a:ext cx="594214" cy="594214"/>
            </a:xfrm>
            <a:prstGeom prst="arc">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25" name="组合 24">
            <a:extLst>
              <a:ext uri="{FF2B5EF4-FFF2-40B4-BE49-F238E27FC236}">
                <a16:creationId xmlns:a16="http://schemas.microsoft.com/office/drawing/2014/main" id="{BA26EC53-9FED-4617-9F53-36CD7AA822DF}"/>
              </a:ext>
            </a:extLst>
          </p:cNvPr>
          <p:cNvGrpSpPr/>
          <p:nvPr/>
        </p:nvGrpSpPr>
        <p:grpSpPr>
          <a:xfrm>
            <a:off x="6873576" y="2136337"/>
            <a:ext cx="1873989" cy="3207771"/>
            <a:chOff x="4811483" y="1461391"/>
            <a:chExt cx="1873989" cy="3038996"/>
          </a:xfrm>
        </p:grpSpPr>
        <p:sp>
          <p:nvSpPr>
            <p:cNvPr id="38" name="íṡľíḍè-Rectangle 3">
              <a:extLst>
                <a:ext uri="{FF2B5EF4-FFF2-40B4-BE49-F238E27FC236}">
                  <a16:creationId xmlns:a16="http://schemas.microsoft.com/office/drawing/2014/main" id="{F5DF8E4D-4FCF-4C89-A68F-13913AB792CE}"/>
                </a:ext>
              </a:extLst>
            </p:cNvPr>
            <p:cNvSpPr/>
            <p:nvPr/>
          </p:nvSpPr>
          <p:spPr>
            <a:xfrm>
              <a:off x="4811483" y="1461391"/>
              <a:ext cx="1873989" cy="3038996"/>
            </a:xfrm>
            <a:prstGeom prst="rect">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latin typeface="微软雅黑" panose="020B0503020204020204" pitchFamily="34" charset="-122"/>
                <a:ea typeface="微软雅黑" panose="020B0503020204020204" pitchFamily="34" charset="-122"/>
                <a:cs typeface="+mn-ea"/>
                <a:sym typeface="+mn-lt"/>
              </a:endParaRPr>
            </a:p>
          </p:txBody>
        </p:sp>
        <p:sp>
          <p:nvSpPr>
            <p:cNvPr id="39" name="íṡľíḍè-Rectangle 8">
              <a:extLst>
                <a:ext uri="{FF2B5EF4-FFF2-40B4-BE49-F238E27FC236}">
                  <a16:creationId xmlns:a16="http://schemas.microsoft.com/office/drawing/2014/main" id="{7B14715C-FF9E-45EC-B86E-C9011664D6C8}"/>
                </a:ext>
              </a:extLst>
            </p:cNvPr>
            <p:cNvSpPr/>
            <p:nvPr/>
          </p:nvSpPr>
          <p:spPr>
            <a:xfrm>
              <a:off x="4924984" y="1817940"/>
              <a:ext cx="1663762" cy="249299"/>
            </a:xfrm>
            <a:prstGeom prst="rect">
              <a:avLst/>
            </a:prstGeom>
          </p:spPr>
          <p:txBody>
            <a:bodyPr wrap="none" lIns="0" tIns="0" rIns="0" bIns="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solidFill>
                    <a:schemeClr val="bg1"/>
                  </a:solidFill>
                  <a:latin typeface="微软雅黑" panose="020B0503020204020204" pitchFamily="34" charset="-122"/>
                  <a:ea typeface="微软雅黑" panose="020B0503020204020204" pitchFamily="34" charset="-122"/>
                  <a:cs typeface="+mn-ea"/>
                  <a:sym typeface="+mn-lt"/>
                </a:rPr>
                <a:t>营养和饮食习惯</a:t>
              </a:r>
            </a:p>
          </p:txBody>
        </p:sp>
        <p:sp>
          <p:nvSpPr>
            <p:cNvPr id="40" name="íṡľíḍè-Rectangle 13">
              <a:extLst>
                <a:ext uri="{FF2B5EF4-FFF2-40B4-BE49-F238E27FC236}">
                  <a16:creationId xmlns:a16="http://schemas.microsoft.com/office/drawing/2014/main" id="{7D881A5D-5CA8-4DFE-8204-90B6DF5E8F49}"/>
                </a:ext>
              </a:extLst>
            </p:cNvPr>
            <p:cNvSpPr/>
            <p:nvPr/>
          </p:nvSpPr>
          <p:spPr>
            <a:xfrm>
              <a:off x="4914226" y="2262204"/>
              <a:ext cx="1693510" cy="429348"/>
            </a:xfrm>
            <a:prstGeom prst="rect">
              <a:avLst/>
            </a:prstGeom>
          </p:spPr>
          <p:txBody>
            <a:bodyPr wrap="square" lIns="0" tIns="0" rIns="0" bIns="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cs typeface="+mn-ea"/>
                  <a:sym typeface="+mn-lt"/>
                </a:rPr>
                <a:t>学龄前期（</a:t>
              </a:r>
              <a:r>
                <a:rPr lang="en-US" altLang="zh-CN" sz="1200" dirty="0">
                  <a:solidFill>
                    <a:schemeClr val="bg1"/>
                  </a:solidFill>
                  <a:latin typeface="微软雅黑" panose="020B0503020204020204" pitchFamily="34" charset="-122"/>
                  <a:ea typeface="微软雅黑" panose="020B0503020204020204" pitchFamily="34" charset="-122"/>
                  <a:cs typeface="+mn-ea"/>
                  <a:sym typeface="+mn-lt"/>
                </a:rPr>
                <a:t>3-6</a:t>
              </a:r>
              <a:r>
                <a:rPr lang="zh-CN" altLang="en-US" sz="1200" dirty="0">
                  <a:solidFill>
                    <a:schemeClr val="bg1"/>
                  </a:solidFill>
                  <a:latin typeface="微软雅黑" panose="020B0503020204020204" pitchFamily="34" charset="-122"/>
                  <a:ea typeface="微软雅黑" panose="020B0503020204020204" pitchFamily="34" charset="-122"/>
                  <a:cs typeface="+mn-ea"/>
                  <a:sym typeface="+mn-lt"/>
                </a:rPr>
                <a:t>岁）可通过幼儿园老师教育孩子建立良好的饮食习惯，限制多盐、多脂肪的食物和黏性大、清除慢、容易产酸的食物。</a:t>
              </a:r>
            </a:p>
          </p:txBody>
        </p:sp>
      </p:grpSp>
      <p:grpSp>
        <p:nvGrpSpPr>
          <p:cNvPr id="28" name="组合 27">
            <a:extLst>
              <a:ext uri="{FF2B5EF4-FFF2-40B4-BE49-F238E27FC236}">
                <a16:creationId xmlns:a16="http://schemas.microsoft.com/office/drawing/2014/main" id="{B81A27EC-1109-4CC6-8285-E1461D11F3A3}"/>
              </a:ext>
            </a:extLst>
          </p:cNvPr>
          <p:cNvGrpSpPr/>
          <p:nvPr/>
        </p:nvGrpSpPr>
        <p:grpSpPr>
          <a:xfrm>
            <a:off x="8893340" y="2170745"/>
            <a:ext cx="1873989" cy="1637939"/>
            <a:chOff x="6730659" y="1461390"/>
            <a:chExt cx="1873989" cy="1637939"/>
          </a:xfrm>
        </p:grpSpPr>
        <p:sp>
          <p:nvSpPr>
            <p:cNvPr id="35" name="íṡľíḍè-Rectangle 6">
              <a:extLst>
                <a:ext uri="{FF2B5EF4-FFF2-40B4-BE49-F238E27FC236}">
                  <a16:creationId xmlns:a16="http://schemas.microsoft.com/office/drawing/2014/main" id="{C78DE3B5-67C2-407B-9470-5A83990FB93F}"/>
                </a:ext>
              </a:extLst>
            </p:cNvPr>
            <p:cNvSpPr/>
            <p:nvPr/>
          </p:nvSpPr>
          <p:spPr>
            <a:xfrm>
              <a:off x="6730659" y="1461390"/>
              <a:ext cx="1873989" cy="1637939"/>
            </a:xfrm>
            <a:prstGeom prst="rect">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latin typeface="微软雅黑" panose="020B0503020204020204" pitchFamily="34" charset="-122"/>
                <a:ea typeface="微软雅黑" panose="020B0503020204020204" pitchFamily="34" charset="-122"/>
                <a:cs typeface="+mn-ea"/>
                <a:sym typeface="+mn-lt"/>
              </a:endParaRPr>
            </a:p>
          </p:txBody>
        </p:sp>
        <p:sp>
          <p:nvSpPr>
            <p:cNvPr id="37" name="íṡľíḍè-Rectangle 14">
              <a:extLst>
                <a:ext uri="{FF2B5EF4-FFF2-40B4-BE49-F238E27FC236}">
                  <a16:creationId xmlns:a16="http://schemas.microsoft.com/office/drawing/2014/main" id="{1262D546-149D-4F71-947A-69FF344494C5}"/>
                </a:ext>
              </a:extLst>
            </p:cNvPr>
            <p:cNvSpPr/>
            <p:nvPr/>
          </p:nvSpPr>
          <p:spPr>
            <a:xfrm>
              <a:off x="6876434" y="1495886"/>
              <a:ext cx="1493376" cy="429348"/>
            </a:xfrm>
            <a:prstGeom prst="rect">
              <a:avLst/>
            </a:prstGeom>
          </p:spPr>
          <p:txBody>
            <a:bodyPr wrap="square" lIns="0" tIns="0" rIns="0" bIns="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cs typeface="+mn-ea"/>
                  <a:sym typeface="+mn-lt"/>
                </a:rPr>
                <a:t>应注意两个方面问题：一是饮水，许多家长常给孩子提供软饮料而不是新鲜水，软饮料是致龋的危险因素；</a:t>
              </a:r>
            </a:p>
          </p:txBody>
        </p:sp>
      </p:grpSp>
      <p:grpSp>
        <p:nvGrpSpPr>
          <p:cNvPr id="31" name="组合 30">
            <a:extLst>
              <a:ext uri="{FF2B5EF4-FFF2-40B4-BE49-F238E27FC236}">
                <a16:creationId xmlns:a16="http://schemas.microsoft.com/office/drawing/2014/main" id="{EFD644CA-6A2F-44E7-9069-EC479DE6AC64}"/>
              </a:ext>
            </a:extLst>
          </p:cNvPr>
          <p:cNvGrpSpPr/>
          <p:nvPr/>
        </p:nvGrpSpPr>
        <p:grpSpPr>
          <a:xfrm>
            <a:off x="8893340" y="3922032"/>
            <a:ext cx="1873989" cy="1419623"/>
            <a:chOff x="6797230" y="2784967"/>
            <a:chExt cx="1873989" cy="1419623"/>
          </a:xfrm>
        </p:grpSpPr>
        <p:sp>
          <p:nvSpPr>
            <p:cNvPr id="32" name="íṡľíḍè-Rectangle 5">
              <a:extLst>
                <a:ext uri="{FF2B5EF4-FFF2-40B4-BE49-F238E27FC236}">
                  <a16:creationId xmlns:a16="http://schemas.microsoft.com/office/drawing/2014/main" id="{66A76CF8-04B9-4E26-97B0-8D207FFA1BC6}"/>
                </a:ext>
              </a:extLst>
            </p:cNvPr>
            <p:cNvSpPr/>
            <p:nvPr/>
          </p:nvSpPr>
          <p:spPr>
            <a:xfrm>
              <a:off x="6797230" y="2784967"/>
              <a:ext cx="1873989" cy="1419623"/>
            </a:xfrm>
            <a:prstGeom prst="rect">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latin typeface="微软雅黑" panose="020B0503020204020204" pitchFamily="34" charset="-122"/>
                <a:ea typeface="微软雅黑" panose="020B0503020204020204" pitchFamily="34" charset="-122"/>
                <a:cs typeface="+mn-ea"/>
                <a:sym typeface="+mn-lt"/>
              </a:endParaRPr>
            </a:p>
          </p:txBody>
        </p:sp>
        <p:sp>
          <p:nvSpPr>
            <p:cNvPr id="34" name="íṡľíḍè-Rectangle 17">
              <a:extLst>
                <a:ext uri="{FF2B5EF4-FFF2-40B4-BE49-F238E27FC236}">
                  <a16:creationId xmlns:a16="http://schemas.microsoft.com/office/drawing/2014/main" id="{ACA83142-876E-49A1-ABF0-4DD119C4B635}"/>
                </a:ext>
              </a:extLst>
            </p:cNvPr>
            <p:cNvSpPr/>
            <p:nvPr/>
          </p:nvSpPr>
          <p:spPr>
            <a:xfrm>
              <a:off x="7027044" y="2925179"/>
              <a:ext cx="1347326" cy="429348"/>
            </a:xfrm>
            <a:prstGeom prst="rect">
              <a:avLst/>
            </a:prstGeom>
          </p:spPr>
          <p:txBody>
            <a:bodyPr wrap="square" lIns="0" tIns="0" rIns="0" bIns="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cs typeface="+mn-ea"/>
                  <a:sym typeface="+mn-lt"/>
                </a:rPr>
                <a:t>另一方面是吃零食，很多儿童受电视广告的影响吃含糖高、营养低的食品。</a:t>
              </a:r>
            </a:p>
          </p:txBody>
        </p:sp>
      </p:grpSp>
      <p:pic>
        <p:nvPicPr>
          <p:cNvPr id="1026" name="Picture 2" descr="https://timgsa.baidu.com/timg?image&amp;quality=80&amp;size=b9999_10000&amp;sec=1528957306896&amp;di=1d3ce57d7031612da1610d844543df5d&amp;imgtype=0&amp;src=http%3A%2F%2Fimg1.gtimg.com%2Fhealth%2Fpics%2Fhv1%2F167%2F8%2F2158%2F140326157.jpg">
            <a:extLst>
              <a:ext uri="{FF2B5EF4-FFF2-40B4-BE49-F238E27FC236}">
                <a16:creationId xmlns:a16="http://schemas.microsoft.com/office/drawing/2014/main" id="{75FD25A2-F526-4CD9-9338-210CB783CC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2021" y="2136337"/>
            <a:ext cx="5310481" cy="3197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5075934"/>
      </p:ext>
    </p:extLst>
  </p:cSld>
  <p:clrMapOvr>
    <a:masterClrMapping/>
  </p:clrMapOvr>
  <mc:AlternateContent xmlns:mc="http://schemas.openxmlformats.org/markup-compatibility/2006" xmlns:p14="http://schemas.microsoft.com/office/powerpoint/2010/main">
    <mc:Choice Requires="p14">
      <p:transition spd="slow" p14:dur="2500" advTm="4000">
        <p:fade/>
      </p:transition>
    </mc:Choice>
    <mc:Fallback xmlns="">
      <p:transition spd="slow" advTm="4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500"/>
                                            <p:tgtEl>
                                              <p:spTgt spid="29"/>
                                            </p:tgtEl>
                                          </p:cBhvr>
                                        </p:animEffect>
                                        <p:anim calcmode="lin" valueType="num">
                                          <p:cBhvr>
                                            <p:cTn id="8" dur="1500" fill="hold"/>
                                            <p:tgtEl>
                                              <p:spTgt spid="29"/>
                                            </p:tgtEl>
                                            <p:attrNameLst>
                                              <p:attrName>ppt_x</p:attrName>
                                            </p:attrNameLst>
                                          </p:cBhvr>
                                          <p:tavLst>
                                            <p:tav tm="0">
                                              <p:val>
                                                <p:strVal val="#ppt_x"/>
                                              </p:val>
                                            </p:tav>
                                            <p:tav tm="100000">
                                              <p:val>
                                                <p:strVal val="#ppt_x"/>
                                              </p:val>
                                            </p:tav>
                                          </p:tavLst>
                                        </p:anim>
                                        <p:anim calcmode="lin" valueType="num">
                                          <p:cBhvr>
                                            <p:cTn id="9" dur="15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250"/>
                                            <p:tgtEl>
                                              <p:spTgt spid="30"/>
                                            </p:tgtEl>
                                          </p:cBhvr>
                                        </p:animEffect>
                                        <p:anim calcmode="lin" valueType="num">
                                          <p:cBhvr>
                                            <p:cTn id="13" dur="1250" fill="hold"/>
                                            <p:tgtEl>
                                              <p:spTgt spid="30"/>
                                            </p:tgtEl>
                                            <p:attrNameLst>
                                              <p:attrName>ppt_x</p:attrName>
                                            </p:attrNameLst>
                                          </p:cBhvr>
                                          <p:tavLst>
                                            <p:tav tm="0">
                                              <p:val>
                                                <p:strVal val="#ppt_x"/>
                                              </p:val>
                                            </p:tav>
                                            <p:tav tm="100000">
                                              <p:val>
                                                <p:strVal val="#ppt_x"/>
                                              </p:val>
                                            </p:tav>
                                          </p:tavLst>
                                        </p:anim>
                                        <p:anim calcmode="lin" valueType="num">
                                          <p:cBhvr>
                                            <p:cTn id="14" dur="1250" fill="hold"/>
                                            <p:tgtEl>
                                              <p:spTgt spid="30"/>
                                            </p:tgtEl>
                                            <p:attrNameLst>
                                              <p:attrName>ppt_y</p:attrName>
                                            </p:attrNameLst>
                                          </p:cBhvr>
                                          <p:tavLst>
                                            <p:tav tm="0">
                                              <p:val>
                                                <p:strVal val="#ppt_y+.1"/>
                                              </p:val>
                                            </p:tav>
                                            <p:tav tm="100000">
                                              <p:val>
                                                <p:strVal val="#ppt_y"/>
                                              </p:val>
                                            </p:tav>
                                          </p:tavLst>
                                        </p:anim>
                                      </p:childTnLst>
                                    </p:cTn>
                                  </p:par>
                                  <p:par>
                                    <p:cTn id="15" presetID="2" presetClass="entr" presetSubtype="4" fill="hold" nodeType="withEffect" p14:presetBounceEnd="44000">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14:bounceEnd="44000">
                                          <p:cBhvr additive="base">
                                            <p:cTn id="17" dur="1500" fill="hold"/>
                                            <p:tgtEl>
                                              <p:spTgt spid="9"/>
                                            </p:tgtEl>
                                            <p:attrNameLst>
                                              <p:attrName>ppt_x</p:attrName>
                                            </p:attrNameLst>
                                          </p:cBhvr>
                                          <p:tavLst>
                                            <p:tav tm="0">
                                              <p:val>
                                                <p:strVal val="#ppt_x"/>
                                              </p:val>
                                            </p:tav>
                                            <p:tav tm="100000">
                                              <p:val>
                                                <p:strVal val="#ppt_x"/>
                                              </p:val>
                                            </p:tav>
                                          </p:tavLst>
                                        </p:anim>
                                        <p:anim calcmode="lin" valueType="num" p14:bounceEnd="44000">
                                          <p:cBhvr additive="base">
                                            <p:cTn id="18" dur="1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randombar(horizontal)">
                                          <p:cBhvr>
                                            <p:cTn id="23" dur="500"/>
                                            <p:tgtEl>
                                              <p:spTgt spid="26"/>
                                            </p:tgtEl>
                                          </p:cBhvr>
                                        </p:animEffect>
                                      </p:childTnLst>
                                    </p:cTn>
                                  </p:par>
                                  <p:par>
                                    <p:cTn id="24" presetID="8" presetClass="emph" presetSubtype="0" fill="hold" nodeType="withEffect">
                                      <p:stCondLst>
                                        <p:cond delay="0"/>
                                      </p:stCondLst>
                                      <p:childTnLst>
                                        <p:animRot by="21600000">
                                          <p:cBhvr>
                                            <p:cTn id="25" dur="35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animBg="1"/>
          <p:bldP spid="3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500"/>
                                            <p:tgtEl>
                                              <p:spTgt spid="29"/>
                                            </p:tgtEl>
                                          </p:cBhvr>
                                        </p:animEffect>
                                        <p:anim calcmode="lin" valueType="num">
                                          <p:cBhvr>
                                            <p:cTn id="8" dur="1500" fill="hold"/>
                                            <p:tgtEl>
                                              <p:spTgt spid="29"/>
                                            </p:tgtEl>
                                            <p:attrNameLst>
                                              <p:attrName>ppt_x</p:attrName>
                                            </p:attrNameLst>
                                          </p:cBhvr>
                                          <p:tavLst>
                                            <p:tav tm="0">
                                              <p:val>
                                                <p:strVal val="#ppt_x"/>
                                              </p:val>
                                            </p:tav>
                                            <p:tav tm="100000">
                                              <p:val>
                                                <p:strVal val="#ppt_x"/>
                                              </p:val>
                                            </p:tav>
                                          </p:tavLst>
                                        </p:anim>
                                        <p:anim calcmode="lin" valueType="num">
                                          <p:cBhvr>
                                            <p:cTn id="9" dur="15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250"/>
                                            <p:tgtEl>
                                              <p:spTgt spid="30"/>
                                            </p:tgtEl>
                                          </p:cBhvr>
                                        </p:animEffect>
                                        <p:anim calcmode="lin" valueType="num">
                                          <p:cBhvr>
                                            <p:cTn id="13" dur="1250" fill="hold"/>
                                            <p:tgtEl>
                                              <p:spTgt spid="30"/>
                                            </p:tgtEl>
                                            <p:attrNameLst>
                                              <p:attrName>ppt_x</p:attrName>
                                            </p:attrNameLst>
                                          </p:cBhvr>
                                          <p:tavLst>
                                            <p:tav tm="0">
                                              <p:val>
                                                <p:strVal val="#ppt_x"/>
                                              </p:val>
                                            </p:tav>
                                            <p:tav tm="100000">
                                              <p:val>
                                                <p:strVal val="#ppt_x"/>
                                              </p:val>
                                            </p:tav>
                                          </p:tavLst>
                                        </p:anim>
                                        <p:anim calcmode="lin" valueType="num">
                                          <p:cBhvr>
                                            <p:cTn id="14" dur="1250" fill="hold"/>
                                            <p:tgtEl>
                                              <p:spTgt spid="30"/>
                                            </p:tgtEl>
                                            <p:attrNameLst>
                                              <p:attrName>ppt_y</p:attrName>
                                            </p:attrNameLst>
                                          </p:cBhvr>
                                          <p:tavLst>
                                            <p:tav tm="0">
                                              <p:val>
                                                <p:strVal val="#ppt_y+.1"/>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1500" fill="hold"/>
                                            <p:tgtEl>
                                              <p:spTgt spid="9"/>
                                            </p:tgtEl>
                                            <p:attrNameLst>
                                              <p:attrName>ppt_x</p:attrName>
                                            </p:attrNameLst>
                                          </p:cBhvr>
                                          <p:tavLst>
                                            <p:tav tm="0">
                                              <p:val>
                                                <p:strVal val="#ppt_x"/>
                                              </p:val>
                                            </p:tav>
                                            <p:tav tm="100000">
                                              <p:val>
                                                <p:strVal val="#ppt_x"/>
                                              </p:val>
                                            </p:tav>
                                          </p:tavLst>
                                        </p:anim>
                                        <p:anim calcmode="lin" valueType="num">
                                          <p:cBhvr additive="base">
                                            <p:cTn id="18" dur="1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randombar(horizontal)">
                                          <p:cBhvr>
                                            <p:cTn id="23" dur="500"/>
                                            <p:tgtEl>
                                              <p:spTgt spid="26"/>
                                            </p:tgtEl>
                                          </p:cBhvr>
                                        </p:animEffect>
                                      </p:childTnLst>
                                    </p:cTn>
                                  </p:par>
                                  <p:par>
                                    <p:cTn id="24" presetID="8" presetClass="emph" presetSubtype="0" fill="hold" nodeType="withEffect">
                                      <p:stCondLst>
                                        <p:cond delay="0"/>
                                      </p:stCondLst>
                                      <p:childTnLst>
                                        <p:animRot by="21600000">
                                          <p:cBhvr>
                                            <p:cTn id="25" dur="35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animBg="1"/>
          <p:bldP spid="30" grpId="0" animBg="1"/>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12192000"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TextBox 1"/>
          <p:cNvSpPr txBox="1"/>
          <p:nvPr/>
        </p:nvSpPr>
        <p:spPr>
          <a:xfrm>
            <a:off x="4800466" y="526316"/>
            <a:ext cx="4276484" cy="584775"/>
          </a:xfrm>
          <a:prstGeom prst="rect">
            <a:avLst/>
          </a:prstGeom>
          <a:noFill/>
        </p:spPr>
        <p:txBody>
          <a:bodyPr wrap="square" rtlCol="0">
            <a:spAutoFit/>
          </a:bodyPr>
          <a:lstStyle/>
          <a:p>
            <a:r>
              <a:rPr lang="zh-CN" altLang="en-US" sz="3200" b="1" dirty="0">
                <a:solidFill>
                  <a:srgbClr val="0197D6"/>
                </a:solidFill>
                <a:latin typeface="微软雅黑" panose="020B0503020204020204" pitchFamily="34" charset="-122"/>
                <a:ea typeface="微软雅黑" panose="020B0503020204020204" pitchFamily="34" charset="-122"/>
              </a:rPr>
              <a:t>不良习惯造成错颌畸形</a:t>
            </a:r>
          </a:p>
        </p:txBody>
      </p:sp>
      <p:sp>
        <p:nvSpPr>
          <p:cNvPr id="29" name="任意多边形 28"/>
          <p:cNvSpPr/>
          <p:nvPr/>
        </p:nvSpPr>
        <p:spPr>
          <a:xfrm>
            <a:off x="0" y="6023466"/>
            <a:ext cx="12192000" cy="904875"/>
          </a:xfrm>
          <a:custGeom>
            <a:avLst/>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rgbClr val="7FCE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0" y="6250161"/>
            <a:ext cx="12192000" cy="904875"/>
          </a:xfrm>
          <a:custGeom>
            <a:avLst/>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rgbClr val="019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a:extLst>
              <a:ext uri="{FF2B5EF4-FFF2-40B4-BE49-F238E27FC236}">
                <a16:creationId xmlns:a16="http://schemas.microsoft.com/office/drawing/2014/main" id="{B0412DFB-A013-44E9-BCF4-FA79C4CED5DB}"/>
              </a:ext>
            </a:extLst>
          </p:cNvPr>
          <p:cNvGrpSpPr/>
          <p:nvPr/>
        </p:nvGrpSpPr>
        <p:grpSpPr>
          <a:xfrm>
            <a:off x="3382139" y="121430"/>
            <a:ext cx="1284559" cy="1284558"/>
            <a:chOff x="2132930" y="1035327"/>
            <a:chExt cx="1307248" cy="1307248"/>
          </a:xfrm>
        </p:grpSpPr>
        <p:grpSp>
          <p:nvGrpSpPr>
            <p:cNvPr id="10" name="组合 9">
              <a:extLst>
                <a:ext uri="{FF2B5EF4-FFF2-40B4-BE49-F238E27FC236}">
                  <a16:creationId xmlns:a16="http://schemas.microsoft.com/office/drawing/2014/main" id="{396C22E5-2BDC-4830-BE50-F7CEFFF6655F}"/>
                </a:ext>
              </a:extLst>
            </p:cNvPr>
            <p:cNvGrpSpPr/>
            <p:nvPr/>
          </p:nvGrpSpPr>
          <p:grpSpPr>
            <a:xfrm rot="20755360">
              <a:off x="2132930" y="1035327"/>
              <a:ext cx="1307248" cy="1307248"/>
              <a:chOff x="5153025" y="4019551"/>
              <a:chExt cx="1866899" cy="1866899"/>
            </a:xfrm>
          </p:grpSpPr>
          <p:sp>
            <p:nvSpPr>
              <p:cNvPr id="12" name="椭圆 11">
                <a:extLst>
                  <a:ext uri="{FF2B5EF4-FFF2-40B4-BE49-F238E27FC236}">
                    <a16:creationId xmlns:a16="http://schemas.microsoft.com/office/drawing/2014/main" id="{AF5E3CD0-1140-4305-9F15-A436E4312D04}"/>
                  </a:ext>
                </a:extLst>
              </p:cNvPr>
              <p:cNvSpPr/>
              <p:nvPr/>
            </p:nvSpPr>
            <p:spPr>
              <a:xfrm>
                <a:off x="5566468" y="4396051"/>
                <a:ext cx="1047657" cy="1047657"/>
              </a:xfrm>
              <a:prstGeom prst="ellipse">
                <a:avLst/>
              </a:prstGeom>
              <a:solidFill>
                <a:srgbClr val="FFC000"/>
              </a:solidFill>
              <a:ln w="22225">
                <a:solidFill>
                  <a:srgbClr val="FFC000"/>
                </a:solidFill>
              </a:ln>
              <a:effectLst>
                <a:innerShdw blurRad="241300" dist="76200">
                  <a:srgbClr val="FFFF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a:extLst>
                  <a:ext uri="{FF2B5EF4-FFF2-40B4-BE49-F238E27FC236}">
                    <a16:creationId xmlns:a16="http://schemas.microsoft.com/office/drawing/2014/main" id="{272687CA-BB15-40F6-80E0-4DEE53C88AA3}"/>
                  </a:ext>
                </a:extLst>
              </p:cNvPr>
              <p:cNvGrpSpPr/>
              <p:nvPr/>
            </p:nvGrpSpPr>
            <p:grpSpPr>
              <a:xfrm>
                <a:off x="6050915" y="4019551"/>
                <a:ext cx="71120" cy="1866899"/>
                <a:chOff x="6072187" y="3914775"/>
                <a:chExt cx="0" cy="2143125"/>
              </a:xfrm>
            </p:grpSpPr>
            <p:cxnSp>
              <p:nvCxnSpPr>
                <p:cNvPr id="23" name="直接连接符 22">
                  <a:extLst>
                    <a:ext uri="{FF2B5EF4-FFF2-40B4-BE49-F238E27FC236}">
                      <a16:creationId xmlns:a16="http://schemas.microsoft.com/office/drawing/2014/main" id="{F153AEFE-D409-4EBA-BE27-1F039C201435}"/>
                    </a:ext>
                  </a:extLst>
                </p:cNvPr>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6566EC54-30E2-4A9F-8084-452D50AE54D7}"/>
                    </a:ext>
                  </a:extLst>
                </p:cNvPr>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14" name="组合 13">
                <a:extLst>
                  <a:ext uri="{FF2B5EF4-FFF2-40B4-BE49-F238E27FC236}">
                    <a16:creationId xmlns:a16="http://schemas.microsoft.com/office/drawing/2014/main" id="{F9676561-3615-4A85-8EF9-F8B215A5F07F}"/>
                  </a:ext>
                </a:extLst>
              </p:cNvPr>
              <p:cNvGrpSpPr/>
              <p:nvPr/>
            </p:nvGrpSpPr>
            <p:grpSpPr>
              <a:xfrm rot="16200000">
                <a:off x="6050915" y="4019551"/>
                <a:ext cx="71120" cy="1866899"/>
                <a:chOff x="6072187" y="3914775"/>
                <a:chExt cx="0" cy="2143125"/>
              </a:xfrm>
            </p:grpSpPr>
            <p:cxnSp>
              <p:nvCxnSpPr>
                <p:cNvPr id="21" name="直接连接符 20">
                  <a:extLst>
                    <a:ext uri="{FF2B5EF4-FFF2-40B4-BE49-F238E27FC236}">
                      <a16:creationId xmlns:a16="http://schemas.microsoft.com/office/drawing/2014/main" id="{C0FF5CAA-A886-45B6-AE94-0DBB1FB8F9E8}"/>
                    </a:ext>
                  </a:extLst>
                </p:cNvPr>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12B0F28A-AD72-4628-820F-C819DDCD59ED}"/>
                    </a:ext>
                  </a:extLst>
                </p:cNvPr>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15" name="组合 14">
                <a:extLst>
                  <a:ext uri="{FF2B5EF4-FFF2-40B4-BE49-F238E27FC236}">
                    <a16:creationId xmlns:a16="http://schemas.microsoft.com/office/drawing/2014/main" id="{43A34632-9BBB-4EFB-8496-DAD5358682E8}"/>
                  </a:ext>
                </a:extLst>
              </p:cNvPr>
              <p:cNvGrpSpPr/>
              <p:nvPr/>
            </p:nvGrpSpPr>
            <p:grpSpPr>
              <a:xfrm rot="2700000">
                <a:off x="6050915" y="4019551"/>
                <a:ext cx="71120" cy="1866899"/>
                <a:chOff x="6072187" y="3914775"/>
                <a:chExt cx="0" cy="2143125"/>
              </a:xfrm>
            </p:grpSpPr>
            <p:cxnSp>
              <p:nvCxnSpPr>
                <p:cNvPr id="19" name="直接连接符 18">
                  <a:extLst>
                    <a:ext uri="{FF2B5EF4-FFF2-40B4-BE49-F238E27FC236}">
                      <a16:creationId xmlns:a16="http://schemas.microsoft.com/office/drawing/2014/main" id="{A4B8F596-9C16-480B-834E-4FCF6D89CB39}"/>
                    </a:ext>
                  </a:extLst>
                </p:cNvPr>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1A4483E3-A9B5-41AC-881C-F0168CBC8421}"/>
                    </a:ext>
                  </a:extLst>
                </p:cNvPr>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16" name="组合 15">
                <a:extLst>
                  <a:ext uri="{FF2B5EF4-FFF2-40B4-BE49-F238E27FC236}">
                    <a16:creationId xmlns:a16="http://schemas.microsoft.com/office/drawing/2014/main" id="{2D9ED2F6-A502-43C4-A0F6-449FA72C2C81}"/>
                  </a:ext>
                </a:extLst>
              </p:cNvPr>
              <p:cNvGrpSpPr/>
              <p:nvPr/>
            </p:nvGrpSpPr>
            <p:grpSpPr>
              <a:xfrm rot="18900000" flipH="1">
                <a:off x="6050915" y="4019551"/>
                <a:ext cx="71120" cy="1866899"/>
                <a:chOff x="6072187" y="3914775"/>
                <a:chExt cx="0" cy="2143125"/>
              </a:xfrm>
            </p:grpSpPr>
            <p:cxnSp>
              <p:nvCxnSpPr>
                <p:cNvPr id="17" name="直接连接符 16">
                  <a:extLst>
                    <a:ext uri="{FF2B5EF4-FFF2-40B4-BE49-F238E27FC236}">
                      <a16:creationId xmlns:a16="http://schemas.microsoft.com/office/drawing/2014/main" id="{4706947B-E6C0-4993-83A0-85513AC19561}"/>
                    </a:ext>
                  </a:extLst>
                </p:cNvPr>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E1F872F7-69DD-45CE-AB6B-49C95DCBFB24}"/>
                    </a:ext>
                  </a:extLst>
                </p:cNvPr>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sp>
          <p:nvSpPr>
            <p:cNvPr id="11" name="弧形 10">
              <a:extLst>
                <a:ext uri="{FF2B5EF4-FFF2-40B4-BE49-F238E27FC236}">
                  <a16:creationId xmlns:a16="http://schemas.microsoft.com/office/drawing/2014/main" id="{B116167E-2AD8-4768-B26A-1F7D4256699F}"/>
                </a:ext>
              </a:extLst>
            </p:cNvPr>
            <p:cNvSpPr/>
            <p:nvPr/>
          </p:nvSpPr>
          <p:spPr>
            <a:xfrm>
              <a:off x="2477044" y="1366932"/>
              <a:ext cx="594214" cy="594214"/>
            </a:xfrm>
            <a:prstGeom prst="arc">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79" name="íṡľíḍè-Rectangle 8">
            <a:extLst>
              <a:ext uri="{FF2B5EF4-FFF2-40B4-BE49-F238E27FC236}">
                <a16:creationId xmlns:a16="http://schemas.microsoft.com/office/drawing/2014/main" id="{4CD75CAA-2659-4E5D-94D5-5A3F9BBC5EA1}"/>
              </a:ext>
            </a:extLst>
          </p:cNvPr>
          <p:cNvSpPr/>
          <p:nvPr/>
        </p:nvSpPr>
        <p:spPr>
          <a:xfrm>
            <a:off x="1892560" y="1901371"/>
            <a:ext cx="3564811" cy="351946"/>
          </a:xfrm>
          <a:prstGeom prst="rect">
            <a:avLst/>
          </a:prstGeom>
        </p:spPr>
        <p:txBody>
          <a:bodyPr wrap="none" lIns="0" tIns="0" rIns="0" bIns="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祝愿小朋友们牙齿健康，笑口常开</a:t>
            </a:r>
          </a:p>
        </p:txBody>
      </p:sp>
      <p:pic>
        <p:nvPicPr>
          <p:cNvPr id="3" name="图片 2">
            <a:extLst>
              <a:ext uri="{FF2B5EF4-FFF2-40B4-BE49-F238E27FC236}">
                <a16:creationId xmlns:a16="http://schemas.microsoft.com/office/drawing/2014/main" id="{991B707C-B6D1-4472-B579-B551E2E27A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4051" y="2526241"/>
            <a:ext cx="9689612" cy="3276607"/>
          </a:xfrm>
          <a:prstGeom prst="rect">
            <a:avLst/>
          </a:prstGeom>
        </p:spPr>
      </p:pic>
    </p:spTree>
    <p:extLst>
      <p:ext uri="{BB962C8B-B14F-4D97-AF65-F5344CB8AC3E}">
        <p14:creationId xmlns:p14="http://schemas.microsoft.com/office/powerpoint/2010/main" val="966268406"/>
      </p:ext>
    </p:extLst>
  </p:cSld>
  <p:clrMapOvr>
    <a:masterClrMapping/>
  </p:clrMapOvr>
  <mc:AlternateContent xmlns:mc="http://schemas.openxmlformats.org/markup-compatibility/2006" xmlns:p14="http://schemas.microsoft.com/office/powerpoint/2010/main">
    <mc:Choice Requires="p14">
      <p:transition spd="slow" p14:dur="2500" advTm="4000">
        <p:fade/>
      </p:transition>
    </mc:Choice>
    <mc:Fallback xmlns="">
      <p:transition spd="slow" advTm="4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500"/>
                                            <p:tgtEl>
                                              <p:spTgt spid="29"/>
                                            </p:tgtEl>
                                          </p:cBhvr>
                                        </p:animEffect>
                                        <p:anim calcmode="lin" valueType="num">
                                          <p:cBhvr>
                                            <p:cTn id="8" dur="1500" fill="hold"/>
                                            <p:tgtEl>
                                              <p:spTgt spid="29"/>
                                            </p:tgtEl>
                                            <p:attrNameLst>
                                              <p:attrName>ppt_x</p:attrName>
                                            </p:attrNameLst>
                                          </p:cBhvr>
                                          <p:tavLst>
                                            <p:tav tm="0">
                                              <p:val>
                                                <p:strVal val="#ppt_x"/>
                                              </p:val>
                                            </p:tav>
                                            <p:tav tm="100000">
                                              <p:val>
                                                <p:strVal val="#ppt_x"/>
                                              </p:val>
                                            </p:tav>
                                          </p:tavLst>
                                        </p:anim>
                                        <p:anim calcmode="lin" valueType="num">
                                          <p:cBhvr>
                                            <p:cTn id="9" dur="15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250"/>
                                            <p:tgtEl>
                                              <p:spTgt spid="30"/>
                                            </p:tgtEl>
                                          </p:cBhvr>
                                        </p:animEffect>
                                        <p:anim calcmode="lin" valueType="num">
                                          <p:cBhvr>
                                            <p:cTn id="13" dur="1250" fill="hold"/>
                                            <p:tgtEl>
                                              <p:spTgt spid="30"/>
                                            </p:tgtEl>
                                            <p:attrNameLst>
                                              <p:attrName>ppt_x</p:attrName>
                                            </p:attrNameLst>
                                          </p:cBhvr>
                                          <p:tavLst>
                                            <p:tav tm="0">
                                              <p:val>
                                                <p:strVal val="#ppt_x"/>
                                              </p:val>
                                            </p:tav>
                                            <p:tav tm="100000">
                                              <p:val>
                                                <p:strVal val="#ppt_x"/>
                                              </p:val>
                                            </p:tav>
                                          </p:tavLst>
                                        </p:anim>
                                        <p:anim calcmode="lin" valueType="num">
                                          <p:cBhvr>
                                            <p:cTn id="14" dur="1250" fill="hold"/>
                                            <p:tgtEl>
                                              <p:spTgt spid="30"/>
                                            </p:tgtEl>
                                            <p:attrNameLst>
                                              <p:attrName>ppt_y</p:attrName>
                                            </p:attrNameLst>
                                          </p:cBhvr>
                                          <p:tavLst>
                                            <p:tav tm="0">
                                              <p:val>
                                                <p:strVal val="#ppt_y+.1"/>
                                              </p:val>
                                            </p:tav>
                                            <p:tav tm="100000">
                                              <p:val>
                                                <p:strVal val="#ppt_y"/>
                                              </p:val>
                                            </p:tav>
                                          </p:tavLst>
                                        </p:anim>
                                      </p:childTnLst>
                                    </p:cTn>
                                  </p:par>
                                  <p:par>
                                    <p:cTn id="15" presetID="2" presetClass="entr" presetSubtype="4" fill="hold" nodeType="withEffect" p14:presetBounceEnd="44000">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14:bounceEnd="44000">
                                          <p:cBhvr additive="base">
                                            <p:cTn id="17" dur="1500" fill="hold"/>
                                            <p:tgtEl>
                                              <p:spTgt spid="9"/>
                                            </p:tgtEl>
                                            <p:attrNameLst>
                                              <p:attrName>ppt_x</p:attrName>
                                            </p:attrNameLst>
                                          </p:cBhvr>
                                          <p:tavLst>
                                            <p:tav tm="0">
                                              <p:val>
                                                <p:strVal val="#ppt_x"/>
                                              </p:val>
                                            </p:tav>
                                            <p:tav tm="100000">
                                              <p:val>
                                                <p:strVal val="#ppt_x"/>
                                              </p:val>
                                            </p:tav>
                                          </p:tavLst>
                                        </p:anim>
                                        <p:anim calcmode="lin" valueType="num" p14:bounceEnd="44000">
                                          <p:cBhvr additive="base">
                                            <p:cTn id="18" dur="1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randombar(horizontal)">
                                          <p:cBhvr>
                                            <p:cTn id="23" dur="500"/>
                                            <p:tgtEl>
                                              <p:spTgt spid="26"/>
                                            </p:tgtEl>
                                          </p:cBhvr>
                                        </p:animEffect>
                                      </p:childTnLst>
                                    </p:cTn>
                                  </p:par>
                                  <p:par>
                                    <p:cTn id="24" presetID="8" presetClass="emph" presetSubtype="0" fill="hold" nodeType="withEffect">
                                      <p:stCondLst>
                                        <p:cond delay="0"/>
                                      </p:stCondLst>
                                      <p:childTnLst>
                                        <p:animRot by="21600000">
                                          <p:cBhvr>
                                            <p:cTn id="25" dur="3500" fill="hold"/>
                                            <p:tgtEl>
                                              <p:spTgt spid="9"/>
                                            </p:tgtEl>
                                            <p:attrNameLst>
                                              <p:attrName>r</p:attrName>
                                            </p:attrNameLst>
                                          </p:cBhvr>
                                        </p:animRot>
                                      </p:childTnLst>
                                    </p:cTn>
                                  </p:par>
                                </p:childTnLst>
                              </p:cTn>
                            </p:par>
                          </p:childTnLst>
                        </p:cTn>
                      </p:par>
                      <p:par>
                        <p:cTn id="26" fill="hold">
                          <p:stCondLst>
                            <p:cond delay="indefinite"/>
                          </p:stCondLst>
                          <p:childTnLst>
                            <p:par>
                              <p:cTn id="27" fill="hold">
                                <p:stCondLst>
                                  <p:cond delay="0"/>
                                </p:stCondLst>
                                <p:childTnLst>
                                  <p:par>
                                    <p:cTn id="28" presetID="41" presetClass="entr" presetSubtype="0" fill="hold" grpId="0" nodeType="clickEffect">
                                      <p:stCondLst>
                                        <p:cond delay="0"/>
                                      </p:stCondLst>
                                      <p:iterate type="lt">
                                        <p:tmPct val="10000"/>
                                      </p:iterate>
                                      <p:childTnLst>
                                        <p:set>
                                          <p:cBhvr>
                                            <p:cTn id="29" dur="1" fill="hold">
                                              <p:stCondLst>
                                                <p:cond delay="0"/>
                                              </p:stCondLst>
                                            </p:cTn>
                                            <p:tgtEl>
                                              <p:spTgt spid="79"/>
                                            </p:tgtEl>
                                            <p:attrNameLst>
                                              <p:attrName>style.visibility</p:attrName>
                                            </p:attrNameLst>
                                          </p:cBhvr>
                                          <p:to>
                                            <p:strVal val="visible"/>
                                          </p:to>
                                        </p:set>
                                        <p:anim calcmode="lin" valueType="num">
                                          <p:cBhvr>
                                            <p:cTn id="30" dur="250" fill="hold"/>
                                            <p:tgtEl>
                                              <p:spTgt spid="79"/>
                                            </p:tgtEl>
                                            <p:attrNameLst>
                                              <p:attrName>ppt_x</p:attrName>
                                            </p:attrNameLst>
                                          </p:cBhvr>
                                          <p:tavLst>
                                            <p:tav tm="0">
                                              <p:val>
                                                <p:strVal val="#ppt_x"/>
                                              </p:val>
                                            </p:tav>
                                            <p:tav tm="50000">
                                              <p:val>
                                                <p:strVal val="#ppt_x+.1"/>
                                              </p:val>
                                            </p:tav>
                                            <p:tav tm="100000">
                                              <p:val>
                                                <p:strVal val="#ppt_x"/>
                                              </p:val>
                                            </p:tav>
                                          </p:tavLst>
                                        </p:anim>
                                        <p:anim calcmode="lin" valueType="num">
                                          <p:cBhvr>
                                            <p:cTn id="31" dur="250" fill="hold"/>
                                            <p:tgtEl>
                                              <p:spTgt spid="79"/>
                                            </p:tgtEl>
                                            <p:attrNameLst>
                                              <p:attrName>ppt_y</p:attrName>
                                            </p:attrNameLst>
                                          </p:cBhvr>
                                          <p:tavLst>
                                            <p:tav tm="0">
                                              <p:val>
                                                <p:strVal val="#ppt_y"/>
                                              </p:val>
                                            </p:tav>
                                            <p:tav tm="100000">
                                              <p:val>
                                                <p:strVal val="#ppt_y"/>
                                              </p:val>
                                            </p:tav>
                                          </p:tavLst>
                                        </p:anim>
                                        <p:anim calcmode="lin" valueType="num">
                                          <p:cBhvr>
                                            <p:cTn id="32" dur="250" fill="hold"/>
                                            <p:tgtEl>
                                              <p:spTgt spid="79"/>
                                            </p:tgtEl>
                                            <p:attrNameLst>
                                              <p:attrName>ppt_h</p:attrName>
                                            </p:attrNameLst>
                                          </p:cBhvr>
                                          <p:tavLst>
                                            <p:tav tm="0">
                                              <p:val>
                                                <p:strVal val="#ppt_h/10"/>
                                              </p:val>
                                            </p:tav>
                                            <p:tav tm="50000">
                                              <p:val>
                                                <p:strVal val="#ppt_h+.01"/>
                                              </p:val>
                                            </p:tav>
                                            <p:tav tm="100000">
                                              <p:val>
                                                <p:strVal val="#ppt_h"/>
                                              </p:val>
                                            </p:tav>
                                          </p:tavLst>
                                        </p:anim>
                                        <p:anim calcmode="lin" valueType="num">
                                          <p:cBhvr>
                                            <p:cTn id="33" dur="250" fill="hold"/>
                                            <p:tgtEl>
                                              <p:spTgt spid="79"/>
                                            </p:tgtEl>
                                            <p:attrNameLst>
                                              <p:attrName>ppt_w</p:attrName>
                                            </p:attrNameLst>
                                          </p:cBhvr>
                                          <p:tavLst>
                                            <p:tav tm="0">
                                              <p:val>
                                                <p:strVal val="#ppt_w/10"/>
                                              </p:val>
                                            </p:tav>
                                            <p:tav tm="50000">
                                              <p:val>
                                                <p:strVal val="#ppt_w+.01"/>
                                              </p:val>
                                            </p:tav>
                                            <p:tav tm="100000">
                                              <p:val>
                                                <p:strVal val="#ppt_w"/>
                                              </p:val>
                                            </p:tav>
                                          </p:tavLst>
                                        </p:anim>
                                        <p:animEffect transition="in" filter="fade">
                                          <p:cBhvr>
                                            <p:cTn id="34" dur="250" tmFilter="0,0; .5, 1; 1, 1"/>
                                            <p:tgtEl>
                                              <p:spTgt spid="79"/>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1000"/>
                                            <p:tgtEl>
                                              <p:spTgt spid="3"/>
                                            </p:tgtEl>
                                          </p:cBhvr>
                                        </p:animEffect>
                                        <p:anim calcmode="lin" valueType="num">
                                          <p:cBhvr>
                                            <p:cTn id="40" dur="1000" fill="hold"/>
                                            <p:tgtEl>
                                              <p:spTgt spid="3"/>
                                            </p:tgtEl>
                                            <p:attrNameLst>
                                              <p:attrName>ppt_x</p:attrName>
                                            </p:attrNameLst>
                                          </p:cBhvr>
                                          <p:tavLst>
                                            <p:tav tm="0">
                                              <p:val>
                                                <p:strVal val="#ppt_x"/>
                                              </p:val>
                                            </p:tav>
                                            <p:tav tm="100000">
                                              <p:val>
                                                <p:strVal val="#ppt_x"/>
                                              </p:val>
                                            </p:tav>
                                          </p:tavLst>
                                        </p:anim>
                                        <p:anim calcmode="lin" valueType="num">
                                          <p:cBhvr>
                                            <p:cTn id="4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animBg="1"/>
          <p:bldP spid="30" grpId="0" animBg="1"/>
          <p:bldP spid="7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500"/>
                                            <p:tgtEl>
                                              <p:spTgt spid="29"/>
                                            </p:tgtEl>
                                          </p:cBhvr>
                                        </p:animEffect>
                                        <p:anim calcmode="lin" valueType="num">
                                          <p:cBhvr>
                                            <p:cTn id="8" dur="1500" fill="hold"/>
                                            <p:tgtEl>
                                              <p:spTgt spid="29"/>
                                            </p:tgtEl>
                                            <p:attrNameLst>
                                              <p:attrName>ppt_x</p:attrName>
                                            </p:attrNameLst>
                                          </p:cBhvr>
                                          <p:tavLst>
                                            <p:tav tm="0">
                                              <p:val>
                                                <p:strVal val="#ppt_x"/>
                                              </p:val>
                                            </p:tav>
                                            <p:tav tm="100000">
                                              <p:val>
                                                <p:strVal val="#ppt_x"/>
                                              </p:val>
                                            </p:tav>
                                          </p:tavLst>
                                        </p:anim>
                                        <p:anim calcmode="lin" valueType="num">
                                          <p:cBhvr>
                                            <p:cTn id="9" dur="15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250"/>
                                            <p:tgtEl>
                                              <p:spTgt spid="30"/>
                                            </p:tgtEl>
                                          </p:cBhvr>
                                        </p:animEffect>
                                        <p:anim calcmode="lin" valueType="num">
                                          <p:cBhvr>
                                            <p:cTn id="13" dur="1250" fill="hold"/>
                                            <p:tgtEl>
                                              <p:spTgt spid="30"/>
                                            </p:tgtEl>
                                            <p:attrNameLst>
                                              <p:attrName>ppt_x</p:attrName>
                                            </p:attrNameLst>
                                          </p:cBhvr>
                                          <p:tavLst>
                                            <p:tav tm="0">
                                              <p:val>
                                                <p:strVal val="#ppt_x"/>
                                              </p:val>
                                            </p:tav>
                                            <p:tav tm="100000">
                                              <p:val>
                                                <p:strVal val="#ppt_x"/>
                                              </p:val>
                                            </p:tav>
                                          </p:tavLst>
                                        </p:anim>
                                        <p:anim calcmode="lin" valueType="num">
                                          <p:cBhvr>
                                            <p:cTn id="14" dur="1250" fill="hold"/>
                                            <p:tgtEl>
                                              <p:spTgt spid="30"/>
                                            </p:tgtEl>
                                            <p:attrNameLst>
                                              <p:attrName>ppt_y</p:attrName>
                                            </p:attrNameLst>
                                          </p:cBhvr>
                                          <p:tavLst>
                                            <p:tav tm="0">
                                              <p:val>
                                                <p:strVal val="#ppt_y+.1"/>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1500" fill="hold"/>
                                            <p:tgtEl>
                                              <p:spTgt spid="9"/>
                                            </p:tgtEl>
                                            <p:attrNameLst>
                                              <p:attrName>ppt_x</p:attrName>
                                            </p:attrNameLst>
                                          </p:cBhvr>
                                          <p:tavLst>
                                            <p:tav tm="0">
                                              <p:val>
                                                <p:strVal val="#ppt_x"/>
                                              </p:val>
                                            </p:tav>
                                            <p:tav tm="100000">
                                              <p:val>
                                                <p:strVal val="#ppt_x"/>
                                              </p:val>
                                            </p:tav>
                                          </p:tavLst>
                                        </p:anim>
                                        <p:anim calcmode="lin" valueType="num">
                                          <p:cBhvr additive="base">
                                            <p:cTn id="18" dur="1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randombar(horizontal)">
                                          <p:cBhvr>
                                            <p:cTn id="23" dur="500"/>
                                            <p:tgtEl>
                                              <p:spTgt spid="26"/>
                                            </p:tgtEl>
                                          </p:cBhvr>
                                        </p:animEffect>
                                      </p:childTnLst>
                                    </p:cTn>
                                  </p:par>
                                  <p:par>
                                    <p:cTn id="24" presetID="8" presetClass="emph" presetSubtype="0" fill="hold" nodeType="withEffect">
                                      <p:stCondLst>
                                        <p:cond delay="0"/>
                                      </p:stCondLst>
                                      <p:childTnLst>
                                        <p:animRot by="21600000">
                                          <p:cBhvr>
                                            <p:cTn id="25" dur="3500" fill="hold"/>
                                            <p:tgtEl>
                                              <p:spTgt spid="9"/>
                                            </p:tgtEl>
                                            <p:attrNameLst>
                                              <p:attrName>r</p:attrName>
                                            </p:attrNameLst>
                                          </p:cBhvr>
                                        </p:animRot>
                                      </p:childTnLst>
                                    </p:cTn>
                                  </p:par>
                                </p:childTnLst>
                              </p:cTn>
                            </p:par>
                          </p:childTnLst>
                        </p:cTn>
                      </p:par>
                      <p:par>
                        <p:cTn id="26" fill="hold">
                          <p:stCondLst>
                            <p:cond delay="indefinite"/>
                          </p:stCondLst>
                          <p:childTnLst>
                            <p:par>
                              <p:cTn id="27" fill="hold">
                                <p:stCondLst>
                                  <p:cond delay="0"/>
                                </p:stCondLst>
                                <p:childTnLst>
                                  <p:par>
                                    <p:cTn id="28" presetID="41" presetClass="entr" presetSubtype="0" fill="hold" grpId="0" nodeType="clickEffect">
                                      <p:stCondLst>
                                        <p:cond delay="0"/>
                                      </p:stCondLst>
                                      <p:iterate type="lt">
                                        <p:tmPct val="10000"/>
                                      </p:iterate>
                                      <p:childTnLst>
                                        <p:set>
                                          <p:cBhvr>
                                            <p:cTn id="29" dur="1" fill="hold">
                                              <p:stCondLst>
                                                <p:cond delay="0"/>
                                              </p:stCondLst>
                                            </p:cTn>
                                            <p:tgtEl>
                                              <p:spTgt spid="79"/>
                                            </p:tgtEl>
                                            <p:attrNameLst>
                                              <p:attrName>style.visibility</p:attrName>
                                            </p:attrNameLst>
                                          </p:cBhvr>
                                          <p:to>
                                            <p:strVal val="visible"/>
                                          </p:to>
                                        </p:set>
                                        <p:anim calcmode="lin" valueType="num">
                                          <p:cBhvr>
                                            <p:cTn id="30" dur="250" fill="hold"/>
                                            <p:tgtEl>
                                              <p:spTgt spid="79"/>
                                            </p:tgtEl>
                                            <p:attrNameLst>
                                              <p:attrName>ppt_x</p:attrName>
                                            </p:attrNameLst>
                                          </p:cBhvr>
                                          <p:tavLst>
                                            <p:tav tm="0">
                                              <p:val>
                                                <p:strVal val="#ppt_x"/>
                                              </p:val>
                                            </p:tav>
                                            <p:tav tm="50000">
                                              <p:val>
                                                <p:strVal val="#ppt_x+.1"/>
                                              </p:val>
                                            </p:tav>
                                            <p:tav tm="100000">
                                              <p:val>
                                                <p:strVal val="#ppt_x"/>
                                              </p:val>
                                            </p:tav>
                                          </p:tavLst>
                                        </p:anim>
                                        <p:anim calcmode="lin" valueType="num">
                                          <p:cBhvr>
                                            <p:cTn id="31" dur="250" fill="hold"/>
                                            <p:tgtEl>
                                              <p:spTgt spid="79"/>
                                            </p:tgtEl>
                                            <p:attrNameLst>
                                              <p:attrName>ppt_y</p:attrName>
                                            </p:attrNameLst>
                                          </p:cBhvr>
                                          <p:tavLst>
                                            <p:tav tm="0">
                                              <p:val>
                                                <p:strVal val="#ppt_y"/>
                                              </p:val>
                                            </p:tav>
                                            <p:tav tm="100000">
                                              <p:val>
                                                <p:strVal val="#ppt_y"/>
                                              </p:val>
                                            </p:tav>
                                          </p:tavLst>
                                        </p:anim>
                                        <p:anim calcmode="lin" valueType="num">
                                          <p:cBhvr>
                                            <p:cTn id="32" dur="250" fill="hold"/>
                                            <p:tgtEl>
                                              <p:spTgt spid="79"/>
                                            </p:tgtEl>
                                            <p:attrNameLst>
                                              <p:attrName>ppt_h</p:attrName>
                                            </p:attrNameLst>
                                          </p:cBhvr>
                                          <p:tavLst>
                                            <p:tav tm="0">
                                              <p:val>
                                                <p:strVal val="#ppt_h/10"/>
                                              </p:val>
                                            </p:tav>
                                            <p:tav tm="50000">
                                              <p:val>
                                                <p:strVal val="#ppt_h+.01"/>
                                              </p:val>
                                            </p:tav>
                                            <p:tav tm="100000">
                                              <p:val>
                                                <p:strVal val="#ppt_h"/>
                                              </p:val>
                                            </p:tav>
                                          </p:tavLst>
                                        </p:anim>
                                        <p:anim calcmode="lin" valueType="num">
                                          <p:cBhvr>
                                            <p:cTn id="33" dur="250" fill="hold"/>
                                            <p:tgtEl>
                                              <p:spTgt spid="79"/>
                                            </p:tgtEl>
                                            <p:attrNameLst>
                                              <p:attrName>ppt_w</p:attrName>
                                            </p:attrNameLst>
                                          </p:cBhvr>
                                          <p:tavLst>
                                            <p:tav tm="0">
                                              <p:val>
                                                <p:strVal val="#ppt_w/10"/>
                                              </p:val>
                                            </p:tav>
                                            <p:tav tm="50000">
                                              <p:val>
                                                <p:strVal val="#ppt_w+.01"/>
                                              </p:val>
                                            </p:tav>
                                            <p:tav tm="100000">
                                              <p:val>
                                                <p:strVal val="#ppt_w"/>
                                              </p:val>
                                            </p:tav>
                                          </p:tavLst>
                                        </p:anim>
                                        <p:animEffect transition="in" filter="fade">
                                          <p:cBhvr>
                                            <p:cTn id="34" dur="250" tmFilter="0,0; .5, 1; 1, 1"/>
                                            <p:tgtEl>
                                              <p:spTgt spid="79"/>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1000"/>
                                            <p:tgtEl>
                                              <p:spTgt spid="3"/>
                                            </p:tgtEl>
                                          </p:cBhvr>
                                        </p:animEffect>
                                        <p:anim calcmode="lin" valueType="num">
                                          <p:cBhvr>
                                            <p:cTn id="40" dur="1000" fill="hold"/>
                                            <p:tgtEl>
                                              <p:spTgt spid="3"/>
                                            </p:tgtEl>
                                            <p:attrNameLst>
                                              <p:attrName>ppt_x</p:attrName>
                                            </p:attrNameLst>
                                          </p:cBhvr>
                                          <p:tavLst>
                                            <p:tav tm="0">
                                              <p:val>
                                                <p:strVal val="#ppt_x"/>
                                              </p:val>
                                            </p:tav>
                                            <p:tav tm="100000">
                                              <p:val>
                                                <p:strVal val="#ppt_x"/>
                                              </p:val>
                                            </p:tav>
                                          </p:tavLst>
                                        </p:anim>
                                        <p:anim calcmode="lin" valueType="num">
                                          <p:cBhvr>
                                            <p:cTn id="4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animBg="1"/>
          <p:bldP spid="30" grpId="0" animBg="1"/>
          <p:bldP spid="79"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945029CA-B5C7-4C4F-B0E9-FE22A10B6E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a:extLst>
              <a:ext uri="{FF2B5EF4-FFF2-40B4-BE49-F238E27FC236}">
                <a16:creationId xmlns:a16="http://schemas.microsoft.com/office/drawing/2014/main" id="{2C29334C-D21A-41A5-9DCB-3816DC5AF6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3136" y="296373"/>
            <a:ext cx="9083586" cy="4423705"/>
          </a:xfrm>
          <a:prstGeom prst="rect">
            <a:avLst/>
          </a:prstGeom>
          <a:noFill/>
        </p:spPr>
      </p:pic>
      <p:sp>
        <p:nvSpPr>
          <p:cNvPr id="13" name="矩形 12">
            <a:extLst>
              <a:ext uri="{FF2B5EF4-FFF2-40B4-BE49-F238E27FC236}">
                <a16:creationId xmlns:a16="http://schemas.microsoft.com/office/drawing/2014/main" id="{3CFCBBF6-9E94-42B7-8C4C-03B0ECB053B1}"/>
              </a:ext>
            </a:extLst>
          </p:cNvPr>
          <p:cNvSpPr/>
          <p:nvPr/>
        </p:nvSpPr>
        <p:spPr>
          <a:xfrm>
            <a:off x="7469440" y="3494452"/>
            <a:ext cx="2031325" cy="461665"/>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dirty="0">
                <a:latin typeface="微软雅黑" panose="020B0503020204020204" pitchFamily="34" charset="-122"/>
                <a:ea typeface="微软雅黑" panose="020B0503020204020204" pitchFamily="34" charset="-122"/>
              </a:rPr>
              <a:t>感谢您的聆听</a:t>
            </a:r>
          </a:p>
        </p:txBody>
      </p:sp>
    </p:spTree>
    <p:extLst>
      <p:ext uri="{BB962C8B-B14F-4D97-AF65-F5344CB8AC3E}">
        <p14:creationId xmlns:p14="http://schemas.microsoft.com/office/powerpoint/2010/main" val="2416319071"/>
      </p:ext>
    </p:extLst>
  </p:cSld>
  <p:clrMapOvr>
    <a:masterClrMapping/>
  </p:clrMapOvr>
  <mc:AlternateContent xmlns:mc="http://schemas.openxmlformats.org/markup-compatibility/2006" xmlns:p14="http://schemas.microsoft.com/office/powerpoint/2010/main">
    <mc:Choice Requires="p14">
      <p:transition spd="slow" p14:dur="2500" advTm="4000">
        <p:fade/>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250"/>
                                  </p:stCondLst>
                                  <p:iterate type="lt">
                                    <p:tmPct val="10000"/>
                                  </p:iterate>
                                  <p:childTnLst>
                                    <p:set>
                                      <p:cBhvr>
                                        <p:cTn id="11" dur="1" fill="hold">
                                          <p:stCondLst>
                                            <p:cond delay="0"/>
                                          </p:stCondLst>
                                        </p:cTn>
                                        <p:tgtEl>
                                          <p:spTgt spid="13"/>
                                        </p:tgtEl>
                                        <p:attrNameLst>
                                          <p:attrName>style.visibility</p:attrName>
                                        </p:attrNameLst>
                                      </p:cBhvr>
                                      <p:to>
                                        <p:strVal val="visible"/>
                                      </p:to>
                                    </p:set>
                                    <p:anim calcmode="lin" valueType="num">
                                      <p:cBhvr>
                                        <p:cTn id="12" dur="25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3" dur="250" fill="hold"/>
                                        <p:tgtEl>
                                          <p:spTgt spid="13"/>
                                        </p:tgtEl>
                                        <p:attrNameLst>
                                          <p:attrName>ppt_y</p:attrName>
                                        </p:attrNameLst>
                                      </p:cBhvr>
                                      <p:tavLst>
                                        <p:tav tm="0">
                                          <p:val>
                                            <p:strVal val="#ppt_y"/>
                                          </p:val>
                                        </p:tav>
                                        <p:tav tm="100000">
                                          <p:val>
                                            <p:strVal val="#ppt_y"/>
                                          </p:val>
                                        </p:tav>
                                      </p:tavLst>
                                    </p:anim>
                                    <p:anim calcmode="lin" valueType="num">
                                      <p:cBhvr>
                                        <p:cTn id="14" dur="25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5" dur="25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250" tmFilter="0,0; .5, 1; 1, 1"/>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DFC57BF-F528-4724-86FB-1B282921389F}"/>
              </a:ext>
            </a:extLst>
          </p:cNvPr>
          <p:cNvPicPr>
            <a:picLocks noChangeAspect="1"/>
          </p:cNvPicPr>
          <p:nvPr/>
        </p:nvPicPr>
        <p:blipFill rotWithShape="1">
          <a:blip r:embed="rId3">
            <a:extLst>
              <a:ext uri="{28A0092B-C50C-407E-A947-70E740481C1C}">
                <a14:useLocalDpi xmlns:a14="http://schemas.microsoft.com/office/drawing/2010/main" val="0"/>
              </a:ext>
            </a:extLst>
          </a:blip>
          <a:srcRect b="14680"/>
          <a:stretch/>
        </p:blipFill>
        <p:spPr>
          <a:xfrm>
            <a:off x="0" y="0"/>
            <a:ext cx="12192000" cy="6858000"/>
          </a:xfrm>
          <a:prstGeom prst="rect">
            <a:avLst/>
          </a:prstGeom>
        </p:spPr>
      </p:pic>
      <p:pic>
        <p:nvPicPr>
          <p:cNvPr id="3" name="图片 2">
            <a:extLst>
              <a:ext uri="{FF2B5EF4-FFF2-40B4-BE49-F238E27FC236}">
                <a16:creationId xmlns:a16="http://schemas.microsoft.com/office/drawing/2014/main" id="{F2161D85-3A1F-48C5-A15C-CB66872B112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2275" t="26667" r="18042" b="26349"/>
          <a:stretch/>
        </p:blipFill>
        <p:spPr>
          <a:xfrm>
            <a:off x="3033486" y="475883"/>
            <a:ext cx="6125028" cy="4821831"/>
          </a:xfrm>
          <a:prstGeom prst="rect">
            <a:avLst/>
          </a:prstGeom>
        </p:spPr>
      </p:pic>
      <p:pic>
        <p:nvPicPr>
          <p:cNvPr id="5" name="图片 4">
            <a:extLst>
              <a:ext uri="{FF2B5EF4-FFF2-40B4-BE49-F238E27FC236}">
                <a16:creationId xmlns:a16="http://schemas.microsoft.com/office/drawing/2014/main" id="{BBB069D1-036F-4640-9ACC-590D462CD14F}"/>
              </a:ext>
            </a:extLst>
          </p:cNvPr>
          <p:cNvPicPr>
            <a:picLocks noChangeAspect="1"/>
          </p:cNvPicPr>
          <p:nvPr/>
        </p:nvPicPr>
        <p:blipFill rotWithShape="1">
          <a:blip r:embed="rId5">
            <a:extLst>
              <a:ext uri="{28A0092B-C50C-407E-A947-70E740481C1C}">
                <a14:useLocalDpi xmlns:a14="http://schemas.microsoft.com/office/drawing/2010/main" val="0"/>
              </a:ext>
            </a:extLst>
          </a:blip>
          <a:srcRect b="17268"/>
          <a:stretch/>
        </p:blipFill>
        <p:spPr>
          <a:xfrm>
            <a:off x="0" y="5297714"/>
            <a:ext cx="12192000" cy="1560286"/>
          </a:xfrm>
          <a:prstGeom prst="rect">
            <a:avLst/>
          </a:prstGeom>
        </p:spPr>
      </p:pic>
      <p:sp>
        <p:nvSpPr>
          <p:cNvPr id="6" name="文本框 5">
            <a:extLst>
              <a:ext uri="{FF2B5EF4-FFF2-40B4-BE49-F238E27FC236}">
                <a16:creationId xmlns:a16="http://schemas.microsoft.com/office/drawing/2014/main" id="{BAF20307-E658-443D-8968-959416A3A6F5}"/>
              </a:ext>
            </a:extLst>
          </p:cNvPr>
          <p:cNvSpPr txBox="1"/>
          <p:nvPr/>
        </p:nvSpPr>
        <p:spPr>
          <a:xfrm>
            <a:off x="4291621" y="3636731"/>
            <a:ext cx="3048979" cy="938719"/>
          </a:xfrm>
          <a:prstGeom prst="rect">
            <a:avLst/>
          </a:prstGeom>
          <a:noFill/>
        </p:spPr>
        <p:txBody>
          <a:bodyPr wrap="square" rtlCol="0">
            <a:spAutoFit/>
          </a:bodyPr>
          <a:lstStyle/>
          <a:p>
            <a:r>
              <a:rPr lang="zh-CN" altLang="en-US" sz="5500" b="1" dirty="0">
                <a:solidFill>
                  <a:srgbClr val="19B4C9"/>
                </a:solidFill>
                <a:latin typeface="微软雅黑" panose="020B0503020204020204" pitchFamily="34" charset="-122"/>
                <a:ea typeface="微软雅黑" panose="020B0503020204020204" pitchFamily="34" charset="-122"/>
              </a:rPr>
              <a:t>认识牙齿</a:t>
            </a:r>
          </a:p>
        </p:txBody>
      </p:sp>
      <p:sp>
        <p:nvSpPr>
          <p:cNvPr id="7" name="文本框 6">
            <a:extLst>
              <a:ext uri="{FF2B5EF4-FFF2-40B4-BE49-F238E27FC236}">
                <a16:creationId xmlns:a16="http://schemas.microsoft.com/office/drawing/2014/main" id="{EF8D75F3-938B-447D-A0A2-DFBD5FAD9ACB}"/>
              </a:ext>
            </a:extLst>
          </p:cNvPr>
          <p:cNvSpPr txBox="1"/>
          <p:nvPr/>
        </p:nvSpPr>
        <p:spPr>
          <a:xfrm>
            <a:off x="5358421" y="3000312"/>
            <a:ext cx="867040" cy="707886"/>
          </a:xfrm>
          <a:prstGeom prst="rect">
            <a:avLst/>
          </a:prstGeom>
          <a:noFill/>
        </p:spPr>
        <p:txBody>
          <a:bodyPr wrap="square" rtlCol="0">
            <a:spAutoFit/>
          </a:bodyPr>
          <a:lstStyle/>
          <a:p>
            <a:r>
              <a:rPr lang="en-US" altLang="zh-CN" sz="4000" b="1" dirty="0">
                <a:solidFill>
                  <a:srgbClr val="19B4C9"/>
                </a:solidFill>
                <a:latin typeface="微软雅黑" panose="020B0503020204020204" pitchFamily="34" charset="-122"/>
                <a:ea typeface="微软雅黑" panose="020B0503020204020204" pitchFamily="34" charset="-122"/>
              </a:rPr>
              <a:t>01</a:t>
            </a:r>
            <a:endParaRPr lang="zh-CN" altLang="en-US" sz="4000" b="1" dirty="0">
              <a:solidFill>
                <a:srgbClr val="19B4C9"/>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374414586"/>
      </p:ext>
    </p:extLst>
  </p:cSld>
  <p:clrMapOvr>
    <a:masterClrMapping/>
  </p:clrMapOvr>
  <mc:AlternateContent xmlns:mc="http://schemas.openxmlformats.org/markup-compatibility/2006" xmlns:p14="http://schemas.microsoft.com/office/powerpoint/2010/main">
    <mc:Choice Requires="p14">
      <p:transition spd="slow" p14:dur="2500" advTm="4000">
        <p:fade/>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15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550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圆角矩形 84"/>
          <p:cNvSpPr/>
          <p:nvPr/>
        </p:nvSpPr>
        <p:spPr>
          <a:xfrm>
            <a:off x="2213811" y="916732"/>
            <a:ext cx="8133348" cy="4980844"/>
          </a:xfrm>
          <a:prstGeom prst="roundRect">
            <a:avLst>
              <a:gd name="adj" fmla="val 732"/>
            </a:avLst>
          </a:prstGeom>
          <a:solidFill>
            <a:srgbClr val="0197D6">
              <a:alpha val="52000"/>
            </a:srgbClr>
          </a:solidFill>
          <a:ln w="12700">
            <a:solidFill>
              <a:srgbClr val="91F0FD"/>
            </a:solidFill>
          </a:ln>
          <a:effectLst>
            <a:outerShdw blurRad="1651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a:extLst>
              <a:ext uri="{FF2B5EF4-FFF2-40B4-BE49-F238E27FC236}">
                <a16:creationId xmlns:a16="http://schemas.microsoft.com/office/drawing/2014/main" id="{FA61D57F-632C-4011-BF92-2785F16786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764" b="12546"/>
          <a:stretch/>
        </p:blipFill>
        <p:spPr>
          <a:xfrm>
            <a:off x="9060469" y="4432863"/>
            <a:ext cx="3109856" cy="2353841"/>
          </a:xfrm>
          <a:prstGeom prst="rect">
            <a:avLst/>
          </a:prstGeom>
        </p:spPr>
      </p:pic>
      <p:pic>
        <p:nvPicPr>
          <p:cNvPr id="77" name="图片 7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438428" y="4488893"/>
            <a:ext cx="435427" cy="442339"/>
          </a:xfrm>
          <a:prstGeom prst="rect">
            <a:avLst/>
          </a:prstGeom>
        </p:spPr>
      </p:pic>
      <p:sp>
        <p:nvSpPr>
          <p:cNvPr id="47" name="矩形 46"/>
          <p:cNvSpPr/>
          <p:nvPr/>
        </p:nvSpPr>
        <p:spPr>
          <a:xfrm>
            <a:off x="2969968" y="1503627"/>
            <a:ext cx="6540137" cy="3957622"/>
          </a:xfrm>
          <a:prstGeom prst="rect">
            <a:avLst/>
          </a:prstGeom>
        </p:spPr>
        <p:txBody>
          <a:bodyPr wrap="square">
            <a:spAutoFit/>
          </a:bodyPr>
          <a:lstStyle/>
          <a:p>
            <a:pPr marL="285750" indent="-285750">
              <a:lnSpc>
                <a:spcPct val="200000"/>
              </a:lnSpc>
              <a:buFont typeface="Wingdings" panose="05000000000000000000" pitchFamily="2" charset="2"/>
              <a:buChar char="Ø"/>
            </a:pPr>
            <a:r>
              <a:rPr lang="zh-CN" altLang="en-US" sz="1600" dirty="0">
                <a:solidFill>
                  <a:schemeClr val="bg1"/>
                </a:solidFill>
                <a:latin typeface="微软雅黑" panose="020B0503020204020204" pitchFamily="34" charset="-122"/>
                <a:ea typeface="微软雅黑" panose="020B0503020204020204" pitchFamily="34" charset="-122"/>
              </a:rPr>
              <a:t>生后</a:t>
            </a:r>
            <a:r>
              <a:rPr lang="en-US" altLang="zh-CN" sz="1600" dirty="0">
                <a:solidFill>
                  <a:schemeClr val="bg1"/>
                </a:solidFill>
                <a:latin typeface="微软雅黑" panose="020B0503020204020204" pitchFamily="34" charset="-122"/>
                <a:ea typeface="微软雅黑" panose="020B0503020204020204" pitchFamily="34" charset="-122"/>
              </a:rPr>
              <a:t>4</a:t>
            </a:r>
            <a:r>
              <a:rPr lang="zh-CN" altLang="en-US" sz="1600" dirty="0">
                <a:solidFill>
                  <a:schemeClr val="bg1"/>
                </a:solidFill>
                <a:latin typeface="微软雅黑" panose="020B0503020204020204" pitchFamily="34" charset="-122"/>
                <a:ea typeface="微软雅黑" panose="020B0503020204020204" pitchFamily="34" charset="-122"/>
              </a:rPr>
              <a:t>～</a:t>
            </a:r>
            <a:r>
              <a:rPr lang="en-US" altLang="zh-CN" sz="1600" dirty="0">
                <a:solidFill>
                  <a:schemeClr val="bg1"/>
                </a:solidFill>
                <a:latin typeface="微软雅黑" panose="020B0503020204020204" pitchFamily="34" charset="-122"/>
                <a:ea typeface="微软雅黑" panose="020B0503020204020204" pitchFamily="34" charset="-122"/>
              </a:rPr>
              <a:t>10</a:t>
            </a:r>
            <a:r>
              <a:rPr lang="zh-CN" altLang="en-US" sz="1600" dirty="0">
                <a:solidFill>
                  <a:schemeClr val="bg1"/>
                </a:solidFill>
                <a:latin typeface="微软雅黑" panose="020B0503020204020204" pitchFamily="34" charset="-122"/>
                <a:ea typeface="微软雅黑" panose="020B0503020204020204" pitchFamily="34" charset="-122"/>
              </a:rPr>
              <a:t>个月乳牙开始萌出，</a:t>
            </a:r>
            <a:r>
              <a:rPr lang="en-US" altLang="zh-CN" sz="1600" dirty="0">
                <a:solidFill>
                  <a:schemeClr val="bg1"/>
                </a:solidFill>
                <a:latin typeface="微软雅黑" panose="020B0503020204020204" pitchFamily="34" charset="-122"/>
                <a:ea typeface="微软雅黑" panose="020B0503020204020204" pitchFamily="34" charset="-122"/>
              </a:rPr>
              <a:t>12</a:t>
            </a:r>
            <a:r>
              <a:rPr lang="zh-CN" altLang="en-US" sz="1600" dirty="0">
                <a:solidFill>
                  <a:schemeClr val="bg1"/>
                </a:solidFill>
                <a:latin typeface="微软雅黑" panose="020B0503020204020204" pitchFamily="34" charset="-122"/>
                <a:ea typeface="微软雅黑" panose="020B0503020204020204" pitchFamily="34" charset="-122"/>
              </a:rPr>
              <a:t>个月后未萌出者为乳牙萌出延迟。乳牙萌出顺序一般为下颌先于上颌、自前向后，约于</a:t>
            </a:r>
            <a:r>
              <a:rPr lang="en-US" altLang="zh-CN" sz="1600" dirty="0">
                <a:solidFill>
                  <a:schemeClr val="bg1"/>
                </a:solidFill>
                <a:latin typeface="微软雅黑" panose="020B0503020204020204" pitchFamily="34" charset="-122"/>
                <a:ea typeface="微软雅黑" panose="020B0503020204020204" pitchFamily="34" charset="-122"/>
              </a:rPr>
              <a:t>2.5</a:t>
            </a:r>
            <a:r>
              <a:rPr lang="zh-CN" altLang="en-US" sz="1600" dirty="0">
                <a:solidFill>
                  <a:schemeClr val="bg1"/>
                </a:solidFill>
                <a:latin typeface="微软雅黑" panose="020B0503020204020204" pitchFamily="34" charset="-122"/>
                <a:ea typeface="微软雅黑" panose="020B0503020204020204" pitchFamily="34" charset="-122"/>
              </a:rPr>
              <a:t>岁时乳牙出齐。乳牙萌出时间个体差异较大，与遗传、内分泌、食物性状有关。</a:t>
            </a:r>
            <a:endParaRPr lang="en-US" altLang="zh-CN" sz="1600" dirty="0">
              <a:solidFill>
                <a:schemeClr val="bg1"/>
              </a:solidFill>
              <a:latin typeface="微软雅黑" panose="020B0503020204020204" pitchFamily="34" charset="-122"/>
              <a:ea typeface="微软雅黑" panose="020B0503020204020204" pitchFamily="34" charset="-122"/>
            </a:endParaRPr>
          </a:p>
          <a:p>
            <a:pPr marL="285750" indent="-285750">
              <a:lnSpc>
                <a:spcPct val="200000"/>
              </a:lnSpc>
              <a:buFont typeface="Wingdings" panose="05000000000000000000" pitchFamily="2" charset="2"/>
              <a:buChar char="Ø"/>
            </a:pPr>
            <a:r>
              <a:rPr lang="en-US" altLang="zh-CN" sz="1600" dirty="0">
                <a:solidFill>
                  <a:schemeClr val="bg1"/>
                </a:solidFill>
                <a:latin typeface="微软雅黑" panose="020B0503020204020204" pitchFamily="34" charset="-122"/>
                <a:ea typeface="微软雅黑" panose="020B0503020204020204" pitchFamily="34" charset="-122"/>
              </a:rPr>
              <a:t>6</a:t>
            </a:r>
            <a:r>
              <a:rPr lang="zh-CN" altLang="en-US" sz="1600" dirty="0">
                <a:solidFill>
                  <a:schemeClr val="bg1"/>
                </a:solidFill>
                <a:latin typeface="微软雅黑" panose="020B0503020204020204" pitchFamily="34" charset="-122"/>
                <a:ea typeface="微软雅黑" panose="020B0503020204020204" pitchFamily="34" charset="-122"/>
              </a:rPr>
              <a:t>岁左右萌出第一颗恒牙（第一恒磨牙，在第二乳磨牙之后，又称六龄齿）；</a:t>
            </a:r>
          </a:p>
          <a:p>
            <a:pPr marL="285750" indent="-285750">
              <a:lnSpc>
                <a:spcPct val="200000"/>
              </a:lnSpc>
              <a:buFont typeface="Wingdings" panose="05000000000000000000" pitchFamily="2" charset="2"/>
              <a:buChar char="Ø"/>
            </a:pPr>
            <a:r>
              <a:rPr lang="en-US" altLang="zh-CN" sz="1600" dirty="0">
                <a:solidFill>
                  <a:schemeClr val="bg1"/>
                </a:solidFill>
                <a:latin typeface="微软雅黑" panose="020B0503020204020204" pitchFamily="34" charset="-122"/>
                <a:ea typeface="微软雅黑" panose="020B0503020204020204" pitchFamily="34" charset="-122"/>
              </a:rPr>
              <a:t>6</a:t>
            </a:r>
            <a:r>
              <a:rPr lang="zh-CN" altLang="en-US" sz="1600" dirty="0">
                <a:solidFill>
                  <a:schemeClr val="bg1"/>
                </a:solidFill>
                <a:latin typeface="微软雅黑" panose="020B0503020204020204" pitchFamily="34" charset="-122"/>
                <a:ea typeface="微软雅黑" panose="020B0503020204020204" pitchFamily="34" charset="-122"/>
              </a:rPr>
              <a:t>～</a:t>
            </a:r>
            <a:r>
              <a:rPr lang="en-US" altLang="zh-CN" sz="1600" dirty="0">
                <a:solidFill>
                  <a:schemeClr val="bg1"/>
                </a:solidFill>
                <a:latin typeface="微软雅黑" panose="020B0503020204020204" pitchFamily="34" charset="-122"/>
                <a:ea typeface="微软雅黑" panose="020B0503020204020204" pitchFamily="34" charset="-122"/>
              </a:rPr>
              <a:t>12</a:t>
            </a:r>
            <a:r>
              <a:rPr lang="zh-CN" altLang="en-US" sz="1600" dirty="0">
                <a:solidFill>
                  <a:schemeClr val="bg1"/>
                </a:solidFill>
                <a:latin typeface="微软雅黑" panose="020B0503020204020204" pitchFamily="34" charset="-122"/>
                <a:ea typeface="微软雅黑" panose="020B0503020204020204" pitchFamily="34" charset="-122"/>
              </a:rPr>
              <a:t>岁阶段乳牙逐个被同位恒牙替换，其中第</a:t>
            </a:r>
            <a:r>
              <a:rPr lang="en-US" altLang="zh-CN" sz="1600" dirty="0">
                <a:solidFill>
                  <a:schemeClr val="bg1"/>
                </a:solidFill>
                <a:latin typeface="微软雅黑" panose="020B0503020204020204" pitchFamily="34" charset="-122"/>
                <a:ea typeface="微软雅黑" panose="020B0503020204020204" pitchFamily="34" charset="-122"/>
              </a:rPr>
              <a:t>1</a:t>
            </a:r>
            <a:r>
              <a:rPr lang="zh-CN" altLang="en-US" sz="1600" dirty="0">
                <a:solidFill>
                  <a:schemeClr val="bg1"/>
                </a:solidFill>
                <a:latin typeface="微软雅黑" panose="020B0503020204020204" pitchFamily="34" charset="-122"/>
                <a:ea typeface="微软雅黑" panose="020B0503020204020204" pitchFamily="34" charset="-122"/>
              </a:rPr>
              <a:t>、</a:t>
            </a:r>
            <a:r>
              <a:rPr lang="en-US" altLang="zh-CN" sz="1600" dirty="0">
                <a:solidFill>
                  <a:schemeClr val="bg1"/>
                </a:solidFill>
                <a:latin typeface="微软雅黑" panose="020B0503020204020204" pitchFamily="34" charset="-122"/>
                <a:ea typeface="微软雅黑" panose="020B0503020204020204" pitchFamily="34" charset="-122"/>
              </a:rPr>
              <a:t>2</a:t>
            </a:r>
            <a:r>
              <a:rPr lang="zh-CN" altLang="en-US" sz="1600" dirty="0">
                <a:solidFill>
                  <a:schemeClr val="bg1"/>
                </a:solidFill>
                <a:latin typeface="微软雅黑" panose="020B0503020204020204" pitchFamily="34" charset="-122"/>
                <a:ea typeface="微软雅黑" panose="020B0503020204020204" pitchFamily="34" charset="-122"/>
              </a:rPr>
              <a:t>前磨牙代替第</a:t>
            </a:r>
            <a:r>
              <a:rPr lang="en-US" altLang="zh-CN" sz="1600" dirty="0">
                <a:solidFill>
                  <a:schemeClr val="bg1"/>
                </a:solidFill>
                <a:latin typeface="微软雅黑" panose="020B0503020204020204" pitchFamily="34" charset="-122"/>
                <a:ea typeface="微软雅黑" panose="020B0503020204020204" pitchFamily="34" charset="-122"/>
              </a:rPr>
              <a:t>1</a:t>
            </a:r>
            <a:r>
              <a:rPr lang="zh-CN" altLang="en-US" sz="1600" dirty="0">
                <a:solidFill>
                  <a:schemeClr val="bg1"/>
                </a:solidFill>
                <a:latin typeface="微软雅黑" panose="020B0503020204020204" pitchFamily="34" charset="-122"/>
                <a:ea typeface="微软雅黑" panose="020B0503020204020204" pitchFamily="34" charset="-122"/>
              </a:rPr>
              <a:t>、</a:t>
            </a:r>
            <a:r>
              <a:rPr lang="en-US" altLang="zh-CN" sz="1600" dirty="0">
                <a:solidFill>
                  <a:schemeClr val="bg1"/>
                </a:solidFill>
                <a:latin typeface="微软雅黑" panose="020B0503020204020204" pitchFamily="34" charset="-122"/>
                <a:ea typeface="微软雅黑" panose="020B0503020204020204" pitchFamily="34" charset="-122"/>
              </a:rPr>
              <a:t>2</a:t>
            </a:r>
            <a:r>
              <a:rPr lang="zh-CN" altLang="en-US" sz="1600" dirty="0">
                <a:solidFill>
                  <a:schemeClr val="bg1"/>
                </a:solidFill>
                <a:latin typeface="微软雅黑" panose="020B0503020204020204" pitchFamily="34" charset="-122"/>
                <a:ea typeface="微软雅黑" panose="020B0503020204020204" pitchFamily="34" charset="-122"/>
              </a:rPr>
              <a:t>乳磨牙，此期为混合牙列期；</a:t>
            </a:r>
            <a:r>
              <a:rPr lang="en-US" altLang="zh-CN" sz="1600" dirty="0">
                <a:solidFill>
                  <a:schemeClr val="bg1"/>
                </a:solidFill>
                <a:latin typeface="微软雅黑" panose="020B0503020204020204" pitchFamily="34" charset="-122"/>
                <a:ea typeface="微软雅黑" panose="020B0503020204020204" pitchFamily="34" charset="-122"/>
              </a:rPr>
              <a:t>12</a:t>
            </a:r>
            <a:r>
              <a:rPr lang="zh-CN" altLang="en-US" sz="1600" dirty="0">
                <a:solidFill>
                  <a:schemeClr val="bg1"/>
                </a:solidFill>
                <a:latin typeface="微软雅黑" panose="020B0503020204020204" pitchFamily="34" charset="-122"/>
                <a:ea typeface="微软雅黑" panose="020B0503020204020204" pitchFamily="34" charset="-122"/>
              </a:rPr>
              <a:t>岁萌出第二恒磨牙；约在</a:t>
            </a:r>
            <a:r>
              <a:rPr lang="en-US" altLang="zh-CN" sz="1600" dirty="0">
                <a:solidFill>
                  <a:schemeClr val="bg1"/>
                </a:solidFill>
                <a:latin typeface="微软雅黑" panose="020B0503020204020204" pitchFamily="34" charset="-122"/>
                <a:ea typeface="微软雅黑" panose="020B0503020204020204" pitchFamily="34" charset="-122"/>
              </a:rPr>
              <a:t>18</a:t>
            </a:r>
            <a:r>
              <a:rPr lang="zh-CN" altLang="en-US" sz="1600" dirty="0">
                <a:solidFill>
                  <a:schemeClr val="bg1"/>
                </a:solidFill>
                <a:latin typeface="微软雅黑" panose="020B0503020204020204" pitchFamily="34" charset="-122"/>
                <a:ea typeface="微软雅黑" panose="020B0503020204020204" pitchFamily="34" charset="-122"/>
              </a:rPr>
              <a:t>岁以后萌出第三恒磨牙（智齿），也有终生第三恒磨牙不萌出者。</a:t>
            </a:r>
          </a:p>
        </p:txBody>
      </p:sp>
      <p:pic>
        <p:nvPicPr>
          <p:cNvPr id="98" name="图片 9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800717" y="3023046"/>
            <a:ext cx="435427" cy="442339"/>
          </a:xfrm>
          <a:prstGeom prst="rect">
            <a:avLst/>
          </a:prstGeom>
        </p:spPr>
      </p:pic>
      <p:pic>
        <p:nvPicPr>
          <p:cNvPr id="99" name="图片 98"/>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730713" y="6027310"/>
            <a:ext cx="329756" cy="334991"/>
          </a:xfrm>
          <a:prstGeom prst="rect">
            <a:avLst/>
          </a:prstGeom>
        </p:spPr>
      </p:pic>
      <p:grpSp>
        <p:nvGrpSpPr>
          <p:cNvPr id="37" name="组合 36"/>
          <p:cNvGrpSpPr/>
          <p:nvPr/>
        </p:nvGrpSpPr>
        <p:grpSpPr>
          <a:xfrm rot="2224307">
            <a:off x="10894092" y="3660580"/>
            <a:ext cx="555837" cy="545616"/>
            <a:chOff x="10646778" y="4753862"/>
            <a:chExt cx="751521" cy="737702"/>
          </a:xfrm>
        </p:grpSpPr>
        <p:sp>
          <p:nvSpPr>
            <p:cNvPr id="38"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9" name="组合 38"/>
            <p:cNvGrpSpPr/>
            <p:nvPr/>
          </p:nvGrpSpPr>
          <p:grpSpPr>
            <a:xfrm>
              <a:off x="10646778" y="4762829"/>
              <a:ext cx="749726" cy="728735"/>
              <a:chOff x="11012539" y="4493889"/>
              <a:chExt cx="749726" cy="728735"/>
            </a:xfrm>
          </p:grpSpPr>
          <p:sp>
            <p:nvSpPr>
              <p:cNvPr id="40"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 name="矩形 1"/>
          <p:cNvSpPr/>
          <p:nvPr/>
        </p:nvSpPr>
        <p:spPr>
          <a:xfrm>
            <a:off x="2461009" y="1072633"/>
            <a:ext cx="7895558" cy="461665"/>
          </a:xfrm>
          <a:prstGeom prst="rect">
            <a:avLst/>
          </a:prstGeom>
        </p:spPr>
        <p:txBody>
          <a:bodyPr wrap="square">
            <a:spAutoFit/>
          </a:bodyPr>
          <a:lstStyle/>
          <a:p>
            <a:r>
              <a:rPr lang="zh-CN" altLang="en-US" sz="2400" b="1" dirty="0">
                <a:solidFill>
                  <a:srgbClr val="FFED9F"/>
                </a:solidFill>
                <a:latin typeface="微软雅黑" panose="020B0503020204020204" pitchFamily="34" charset="-122"/>
                <a:ea typeface="微软雅黑" panose="020B0503020204020204" pitchFamily="34" charset="-122"/>
              </a:rPr>
              <a:t>人一生有乳牙（共</a:t>
            </a:r>
            <a:r>
              <a:rPr lang="en-US" altLang="zh-CN" sz="2400" b="1" dirty="0">
                <a:solidFill>
                  <a:srgbClr val="FFED9F"/>
                </a:solidFill>
                <a:latin typeface="微软雅黑" panose="020B0503020204020204" pitchFamily="34" charset="-122"/>
                <a:ea typeface="微软雅黑" panose="020B0503020204020204" pitchFamily="34" charset="-122"/>
              </a:rPr>
              <a:t>20</a:t>
            </a:r>
            <a:r>
              <a:rPr lang="zh-CN" altLang="en-US" sz="2400" b="1" dirty="0">
                <a:solidFill>
                  <a:srgbClr val="FFED9F"/>
                </a:solidFill>
                <a:latin typeface="微软雅黑" panose="020B0503020204020204" pitchFamily="34" charset="-122"/>
                <a:ea typeface="微软雅黑" panose="020B0503020204020204" pitchFamily="34" charset="-122"/>
              </a:rPr>
              <a:t>个）和恒牙（</a:t>
            </a:r>
            <a:r>
              <a:rPr lang="en-US" altLang="zh-CN" sz="2400" b="1" dirty="0">
                <a:solidFill>
                  <a:srgbClr val="FFED9F"/>
                </a:solidFill>
                <a:latin typeface="微软雅黑" panose="020B0503020204020204" pitchFamily="34" charset="-122"/>
                <a:ea typeface="微软雅黑" panose="020B0503020204020204" pitchFamily="34" charset="-122"/>
              </a:rPr>
              <a:t>28</a:t>
            </a:r>
            <a:r>
              <a:rPr lang="zh-CN" altLang="en-US" sz="2400" b="1" dirty="0">
                <a:solidFill>
                  <a:srgbClr val="FFED9F"/>
                </a:solidFill>
                <a:latin typeface="微软雅黑" panose="020B0503020204020204" pitchFamily="34" charset="-122"/>
                <a:ea typeface="微软雅黑" panose="020B0503020204020204" pitchFamily="34" charset="-122"/>
              </a:rPr>
              <a:t>～</a:t>
            </a:r>
            <a:r>
              <a:rPr lang="en-US" altLang="zh-CN" sz="2400" b="1" dirty="0">
                <a:solidFill>
                  <a:srgbClr val="FFED9F"/>
                </a:solidFill>
                <a:latin typeface="微软雅黑" panose="020B0503020204020204" pitchFamily="34" charset="-122"/>
                <a:ea typeface="微软雅黑" panose="020B0503020204020204" pitchFamily="34" charset="-122"/>
              </a:rPr>
              <a:t>32</a:t>
            </a:r>
            <a:r>
              <a:rPr lang="zh-CN" altLang="en-US" sz="2400" b="1" dirty="0">
                <a:solidFill>
                  <a:srgbClr val="FFED9F"/>
                </a:solidFill>
                <a:latin typeface="微软雅黑" panose="020B0503020204020204" pitchFamily="34" charset="-122"/>
                <a:ea typeface="微软雅黑" panose="020B0503020204020204" pitchFamily="34" charset="-122"/>
              </a:rPr>
              <a:t>个）两副牙齿。</a:t>
            </a:r>
          </a:p>
        </p:txBody>
      </p:sp>
      <p:pic>
        <p:nvPicPr>
          <p:cNvPr id="45" name="图片 44"/>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62709" y="3216714"/>
            <a:ext cx="1321220" cy="2897414"/>
          </a:xfrm>
          <a:prstGeom prst="rect">
            <a:avLst/>
          </a:prstGeom>
        </p:spPr>
      </p:pic>
      <p:grpSp>
        <p:nvGrpSpPr>
          <p:cNvPr id="74" name="组合 73"/>
          <p:cNvGrpSpPr/>
          <p:nvPr/>
        </p:nvGrpSpPr>
        <p:grpSpPr>
          <a:xfrm>
            <a:off x="0" y="4595446"/>
            <a:ext cx="6346925" cy="2262554"/>
            <a:chOff x="0" y="4595446"/>
            <a:chExt cx="6346925" cy="2262554"/>
          </a:xfrm>
        </p:grpSpPr>
        <p:sp>
          <p:nvSpPr>
            <p:cNvPr id="72" name="任意多边形 71"/>
            <p:cNvSpPr/>
            <p:nvPr/>
          </p:nvSpPr>
          <p:spPr>
            <a:xfrm>
              <a:off x="0" y="4611187"/>
              <a:ext cx="6302768" cy="2246813"/>
            </a:xfrm>
            <a:custGeom>
              <a:avLst/>
              <a:gdLst>
                <a:gd name="connsiteX0" fmla="*/ 0 w 6302768"/>
                <a:gd name="connsiteY0" fmla="*/ 0 h 2246813"/>
                <a:gd name="connsiteX1" fmla="*/ 529046 w 6302768"/>
                <a:gd name="connsiteY1" fmla="*/ 529046 h 2246813"/>
                <a:gd name="connsiteX2" fmla="*/ 518298 w 6302768"/>
                <a:gd name="connsiteY2" fmla="*/ 635667 h 2246813"/>
                <a:gd name="connsiteX3" fmla="*/ 518255 w 6302768"/>
                <a:gd name="connsiteY3" fmla="*/ 635806 h 2246813"/>
                <a:gd name="connsiteX4" fmla="*/ 549544 w 6302768"/>
                <a:gd name="connsiteY4" fmla="*/ 638960 h 2246813"/>
                <a:gd name="connsiteX5" fmla="*/ 941024 w 6302768"/>
                <a:gd name="connsiteY5" fmla="*/ 922250 h 2246813"/>
                <a:gd name="connsiteX6" fmla="*/ 953618 w 6302768"/>
                <a:gd name="connsiteY6" fmla="*/ 949245 h 2246813"/>
                <a:gd name="connsiteX7" fmla="*/ 1023820 w 6302768"/>
                <a:gd name="connsiteY7" fmla="*/ 911140 h 2246813"/>
                <a:gd name="connsiteX8" fmla="*/ 1201783 w 6302768"/>
                <a:gd name="connsiteY8" fmla="*/ 875211 h 2246813"/>
                <a:gd name="connsiteX9" fmla="*/ 1623054 w 6302768"/>
                <a:gd name="connsiteY9" fmla="*/ 1154448 h 2246813"/>
                <a:gd name="connsiteX10" fmla="*/ 1641912 w 6302768"/>
                <a:gd name="connsiteY10" fmla="*/ 1215198 h 2246813"/>
                <a:gd name="connsiteX11" fmla="*/ 1685221 w 6302768"/>
                <a:gd name="connsiteY11" fmla="*/ 1162707 h 2246813"/>
                <a:gd name="connsiteX12" fmla="*/ 2063931 w 6302768"/>
                <a:gd name="connsiteY12" fmla="*/ 1005840 h 2246813"/>
                <a:gd name="connsiteX13" fmla="*/ 2363377 w 6302768"/>
                <a:gd name="connsiteY13" fmla="*/ 1097308 h 2246813"/>
                <a:gd name="connsiteX14" fmla="*/ 2409428 w 6302768"/>
                <a:gd name="connsiteY14" fmla="*/ 1135304 h 2246813"/>
                <a:gd name="connsiteX15" fmla="*/ 2480562 w 6302768"/>
                <a:gd name="connsiteY15" fmla="*/ 1076613 h 2246813"/>
                <a:gd name="connsiteX16" fmla="*/ 2926079 w 6302768"/>
                <a:gd name="connsiteY16" fmla="*/ 940526 h 2246813"/>
                <a:gd name="connsiteX17" fmla="*/ 3722913 w 6302768"/>
                <a:gd name="connsiteY17" fmla="*/ 1737360 h 2246813"/>
                <a:gd name="connsiteX18" fmla="*/ 3716237 w 6302768"/>
                <a:gd name="connsiteY18" fmla="*/ 1825599 h 2246813"/>
                <a:gd name="connsiteX19" fmla="*/ 3728546 w 6302768"/>
                <a:gd name="connsiteY19" fmla="*/ 1815443 h 2246813"/>
                <a:gd name="connsiteX20" fmla="*/ 3984171 w 6302768"/>
                <a:gd name="connsiteY20" fmla="*/ 1737360 h 2246813"/>
                <a:gd name="connsiteX21" fmla="*/ 4363289 w 6302768"/>
                <a:gd name="connsiteY21" fmla="*/ 1938935 h 2246813"/>
                <a:gd name="connsiteX22" fmla="*/ 4386727 w 6302768"/>
                <a:gd name="connsiteY22" fmla="*/ 1982117 h 2246813"/>
                <a:gd name="connsiteX23" fmla="*/ 4407931 w 6302768"/>
                <a:gd name="connsiteY23" fmla="*/ 1913809 h 2246813"/>
                <a:gd name="connsiteX24" fmla="*/ 5087982 w 6302768"/>
                <a:gd name="connsiteY24" fmla="*/ 1463040 h 2246813"/>
                <a:gd name="connsiteX25" fmla="*/ 5768034 w 6302768"/>
                <a:gd name="connsiteY25" fmla="*/ 1913808 h 2246813"/>
                <a:gd name="connsiteX26" fmla="*/ 5783337 w 6302768"/>
                <a:gd name="connsiteY26" fmla="*/ 1963108 h 2246813"/>
                <a:gd name="connsiteX27" fmla="*/ 5810304 w 6302768"/>
                <a:gd name="connsiteY27" fmla="*/ 1948471 h 2246813"/>
                <a:gd name="connsiteX28" fmla="*/ 5950132 w 6302768"/>
                <a:gd name="connsiteY28" fmla="*/ 1920241 h 2246813"/>
                <a:gd name="connsiteX29" fmla="*/ 6281131 w 6302768"/>
                <a:gd name="connsiteY29" fmla="*/ 2139642 h 2246813"/>
                <a:gd name="connsiteX30" fmla="*/ 6302768 w 6302768"/>
                <a:gd name="connsiteY30" fmla="*/ 2246812 h 2246813"/>
                <a:gd name="connsiteX31" fmla="*/ 4585063 w 6302768"/>
                <a:gd name="connsiteY31" fmla="*/ 2246812 h 2246813"/>
                <a:gd name="connsiteX32" fmla="*/ 4585063 w 6302768"/>
                <a:gd name="connsiteY32" fmla="*/ 2246813 h 2246813"/>
                <a:gd name="connsiteX33" fmla="*/ 0 w 6302768"/>
                <a:gd name="connsiteY33" fmla="*/ 2246813 h 224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02768" h="2246813">
                  <a:moveTo>
                    <a:pt x="0" y="0"/>
                  </a:moveTo>
                  <a:cubicBezTo>
                    <a:pt x="292184" y="0"/>
                    <a:pt x="529046" y="236862"/>
                    <a:pt x="529046" y="529046"/>
                  </a:cubicBezTo>
                  <a:cubicBezTo>
                    <a:pt x="529046" y="565569"/>
                    <a:pt x="525345" y="601228"/>
                    <a:pt x="518298" y="635667"/>
                  </a:cubicBezTo>
                  <a:lnTo>
                    <a:pt x="518255" y="635806"/>
                  </a:lnTo>
                  <a:lnTo>
                    <a:pt x="549544" y="638960"/>
                  </a:lnTo>
                  <a:cubicBezTo>
                    <a:pt x="716958" y="673218"/>
                    <a:pt x="858449" y="778645"/>
                    <a:pt x="941024" y="922250"/>
                  </a:cubicBezTo>
                  <a:lnTo>
                    <a:pt x="953618" y="949245"/>
                  </a:lnTo>
                  <a:lnTo>
                    <a:pt x="1023820" y="911140"/>
                  </a:lnTo>
                  <a:cubicBezTo>
                    <a:pt x="1078519" y="888005"/>
                    <a:pt x="1138657" y="875211"/>
                    <a:pt x="1201783" y="875211"/>
                  </a:cubicBezTo>
                  <a:cubicBezTo>
                    <a:pt x="1391162" y="875211"/>
                    <a:pt x="1553648" y="990352"/>
                    <a:pt x="1623054" y="1154448"/>
                  </a:cubicBezTo>
                  <a:lnTo>
                    <a:pt x="1641912" y="1215198"/>
                  </a:lnTo>
                  <a:lnTo>
                    <a:pt x="1685221" y="1162707"/>
                  </a:lnTo>
                  <a:cubicBezTo>
                    <a:pt x="1782141" y="1065787"/>
                    <a:pt x="1916036" y="1005840"/>
                    <a:pt x="2063931" y="1005840"/>
                  </a:cubicBezTo>
                  <a:cubicBezTo>
                    <a:pt x="2174853" y="1005840"/>
                    <a:pt x="2277899" y="1039560"/>
                    <a:pt x="2363377" y="1097308"/>
                  </a:cubicBezTo>
                  <a:lnTo>
                    <a:pt x="2409428" y="1135304"/>
                  </a:lnTo>
                  <a:lnTo>
                    <a:pt x="2480562" y="1076613"/>
                  </a:lnTo>
                  <a:cubicBezTo>
                    <a:pt x="2607737" y="990695"/>
                    <a:pt x="2761050" y="940526"/>
                    <a:pt x="2926079" y="940526"/>
                  </a:cubicBezTo>
                  <a:cubicBezTo>
                    <a:pt x="3366158" y="940526"/>
                    <a:pt x="3722913" y="1297281"/>
                    <a:pt x="3722913" y="1737360"/>
                  </a:cubicBezTo>
                  <a:lnTo>
                    <a:pt x="3716237" y="1825599"/>
                  </a:lnTo>
                  <a:lnTo>
                    <a:pt x="3728546" y="1815443"/>
                  </a:lnTo>
                  <a:cubicBezTo>
                    <a:pt x="3801516" y="1766145"/>
                    <a:pt x="3889482" y="1737360"/>
                    <a:pt x="3984171" y="1737360"/>
                  </a:cubicBezTo>
                  <a:cubicBezTo>
                    <a:pt x="4141987" y="1737360"/>
                    <a:pt x="4281127" y="1817319"/>
                    <a:pt x="4363289" y="1938935"/>
                  </a:cubicBezTo>
                  <a:lnTo>
                    <a:pt x="4386727" y="1982117"/>
                  </a:lnTo>
                  <a:lnTo>
                    <a:pt x="4407931" y="1913809"/>
                  </a:lnTo>
                  <a:cubicBezTo>
                    <a:pt x="4519973" y="1648911"/>
                    <a:pt x="4782272" y="1463040"/>
                    <a:pt x="5087982" y="1463040"/>
                  </a:cubicBezTo>
                  <a:cubicBezTo>
                    <a:pt x="5393692" y="1463040"/>
                    <a:pt x="5655991" y="1648911"/>
                    <a:pt x="5768034" y="1913808"/>
                  </a:cubicBezTo>
                  <a:lnTo>
                    <a:pt x="5783337" y="1963108"/>
                  </a:lnTo>
                  <a:lnTo>
                    <a:pt x="5810304" y="1948471"/>
                  </a:lnTo>
                  <a:cubicBezTo>
                    <a:pt x="5853282" y="1930293"/>
                    <a:pt x="5900533" y="1920241"/>
                    <a:pt x="5950132" y="1920241"/>
                  </a:cubicBezTo>
                  <a:cubicBezTo>
                    <a:pt x="6098930" y="1920241"/>
                    <a:pt x="6226597" y="2010709"/>
                    <a:pt x="6281131" y="2139642"/>
                  </a:cubicBezTo>
                  <a:lnTo>
                    <a:pt x="6302768" y="2246812"/>
                  </a:lnTo>
                  <a:lnTo>
                    <a:pt x="4585063" y="2246812"/>
                  </a:lnTo>
                  <a:lnTo>
                    <a:pt x="4585063" y="2246813"/>
                  </a:lnTo>
                  <a:lnTo>
                    <a:pt x="0" y="2246813"/>
                  </a:lnTo>
                  <a:close/>
                </a:path>
              </a:pathLst>
            </a:custGeom>
            <a:solidFill>
              <a:schemeClr val="bg1"/>
            </a:solidFill>
            <a:ln w="28575">
              <a:solidFill>
                <a:schemeClr val="bg1"/>
              </a:solidFill>
            </a:ln>
            <a:effectLst>
              <a:outerShdw blurRad="203200" dist="63500" dir="18900000" algn="bl" rotWithShape="0">
                <a:schemeClr val="bg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任意多边形 68"/>
            <p:cNvSpPr/>
            <p:nvPr/>
          </p:nvSpPr>
          <p:spPr>
            <a:xfrm>
              <a:off x="0" y="4595446"/>
              <a:ext cx="6346925" cy="2262554"/>
            </a:xfrm>
            <a:custGeom>
              <a:avLst/>
              <a:gdLst>
                <a:gd name="connsiteX0" fmla="*/ 0 w 6302768"/>
                <a:gd name="connsiteY0" fmla="*/ 0 h 2246813"/>
                <a:gd name="connsiteX1" fmla="*/ 529046 w 6302768"/>
                <a:gd name="connsiteY1" fmla="*/ 529046 h 2246813"/>
                <a:gd name="connsiteX2" fmla="*/ 518298 w 6302768"/>
                <a:gd name="connsiteY2" fmla="*/ 635667 h 2246813"/>
                <a:gd name="connsiteX3" fmla="*/ 518255 w 6302768"/>
                <a:gd name="connsiteY3" fmla="*/ 635806 h 2246813"/>
                <a:gd name="connsiteX4" fmla="*/ 549544 w 6302768"/>
                <a:gd name="connsiteY4" fmla="*/ 638960 h 2246813"/>
                <a:gd name="connsiteX5" fmla="*/ 941024 w 6302768"/>
                <a:gd name="connsiteY5" fmla="*/ 922250 h 2246813"/>
                <a:gd name="connsiteX6" fmla="*/ 953618 w 6302768"/>
                <a:gd name="connsiteY6" fmla="*/ 949245 h 2246813"/>
                <a:gd name="connsiteX7" fmla="*/ 1023820 w 6302768"/>
                <a:gd name="connsiteY7" fmla="*/ 911140 h 2246813"/>
                <a:gd name="connsiteX8" fmla="*/ 1201783 w 6302768"/>
                <a:gd name="connsiteY8" fmla="*/ 875211 h 2246813"/>
                <a:gd name="connsiteX9" fmla="*/ 1623054 w 6302768"/>
                <a:gd name="connsiteY9" fmla="*/ 1154448 h 2246813"/>
                <a:gd name="connsiteX10" fmla="*/ 1641912 w 6302768"/>
                <a:gd name="connsiteY10" fmla="*/ 1215198 h 2246813"/>
                <a:gd name="connsiteX11" fmla="*/ 1685221 w 6302768"/>
                <a:gd name="connsiteY11" fmla="*/ 1162707 h 2246813"/>
                <a:gd name="connsiteX12" fmla="*/ 2063931 w 6302768"/>
                <a:gd name="connsiteY12" fmla="*/ 1005840 h 2246813"/>
                <a:gd name="connsiteX13" fmla="*/ 2363377 w 6302768"/>
                <a:gd name="connsiteY13" fmla="*/ 1097308 h 2246813"/>
                <a:gd name="connsiteX14" fmla="*/ 2409428 w 6302768"/>
                <a:gd name="connsiteY14" fmla="*/ 1135304 h 2246813"/>
                <a:gd name="connsiteX15" fmla="*/ 2480562 w 6302768"/>
                <a:gd name="connsiteY15" fmla="*/ 1076613 h 2246813"/>
                <a:gd name="connsiteX16" fmla="*/ 2926079 w 6302768"/>
                <a:gd name="connsiteY16" fmla="*/ 940526 h 2246813"/>
                <a:gd name="connsiteX17" fmla="*/ 3722913 w 6302768"/>
                <a:gd name="connsiteY17" fmla="*/ 1737360 h 2246813"/>
                <a:gd name="connsiteX18" fmla="*/ 3716237 w 6302768"/>
                <a:gd name="connsiteY18" fmla="*/ 1825599 h 2246813"/>
                <a:gd name="connsiteX19" fmla="*/ 3728546 w 6302768"/>
                <a:gd name="connsiteY19" fmla="*/ 1815443 h 2246813"/>
                <a:gd name="connsiteX20" fmla="*/ 3984171 w 6302768"/>
                <a:gd name="connsiteY20" fmla="*/ 1737360 h 2246813"/>
                <a:gd name="connsiteX21" fmla="*/ 4363289 w 6302768"/>
                <a:gd name="connsiteY21" fmla="*/ 1938935 h 2246813"/>
                <a:gd name="connsiteX22" fmla="*/ 4386727 w 6302768"/>
                <a:gd name="connsiteY22" fmla="*/ 1982117 h 2246813"/>
                <a:gd name="connsiteX23" fmla="*/ 4407931 w 6302768"/>
                <a:gd name="connsiteY23" fmla="*/ 1913809 h 2246813"/>
                <a:gd name="connsiteX24" fmla="*/ 5087982 w 6302768"/>
                <a:gd name="connsiteY24" fmla="*/ 1463040 h 2246813"/>
                <a:gd name="connsiteX25" fmla="*/ 5768034 w 6302768"/>
                <a:gd name="connsiteY25" fmla="*/ 1913808 h 2246813"/>
                <a:gd name="connsiteX26" fmla="*/ 5783337 w 6302768"/>
                <a:gd name="connsiteY26" fmla="*/ 1963108 h 2246813"/>
                <a:gd name="connsiteX27" fmla="*/ 5810304 w 6302768"/>
                <a:gd name="connsiteY27" fmla="*/ 1948471 h 2246813"/>
                <a:gd name="connsiteX28" fmla="*/ 5950132 w 6302768"/>
                <a:gd name="connsiteY28" fmla="*/ 1920241 h 2246813"/>
                <a:gd name="connsiteX29" fmla="*/ 6281131 w 6302768"/>
                <a:gd name="connsiteY29" fmla="*/ 2139642 h 2246813"/>
                <a:gd name="connsiteX30" fmla="*/ 6302768 w 6302768"/>
                <a:gd name="connsiteY30" fmla="*/ 2246812 h 2246813"/>
                <a:gd name="connsiteX31" fmla="*/ 4585063 w 6302768"/>
                <a:gd name="connsiteY31" fmla="*/ 2246812 h 2246813"/>
                <a:gd name="connsiteX32" fmla="*/ 4585063 w 6302768"/>
                <a:gd name="connsiteY32" fmla="*/ 2246813 h 2246813"/>
                <a:gd name="connsiteX33" fmla="*/ 0 w 6302768"/>
                <a:gd name="connsiteY33" fmla="*/ 2246813 h 224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02768" h="2246813">
                  <a:moveTo>
                    <a:pt x="0" y="0"/>
                  </a:moveTo>
                  <a:cubicBezTo>
                    <a:pt x="292184" y="0"/>
                    <a:pt x="529046" y="236862"/>
                    <a:pt x="529046" y="529046"/>
                  </a:cubicBezTo>
                  <a:cubicBezTo>
                    <a:pt x="529046" y="565569"/>
                    <a:pt x="525345" y="601228"/>
                    <a:pt x="518298" y="635667"/>
                  </a:cubicBezTo>
                  <a:lnTo>
                    <a:pt x="518255" y="635806"/>
                  </a:lnTo>
                  <a:lnTo>
                    <a:pt x="549544" y="638960"/>
                  </a:lnTo>
                  <a:cubicBezTo>
                    <a:pt x="716958" y="673218"/>
                    <a:pt x="858449" y="778645"/>
                    <a:pt x="941024" y="922250"/>
                  </a:cubicBezTo>
                  <a:lnTo>
                    <a:pt x="953618" y="949245"/>
                  </a:lnTo>
                  <a:lnTo>
                    <a:pt x="1023820" y="911140"/>
                  </a:lnTo>
                  <a:cubicBezTo>
                    <a:pt x="1078519" y="888005"/>
                    <a:pt x="1138657" y="875211"/>
                    <a:pt x="1201783" y="875211"/>
                  </a:cubicBezTo>
                  <a:cubicBezTo>
                    <a:pt x="1391162" y="875211"/>
                    <a:pt x="1553648" y="990352"/>
                    <a:pt x="1623054" y="1154448"/>
                  </a:cubicBezTo>
                  <a:lnTo>
                    <a:pt x="1641912" y="1215198"/>
                  </a:lnTo>
                  <a:lnTo>
                    <a:pt x="1685221" y="1162707"/>
                  </a:lnTo>
                  <a:cubicBezTo>
                    <a:pt x="1782141" y="1065787"/>
                    <a:pt x="1916036" y="1005840"/>
                    <a:pt x="2063931" y="1005840"/>
                  </a:cubicBezTo>
                  <a:cubicBezTo>
                    <a:pt x="2174853" y="1005840"/>
                    <a:pt x="2277899" y="1039560"/>
                    <a:pt x="2363377" y="1097308"/>
                  </a:cubicBezTo>
                  <a:lnTo>
                    <a:pt x="2409428" y="1135304"/>
                  </a:lnTo>
                  <a:lnTo>
                    <a:pt x="2480562" y="1076613"/>
                  </a:lnTo>
                  <a:cubicBezTo>
                    <a:pt x="2607737" y="990695"/>
                    <a:pt x="2761050" y="940526"/>
                    <a:pt x="2926079" y="940526"/>
                  </a:cubicBezTo>
                  <a:cubicBezTo>
                    <a:pt x="3366158" y="940526"/>
                    <a:pt x="3722913" y="1297281"/>
                    <a:pt x="3722913" y="1737360"/>
                  </a:cubicBezTo>
                  <a:lnTo>
                    <a:pt x="3716237" y="1825599"/>
                  </a:lnTo>
                  <a:lnTo>
                    <a:pt x="3728546" y="1815443"/>
                  </a:lnTo>
                  <a:cubicBezTo>
                    <a:pt x="3801516" y="1766145"/>
                    <a:pt x="3889482" y="1737360"/>
                    <a:pt x="3984171" y="1737360"/>
                  </a:cubicBezTo>
                  <a:cubicBezTo>
                    <a:pt x="4141987" y="1737360"/>
                    <a:pt x="4281127" y="1817319"/>
                    <a:pt x="4363289" y="1938935"/>
                  </a:cubicBezTo>
                  <a:lnTo>
                    <a:pt x="4386727" y="1982117"/>
                  </a:lnTo>
                  <a:lnTo>
                    <a:pt x="4407931" y="1913809"/>
                  </a:lnTo>
                  <a:cubicBezTo>
                    <a:pt x="4519973" y="1648911"/>
                    <a:pt x="4782272" y="1463040"/>
                    <a:pt x="5087982" y="1463040"/>
                  </a:cubicBezTo>
                  <a:cubicBezTo>
                    <a:pt x="5393692" y="1463040"/>
                    <a:pt x="5655991" y="1648911"/>
                    <a:pt x="5768034" y="1913808"/>
                  </a:cubicBezTo>
                  <a:lnTo>
                    <a:pt x="5783337" y="1963108"/>
                  </a:lnTo>
                  <a:lnTo>
                    <a:pt x="5810304" y="1948471"/>
                  </a:lnTo>
                  <a:cubicBezTo>
                    <a:pt x="5853282" y="1930293"/>
                    <a:pt x="5900533" y="1920241"/>
                    <a:pt x="5950132" y="1920241"/>
                  </a:cubicBezTo>
                  <a:cubicBezTo>
                    <a:pt x="6098930" y="1920241"/>
                    <a:pt x="6226597" y="2010709"/>
                    <a:pt x="6281131" y="2139642"/>
                  </a:cubicBezTo>
                  <a:lnTo>
                    <a:pt x="6302768" y="2246812"/>
                  </a:lnTo>
                  <a:lnTo>
                    <a:pt x="4585063" y="2246812"/>
                  </a:lnTo>
                  <a:lnTo>
                    <a:pt x="4585063" y="2246813"/>
                  </a:lnTo>
                  <a:lnTo>
                    <a:pt x="0" y="2246813"/>
                  </a:ln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70638795"/>
      </p:ext>
    </p:extLst>
  </p:cSld>
  <p:clrMapOvr>
    <a:masterClrMapping/>
  </p:clrMapOvr>
  <mc:AlternateContent xmlns:mc="http://schemas.openxmlformats.org/markup-compatibility/2006" xmlns:p14="http://schemas.microsoft.com/office/powerpoint/2010/main">
    <mc:Choice Requires="p14">
      <p:transition spd="slow" p14:dur="2500" advTm="4000">
        <p:fade/>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1000"/>
                                        <p:tgtEl>
                                          <p:spTgt spid="74"/>
                                        </p:tgtEl>
                                      </p:cBhvr>
                                    </p:animEffect>
                                    <p:anim calcmode="lin" valueType="num">
                                      <p:cBhvr>
                                        <p:cTn id="8" dur="1000" fill="hold"/>
                                        <p:tgtEl>
                                          <p:spTgt spid="74"/>
                                        </p:tgtEl>
                                        <p:attrNameLst>
                                          <p:attrName>ppt_x</p:attrName>
                                        </p:attrNameLst>
                                      </p:cBhvr>
                                      <p:tavLst>
                                        <p:tav tm="0">
                                          <p:val>
                                            <p:strVal val="#ppt_x"/>
                                          </p:val>
                                        </p:tav>
                                        <p:tav tm="100000">
                                          <p:val>
                                            <p:strVal val="#ppt_x"/>
                                          </p:val>
                                        </p:tav>
                                      </p:tavLst>
                                    </p:anim>
                                    <p:anim calcmode="lin" valueType="num">
                                      <p:cBhvr>
                                        <p:cTn id="9" dur="1000" fill="hold"/>
                                        <p:tgtEl>
                                          <p:spTgt spid="7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00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1000"/>
                                        <p:tgtEl>
                                          <p:spTgt spid="45"/>
                                        </p:tgtEl>
                                      </p:cBhvr>
                                    </p:animEffect>
                                    <p:anim calcmode="lin" valueType="num">
                                      <p:cBhvr>
                                        <p:cTn id="13" dur="1000" fill="hold"/>
                                        <p:tgtEl>
                                          <p:spTgt spid="45"/>
                                        </p:tgtEl>
                                        <p:attrNameLst>
                                          <p:attrName>ppt_x</p:attrName>
                                        </p:attrNameLst>
                                      </p:cBhvr>
                                      <p:tavLst>
                                        <p:tav tm="0">
                                          <p:val>
                                            <p:strVal val="#ppt_x"/>
                                          </p:val>
                                        </p:tav>
                                        <p:tav tm="100000">
                                          <p:val>
                                            <p:strVal val="#ppt_x"/>
                                          </p:val>
                                        </p:tav>
                                      </p:tavLst>
                                    </p:anim>
                                    <p:anim calcmode="lin" valueType="num">
                                      <p:cBhvr>
                                        <p:cTn id="14" dur="1000" fill="hold"/>
                                        <p:tgtEl>
                                          <p:spTgt spid="45"/>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2000"/>
                                  </p:stCondLst>
                                  <p:childTnLst>
                                    <p:set>
                                      <p:cBhvr>
                                        <p:cTn id="16" dur="1" fill="hold">
                                          <p:stCondLst>
                                            <p:cond delay="0"/>
                                          </p:stCondLst>
                                        </p:cTn>
                                        <p:tgtEl>
                                          <p:spTgt spid="77"/>
                                        </p:tgtEl>
                                        <p:attrNameLst>
                                          <p:attrName>style.visibility</p:attrName>
                                        </p:attrNameLst>
                                      </p:cBhvr>
                                      <p:to>
                                        <p:strVal val="visible"/>
                                      </p:to>
                                    </p:set>
                                    <p:animEffect transition="in" filter="fade">
                                      <p:cBhvr>
                                        <p:cTn id="17" dur="500"/>
                                        <p:tgtEl>
                                          <p:spTgt spid="77"/>
                                        </p:tgtEl>
                                      </p:cBhvr>
                                    </p:animEffect>
                                  </p:childTnLst>
                                </p:cTn>
                              </p:par>
                              <p:par>
                                <p:cTn id="18" presetID="47" presetClass="entr" presetSubtype="0" fill="hold" grpId="0" nodeType="withEffect">
                                  <p:stCondLst>
                                    <p:cond delay="2500"/>
                                  </p:stCondLst>
                                  <p:childTnLst>
                                    <p:set>
                                      <p:cBhvr>
                                        <p:cTn id="19" dur="1" fill="hold">
                                          <p:stCondLst>
                                            <p:cond delay="0"/>
                                          </p:stCondLst>
                                        </p:cTn>
                                        <p:tgtEl>
                                          <p:spTgt spid="85"/>
                                        </p:tgtEl>
                                        <p:attrNameLst>
                                          <p:attrName>style.visibility</p:attrName>
                                        </p:attrNameLst>
                                      </p:cBhvr>
                                      <p:to>
                                        <p:strVal val="visible"/>
                                      </p:to>
                                    </p:set>
                                    <p:animEffect transition="in" filter="fade">
                                      <p:cBhvr>
                                        <p:cTn id="20" dur="1000"/>
                                        <p:tgtEl>
                                          <p:spTgt spid="85"/>
                                        </p:tgtEl>
                                      </p:cBhvr>
                                    </p:animEffect>
                                    <p:anim calcmode="lin" valueType="num">
                                      <p:cBhvr>
                                        <p:cTn id="21" dur="1000" fill="hold"/>
                                        <p:tgtEl>
                                          <p:spTgt spid="85"/>
                                        </p:tgtEl>
                                        <p:attrNameLst>
                                          <p:attrName>ppt_x</p:attrName>
                                        </p:attrNameLst>
                                      </p:cBhvr>
                                      <p:tavLst>
                                        <p:tav tm="0">
                                          <p:val>
                                            <p:strVal val="#ppt_x"/>
                                          </p:val>
                                        </p:tav>
                                        <p:tav tm="100000">
                                          <p:val>
                                            <p:strVal val="#ppt_x"/>
                                          </p:val>
                                        </p:tav>
                                      </p:tavLst>
                                    </p:anim>
                                    <p:anim calcmode="lin" valueType="num">
                                      <p:cBhvr>
                                        <p:cTn id="22" dur="1000" fill="hold"/>
                                        <p:tgtEl>
                                          <p:spTgt spid="85"/>
                                        </p:tgtEl>
                                        <p:attrNameLst>
                                          <p:attrName>ppt_y</p:attrName>
                                        </p:attrNameLst>
                                      </p:cBhvr>
                                      <p:tavLst>
                                        <p:tav tm="0">
                                          <p:val>
                                            <p:strVal val="#ppt_y-.1"/>
                                          </p:val>
                                        </p:tav>
                                        <p:tav tm="100000">
                                          <p:val>
                                            <p:strVal val="#ppt_y"/>
                                          </p:val>
                                        </p:tav>
                                      </p:tavLst>
                                    </p:anim>
                                  </p:childTnLst>
                                </p:cTn>
                              </p:par>
                              <p:par>
                                <p:cTn id="23" presetID="52" presetClass="entr" presetSubtype="0" fill="hold" grpId="0" nodeType="withEffect">
                                  <p:stCondLst>
                                    <p:cond delay="4000"/>
                                  </p:stCondLst>
                                  <p:iterate type="lt">
                                    <p:tmPct val="10000"/>
                                  </p:iterate>
                                  <p:childTnLst>
                                    <p:set>
                                      <p:cBhvr>
                                        <p:cTn id="24" dur="1" fill="hold">
                                          <p:stCondLst>
                                            <p:cond delay="0"/>
                                          </p:stCondLst>
                                        </p:cTn>
                                        <p:tgtEl>
                                          <p:spTgt spid="2"/>
                                        </p:tgtEl>
                                        <p:attrNameLst>
                                          <p:attrName>style.visibility</p:attrName>
                                        </p:attrNameLst>
                                      </p:cBhvr>
                                      <p:to>
                                        <p:strVal val="visible"/>
                                      </p:to>
                                    </p:set>
                                    <p:animScale>
                                      <p:cBhvr>
                                        <p:cTn id="25"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2"/>
                                        </p:tgtEl>
                                        <p:attrNameLst>
                                          <p:attrName>ppt_x</p:attrName>
                                          <p:attrName>ppt_y</p:attrName>
                                        </p:attrNameLst>
                                      </p:cBhvr>
                                    </p:animMotion>
                                    <p:animEffect transition="in" filter="fade">
                                      <p:cBhvr>
                                        <p:cTn id="27" dur="1000"/>
                                        <p:tgtEl>
                                          <p:spTgt spid="2"/>
                                        </p:tgtEl>
                                      </p:cBhvr>
                                    </p:animEffect>
                                  </p:childTnLst>
                                </p:cTn>
                              </p:par>
                              <p:par>
                                <p:cTn id="28" presetID="22" presetClass="entr" presetSubtype="1" fill="hold" grpId="0" nodeType="withEffect">
                                  <p:stCondLst>
                                    <p:cond delay="5500"/>
                                  </p:stCondLst>
                                  <p:childTnLst>
                                    <p:set>
                                      <p:cBhvr>
                                        <p:cTn id="29" dur="1" fill="hold">
                                          <p:stCondLst>
                                            <p:cond delay="0"/>
                                          </p:stCondLst>
                                        </p:cTn>
                                        <p:tgtEl>
                                          <p:spTgt spid="47"/>
                                        </p:tgtEl>
                                        <p:attrNameLst>
                                          <p:attrName>style.visibility</p:attrName>
                                        </p:attrNameLst>
                                      </p:cBhvr>
                                      <p:to>
                                        <p:strVal val="visible"/>
                                      </p:to>
                                    </p:set>
                                    <p:animEffect transition="in" filter="wipe(up)">
                                      <p:cBhvr>
                                        <p:cTn id="30" dur="2500"/>
                                        <p:tgtEl>
                                          <p:spTgt spid="47"/>
                                        </p:tgtEl>
                                      </p:cBhvr>
                                    </p:animEffect>
                                  </p:childTnLst>
                                </p:cTn>
                              </p:par>
                              <p:par>
                                <p:cTn id="31" presetID="53" presetClass="entr" presetSubtype="16" fill="hold" nodeType="withEffect">
                                  <p:stCondLst>
                                    <p:cond delay="10250"/>
                                  </p:stCondLst>
                                  <p:childTnLst>
                                    <p:set>
                                      <p:cBhvr>
                                        <p:cTn id="32" dur="1" fill="hold">
                                          <p:stCondLst>
                                            <p:cond delay="0"/>
                                          </p:stCondLst>
                                        </p:cTn>
                                        <p:tgtEl>
                                          <p:spTgt spid="37"/>
                                        </p:tgtEl>
                                        <p:attrNameLst>
                                          <p:attrName>style.visibility</p:attrName>
                                        </p:attrNameLst>
                                      </p:cBhvr>
                                      <p:to>
                                        <p:strVal val="visible"/>
                                      </p:to>
                                    </p:set>
                                    <p:anim calcmode="lin" valueType="num">
                                      <p:cBhvr>
                                        <p:cTn id="33" dur="500" fill="hold"/>
                                        <p:tgtEl>
                                          <p:spTgt spid="37"/>
                                        </p:tgtEl>
                                        <p:attrNameLst>
                                          <p:attrName>ppt_w</p:attrName>
                                        </p:attrNameLst>
                                      </p:cBhvr>
                                      <p:tavLst>
                                        <p:tav tm="0">
                                          <p:val>
                                            <p:fltVal val="0"/>
                                          </p:val>
                                        </p:tav>
                                        <p:tav tm="100000">
                                          <p:val>
                                            <p:strVal val="#ppt_w"/>
                                          </p:val>
                                        </p:tav>
                                      </p:tavLst>
                                    </p:anim>
                                    <p:anim calcmode="lin" valueType="num">
                                      <p:cBhvr>
                                        <p:cTn id="34" dur="500" fill="hold"/>
                                        <p:tgtEl>
                                          <p:spTgt spid="37"/>
                                        </p:tgtEl>
                                        <p:attrNameLst>
                                          <p:attrName>ppt_h</p:attrName>
                                        </p:attrNameLst>
                                      </p:cBhvr>
                                      <p:tavLst>
                                        <p:tav tm="0">
                                          <p:val>
                                            <p:fltVal val="0"/>
                                          </p:val>
                                        </p:tav>
                                        <p:tav tm="100000">
                                          <p:val>
                                            <p:strVal val="#ppt_h"/>
                                          </p:val>
                                        </p:tav>
                                      </p:tavLst>
                                    </p:anim>
                                    <p:animEffect transition="in" filter="fade">
                                      <p:cBhvr>
                                        <p:cTn id="35" dur="500"/>
                                        <p:tgtEl>
                                          <p:spTgt spid="37"/>
                                        </p:tgtEl>
                                      </p:cBhvr>
                                    </p:animEffect>
                                  </p:childTnLst>
                                </p:cTn>
                              </p:par>
                              <p:par>
                                <p:cTn id="36" presetID="10" presetClass="entr" presetSubtype="0" fill="hold" nodeType="withEffect">
                                  <p:stCondLst>
                                    <p:cond delay="10750"/>
                                  </p:stCondLst>
                                  <p:childTnLst>
                                    <p:set>
                                      <p:cBhvr>
                                        <p:cTn id="37" dur="1" fill="hold">
                                          <p:stCondLst>
                                            <p:cond delay="0"/>
                                          </p:stCondLst>
                                        </p:cTn>
                                        <p:tgtEl>
                                          <p:spTgt spid="98"/>
                                        </p:tgtEl>
                                        <p:attrNameLst>
                                          <p:attrName>style.visibility</p:attrName>
                                        </p:attrNameLst>
                                      </p:cBhvr>
                                      <p:to>
                                        <p:strVal val="visible"/>
                                      </p:to>
                                    </p:set>
                                    <p:animEffect transition="in" filter="fade">
                                      <p:cBhvr>
                                        <p:cTn id="38" dur="500"/>
                                        <p:tgtEl>
                                          <p:spTgt spid="98"/>
                                        </p:tgtEl>
                                      </p:cBhvr>
                                    </p:animEffect>
                                  </p:childTnLst>
                                </p:cTn>
                              </p:par>
                              <p:par>
                                <p:cTn id="39" presetID="10" presetClass="entr" presetSubtype="0" fill="hold" nodeType="withEffect">
                                  <p:stCondLst>
                                    <p:cond delay="11250"/>
                                  </p:stCondLst>
                                  <p:childTnLst>
                                    <p:set>
                                      <p:cBhvr>
                                        <p:cTn id="40" dur="1" fill="hold">
                                          <p:stCondLst>
                                            <p:cond delay="0"/>
                                          </p:stCondLst>
                                        </p:cTn>
                                        <p:tgtEl>
                                          <p:spTgt spid="99"/>
                                        </p:tgtEl>
                                        <p:attrNameLst>
                                          <p:attrName>style.visibility</p:attrName>
                                        </p:attrNameLst>
                                      </p:cBhvr>
                                      <p:to>
                                        <p:strVal val="visible"/>
                                      </p:to>
                                    </p:set>
                                    <p:animEffect transition="in" filter="fade">
                                      <p:cBhvr>
                                        <p:cTn id="41"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47"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12192000"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2"/>
          <p:cNvSpPr txBox="1"/>
          <p:nvPr/>
        </p:nvSpPr>
        <p:spPr>
          <a:xfrm>
            <a:off x="814641" y="1672389"/>
            <a:ext cx="4155305" cy="830997"/>
          </a:xfrm>
          <a:prstGeom prst="rect">
            <a:avLst/>
          </a:prstGeom>
          <a:noFill/>
        </p:spPr>
        <p:txBody>
          <a:bodyPr wrap="none" rtlCol="0">
            <a:spAutoFit/>
          </a:bodyPr>
          <a:lstStyle/>
          <a:p>
            <a:r>
              <a:rPr lang="en-US" altLang="zh-CN" sz="2400" b="1" dirty="0">
                <a:solidFill>
                  <a:srgbClr val="0197D6"/>
                </a:solidFill>
                <a:latin typeface="微软雅黑" panose="020B0503020204020204" pitchFamily="34" charset="-122"/>
                <a:ea typeface="微软雅黑" panose="020B0503020204020204" pitchFamily="34" charset="-122"/>
              </a:rPr>
              <a:t>1.</a:t>
            </a:r>
            <a:r>
              <a:rPr lang="zh-CN" altLang="en-US" sz="2400" b="1" dirty="0">
                <a:solidFill>
                  <a:srgbClr val="0197D6"/>
                </a:solidFill>
                <a:latin typeface="微软雅黑" panose="020B0503020204020204" pitchFamily="34" charset="-122"/>
                <a:ea typeface="微软雅黑" panose="020B0503020204020204" pitchFamily="34" charset="-122"/>
              </a:rPr>
              <a:t>牙齿是人体中最坚硬的器官</a:t>
            </a:r>
            <a:endParaRPr lang="en-US" altLang="zh-CN" sz="2400" b="1" dirty="0">
              <a:solidFill>
                <a:srgbClr val="0197D6"/>
              </a:solidFill>
              <a:latin typeface="微软雅黑" panose="020B0503020204020204" pitchFamily="34" charset="-122"/>
              <a:ea typeface="微软雅黑" panose="020B0503020204020204" pitchFamily="34" charset="-122"/>
            </a:endParaRPr>
          </a:p>
          <a:p>
            <a:endParaRPr lang="zh-CN" altLang="en-US" sz="2400" b="1" dirty="0">
              <a:solidFill>
                <a:srgbClr val="0197D6"/>
              </a:solidFill>
            </a:endParaRPr>
          </a:p>
        </p:txBody>
      </p:sp>
      <p:sp>
        <p:nvSpPr>
          <p:cNvPr id="21" name="矩形 1"/>
          <p:cNvSpPr>
            <a:spLocks noChangeArrowheads="1"/>
          </p:cNvSpPr>
          <p:nvPr/>
        </p:nvSpPr>
        <p:spPr bwMode="auto">
          <a:xfrm>
            <a:off x="530895" y="2172590"/>
            <a:ext cx="3533775" cy="336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分为牙冠、牙颈和牙根三部分</a:t>
            </a:r>
            <a:endParaRPr lang="zh-CN" altLang="zh-CN" sz="1200" dirty="0">
              <a:solidFill>
                <a:schemeClr val="tx1">
                  <a:lumMod val="85000"/>
                  <a:lumOff val="15000"/>
                </a:schemeClr>
              </a:solidFill>
              <a:latin typeface="微软雅黑" pitchFamily="34" charset="-122"/>
              <a:ea typeface="微软雅黑" pitchFamily="34" charset="-122"/>
            </a:endParaRPr>
          </a:p>
        </p:txBody>
      </p:sp>
      <p:sp>
        <p:nvSpPr>
          <p:cNvPr id="22" name="TextBox 3"/>
          <p:cNvSpPr txBox="1"/>
          <p:nvPr/>
        </p:nvSpPr>
        <p:spPr>
          <a:xfrm>
            <a:off x="8179691" y="3404708"/>
            <a:ext cx="4155305" cy="461665"/>
          </a:xfrm>
          <a:prstGeom prst="rect">
            <a:avLst/>
          </a:prstGeom>
          <a:noFill/>
        </p:spPr>
        <p:txBody>
          <a:bodyPr wrap="none" rtlCol="0">
            <a:spAutoFit/>
          </a:bodyPr>
          <a:lstStyle/>
          <a:p>
            <a:r>
              <a:rPr lang="en-US" altLang="zh-CN" sz="2400" b="1" dirty="0">
                <a:solidFill>
                  <a:srgbClr val="0197D6"/>
                </a:solidFill>
                <a:latin typeface="微软雅黑" panose="020B0503020204020204" pitchFamily="34" charset="-122"/>
                <a:ea typeface="微软雅黑" panose="020B0503020204020204" pitchFamily="34" charset="-122"/>
              </a:rPr>
              <a:t>2.</a:t>
            </a:r>
            <a:r>
              <a:rPr lang="zh-CN" altLang="en-US" sz="2400" b="1" dirty="0">
                <a:solidFill>
                  <a:srgbClr val="0197D6"/>
                </a:solidFill>
                <a:latin typeface="微软雅黑" panose="020B0503020204020204" pitchFamily="34" charset="-122"/>
                <a:ea typeface="微软雅黑" panose="020B0503020204020204" pitchFamily="34" charset="-122"/>
              </a:rPr>
              <a:t>牙齿是人体中最坚硬的器官</a:t>
            </a:r>
          </a:p>
        </p:txBody>
      </p:sp>
      <p:sp>
        <p:nvSpPr>
          <p:cNvPr id="23" name="矩形 1"/>
          <p:cNvSpPr>
            <a:spLocks noChangeArrowheads="1"/>
          </p:cNvSpPr>
          <p:nvPr/>
        </p:nvSpPr>
        <p:spPr bwMode="auto">
          <a:xfrm>
            <a:off x="8162425" y="4010915"/>
            <a:ext cx="3648075" cy="61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又分为牙釉质（珐琅质）、牙本质（象牙质）、牙髓（神经腺）等</a:t>
            </a:r>
          </a:p>
        </p:txBody>
      </p:sp>
      <p:grpSp>
        <p:nvGrpSpPr>
          <p:cNvPr id="24" name="组合 23"/>
          <p:cNvGrpSpPr/>
          <p:nvPr/>
        </p:nvGrpSpPr>
        <p:grpSpPr>
          <a:xfrm>
            <a:off x="4459850" y="607524"/>
            <a:ext cx="3200400" cy="991983"/>
            <a:chOff x="7146758" y="-991983"/>
            <a:chExt cx="3200400" cy="991983"/>
          </a:xfrm>
        </p:grpSpPr>
        <p:sp>
          <p:nvSpPr>
            <p:cNvPr id="25" name="任意多边形 24"/>
            <p:cNvSpPr/>
            <p:nvPr/>
          </p:nvSpPr>
          <p:spPr>
            <a:xfrm flipH="1" flipV="1">
              <a:off x="7146758" y="-991983"/>
              <a:ext cx="3200400" cy="991983"/>
            </a:xfrm>
            <a:custGeom>
              <a:avLst/>
              <a:gdLst>
                <a:gd name="connsiteX0" fmla="*/ 3200400 w 3200400"/>
                <a:gd name="connsiteY0" fmla="*/ 991983 h 991983"/>
                <a:gd name="connsiteX1" fmla="*/ 0 w 3200400"/>
                <a:gd name="connsiteY1" fmla="*/ 991983 h 991983"/>
                <a:gd name="connsiteX2" fmla="*/ 0 w 3200400"/>
                <a:gd name="connsiteY2" fmla="*/ 221962 h 991983"/>
                <a:gd name="connsiteX3" fmla="*/ 1465446 w 3200400"/>
                <a:gd name="connsiteY3" fmla="*/ 221962 h 991983"/>
                <a:gd name="connsiteX4" fmla="*/ 1594184 w 3200400"/>
                <a:gd name="connsiteY4" fmla="*/ 0 h 991983"/>
                <a:gd name="connsiteX5" fmla="*/ 1722922 w 3200400"/>
                <a:gd name="connsiteY5" fmla="*/ 221962 h 991983"/>
                <a:gd name="connsiteX6" fmla="*/ 3200400 w 3200400"/>
                <a:gd name="connsiteY6" fmla="*/ 221962 h 99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991983">
                  <a:moveTo>
                    <a:pt x="3200400" y="991983"/>
                  </a:moveTo>
                  <a:lnTo>
                    <a:pt x="0" y="991983"/>
                  </a:lnTo>
                  <a:lnTo>
                    <a:pt x="0" y="221962"/>
                  </a:lnTo>
                  <a:lnTo>
                    <a:pt x="1465446" y="221962"/>
                  </a:lnTo>
                  <a:lnTo>
                    <a:pt x="1594184" y="0"/>
                  </a:lnTo>
                  <a:lnTo>
                    <a:pt x="1722922" y="221962"/>
                  </a:lnTo>
                  <a:lnTo>
                    <a:pt x="3200400" y="221962"/>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TextBox 1"/>
            <p:cNvSpPr txBox="1"/>
            <p:nvPr/>
          </p:nvSpPr>
          <p:spPr>
            <a:xfrm>
              <a:off x="7269910" y="-932827"/>
              <a:ext cx="3057247" cy="584775"/>
            </a:xfrm>
            <a:prstGeom prst="rect">
              <a:avLst/>
            </a:prstGeom>
            <a:noFill/>
          </p:spPr>
          <p:txBody>
            <a:bodyPr wrap="none" rtlCol="0">
              <a:spAutoFit/>
            </a:bodyPr>
            <a:lstStyle/>
            <a:p>
              <a:r>
                <a:rPr lang="zh-CN" altLang="en-US" sz="3200" b="1" dirty="0">
                  <a:solidFill>
                    <a:schemeClr val="bg1"/>
                  </a:solidFill>
                  <a:latin typeface="微软雅黑" panose="020B0503020204020204" pitchFamily="34" charset="-122"/>
                  <a:ea typeface="微软雅黑" panose="020B0503020204020204" pitchFamily="34" charset="-122"/>
                </a:rPr>
                <a:t>牙齿分为几部分</a:t>
              </a:r>
              <a:endParaRPr lang="zh-CN" altLang="en-US" dirty="0">
                <a:solidFill>
                  <a:schemeClr val="bg1"/>
                </a:solidFill>
              </a:endParaRPr>
            </a:p>
          </p:txBody>
        </p:sp>
      </p:grpSp>
      <p:cxnSp>
        <p:nvCxnSpPr>
          <p:cNvPr id="27" name="直接连接符 26"/>
          <p:cNvCxnSpPr/>
          <p:nvPr/>
        </p:nvCxnSpPr>
        <p:spPr>
          <a:xfrm>
            <a:off x="7772401" y="3949367"/>
            <a:ext cx="4174959" cy="0"/>
          </a:xfrm>
          <a:prstGeom prst="line">
            <a:avLst/>
          </a:prstGeom>
          <a:ln w="15875">
            <a:solidFill>
              <a:schemeClr val="bg2">
                <a:lumMod val="9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320842" y="3957388"/>
            <a:ext cx="4174959" cy="0"/>
          </a:xfrm>
          <a:prstGeom prst="line">
            <a:avLst/>
          </a:prstGeom>
          <a:ln w="15875">
            <a:solidFill>
              <a:schemeClr val="bg2">
                <a:lumMod val="9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9" name="任意多边形 28"/>
          <p:cNvSpPr/>
          <p:nvPr/>
        </p:nvSpPr>
        <p:spPr>
          <a:xfrm>
            <a:off x="0" y="6023466"/>
            <a:ext cx="12192000" cy="904875"/>
          </a:xfrm>
          <a:custGeom>
            <a:avLst/>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rgbClr val="7FCE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0" y="6250161"/>
            <a:ext cx="12192000" cy="904875"/>
          </a:xfrm>
          <a:custGeom>
            <a:avLst/>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rgbClr val="019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3" name="图片 32">
            <a:extLst>
              <a:ext uri="{FF2B5EF4-FFF2-40B4-BE49-F238E27FC236}">
                <a16:creationId xmlns:a16="http://schemas.microsoft.com/office/drawing/2014/main" id="{AB01C339-62AA-4190-9034-17C0A5ACBF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3914" y="2213482"/>
            <a:ext cx="4361283" cy="3871898"/>
          </a:xfrm>
          <a:prstGeom prst="rect">
            <a:avLst/>
          </a:prstGeom>
        </p:spPr>
      </p:pic>
      <p:pic>
        <p:nvPicPr>
          <p:cNvPr id="37" name="图片 36">
            <a:extLst>
              <a:ext uri="{FF2B5EF4-FFF2-40B4-BE49-F238E27FC236}">
                <a16:creationId xmlns:a16="http://schemas.microsoft.com/office/drawing/2014/main" id="{8EBFD79B-A17C-4547-BA00-6550581AED4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46960" y="305970"/>
            <a:ext cx="3200400" cy="1635041"/>
          </a:xfrm>
          <a:prstGeom prst="rect">
            <a:avLst/>
          </a:prstGeom>
        </p:spPr>
      </p:pic>
    </p:spTree>
    <p:extLst>
      <p:ext uri="{BB962C8B-B14F-4D97-AF65-F5344CB8AC3E}">
        <p14:creationId xmlns:p14="http://schemas.microsoft.com/office/powerpoint/2010/main" val="2833504672"/>
      </p:ext>
    </p:extLst>
  </p:cSld>
  <p:clrMapOvr>
    <a:masterClrMapping/>
  </p:clrMapOvr>
  <mc:AlternateContent xmlns:mc="http://schemas.openxmlformats.org/markup-compatibility/2006" xmlns:p14="http://schemas.microsoft.com/office/powerpoint/2010/main">
    <mc:Choice Requires="p14">
      <p:transition spd="slow" p14:dur="2500" advTm="4000">
        <p:fade/>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500"/>
                                        <p:tgtEl>
                                          <p:spTgt spid="29"/>
                                        </p:tgtEl>
                                      </p:cBhvr>
                                    </p:animEffect>
                                    <p:anim calcmode="lin" valueType="num">
                                      <p:cBhvr>
                                        <p:cTn id="8" dur="1500" fill="hold"/>
                                        <p:tgtEl>
                                          <p:spTgt spid="29"/>
                                        </p:tgtEl>
                                        <p:attrNameLst>
                                          <p:attrName>ppt_x</p:attrName>
                                        </p:attrNameLst>
                                      </p:cBhvr>
                                      <p:tavLst>
                                        <p:tav tm="0">
                                          <p:val>
                                            <p:strVal val="#ppt_x"/>
                                          </p:val>
                                        </p:tav>
                                        <p:tav tm="100000">
                                          <p:val>
                                            <p:strVal val="#ppt_x"/>
                                          </p:val>
                                        </p:tav>
                                      </p:tavLst>
                                    </p:anim>
                                    <p:anim calcmode="lin" valueType="num">
                                      <p:cBhvr>
                                        <p:cTn id="9" dur="15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250"/>
                                        <p:tgtEl>
                                          <p:spTgt spid="30"/>
                                        </p:tgtEl>
                                      </p:cBhvr>
                                    </p:animEffect>
                                    <p:anim calcmode="lin" valueType="num">
                                      <p:cBhvr>
                                        <p:cTn id="13" dur="1250" fill="hold"/>
                                        <p:tgtEl>
                                          <p:spTgt spid="30"/>
                                        </p:tgtEl>
                                        <p:attrNameLst>
                                          <p:attrName>ppt_x</p:attrName>
                                        </p:attrNameLst>
                                      </p:cBhvr>
                                      <p:tavLst>
                                        <p:tav tm="0">
                                          <p:val>
                                            <p:strVal val="#ppt_x"/>
                                          </p:val>
                                        </p:tav>
                                        <p:tav tm="100000">
                                          <p:val>
                                            <p:strVal val="#ppt_x"/>
                                          </p:val>
                                        </p:tav>
                                      </p:tavLst>
                                    </p:anim>
                                    <p:anim calcmode="lin" valueType="num">
                                      <p:cBhvr>
                                        <p:cTn id="14" dur="1250" fill="hold"/>
                                        <p:tgtEl>
                                          <p:spTgt spid="3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350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par>
                                <p:cTn id="20" presetID="22" presetClass="entr" presetSubtype="8" fill="hold" nodeType="withEffect">
                                  <p:stCondLst>
                                    <p:cond delay="450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par>
                                <p:cTn id="23" presetID="10" presetClass="entr" presetSubtype="0" fill="hold" grpId="0" nodeType="withEffect">
                                  <p:stCondLst>
                                    <p:cond delay="5000"/>
                                  </p:stCondLst>
                                  <p:iterate type="lt">
                                    <p:tmPct val="10000"/>
                                  </p:iterate>
                                  <p:childTnLst>
                                    <p:set>
                                      <p:cBhvr>
                                        <p:cTn id="24" dur="1" fill="hold">
                                          <p:stCondLst>
                                            <p:cond delay="0"/>
                                          </p:stCondLst>
                                        </p:cTn>
                                        <p:tgtEl>
                                          <p:spTgt spid="20"/>
                                        </p:tgtEl>
                                        <p:attrNameLst>
                                          <p:attrName>style.visibility</p:attrName>
                                        </p:attrNameLst>
                                      </p:cBhvr>
                                      <p:to>
                                        <p:strVal val="visible"/>
                                      </p:to>
                                    </p:set>
                                    <p:animEffect transition="in" filter="fade">
                                      <p:cBhvr>
                                        <p:cTn id="25" dur="750"/>
                                        <p:tgtEl>
                                          <p:spTgt spid="20"/>
                                        </p:tgtEl>
                                      </p:cBhvr>
                                    </p:animEffect>
                                  </p:childTnLst>
                                </p:cTn>
                              </p:par>
                              <p:par>
                                <p:cTn id="26" presetID="10" presetClass="entr" presetSubtype="0" fill="hold" grpId="0" nodeType="withEffect">
                                  <p:stCondLst>
                                    <p:cond delay="5750"/>
                                  </p:stCondLst>
                                  <p:iterate type="wd">
                                    <p:tmPct val="4000"/>
                                  </p:iterate>
                                  <p:childTnLst>
                                    <p:set>
                                      <p:cBhvr>
                                        <p:cTn id="27" dur="1" fill="hold">
                                          <p:stCondLst>
                                            <p:cond delay="0"/>
                                          </p:stCondLst>
                                        </p:cTn>
                                        <p:tgtEl>
                                          <p:spTgt spid="21"/>
                                        </p:tgtEl>
                                        <p:attrNameLst>
                                          <p:attrName>style.visibility</p:attrName>
                                        </p:attrNameLst>
                                      </p:cBhvr>
                                      <p:to>
                                        <p:strVal val="visible"/>
                                      </p:to>
                                    </p:set>
                                    <p:animEffect transition="in" filter="fade">
                                      <p:cBhvr>
                                        <p:cTn id="28" dur="1250"/>
                                        <p:tgtEl>
                                          <p:spTgt spid="21"/>
                                        </p:tgtEl>
                                      </p:cBhvr>
                                    </p:animEffect>
                                  </p:childTnLst>
                                </p:cTn>
                              </p:par>
                              <p:par>
                                <p:cTn id="29" presetID="22" presetClass="entr" presetSubtype="8" fill="hold" nodeType="withEffect">
                                  <p:stCondLst>
                                    <p:cond delay="8250"/>
                                  </p:stCondLst>
                                  <p:childTnLst>
                                    <p:set>
                                      <p:cBhvr>
                                        <p:cTn id="30" dur="1" fill="hold">
                                          <p:stCondLst>
                                            <p:cond delay="0"/>
                                          </p:stCondLst>
                                        </p:cTn>
                                        <p:tgtEl>
                                          <p:spTgt spid="27"/>
                                        </p:tgtEl>
                                        <p:attrNameLst>
                                          <p:attrName>style.visibility</p:attrName>
                                        </p:attrNameLst>
                                      </p:cBhvr>
                                      <p:to>
                                        <p:strVal val="visible"/>
                                      </p:to>
                                    </p:set>
                                    <p:animEffect transition="in" filter="wipe(left)">
                                      <p:cBhvr>
                                        <p:cTn id="31" dur="500"/>
                                        <p:tgtEl>
                                          <p:spTgt spid="27"/>
                                        </p:tgtEl>
                                      </p:cBhvr>
                                    </p:animEffect>
                                  </p:childTnLst>
                                </p:cTn>
                              </p:par>
                              <p:par>
                                <p:cTn id="32" presetID="10" presetClass="entr" presetSubtype="0" fill="hold" grpId="0" nodeType="withEffect">
                                  <p:stCondLst>
                                    <p:cond delay="8750"/>
                                  </p:stCondLst>
                                  <p:iterate type="lt">
                                    <p:tmPct val="10000"/>
                                  </p:iterate>
                                  <p:childTnLst>
                                    <p:set>
                                      <p:cBhvr>
                                        <p:cTn id="33" dur="1" fill="hold">
                                          <p:stCondLst>
                                            <p:cond delay="0"/>
                                          </p:stCondLst>
                                        </p:cTn>
                                        <p:tgtEl>
                                          <p:spTgt spid="22"/>
                                        </p:tgtEl>
                                        <p:attrNameLst>
                                          <p:attrName>style.visibility</p:attrName>
                                        </p:attrNameLst>
                                      </p:cBhvr>
                                      <p:to>
                                        <p:strVal val="visible"/>
                                      </p:to>
                                    </p:set>
                                    <p:animEffect transition="in" filter="fade">
                                      <p:cBhvr>
                                        <p:cTn id="34" dur="750"/>
                                        <p:tgtEl>
                                          <p:spTgt spid="22"/>
                                        </p:tgtEl>
                                      </p:cBhvr>
                                    </p:animEffect>
                                  </p:childTnLst>
                                </p:cTn>
                              </p:par>
                              <p:par>
                                <p:cTn id="35" presetID="10" presetClass="entr" presetSubtype="0" fill="hold" grpId="0" nodeType="withEffect">
                                  <p:stCondLst>
                                    <p:cond delay="10000"/>
                                  </p:stCondLst>
                                  <p:iterate type="wd">
                                    <p:tmPct val="4000"/>
                                  </p:iterate>
                                  <p:childTnLst>
                                    <p:set>
                                      <p:cBhvr>
                                        <p:cTn id="36" dur="1" fill="hold">
                                          <p:stCondLst>
                                            <p:cond delay="0"/>
                                          </p:stCondLst>
                                        </p:cTn>
                                        <p:tgtEl>
                                          <p:spTgt spid="23"/>
                                        </p:tgtEl>
                                        <p:attrNameLst>
                                          <p:attrName>style.visibility</p:attrName>
                                        </p:attrNameLst>
                                      </p:cBhvr>
                                      <p:to>
                                        <p:strVal val="visible"/>
                                      </p:to>
                                    </p:set>
                                    <p:animEffect transition="in" filter="fade">
                                      <p:cBhvr>
                                        <p:cTn id="37" dur="12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9" grpId="0" animBg="1"/>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12192000"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p:cNvGrpSpPr/>
          <p:nvPr/>
        </p:nvGrpSpPr>
        <p:grpSpPr>
          <a:xfrm>
            <a:off x="4459850" y="607524"/>
            <a:ext cx="3200400" cy="991983"/>
            <a:chOff x="7146758" y="-991983"/>
            <a:chExt cx="3200400" cy="991983"/>
          </a:xfrm>
        </p:grpSpPr>
        <p:sp>
          <p:nvSpPr>
            <p:cNvPr id="25" name="任意多边形 24"/>
            <p:cNvSpPr/>
            <p:nvPr/>
          </p:nvSpPr>
          <p:spPr>
            <a:xfrm flipH="1" flipV="1">
              <a:off x="7146758" y="-991983"/>
              <a:ext cx="3200400" cy="991983"/>
            </a:xfrm>
            <a:custGeom>
              <a:avLst/>
              <a:gdLst>
                <a:gd name="connsiteX0" fmla="*/ 3200400 w 3200400"/>
                <a:gd name="connsiteY0" fmla="*/ 991983 h 991983"/>
                <a:gd name="connsiteX1" fmla="*/ 0 w 3200400"/>
                <a:gd name="connsiteY1" fmla="*/ 991983 h 991983"/>
                <a:gd name="connsiteX2" fmla="*/ 0 w 3200400"/>
                <a:gd name="connsiteY2" fmla="*/ 221962 h 991983"/>
                <a:gd name="connsiteX3" fmla="*/ 1465446 w 3200400"/>
                <a:gd name="connsiteY3" fmla="*/ 221962 h 991983"/>
                <a:gd name="connsiteX4" fmla="*/ 1594184 w 3200400"/>
                <a:gd name="connsiteY4" fmla="*/ 0 h 991983"/>
                <a:gd name="connsiteX5" fmla="*/ 1722922 w 3200400"/>
                <a:gd name="connsiteY5" fmla="*/ 221962 h 991983"/>
                <a:gd name="connsiteX6" fmla="*/ 3200400 w 3200400"/>
                <a:gd name="connsiteY6" fmla="*/ 221962 h 99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991983">
                  <a:moveTo>
                    <a:pt x="3200400" y="991983"/>
                  </a:moveTo>
                  <a:lnTo>
                    <a:pt x="0" y="991983"/>
                  </a:lnTo>
                  <a:lnTo>
                    <a:pt x="0" y="221962"/>
                  </a:lnTo>
                  <a:lnTo>
                    <a:pt x="1465446" y="221962"/>
                  </a:lnTo>
                  <a:lnTo>
                    <a:pt x="1594184" y="0"/>
                  </a:lnTo>
                  <a:lnTo>
                    <a:pt x="1722922" y="221962"/>
                  </a:lnTo>
                  <a:lnTo>
                    <a:pt x="3200400" y="221962"/>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TextBox 1"/>
            <p:cNvSpPr txBox="1"/>
            <p:nvPr/>
          </p:nvSpPr>
          <p:spPr>
            <a:xfrm>
              <a:off x="7269910" y="-932827"/>
              <a:ext cx="3057247" cy="584775"/>
            </a:xfrm>
            <a:prstGeom prst="rect">
              <a:avLst/>
            </a:prstGeom>
            <a:noFill/>
          </p:spPr>
          <p:txBody>
            <a:bodyPr wrap="none" rtlCol="0">
              <a:spAutoFit/>
            </a:bodyPr>
            <a:lstStyle/>
            <a:p>
              <a:r>
                <a:rPr lang="zh-CN" altLang="en-US" sz="3200" b="1" dirty="0">
                  <a:solidFill>
                    <a:schemeClr val="bg1"/>
                  </a:solidFill>
                  <a:latin typeface="微软雅黑" panose="020B0503020204020204" pitchFamily="34" charset="-122"/>
                  <a:ea typeface="微软雅黑" panose="020B0503020204020204" pitchFamily="34" charset="-122"/>
                </a:rPr>
                <a:t>牙齿分为几部分</a:t>
              </a:r>
              <a:endParaRPr lang="zh-CN" altLang="en-US" dirty="0">
                <a:solidFill>
                  <a:schemeClr val="bg1"/>
                </a:solidFill>
              </a:endParaRPr>
            </a:p>
          </p:txBody>
        </p:sp>
      </p:grpSp>
      <p:sp>
        <p:nvSpPr>
          <p:cNvPr id="29" name="任意多边形 28"/>
          <p:cNvSpPr/>
          <p:nvPr/>
        </p:nvSpPr>
        <p:spPr>
          <a:xfrm>
            <a:off x="0" y="6023466"/>
            <a:ext cx="12192000" cy="904875"/>
          </a:xfrm>
          <a:custGeom>
            <a:avLst/>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rgbClr val="7FCE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0" y="6250161"/>
            <a:ext cx="12192000" cy="904875"/>
          </a:xfrm>
          <a:custGeom>
            <a:avLst/>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rgbClr val="019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7" name="图片 36">
            <a:extLst>
              <a:ext uri="{FF2B5EF4-FFF2-40B4-BE49-F238E27FC236}">
                <a16:creationId xmlns:a16="http://schemas.microsoft.com/office/drawing/2014/main" id="{8EBFD79B-A17C-4547-BA00-6550581AED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46960" y="305970"/>
            <a:ext cx="3200400" cy="1635041"/>
          </a:xfrm>
          <a:prstGeom prst="rect">
            <a:avLst/>
          </a:prstGeom>
        </p:spPr>
      </p:pic>
      <p:grpSp>
        <p:nvGrpSpPr>
          <p:cNvPr id="17" name="组合 16">
            <a:extLst>
              <a:ext uri="{FF2B5EF4-FFF2-40B4-BE49-F238E27FC236}">
                <a16:creationId xmlns:a16="http://schemas.microsoft.com/office/drawing/2014/main" id="{8E6EB399-0D4D-4145-BB8F-35698E50A594}"/>
              </a:ext>
            </a:extLst>
          </p:cNvPr>
          <p:cNvGrpSpPr/>
          <p:nvPr/>
        </p:nvGrpSpPr>
        <p:grpSpPr>
          <a:xfrm>
            <a:off x="3520787" y="2870624"/>
            <a:ext cx="2898437" cy="2473006"/>
            <a:chOff x="3520786" y="2870624"/>
            <a:chExt cx="2898437" cy="2473006"/>
          </a:xfrm>
        </p:grpSpPr>
        <p:sp>
          <p:nvSpPr>
            <p:cNvPr id="18" name="任意多边形 50">
              <a:extLst>
                <a:ext uri="{FF2B5EF4-FFF2-40B4-BE49-F238E27FC236}">
                  <a16:creationId xmlns:a16="http://schemas.microsoft.com/office/drawing/2014/main" id="{434DC98E-DF77-4BEE-BD12-87798D252F5A}"/>
                </a:ext>
              </a:extLst>
            </p:cNvPr>
            <p:cNvSpPr/>
            <p:nvPr/>
          </p:nvSpPr>
          <p:spPr>
            <a:xfrm>
              <a:off x="5769431" y="3955990"/>
              <a:ext cx="649792" cy="971680"/>
            </a:xfrm>
            <a:custGeom>
              <a:avLst/>
              <a:gdLst>
                <a:gd name="connsiteX0" fmla="*/ 6764 w 649792"/>
                <a:gd name="connsiteY0" fmla="*/ 0 h 971680"/>
                <a:gd name="connsiteX1" fmla="*/ 74018 w 649792"/>
                <a:gd name="connsiteY1" fmla="*/ 17293 h 971680"/>
                <a:gd name="connsiteX2" fmla="*/ 327408 w 649792"/>
                <a:gd name="connsiteY2" fmla="*/ 42837 h 971680"/>
                <a:gd name="connsiteX3" fmla="*/ 580798 w 649792"/>
                <a:gd name="connsiteY3" fmla="*/ 17293 h 971680"/>
                <a:gd name="connsiteX4" fmla="*/ 643218 w 649792"/>
                <a:gd name="connsiteY4" fmla="*/ 1243 h 971680"/>
                <a:gd name="connsiteX5" fmla="*/ 643301 w 649792"/>
                <a:gd name="connsiteY5" fmla="*/ 1788 h 971680"/>
                <a:gd name="connsiteX6" fmla="*/ 649792 w 649792"/>
                <a:gd name="connsiteY6" fmla="*/ 130340 h 971680"/>
                <a:gd name="connsiteX7" fmla="*/ 362686 w 649792"/>
                <a:gd name="connsiteY7" fmla="*/ 930100 h 971680"/>
                <a:gd name="connsiteX8" fmla="*/ 324896 w 649792"/>
                <a:gd name="connsiteY8" fmla="*/ 971680 h 971680"/>
                <a:gd name="connsiteX9" fmla="*/ 287106 w 649792"/>
                <a:gd name="connsiteY9" fmla="*/ 930100 h 971680"/>
                <a:gd name="connsiteX10" fmla="*/ 0 w 649792"/>
                <a:gd name="connsiteY10" fmla="*/ 130340 h 971680"/>
                <a:gd name="connsiteX11" fmla="*/ 6491 w 649792"/>
                <a:gd name="connsiteY11" fmla="*/ 1788 h 971680"/>
                <a:gd name="connsiteX12" fmla="*/ 6764 w 649792"/>
                <a:gd name="connsiteY12" fmla="*/ 0 h 97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9792" h="971680">
                  <a:moveTo>
                    <a:pt x="6764" y="0"/>
                  </a:moveTo>
                  <a:lnTo>
                    <a:pt x="74018" y="17293"/>
                  </a:lnTo>
                  <a:cubicBezTo>
                    <a:pt x="155866" y="34042"/>
                    <a:pt x="240610" y="42837"/>
                    <a:pt x="327408" y="42837"/>
                  </a:cubicBezTo>
                  <a:cubicBezTo>
                    <a:pt x="414207" y="42837"/>
                    <a:pt x="498951" y="34042"/>
                    <a:pt x="580798" y="17293"/>
                  </a:cubicBezTo>
                  <a:lnTo>
                    <a:pt x="643218" y="1243"/>
                  </a:lnTo>
                  <a:lnTo>
                    <a:pt x="643301" y="1788"/>
                  </a:lnTo>
                  <a:cubicBezTo>
                    <a:pt x="647593" y="44055"/>
                    <a:pt x="649792" y="86941"/>
                    <a:pt x="649792" y="130340"/>
                  </a:cubicBezTo>
                  <a:cubicBezTo>
                    <a:pt x="649792" y="434135"/>
                    <a:pt x="542047" y="712764"/>
                    <a:pt x="362686" y="930100"/>
                  </a:cubicBezTo>
                  <a:lnTo>
                    <a:pt x="324896" y="971680"/>
                  </a:lnTo>
                  <a:lnTo>
                    <a:pt x="287106" y="930100"/>
                  </a:lnTo>
                  <a:cubicBezTo>
                    <a:pt x="107745" y="712764"/>
                    <a:pt x="0" y="434135"/>
                    <a:pt x="0" y="130340"/>
                  </a:cubicBezTo>
                  <a:cubicBezTo>
                    <a:pt x="0" y="86941"/>
                    <a:pt x="2199" y="44055"/>
                    <a:pt x="6491" y="1788"/>
                  </a:cubicBezTo>
                  <a:lnTo>
                    <a:pt x="6764" y="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15">
              <a:extLst>
                <a:ext uri="{FF2B5EF4-FFF2-40B4-BE49-F238E27FC236}">
                  <a16:creationId xmlns:a16="http://schemas.microsoft.com/office/drawing/2014/main" id="{7360EAA6-524D-4AC9-970A-8A989193A87B}"/>
                </a:ext>
              </a:extLst>
            </p:cNvPr>
            <p:cNvSpPr/>
            <p:nvPr/>
          </p:nvSpPr>
          <p:spPr>
            <a:xfrm>
              <a:off x="3520786" y="2870624"/>
              <a:ext cx="2573541" cy="2473006"/>
            </a:xfrm>
            <a:custGeom>
              <a:avLst/>
              <a:gdLst>
                <a:gd name="connsiteX0" fmla="*/ 1325327 w 2573541"/>
                <a:gd name="connsiteY0" fmla="*/ 0 h 2473006"/>
                <a:gd name="connsiteX1" fmla="*/ 1344297 w 2573541"/>
                <a:gd name="connsiteY1" fmla="*/ 124293 h 2473006"/>
                <a:gd name="connsiteX2" fmla="*/ 2202170 w 2573541"/>
                <a:gd name="connsiteY2" fmla="*/ 1071677 h 2473006"/>
                <a:gd name="connsiteX3" fmla="*/ 2255409 w 2573541"/>
                <a:gd name="connsiteY3" fmla="*/ 1085366 h 2473006"/>
                <a:gd name="connsiteX4" fmla="*/ 2255136 w 2573541"/>
                <a:gd name="connsiteY4" fmla="*/ 1087154 h 2473006"/>
                <a:gd name="connsiteX5" fmla="*/ 2248645 w 2573541"/>
                <a:gd name="connsiteY5" fmla="*/ 1215706 h 2473006"/>
                <a:gd name="connsiteX6" fmla="*/ 2535751 w 2573541"/>
                <a:gd name="connsiteY6" fmla="*/ 2015466 h 2473006"/>
                <a:gd name="connsiteX7" fmla="*/ 2573541 w 2573541"/>
                <a:gd name="connsiteY7" fmla="*/ 2057046 h 2473006"/>
                <a:gd name="connsiteX8" fmla="*/ 2530183 w 2573541"/>
                <a:gd name="connsiteY8" fmla="*/ 2104752 h 2473006"/>
                <a:gd name="connsiteX9" fmla="*/ 1641137 w 2573541"/>
                <a:gd name="connsiteY9" fmla="*/ 2473006 h 2473006"/>
                <a:gd name="connsiteX10" fmla="*/ 383837 w 2573541"/>
                <a:gd name="connsiteY10" fmla="*/ 1215706 h 2473006"/>
                <a:gd name="connsiteX11" fmla="*/ 388135 w 2573541"/>
                <a:gd name="connsiteY11" fmla="*/ 1110994 h 2473006"/>
                <a:gd name="connsiteX12" fmla="*/ 393811 w 2573541"/>
                <a:gd name="connsiteY12" fmla="*/ 1065144 h 2473006"/>
                <a:gd name="connsiteX13" fmla="*/ 0 w 2573541"/>
                <a:gd name="connsiteY13" fmla="*/ 775445 h 2473006"/>
                <a:gd name="connsiteX14" fmla="*/ 483146 w 2573541"/>
                <a:gd name="connsiteY14" fmla="*/ 735105 h 2473006"/>
                <a:gd name="connsiteX15" fmla="*/ 528407 w 2573541"/>
                <a:gd name="connsiteY15" fmla="*/ 629812 h 2473006"/>
                <a:gd name="connsiteX16" fmla="*/ 1267254 w 2573541"/>
                <a:gd name="connsiteY16" fmla="*/ 14932 h 247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73541" h="2473006">
                  <a:moveTo>
                    <a:pt x="1325327" y="0"/>
                  </a:moveTo>
                  <a:lnTo>
                    <a:pt x="1344297" y="124293"/>
                  </a:lnTo>
                  <a:cubicBezTo>
                    <a:pt x="1436413" y="574453"/>
                    <a:pt x="1769103" y="936979"/>
                    <a:pt x="2202170" y="1071677"/>
                  </a:cubicBezTo>
                  <a:lnTo>
                    <a:pt x="2255409" y="1085366"/>
                  </a:lnTo>
                  <a:lnTo>
                    <a:pt x="2255136" y="1087154"/>
                  </a:lnTo>
                  <a:cubicBezTo>
                    <a:pt x="2250844" y="1129421"/>
                    <a:pt x="2248645" y="1172307"/>
                    <a:pt x="2248645" y="1215706"/>
                  </a:cubicBezTo>
                  <a:cubicBezTo>
                    <a:pt x="2248645" y="1519501"/>
                    <a:pt x="2356390" y="1798130"/>
                    <a:pt x="2535751" y="2015466"/>
                  </a:cubicBezTo>
                  <a:lnTo>
                    <a:pt x="2573541" y="2057046"/>
                  </a:lnTo>
                  <a:lnTo>
                    <a:pt x="2530183" y="2104752"/>
                  </a:lnTo>
                  <a:cubicBezTo>
                    <a:pt x="2302656" y="2332278"/>
                    <a:pt x="1988331" y="2473006"/>
                    <a:pt x="1641137" y="2473006"/>
                  </a:cubicBezTo>
                  <a:cubicBezTo>
                    <a:pt x="946749" y="2473006"/>
                    <a:pt x="383837" y="1910094"/>
                    <a:pt x="383837" y="1215706"/>
                  </a:cubicBezTo>
                  <a:cubicBezTo>
                    <a:pt x="383837" y="1180444"/>
                    <a:pt x="385289" y="1145521"/>
                    <a:pt x="388135" y="1110994"/>
                  </a:cubicBezTo>
                  <a:lnTo>
                    <a:pt x="393811" y="1065144"/>
                  </a:lnTo>
                  <a:lnTo>
                    <a:pt x="0" y="775445"/>
                  </a:lnTo>
                  <a:lnTo>
                    <a:pt x="483146" y="735105"/>
                  </a:lnTo>
                  <a:lnTo>
                    <a:pt x="528407" y="629812"/>
                  </a:lnTo>
                  <a:cubicBezTo>
                    <a:pt x="682260" y="338217"/>
                    <a:pt x="947375" y="114425"/>
                    <a:pt x="1267254" y="14932"/>
                  </a:cubicBezTo>
                  <a:close/>
                </a:path>
              </a:pathLst>
            </a:custGeom>
            <a:solidFill>
              <a:srgbClr val="FEE00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34" name="任意多边形 112">
            <a:extLst>
              <a:ext uri="{FF2B5EF4-FFF2-40B4-BE49-F238E27FC236}">
                <a16:creationId xmlns:a16="http://schemas.microsoft.com/office/drawing/2014/main" id="{E8DB8734-8E01-4D7C-A22B-008597C82C46}"/>
              </a:ext>
            </a:extLst>
          </p:cNvPr>
          <p:cNvSpPr/>
          <p:nvPr/>
        </p:nvSpPr>
        <p:spPr>
          <a:xfrm>
            <a:off x="6094329" y="2871868"/>
            <a:ext cx="2537345" cy="2471763"/>
          </a:xfrm>
          <a:custGeom>
            <a:avLst/>
            <a:gdLst>
              <a:gd name="connsiteX0" fmla="*/ 1253048 w 2537345"/>
              <a:gd name="connsiteY0" fmla="*/ 0 h 2471763"/>
              <a:gd name="connsiteX1" fmla="*/ 1306287 w 2537345"/>
              <a:gd name="connsiteY1" fmla="*/ 13689 h 2471763"/>
              <a:gd name="connsiteX2" fmla="*/ 2189704 w 2537345"/>
              <a:gd name="connsiteY2" fmla="*/ 1214463 h 2471763"/>
              <a:gd name="connsiteX3" fmla="*/ 2183213 w 2537345"/>
              <a:gd name="connsiteY3" fmla="*/ 1343015 h 2471763"/>
              <a:gd name="connsiteX4" fmla="*/ 2169459 w 2537345"/>
              <a:gd name="connsiteY4" fmla="*/ 1433136 h 2471763"/>
              <a:gd name="connsiteX5" fmla="*/ 2537345 w 2537345"/>
              <a:gd name="connsiteY5" fmla="*/ 1737344 h 2471763"/>
              <a:gd name="connsiteX6" fmla="*/ 2068763 w 2537345"/>
              <a:gd name="connsiteY6" fmla="*/ 1749814 h 2471763"/>
              <a:gd name="connsiteX7" fmla="*/ 2037955 w 2537345"/>
              <a:gd name="connsiteY7" fmla="*/ 1813767 h 2471763"/>
              <a:gd name="connsiteX8" fmla="*/ 932404 w 2537345"/>
              <a:gd name="connsiteY8" fmla="*/ 2471763 h 2471763"/>
              <a:gd name="connsiteX9" fmla="*/ 43359 w 2537345"/>
              <a:gd name="connsiteY9" fmla="*/ 2103509 h 2471763"/>
              <a:gd name="connsiteX10" fmla="*/ 0 w 2537345"/>
              <a:gd name="connsiteY10" fmla="*/ 2055803 h 2471763"/>
              <a:gd name="connsiteX11" fmla="*/ 37790 w 2537345"/>
              <a:gd name="connsiteY11" fmla="*/ 2014223 h 2471763"/>
              <a:gd name="connsiteX12" fmla="*/ 324896 w 2537345"/>
              <a:gd name="connsiteY12" fmla="*/ 1214463 h 2471763"/>
              <a:gd name="connsiteX13" fmla="*/ 318405 w 2537345"/>
              <a:gd name="connsiteY13" fmla="*/ 1085911 h 2471763"/>
              <a:gd name="connsiteX14" fmla="*/ 318322 w 2537345"/>
              <a:gd name="connsiteY14" fmla="*/ 1085366 h 2471763"/>
              <a:gd name="connsiteX15" fmla="*/ 376395 w 2537345"/>
              <a:gd name="connsiteY15" fmla="*/ 1070434 h 2471763"/>
              <a:gd name="connsiteX16" fmla="*/ 1234268 w 2537345"/>
              <a:gd name="connsiteY16" fmla="*/ 123050 h 247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37345" h="2471763">
                <a:moveTo>
                  <a:pt x="1253048" y="0"/>
                </a:moveTo>
                <a:lnTo>
                  <a:pt x="1306287" y="13689"/>
                </a:lnTo>
                <a:cubicBezTo>
                  <a:pt x="1818094" y="172877"/>
                  <a:pt x="2189704" y="650273"/>
                  <a:pt x="2189704" y="1214463"/>
                </a:cubicBezTo>
                <a:cubicBezTo>
                  <a:pt x="2189704" y="1257862"/>
                  <a:pt x="2187505" y="1300748"/>
                  <a:pt x="2183213" y="1343015"/>
                </a:cubicBezTo>
                <a:lnTo>
                  <a:pt x="2169459" y="1433136"/>
                </a:lnTo>
                <a:lnTo>
                  <a:pt x="2537345" y="1737344"/>
                </a:lnTo>
                <a:lnTo>
                  <a:pt x="2068763" y="1749814"/>
                </a:lnTo>
                <a:lnTo>
                  <a:pt x="2037955" y="1813767"/>
                </a:lnTo>
                <a:cubicBezTo>
                  <a:pt x="1825045" y="2205699"/>
                  <a:pt x="1409796" y="2471763"/>
                  <a:pt x="932404" y="2471763"/>
                </a:cubicBezTo>
                <a:cubicBezTo>
                  <a:pt x="585210" y="2471763"/>
                  <a:pt x="270885" y="2331035"/>
                  <a:pt x="43359" y="2103509"/>
                </a:cubicBezTo>
                <a:lnTo>
                  <a:pt x="0" y="2055803"/>
                </a:lnTo>
                <a:lnTo>
                  <a:pt x="37790" y="2014223"/>
                </a:lnTo>
                <a:cubicBezTo>
                  <a:pt x="217151" y="1796887"/>
                  <a:pt x="324896" y="1518258"/>
                  <a:pt x="324896" y="1214463"/>
                </a:cubicBezTo>
                <a:cubicBezTo>
                  <a:pt x="324896" y="1171064"/>
                  <a:pt x="322697" y="1128178"/>
                  <a:pt x="318405" y="1085911"/>
                </a:cubicBezTo>
                <a:lnTo>
                  <a:pt x="318322" y="1085366"/>
                </a:lnTo>
                <a:lnTo>
                  <a:pt x="376395" y="1070434"/>
                </a:lnTo>
                <a:cubicBezTo>
                  <a:pt x="809463" y="935736"/>
                  <a:pt x="1142152" y="573210"/>
                  <a:pt x="1234268" y="123050"/>
                </a:cubicBezTo>
                <a:close/>
              </a:path>
            </a:pathLst>
          </a:custGeom>
          <a:solidFill>
            <a:srgbClr val="1CD8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35" name="组合 34">
            <a:extLst>
              <a:ext uri="{FF2B5EF4-FFF2-40B4-BE49-F238E27FC236}">
                <a16:creationId xmlns:a16="http://schemas.microsoft.com/office/drawing/2014/main" id="{A14291FE-3683-4CD0-AD2C-440A05205550}"/>
              </a:ext>
            </a:extLst>
          </p:cNvPr>
          <p:cNvGrpSpPr/>
          <p:nvPr/>
        </p:nvGrpSpPr>
        <p:grpSpPr>
          <a:xfrm rot="20774763">
            <a:off x="555587" y="3086751"/>
            <a:ext cx="899323" cy="726841"/>
            <a:chOff x="9618107" y="2489824"/>
            <a:chExt cx="512336" cy="414075"/>
          </a:xfrm>
        </p:grpSpPr>
        <p:sp>
          <p:nvSpPr>
            <p:cNvPr id="36" name="五角星 2">
              <a:extLst>
                <a:ext uri="{FF2B5EF4-FFF2-40B4-BE49-F238E27FC236}">
                  <a16:creationId xmlns:a16="http://schemas.microsoft.com/office/drawing/2014/main" id="{65EDFCFF-70D1-439D-9CDF-2918E7DFB234}"/>
                </a:ext>
              </a:extLst>
            </p:cNvPr>
            <p:cNvSpPr/>
            <p:nvPr/>
          </p:nvSpPr>
          <p:spPr>
            <a:xfrm rot="425293" flipH="1">
              <a:off x="9618107" y="2489824"/>
              <a:ext cx="411662" cy="41407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DDF03"/>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a:extLst>
                <a:ext uri="{FF2B5EF4-FFF2-40B4-BE49-F238E27FC236}">
                  <a16:creationId xmlns:a16="http://schemas.microsoft.com/office/drawing/2014/main" id="{08C90102-2822-4DD8-9E8D-448FEB56BEE4}"/>
                </a:ext>
              </a:extLst>
            </p:cNvPr>
            <p:cNvSpPr txBox="1"/>
            <p:nvPr/>
          </p:nvSpPr>
          <p:spPr>
            <a:xfrm rot="825237">
              <a:off x="9687613" y="2607438"/>
              <a:ext cx="442830" cy="263007"/>
            </a:xfrm>
            <a:prstGeom prst="rect">
              <a:avLst/>
            </a:prstGeom>
            <a:noFill/>
            <a:ln>
              <a:noFill/>
            </a:ln>
          </p:spPr>
          <p:txBody>
            <a:bodyPr wrap="square" rtlCol="0">
              <a:spAutoFit/>
            </a:bodyPr>
            <a:lstStyle/>
            <a:p>
              <a:r>
                <a:rPr lang="en-US" altLang="zh-CN" sz="2400" dirty="0">
                  <a:ln w="25400">
                    <a:noFill/>
                  </a:ln>
                  <a:solidFill>
                    <a:schemeClr val="bg1"/>
                  </a:solidFill>
                  <a:latin typeface="Impact" panose="020B0806030902050204" pitchFamily="34" charset="0"/>
                  <a:ea typeface="方正超粗黑简体" panose="03000509000000000000" pitchFamily="65" charset="-122"/>
                </a:rPr>
                <a:t>01</a:t>
              </a:r>
              <a:endParaRPr lang="zh-CN" altLang="en-US" sz="2400" dirty="0">
                <a:ln w="25400">
                  <a:noFill/>
                </a:ln>
                <a:solidFill>
                  <a:schemeClr val="bg1"/>
                </a:solidFill>
                <a:latin typeface="Impact" panose="020B0806030902050204" pitchFamily="34" charset="0"/>
                <a:ea typeface="方正超粗黑简体" panose="03000509000000000000" pitchFamily="65" charset="-122"/>
              </a:endParaRPr>
            </a:p>
          </p:txBody>
        </p:sp>
      </p:grpSp>
      <p:grpSp>
        <p:nvGrpSpPr>
          <p:cNvPr id="39" name="组合 38">
            <a:extLst>
              <a:ext uri="{FF2B5EF4-FFF2-40B4-BE49-F238E27FC236}">
                <a16:creationId xmlns:a16="http://schemas.microsoft.com/office/drawing/2014/main" id="{92FEE856-4476-49F7-BA01-534390B2D42C}"/>
              </a:ext>
            </a:extLst>
          </p:cNvPr>
          <p:cNvGrpSpPr/>
          <p:nvPr/>
        </p:nvGrpSpPr>
        <p:grpSpPr>
          <a:xfrm rot="1261464">
            <a:off x="8850155" y="3147567"/>
            <a:ext cx="861895" cy="703794"/>
            <a:chOff x="7698101" y="3670924"/>
            <a:chExt cx="507093" cy="414075"/>
          </a:xfrm>
        </p:grpSpPr>
        <p:sp>
          <p:nvSpPr>
            <p:cNvPr id="40" name="五角星 2">
              <a:extLst>
                <a:ext uri="{FF2B5EF4-FFF2-40B4-BE49-F238E27FC236}">
                  <a16:creationId xmlns:a16="http://schemas.microsoft.com/office/drawing/2014/main" id="{CA8281A0-CD52-41B3-9C88-AE54A7329180}"/>
                </a:ext>
              </a:extLst>
            </p:cNvPr>
            <p:cNvSpPr/>
            <p:nvPr/>
          </p:nvSpPr>
          <p:spPr>
            <a:xfrm rot="20074394" flipH="1">
              <a:off x="7698101" y="3670924"/>
              <a:ext cx="411662" cy="41407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1CD8EC"/>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a:extLst>
                <a:ext uri="{FF2B5EF4-FFF2-40B4-BE49-F238E27FC236}">
                  <a16:creationId xmlns:a16="http://schemas.microsoft.com/office/drawing/2014/main" id="{777E5B82-F7D8-4F48-8A9B-3EF8F873CCAA}"/>
                </a:ext>
              </a:extLst>
            </p:cNvPr>
            <p:cNvSpPr txBox="1"/>
            <p:nvPr/>
          </p:nvSpPr>
          <p:spPr>
            <a:xfrm rot="20160459">
              <a:off x="7762364" y="3726872"/>
              <a:ext cx="442830" cy="271619"/>
            </a:xfrm>
            <a:prstGeom prst="rect">
              <a:avLst/>
            </a:prstGeom>
            <a:noFill/>
            <a:ln>
              <a:noFill/>
            </a:ln>
          </p:spPr>
          <p:txBody>
            <a:bodyPr wrap="square" rtlCol="0">
              <a:spAutoFit/>
            </a:bodyPr>
            <a:lstStyle/>
            <a:p>
              <a:r>
                <a:rPr lang="en-US" altLang="zh-CN" sz="2400" dirty="0">
                  <a:ln w="25400">
                    <a:noFill/>
                  </a:ln>
                  <a:solidFill>
                    <a:schemeClr val="bg1"/>
                  </a:solidFill>
                  <a:latin typeface="Impact" panose="020B0806030902050204" pitchFamily="34" charset="0"/>
                  <a:ea typeface="方正超粗黑简体" panose="03000509000000000000" pitchFamily="65" charset="-122"/>
                </a:rPr>
                <a:t>03</a:t>
              </a:r>
              <a:endParaRPr lang="zh-CN" altLang="en-US" sz="2400" dirty="0">
                <a:ln w="25400">
                  <a:noFill/>
                </a:ln>
                <a:solidFill>
                  <a:schemeClr val="bg1"/>
                </a:solidFill>
                <a:latin typeface="Impact" panose="020B0806030902050204" pitchFamily="34" charset="0"/>
                <a:ea typeface="方正超粗黑简体" panose="03000509000000000000" pitchFamily="65" charset="-122"/>
              </a:endParaRPr>
            </a:p>
          </p:txBody>
        </p:sp>
      </p:grpSp>
      <p:sp>
        <p:nvSpPr>
          <p:cNvPr id="42" name="矩形 41">
            <a:extLst>
              <a:ext uri="{FF2B5EF4-FFF2-40B4-BE49-F238E27FC236}">
                <a16:creationId xmlns:a16="http://schemas.microsoft.com/office/drawing/2014/main" id="{BECEF382-BC89-45DA-94C3-52F67CA54B9B}"/>
              </a:ext>
            </a:extLst>
          </p:cNvPr>
          <p:cNvSpPr/>
          <p:nvPr/>
        </p:nvSpPr>
        <p:spPr>
          <a:xfrm>
            <a:off x="1054959" y="3976161"/>
            <a:ext cx="2010975" cy="1346907"/>
          </a:xfrm>
          <a:prstGeom prst="rect">
            <a:avLst/>
          </a:prstGeom>
        </p:spPr>
        <p:txBody>
          <a:bodyPr wrap="square">
            <a:spAutoFit/>
          </a:bodyPr>
          <a:lstStyle/>
          <a:p>
            <a:pPr marL="285750" indent="-285750">
              <a:lnSpc>
                <a:spcPct val="150000"/>
              </a:lnSpc>
              <a:buFont typeface="Wingdings" panose="05000000000000000000" pitchFamily="2" charset="2"/>
              <a:buChar char="Ø"/>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 </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20</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颗</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小、白</a:t>
            </a:r>
          </a:p>
          <a:p>
            <a:pPr marL="285750" indent="-285750">
              <a:lnSpc>
                <a:spcPct val="150000"/>
              </a:lnSpc>
              <a:buFont typeface="Wingdings" panose="05000000000000000000" pitchFamily="2" charset="2"/>
              <a:buChar char="Ø"/>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适龄换牙</a:t>
            </a:r>
          </a:p>
          <a:p>
            <a:pPr marL="285750" indent="-285750">
              <a:lnSpc>
                <a:spcPct val="150000"/>
              </a:lnSpc>
              <a:buFont typeface="Wingdings" panose="05000000000000000000" pitchFamily="2" charset="2"/>
              <a:buChar char="Ø"/>
            </a:pP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3" name="文本框 42">
            <a:extLst>
              <a:ext uri="{FF2B5EF4-FFF2-40B4-BE49-F238E27FC236}">
                <a16:creationId xmlns:a16="http://schemas.microsoft.com/office/drawing/2014/main" id="{4D88B6D0-D0A4-47C9-B1C6-A9E018585988}"/>
              </a:ext>
            </a:extLst>
          </p:cNvPr>
          <p:cNvSpPr txBox="1"/>
          <p:nvPr/>
        </p:nvSpPr>
        <p:spPr>
          <a:xfrm>
            <a:off x="1316852" y="3413294"/>
            <a:ext cx="2061968" cy="400110"/>
          </a:xfrm>
          <a:prstGeom prst="rect">
            <a:avLst/>
          </a:prstGeom>
          <a:noFill/>
        </p:spPr>
        <p:txBody>
          <a:bodyPr wrap="square" rtlCol="0">
            <a:spAutoFit/>
          </a:bodyPr>
          <a:lstStyle/>
          <a:p>
            <a:r>
              <a:rPr lang="zh-CN" altLang="en-US" sz="2000" b="1" dirty="0">
                <a:solidFill>
                  <a:srgbClr val="0197D6"/>
                </a:solidFill>
                <a:latin typeface="微软雅黑" panose="020B0503020204020204" pitchFamily="34" charset="-122"/>
                <a:ea typeface="微软雅黑" panose="020B0503020204020204" pitchFamily="34" charset="-122"/>
              </a:rPr>
              <a:t>乳牙</a:t>
            </a:r>
          </a:p>
        </p:txBody>
      </p:sp>
      <p:cxnSp>
        <p:nvCxnSpPr>
          <p:cNvPr id="44" name="直接连接符 43">
            <a:extLst>
              <a:ext uri="{FF2B5EF4-FFF2-40B4-BE49-F238E27FC236}">
                <a16:creationId xmlns:a16="http://schemas.microsoft.com/office/drawing/2014/main" id="{F96AB58F-5DA9-40C1-A092-A299851778B5}"/>
              </a:ext>
            </a:extLst>
          </p:cNvPr>
          <p:cNvCxnSpPr/>
          <p:nvPr/>
        </p:nvCxnSpPr>
        <p:spPr>
          <a:xfrm>
            <a:off x="1204963" y="3851888"/>
            <a:ext cx="1805940" cy="0"/>
          </a:xfrm>
          <a:prstGeom prst="line">
            <a:avLst/>
          </a:prstGeom>
          <a:ln>
            <a:solidFill>
              <a:srgbClr val="0197D6"/>
            </a:solidFill>
          </a:ln>
        </p:spPr>
        <p:style>
          <a:lnRef idx="1">
            <a:schemeClr val="accent1"/>
          </a:lnRef>
          <a:fillRef idx="0">
            <a:schemeClr val="accent1"/>
          </a:fillRef>
          <a:effectRef idx="0">
            <a:schemeClr val="accent1"/>
          </a:effectRef>
          <a:fontRef idx="minor">
            <a:schemeClr val="tx1"/>
          </a:fontRef>
        </p:style>
      </p:cxnSp>
      <p:sp>
        <p:nvSpPr>
          <p:cNvPr id="45" name="矩形 44">
            <a:extLst>
              <a:ext uri="{FF2B5EF4-FFF2-40B4-BE49-F238E27FC236}">
                <a16:creationId xmlns:a16="http://schemas.microsoft.com/office/drawing/2014/main" id="{36A52D80-A422-4393-B5DC-9A3F621815A1}"/>
              </a:ext>
            </a:extLst>
          </p:cNvPr>
          <p:cNvSpPr/>
          <p:nvPr/>
        </p:nvSpPr>
        <p:spPr>
          <a:xfrm>
            <a:off x="9232597" y="3927051"/>
            <a:ext cx="2010975" cy="1346907"/>
          </a:xfrm>
          <a:prstGeom prst="rect">
            <a:avLst/>
          </a:prstGeom>
        </p:spPr>
        <p:txBody>
          <a:bodyPr wrap="square">
            <a:spAutoFit/>
          </a:bodyPr>
          <a:lstStyle/>
          <a:p>
            <a:pPr marL="285750" indent="-285750">
              <a:lnSpc>
                <a:spcPct val="150000"/>
              </a:lnSpc>
              <a:buFont typeface="Wingdings" panose="05000000000000000000" pitchFamily="2" charset="2"/>
              <a:buChar char="Ø"/>
            </a:pP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28—32</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颗</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 大、偏黄、有切嵴</a:t>
            </a:r>
          </a:p>
          <a:p>
            <a:pPr marL="285750" indent="-285750">
              <a:lnSpc>
                <a:spcPct val="150000"/>
              </a:lnSpc>
              <a:buFont typeface="Wingdings" panose="05000000000000000000" pitchFamily="2" charset="2"/>
              <a:buChar char="Ø"/>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 一生不换</a:t>
            </a:r>
          </a:p>
          <a:p>
            <a:pPr marL="285750" indent="-285750">
              <a:lnSpc>
                <a:spcPct val="150000"/>
              </a:lnSpc>
              <a:buFont typeface="Wingdings" panose="05000000000000000000" pitchFamily="2" charset="2"/>
              <a:buChar char="Ø"/>
            </a:pP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6" name="文本框 45">
            <a:extLst>
              <a:ext uri="{FF2B5EF4-FFF2-40B4-BE49-F238E27FC236}">
                <a16:creationId xmlns:a16="http://schemas.microsoft.com/office/drawing/2014/main" id="{1723B002-4E8C-42FA-A5C9-FCF7AAB5AB52}"/>
              </a:ext>
            </a:extLst>
          </p:cNvPr>
          <p:cNvSpPr txBox="1"/>
          <p:nvPr/>
        </p:nvSpPr>
        <p:spPr>
          <a:xfrm>
            <a:off x="9542527" y="3457397"/>
            <a:ext cx="1607000" cy="297646"/>
          </a:xfrm>
          <a:prstGeom prst="rect">
            <a:avLst/>
          </a:prstGeom>
          <a:noFill/>
        </p:spPr>
        <p:txBody>
          <a:bodyPr wrap="square" rtlCol="0">
            <a:spAutoFit/>
          </a:bodyPr>
          <a:lstStyle/>
          <a:p>
            <a:pPr>
              <a:lnSpc>
                <a:spcPts val="1500"/>
              </a:lnSpc>
            </a:pPr>
            <a:r>
              <a:rPr lang="zh-CN" altLang="en-US" sz="2000" b="1" dirty="0">
                <a:solidFill>
                  <a:srgbClr val="0197D6"/>
                </a:solidFill>
                <a:latin typeface="微软雅黑" panose="020B0503020204020204" pitchFamily="34" charset="-122"/>
                <a:ea typeface="微软雅黑" panose="020B0503020204020204" pitchFamily="34" charset="-122"/>
              </a:rPr>
              <a:t>恒牙</a:t>
            </a:r>
          </a:p>
        </p:txBody>
      </p:sp>
      <p:cxnSp>
        <p:nvCxnSpPr>
          <p:cNvPr id="47" name="直接连接符 46">
            <a:extLst>
              <a:ext uri="{FF2B5EF4-FFF2-40B4-BE49-F238E27FC236}">
                <a16:creationId xmlns:a16="http://schemas.microsoft.com/office/drawing/2014/main" id="{193EE7BB-78D3-484B-B270-3B74BB12BAE1}"/>
              </a:ext>
            </a:extLst>
          </p:cNvPr>
          <p:cNvCxnSpPr/>
          <p:nvPr/>
        </p:nvCxnSpPr>
        <p:spPr>
          <a:xfrm>
            <a:off x="9562222" y="3845497"/>
            <a:ext cx="1805940" cy="0"/>
          </a:xfrm>
          <a:prstGeom prst="line">
            <a:avLst/>
          </a:prstGeom>
          <a:ln>
            <a:solidFill>
              <a:srgbClr val="0197D6"/>
            </a:solidFill>
          </a:ln>
        </p:spPr>
        <p:style>
          <a:lnRef idx="1">
            <a:schemeClr val="accent1"/>
          </a:lnRef>
          <a:fillRef idx="0">
            <a:schemeClr val="accent1"/>
          </a:fillRef>
          <a:effectRef idx="0">
            <a:schemeClr val="accent1"/>
          </a:effectRef>
          <a:fontRef idx="minor">
            <a:schemeClr val="tx1"/>
          </a:fontRef>
        </p:style>
      </p:cxnSp>
      <p:sp>
        <p:nvSpPr>
          <p:cNvPr id="48" name="椭圆 47">
            <a:extLst>
              <a:ext uri="{FF2B5EF4-FFF2-40B4-BE49-F238E27FC236}">
                <a16:creationId xmlns:a16="http://schemas.microsoft.com/office/drawing/2014/main" id="{4F478612-98DA-4B0B-8959-BB3196FF1D8F}"/>
              </a:ext>
            </a:extLst>
          </p:cNvPr>
          <p:cNvSpPr/>
          <p:nvPr/>
        </p:nvSpPr>
        <p:spPr>
          <a:xfrm>
            <a:off x="8014705" y="4858276"/>
            <a:ext cx="270428" cy="285620"/>
          </a:xfrm>
          <a:prstGeom prst="ellipse">
            <a:avLst/>
          </a:prstGeom>
          <a:solidFill>
            <a:schemeClr val="bg1">
              <a:alpha val="60000"/>
            </a:schemeClr>
          </a:solidFill>
          <a:ln w="508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a:extLst>
              <a:ext uri="{FF2B5EF4-FFF2-40B4-BE49-F238E27FC236}">
                <a16:creationId xmlns:a16="http://schemas.microsoft.com/office/drawing/2014/main" id="{FB0BFC27-8C03-4574-8949-F12CA99543DC}"/>
              </a:ext>
            </a:extLst>
          </p:cNvPr>
          <p:cNvSpPr/>
          <p:nvPr/>
        </p:nvSpPr>
        <p:spPr>
          <a:xfrm>
            <a:off x="7614407" y="5378076"/>
            <a:ext cx="348124" cy="367681"/>
          </a:xfrm>
          <a:prstGeom prst="ellipse">
            <a:avLst/>
          </a:prstGeom>
          <a:solidFill>
            <a:schemeClr val="bg1">
              <a:alpha val="60000"/>
            </a:schemeClr>
          </a:solidFill>
          <a:ln w="50800">
            <a:solidFill>
              <a:srgbClr val="13CC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a:extLst>
              <a:ext uri="{FF2B5EF4-FFF2-40B4-BE49-F238E27FC236}">
                <a16:creationId xmlns:a16="http://schemas.microsoft.com/office/drawing/2014/main" id="{37E9AE6A-0ECE-4F98-A03E-0904129B8637}"/>
              </a:ext>
            </a:extLst>
          </p:cNvPr>
          <p:cNvSpPr/>
          <p:nvPr/>
        </p:nvSpPr>
        <p:spPr>
          <a:xfrm>
            <a:off x="4449183" y="3801897"/>
            <a:ext cx="1107996" cy="646331"/>
          </a:xfrm>
          <a:prstGeom prst="rect">
            <a:avLst/>
          </a:prstGeom>
        </p:spPr>
        <p:txBody>
          <a:bodyPr wrap="none">
            <a:spAutoFit/>
          </a:bodyPr>
          <a:lstStyle/>
          <a:p>
            <a:pPr algn="ctr"/>
            <a:r>
              <a:rPr lang="zh-CN" altLang="en-US" sz="3600" b="1" dirty="0">
                <a:solidFill>
                  <a:schemeClr val="bg1"/>
                </a:solidFill>
                <a:latin typeface="微软雅黑" panose="020B0503020204020204" pitchFamily="34" charset="-122"/>
                <a:ea typeface="微软雅黑" panose="020B0503020204020204" pitchFamily="34" charset="-122"/>
              </a:rPr>
              <a:t>乳牙</a:t>
            </a:r>
          </a:p>
        </p:txBody>
      </p:sp>
      <p:sp>
        <p:nvSpPr>
          <p:cNvPr id="51" name="矩形 50">
            <a:extLst>
              <a:ext uri="{FF2B5EF4-FFF2-40B4-BE49-F238E27FC236}">
                <a16:creationId xmlns:a16="http://schemas.microsoft.com/office/drawing/2014/main" id="{A195739D-7752-47F5-827A-D84A37B96410}"/>
              </a:ext>
            </a:extLst>
          </p:cNvPr>
          <p:cNvSpPr/>
          <p:nvPr/>
        </p:nvSpPr>
        <p:spPr>
          <a:xfrm>
            <a:off x="6612518" y="3723839"/>
            <a:ext cx="1107997" cy="646331"/>
          </a:xfrm>
          <a:prstGeom prst="rect">
            <a:avLst/>
          </a:prstGeom>
        </p:spPr>
        <p:txBody>
          <a:bodyPr wrap="none">
            <a:spAutoFit/>
          </a:bodyPr>
          <a:lstStyle/>
          <a:p>
            <a:pPr algn="ctr"/>
            <a:r>
              <a:rPr lang="zh-CN" altLang="en-US" sz="3600" b="1" dirty="0">
                <a:solidFill>
                  <a:schemeClr val="bg1"/>
                </a:solidFill>
                <a:latin typeface="微软雅黑" panose="020B0503020204020204" pitchFamily="34" charset="-122"/>
                <a:ea typeface="微软雅黑" panose="020B0503020204020204" pitchFamily="34" charset="-122"/>
              </a:rPr>
              <a:t>恒牙</a:t>
            </a:r>
          </a:p>
        </p:txBody>
      </p:sp>
      <p:pic>
        <p:nvPicPr>
          <p:cNvPr id="3" name="图片 2">
            <a:extLst>
              <a:ext uri="{FF2B5EF4-FFF2-40B4-BE49-F238E27FC236}">
                <a16:creationId xmlns:a16="http://schemas.microsoft.com/office/drawing/2014/main" id="{6D92960C-6696-4AA9-A9E9-3BB8088095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29869" y="1877216"/>
            <a:ext cx="2352842" cy="2373104"/>
          </a:xfrm>
          <a:prstGeom prst="rect">
            <a:avLst/>
          </a:prstGeom>
        </p:spPr>
      </p:pic>
      <p:pic>
        <p:nvPicPr>
          <p:cNvPr id="7" name="图片 6">
            <a:extLst>
              <a:ext uri="{FF2B5EF4-FFF2-40B4-BE49-F238E27FC236}">
                <a16:creationId xmlns:a16="http://schemas.microsoft.com/office/drawing/2014/main" id="{1662601E-C7C0-4552-B087-85D76897A3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9430" y="182552"/>
            <a:ext cx="3276190" cy="1752381"/>
          </a:xfrm>
          <a:prstGeom prst="rect">
            <a:avLst/>
          </a:prstGeom>
        </p:spPr>
      </p:pic>
    </p:spTree>
    <p:extLst>
      <p:ext uri="{BB962C8B-B14F-4D97-AF65-F5344CB8AC3E}">
        <p14:creationId xmlns:p14="http://schemas.microsoft.com/office/powerpoint/2010/main" val="1367047065"/>
      </p:ext>
    </p:extLst>
  </p:cSld>
  <p:clrMapOvr>
    <a:masterClrMapping/>
  </p:clrMapOvr>
  <mc:AlternateContent xmlns:mc="http://schemas.openxmlformats.org/markup-compatibility/2006" xmlns:p14="http://schemas.microsoft.com/office/powerpoint/2010/main">
    <mc:Choice Requires="p14">
      <p:transition spd="slow" p14:dur="2500" advTm="4000">
        <p:fade/>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500"/>
                                        <p:tgtEl>
                                          <p:spTgt spid="29"/>
                                        </p:tgtEl>
                                      </p:cBhvr>
                                    </p:animEffect>
                                    <p:anim calcmode="lin" valueType="num">
                                      <p:cBhvr>
                                        <p:cTn id="8" dur="1500" fill="hold"/>
                                        <p:tgtEl>
                                          <p:spTgt spid="29"/>
                                        </p:tgtEl>
                                        <p:attrNameLst>
                                          <p:attrName>ppt_x</p:attrName>
                                        </p:attrNameLst>
                                      </p:cBhvr>
                                      <p:tavLst>
                                        <p:tav tm="0">
                                          <p:val>
                                            <p:strVal val="#ppt_x"/>
                                          </p:val>
                                        </p:tav>
                                        <p:tav tm="100000">
                                          <p:val>
                                            <p:strVal val="#ppt_x"/>
                                          </p:val>
                                        </p:tav>
                                      </p:tavLst>
                                    </p:anim>
                                    <p:anim calcmode="lin" valueType="num">
                                      <p:cBhvr>
                                        <p:cTn id="9" dur="15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250"/>
                                        <p:tgtEl>
                                          <p:spTgt spid="30"/>
                                        </p:tgtEl>
                                      </p:cBhvr>
                                    </p:animEffect>
                                    <p:anim calcmode="lin" valueType="num">
                                      <p:cBhvr>
                                        <p:cTn id="13" dur="1250" fill="hold"/>
                                        <p:tgtEl>
                                          <p:spTgt spid="30"/>
                                        </p:tgtEl>
                                        <p:attrNameLst>
                                          <p:attrName>ppt_x</p:attrName>
                                        </p:attrNameLst>
                                      </p:cBhvr>
                                      <p:tavLst>
                                        <p:tav tm="0">
                                          <p:val>
                                            <p:strVal val="#ppt_x"/>
                                          </p:val>
                                        </p:tav>
                                        <p:tav tm="100000">
                                          <p:val>
                                            <p:strVal val="#ppt_x"/>
                                          </p:val>
                                        </p:tav>
                                      </p:tavLst>
                                    </p:anim>
                                    <p:anim calcmode="lin" valueType="num">
                                      <p:cBhvr>
                                        <p:cTn id="14" dur="125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42" presetClass="entr" presetSubtype="0" fill="hold" nodeType="withEffect">
                                  <p:stCondLst>
                                    <p:cond delay="350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par>
                                <p:cTn id="25" presetID="10" presetClass="entr" presetSubtype="0" fill="hold" nodeType="withEffect">
                                  <p:stCondLst>
                                    <p:cond delay="375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childTnLst>
                                </p:cTn>
                              </p:par>
                              <p:par>
                                <p:cTn id="28" presetID="42" presetClass="entr" presetSubtype="0" fill="hold" grpId="0" nodeType="withEffect">
                                  <p:stCondLst>
                                    <p:cond delay="5250"/>
                                  </p:stCondLst>
                                  <p:childTnLst>
                                    <p:set>
                                      <p:cBhvr>
                                        <p:cTn id="29" dur="1" fill="hold">
                                          <p:stCondLst>
                                            <p:cond delay="0"/>
                                          </p:stCondLst>
                                        </p:cTn>
                                        <p:tgtEl>
                                          <p:spTgt spid="48"/>
                                        </p:tgtEl>
                                        <p:attrNameLst>
                                          <p:attrName>style.visibility</p:attrName>
                                        </p:attrNameLst>
                                      </p:cBhvr>
                                      <p:to>
                                        <p:strVal val="visible"/>
                                      </p:to>
                                    </p:set>
                                    <p:animEffect transition="in" filter="fade">
                                      <p:cBhvr>
                                        <p:cTn id="30" dur="1000"/>
                                        <p:tgtEl>
                                          <p:spTgt spid="48"/>
                                        </p:tgtEl>
                                      </p:cBhvr>
                                    </p:animEffect>
                                    <p:anim calcmode="lin" valueType="num">
                                      <p:cBhvr>
                                        <p:cTn id="31" dur="1000" fill="hold"/>
                                        <p:tgtEl>
                                          <p:spTgt spid="48"/>
                                        </p:tgtEl>
                                        <p:attrNameLst>
                                          <p:attrName>ppt_x</p:attrName>
                                        </p:attrNameLst>
                                      </p:cBhvr>
                                      <p:tavLst>
                                        <p:tav tm="0">
                                          <p:val>
                                            <p:strVal val="#ppt_x"/>
                                          </p:val>
                                        </p:tav>
                                        <p:tav tm="100000">
                                          <p:val>
                                            <p:strVal val="#ppt_x"/>
                                          </p:val>
                                        </p:tav>
                                      </p:tavLst>
                                    </p:anim>
                                    <p:anim calcmode="lin" valueType="num">
                                      <p:cBhvr>
                                        <p:cTn id="32" dur="1000" fill="hold"/>
                                        <p:tgtEl>
                                          <p:spTgt spid="48"/>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5750"/>
                                  </p:stCondLst>
                                  <p:childTnLst>
                                    <p:set>
                                      <p:cBhvr>
                                        <p:cTn id="34" dur="1" fill="hold">
                                          <p:stCondLst>
                                            <p:cond delay="0"/>
                                          </p:stCondLst>
                                        </p:cTn>
                                        <p:tgtEl>
                                          <p:spTgt spid="49"/>
                                        </p:tgtEl>
                                        <p:attrNameLst>
                                          <p:attrName>style.visibility</p:attrName>
                                        </p:attrNameLst>
                                      </p:cBhvr>
                                      <p:to>
                                        <p:strVal val="visible"/>
                                      </p:to>
                                    </p:set>
                                    <p:animEffect transition="in" filter="fade">
                                      <p:cBhvr>
                                        <p:cTn id="35" dur="1000"/>
                                        <p:tgtEl>
                                          <p:spTgt spid="49"/>
                                        </p:tgtEl>
                                      </p:cBhvr>
                                    </p:animEffect>
                                    <p:anim calcmode="lin" valueType="num">
                                      <p:cBhvr>
                                        <p:cTn id="36" dur="1000" fill="hold"/>
                                        <p:tgtEl>
                                          <p:spTgt spid="49"/>
                                        </p:tgtEl>
                                        <p:attrNameLst>
                                          <p:attrName>ppt_x</p:attrName>
                                        </p:attrNameLst>
                                      </p:cBhvr>
                                      <p:tavLst>
                                        <p:tav tm="0">
                                          <p:val>
                                            <p:strVal val="#ppt_x"/>
                                          </p:val>
                                        </p:tav>
                                        <p:tav tm="100000">
                                          <p:val>
                                            <p:strVal val="#ppt_x"/>
                                          </p:val>
                                        </p:tav>
                                      </p:tavLst>
                                    </p:anim>
                                    <p:anim calcmode="lin" valueType="num">
                                      <p:cBhvr>
                                        <p:cTn id="37" dur="1000" fill="hold"/>
                                        <p:tgtEl>
                                          <p:spTgt spid="49"/>
                                        </p:tgtEl>
                                        <p:attrNameLst>
                                          <p:attrName>ppt_y</p:attrName>
                                        </p:attrNameLst>
                                      </p:cBhvr>
                                      <p:tavLst>
                                        <p:tav tm="0">
                                          <p:val>
                                            <p:strVal val="#ppt_y+.1"/>
                                          </p:val>
                                        </p:tav>
                                        <p:tav tm="100000">
                                          <p:val>
                                            <p:strVal val="#ppt_y"/>
                                          </p:val>
                                        </p:tav>
                                      </p:tavLst>
                                    </p:anim>
                                  </p:childTnLst>
                                </p:cTn>
                              </p:par>
                              <p:par>
                                <p:cTn id="38" presetID="53" presetClass="entr" presetSubtype="16" fill="hold" nodeType="withEffect">
                                  <p:stCondLst>
                                    <p:cond delay="7750"/>
                                  </p:stCondLst>
                                  <p:childTnLst>
                                    <p:set>
                                      <p:cBhvr>
                                        <p:cTn id="39" dur="1" fill="hold">
                                          <p:stCondLst>
                                            <p:cond delay="0"/>
                                          </p:stCondLst>
                                        </p:cTn>
                                        <p:tgtEl>
                                          <p:spTgt spid="35"/>
                                        </p:tgtEl>
                                        <p:attrNameLst>
                                          <p:attrName>style.visibility</p:attrName>
                                        </p:attrNameLst>
                                      </p:cBhvr>
                                      <p:to>
                                        <p:strVal val="visible"/>
                                      </p:to>
                                    </p:set>
                                    <p:anim calcmode="lin" valueType="num">
                                      <p:cBhvr>
                                        <p:cTn id="40" dur="500" fill="hold"/>
                                        <p:tgtEl>
                                          <p:spTgt spid="35"/>
                                        </p:tgtEl>
                                        <p:attrNameLst>
                                          <p:attrName>ppt_w</p:attrName>
                                        </p:attrNameLst>
                                      </p:cBhvr>
                                      <p:tavLst>
                                        <p:tav tm="0">
                                          <p:val>
                                            <p:fltVal val="0"/>
                                          </p:val>
                                        </p:tav>
                                        <p:tav tm="100000">
                                          <p:val>
                                            <p:strVal val="#ppt_w"/>
                                          </p:val>
                                        </p:tav>
                                      </p:tavLst>
                                    </p:anim>
                                    <p:anim calcmode="lin" valueType="num">
                                      <p:cBhvr>
                                        <p:cTn id="41" dur="500" fill="hold"/>
                                        <p:tgtEl>
                                          <p:spTgt spid="35"/>
                                        </p:tgtEl>
                                        <p:attrNameLst>
                                          <p:attrName>ppt_h</p:attrName>
                                        </p:attrNameLst>
                                      </p:cBhvr>
                                      <p:tavLst>
                                        <p:tav tm="0">
                                          <p:val>
                                            <p:fltVal val="0"/>
                                          </p:val>
                                        </p:tav>
                                        <p:tav tm="100000">
                                          <p:val>
                                            <p:strVal val="#ppt_h"/>
                                          </p:val>
                                        </p:tav>
                                      </p:tavLst>
                                    </p:anim>
                                    <p:animEffect transition="in" filter="fade">
                                      <p:cBhvr>
                                        <p:cTn id="42" dur="500"/>
                                        <p:tgtEl>
                                          <p:spTgt spid="35"/>
                                        </p:tgtEl>
                                      </p:cBhvr>
                                    </p:animEffect>
                                  </p:childTnLst>
                                </p:cTn>
                              </p:par>
                              <p:par>
                                <p:cTn id="43" presetID="22" presetClass="entr" presetSubtype="8" fill="hold" grpId="0" nodeType="withEffect">
                                  <p:stCondLst>
                                    <p:cond delay="825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1000"/>
                                        <p:tgtEl>
                                          <p:spTgt spid="43"/>
                                        </p:tgtEl>
                                      </p:cBhvr>
                                    </p:animEffect>
                                  </p:childTnLst>
                                </p:cTn>
                              </p:par>
                              <p:par>
                                <p:cTn id="46" presetID="22" presetClass="entr" presetSubtype="8" fill="hold" nodeType="withEffect">
                                  <p:stCondLst>
                                    <p:cond delay="8250"/>
                                  </p:stCondLst>
                                  <p:childTnLst>
                                    <p:set>
                                      <p:cBhvr>
                                        <p:cTn id="47" dur="1" fill="hold">
                                          <p:stCondLst>
                                            <p:cond delay="0"/>
                                          </p:stCondLst>
                                        </p:cTn>
                                        <p:tgtEl>
                                          <p:spTgt spid="44"/>
                                        </p:tgtEl>
                                        <p:attrNameLst>
                                          <p:attrName>style.visibility</p:attrName>
                                        </p:attrNameLst>
                                      </p:cBhvr>
                                      <p:to>
                                        <p:strVal val="visible"/>
                                      </p:to>
                                    </p:set>
                                    <p:animEffect transition="in" filter="wipe(left)">
                                      <p:cBhvr>
                                        <p:cTn id="48" dur="1000"/>
                                        <p:tgtEl>
                                          <p:spTgt spid="44"/>
                                        </p:tgtEl>
                                      </p:cBhvr>
                                    </p:animEffect>
                                  </p:childTnLst>
                                </p:cTn>
                              </p:par>
                              <p:par>
                                <p:cTn id="49" presetID="22" presetClass="entr" presetSubtype="1" fill="hold" grpId="0" nodeType="withEffect">
                                  <p:stCondLst>
                                    <p:cond delay="9250"/>
                                  </p:stCondLst>
                                  <p:childTnLst>
                                    <p:set>
                                      <p:cBhvr>
                                        <p:cTn id="50" dur="1" fill="hold">
                                          <p:stCondLst>
                                            <p:cond delay="0"/>
                                          </p:stCondLst>
                                        </p:cTn>
                                        <p:tgtEl>
                                          <p:spTgt spid="42"/>
                                        </p:tgtEl>
                                        <p:attrNameLst>
                                          <p:attrName>style.visibility</p:attrName>
                                        </p:attrNameLst>
                                      </p:cBhvr>
                                      <p:to>
                                        <p:strVal val="visible"/>
                                      </p:to>
                                    </p:set>
                                    <p:animEffect transition="in" filter="wipe(up)">
                                      <p:cBhvr>
                                        <p:cTn id="51" dur="1500"/>
                                        <p:tgtEl>
                                          <p:spTgt spid="42"/>
                                        </p:tgtEl>
                                      </p:cBhvr>
                                    </p:animEffect>
                                  </p:childTnLst>
                                </p:cTn>
                              </p:par>
                              <p:par>
                                <p:cTn id="52" presetID="53" presetClass="entr" presetSubtype="16" fill="hold" nodeType="withEffect">
                                  <p:stCondLst>
                                    <p:cond delay="10750"/>
                                  </p:stCondLst>
                                  <p:childTnLst>
                                    <p:set>
                                      <p:cBhvr>
                                        <p:cTn id="53" dur="1" fill="hold">
                                          <p:stCondLst>
                                            <p:cond delay="0"/>
                                          </p:stCondLst>
                                        </p:cTn>
                                        <p:tgtEl>
                                          <p:spTgt spid="39"/>
                                        </p:tgtEl>
                                        <p:attrNameLst>
                                          <p:attrName>style.visibility</p:attrName>
                                        </p:attrNameLst>
                                      </p:cBhvr>
                                      <p:to>
                                        <p:strVal val="visible"/>
                                      </p:to>
                                    </p:set>
                                    <p:anim calcmode="lin" valueType="num">
                                      <p:cBhvr>
                                        <p:cTn id="54" dur="500" fill="hold"/>
                                        <p:tgtEl>
                                          <p:spTgt spid="39"/>
                                        </p:tgtEl>
                                        <p:attrNameLst>
                                          <p:attrName>ppt_w</p:attrName>
                                        </p:attrNameLst>
                                      </p:cBhvr>
                                      <p:tavLst>
                                        <p:tav tm="0">
                                          <p:val>
                                            <p:fltVal val="0"/>
                                          </p:val>
                                        </p:tav>
                                        <p:tav tm="100000">
                                          <p:val>
                                            <p:strVal val="#ppt_w"/>
                                          </p:val>
                                        </p:tav>
                                      </p:tavLst>
                                    </p:anim>
                                    <p:anim calcmode="lin" valueType="num">
                                      <p:cBhvr>
                                        <p:cTn id="55" dur="500" fill="hold"/>
                                        <p:tgtEl>
                                          <p:spTgt spid="39"/>
                                        </p:tgtEl>
                                        <p:attrNameLst>
                                          <p:attrName>ppt_h</p:attrName>
                                        </p:attrNameLst>
                                      </p:cBhvr>
                                      <p:tavLst>
                                        <p:tav tm="0">
                                          <p:val>
                                            <p:fltVal val="0"/>
                                          </p:val>
                                        </p:tav>
                                        <p:tav tm="100000">
                                          <p:val>
                                            <p:strVal val="#ppt_h"/>
                                          </p:val>
                                        </p:tav>
                                      </p:tavLst>
                                    </p:anim>
                                    <p:animEffect transition="in" filter="fade">
                                      <p:cBhvr>
                                        <p:cTn id="56" dur="500"/>
                                        <p:tgtEl>
                                          <p:spTgt spid="39"/>
                                        </p:tgtEl>
                                      </p:cBhvr>
                                    </p:animEffect>
                                  </p:childTnLst>
                                </p:cTn>
                              </p:par>
                              <p:par>
                                <p:cTn id="57" presetID="22" presetClass="entr" presetSubtype="8" fill="hold" grpId="0" nodeType="withEffect">
                                  <p:stCondLst>
                                    <p:cond delay="11250"/>
                                  </p:stCondLst>
                                  <p:childTnLst>
                                    <p:set>
                                      <p:cBhvr>
                                        <p:cTn id="58" dur="1" fill="hold">
                                          <p:stCondLst>
                                            <p:cond delay="0"/>
                                          </p:stCondLst>
                                        </p:cTn>
                                        <p:tgtEl>
                                          <p:spTgt spid="46"/>
                                        </p:tgtEl>
                                        <p:attrNameLst>
                                          <p:attrName>style.visibility</p:attrName>
                                        </p:attrNameLst>
                                      </p:cBhvr>
                                      <p:to>
                                        <p:strVal val="visible"/>
                                      </p:to>
                                    </p:set>
                                    <p:animEffect transition="in" filter="wipe(left)">
                                      <p:cBhvr>
                                        <p:cTn id="59" dur="1000"/>
                                        <p:tgtEl>
                                          <p:spTgt spid="46"/>
                                        </p:tgtEl>
                                      </p:cBhvr>
                                    </p:animEffect>
                                  </p:childTnLst>
                                </p:cTn>
                              </p:par>
                              <p:par>
                                <p:cTn id="60" presetID="22" presetClass="entr" presetSubtype="8" fill="hold" nodeType="withEffect">
                                  <p:stCondLst>
                                    <p:cond delay="11250"/>
                                  </p:stCondLst>
                                  <p:childTnLst>
                                    <p:set>
                                      <p:cBhvr>
                                        <p:cTn id="61" dur="1" fill="hold">
                                          <p:stCondLst>
                                            <p:cond delay="0"/>
                                          </p:stCondLst>
                                        </p:cTn>
                                        <p:tgtEl>
                                          <p:spTgt spid="47"/>
                                        </p:tgtEl>
                                        <p:attrNameLst>
                                          <p:attrName>style.visibility</p:attrName>
                                        </p:attrNameLst>
                                      </p:cBhvr>
                                      <p:to>
                                        <p:strVal val="visible"/>
                                      </p:to>
                                    </p:set>
                                    <p:animEffect transition="in" filter="wipe(left)">
                                      <p:cBhvr>
                                        <p:cTn id="62" dur="1000"/>
                                        <p:tgtEl>
                                          <p:spTgt spid="47"/>
                                        </p:tgtEl>
                                      </p:cBhvr>
                                    </p:animEffect>
                                  </p:childTnLst>
                                </p:cTn>
                              </p:par>
                              <p:par>
                                <p:cTn id="63" presetID="22" presetClass="entr" presetSubtype="1" fill="hold" grpId="0" nodeType="withEffect">
                                  <p:stCondLst>
                                    <p:cond delay="12250"/>
                                  </p:stCondLst>
                                  <p:childTnLst>
                                    <p:set>
                                      <p:cBhvr>
                                        <p:cTn id="64" dur="1" fill="hold">
                                          <p:stCondLst>
                                            <p:cond delay="0"/>
                                          </p:stCondLst>
                                        </p:cTn>
                                        <p:tgtEl>
                                          <p:spTgt spid="45"/>
                                        </p:tgtEl>
                                        <p:attrNameLst>
                                          <p:attrName>style.visibility</p:attrName>
                                        </p:attrNameLst>
                                      </p:cBhvr>
                                      <p:to>
                                        <p:strVal val="visible"/>
                                      </p:to>
                                    </p:set>
                                    <p:animEffect transition="in" filter="wipe(up)">
                                      <p:cBhvr>
                                        <p:cTn id="65" dur="1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42" grpId="0"/>
      <p:bldP spid="43" grpId="0"/>
      <p:bldP spid="45" grpId="0"/>
      <p:bldP spid="46" grpId="0"/>
      <p:bldP spid="48" grpId="0" animBg="1"/>
      <p:bldP spid="4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矩形 55"/>
          <p:cNvSpPr/>
          <p:nvPr/>
        </p:nvSpPr>
        <p:spPr>
          <a:xfrm>
            <a:off x="0" y="0"/>
            <a:ext cx="12192000" cy="6858000"/>
          </a:xfrm>
          <a:prstGeom prst="rect">
            <a:avLst/>
          </a:prstGeom>
          <a:solidFill>
            <a:srgbClr val="019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471136" y="5338053"/>
            <a:ext cx="900333" cy="1048683"/>
          </a:xfrm>
          <a:prstGeom prst="rect">
            <a:avLst/>
          </a:prstGeom>
        </p:spPr>
      </p:pic>
      <p:pic>
        <p:nvPicPr>
          <p:cNvPr id="3" name="图片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121511">
            <a:off x="7549822" y="3990070"/>
            <a:ext cx="1247101" cy="505582"/>
          </a:xfrm>
          <a:prstGeom prst="rect">
            <a:avLst/>
          </a:prstGeom>
        </p:spPr>
      </p:pic>
      <p:pic>
        <p:nvPicPr>
          <p:cNvPr id="4" name="图片 3"/>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0030266" y="3593063"/>
            <a:ext cx="787791" cy="1007072"/>
          </a:xfrm>
          <a:prstGeom prst="rect">
            <a:avLst/>
          </a:prstGeom>
        </p:spPr>
      </p:pic>
      <p:sp>
        <p:nvSpPr>
          <p:cNvPr id="30" name="文本框 29"/>
          <p:cNvSpPr txBox="1"/>
          <p:nvPr/>
        </p:nvSpPr>
        <p:spPr>
          <a:xfrm>
            <a:off x="1296320" y="721676"/>
            <a:ext cx="2550613" cy="707886"/>
          </a:xfrm>
          <a:prstGeom prst="rect">
            <a:avLst/>
          </a:prstGeom>
          <a:noFill/>
        </p:spPr>
        <p:txBody>
          <a:bodyPr wrap="square" rtlCol="0">
            <a:spAutoFit/>
          </a:bodyPr>
          <a:lstStyle/>
          <a:p>
            <a:pPr algn="dist"/>
            <a:r>
              <a:rPr lang="zh-CN" altLang="en-US" sz="4000" b="1" dirty="0">
                <a:solidFill>
                  <a:schemeClr val="bg1"/>
                </a:solidFill>
                <a:latin typeface="微软雅黑" panose="020B0503020204020204" pitchFamily="34" charset="-122"/>
                <a:ea typeface="微软雅黑" panose="020B0503020204020204" pitchFamily="34" charset="-122"/>
              </a:rPr>
              <a:t>乳牙</a:t>
            </a:r>
          </a:p>
        </p:txBody>
      </p:sp>
      <p:grpSp>
        <p:nvGrpSpPr>
          <p:cNvPr id="54" name="组合 53"/>
          <p:cNvGrpSpPr/>
          <p:nvPr/>
        </p:nvGrpSpPr>
        <p:grpSpPr>
          <a:xfrm>
            <a:off x="633201" y="3873487"/>
            <a:ext cx="2458965" cy="2458965"/>
            <a:chOff x="3439885" y="3946072"/>
            <a:chExt cx="1977390" cy="1977390"/>
          </a:xfrm>
        </p:grpSpPr>
        <p:sp>
          <p:nvSpPr>
            <p:cNvPr id="33" name="椭圆 32"/>
            <p:cNvSpPr/>
            <p:nvPr/>
          </p:nvSpPr>
          <p:spPr>
            <a:xfrm>
              <a:off x="3439885" y="3946072"/>
              <a:ext cx="1977390" cy="1977390"/>
            </a:xfrm>
            <a:prstGeom prst="ellipse">
              <a:avLst/>
            </a:prstGeom>
            <a:solidFill>
              <a:srgbClr val="84F6FC"/>
            </a:solidFill>
            <a:ln>
              <a:solidFill>
                <a:srgbClr val="13CC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0" name="图片 3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27600" y="4033675"/>
              <a:ext cx="1815821" cy="1814988"/>
            </a:xfrm>
            <a:prstGeom prst="ellipse">
              <a:avLst/>
            </a:prstGeom>
            <a:ln>
              <a:solidFill>
                <a:srgbClr val="13CCDF"/>
              </a:solidFill>
            </a:ln>
          </p:spPr>
        </p:pic>
      </p:grpSp>
      <p:pic>
        <p:nvPicPr>
          <p:cNvPr id="50" name="图片 49"/>
          <p:cNvPicPr>
            <a:picLocks noChangeAspect="1"/>
          </p:cNvPicPr>
          <p:nvPr/>
        </p:nvPicPr>
        <p:blipFill>
          <a:blip r:embed="rId7">
            <a:extLst>
              <a:ext uri="{28A0092B-C50C-407E-A947-70E740481C1C}">
                <a14:useLocalDpi xmlns:a14="http://schemas.microsoft.com/office/drawing/2010/main"/>
              </a:ext>
            </a:extLst>
          </a:blip>
          <a:stretch>
            <a:fillRect/>
          </a:stretch>
        </p:blipFill>
        <p:spPr>
          <a:xfrm flipH="1">
            <a:off x="7968419" y="3415260"/>
            <a:ext cx="3991980" cy="2570687"/>
          </a:xfrm>
          <a:prstGeom prst="rect">
            <a:avLst/>
          </a:prstGeom>
          <a:effectLst>
            <a:outerShdw blurRad="165100" dir="16200000" rotWithShape="0">
              <a:schemeClr val="bg1">
                <a:alpha val="90000"/>
              </a:schemeClr>
            </a:outerShdw>
          </a:effectLst>
        </p:spPr>
      </p:pic>
      <p:grpSp>
        <p:nvGrpSpPr>
          <p:cNvPr id="57" name="组合 56"/>
          <p:cNvGrpSpPr/>
          <p:nvPr/>
        </p:nvGrpSpPr>
        <p:grpSpPr>
          <a:xfrm flipH="1">
            <a:off x="5170644" y="4355025"/>
            <a:ext cx="7021357" cy="2502976"/>
            <a:chOff x="0" y="4611187"/>
            <a:chExt cx="6302768" cy="2246813"/>
          </a:xfrm>
        </p:grpSpPr>
        <p:sp>
          <p:nvSpPr>
            <p:cNvPr id="58" name="任意多边形 57"/>
            <p:cNvSpPr/>
            <p:nvPr/>
          </p:nvSpPr>
          <p:spPr>
            <a:xfrm>
              <a:off x="0" y="4611187"/>
              <a:ext cx="6302768" cy="2246813"/>
            </a:xfrm>
            <a:custGeom>
              <a:avLst/>
              <a:gdLst>
                <a:gd name="connsiteX0" fmla="*/ 0 w 6302768"/>
                <a:gd name="connsiteY0" fmla="*/ 0 h 2246813"/>
                <a:gd name="connsiteX1" fmla="*/ 529046 w 6302768"/>
                <a:gd name="connsiteY1" fmla="*/ 529046 h 2246813"/>
                <a:gd name="connsiteX2" fmla="*/ 518298 w 6302768"/>
                <a:gd name="connsiteY2" fmla="*/ 635667 h 2246813"/>
                <a:gd name="connsiteX3" fmla="*/ 518255 w 6302768"/>
                <a:gd name="connsiteY3" fmla="*/ 635806 h 2246813"/>
                <a:gd name="connsiteX4" fmla="*/ 549544 w 6302768"/>
                <a:gd name="connsiteY4" fmla="*/ 638960 h 2246813"/>
                <a:gd name="connsiteX5" fmla="*/ 941024 w 6302768"/>
                <a:gd name="connsiteY5" fmla="*/ 922250 h 2246813"/>
                <a:gd name="connsiteX6" fmla="*/ 953618 w 6302768"/>
                <a:gd name="connsiteY6" fmla="*/ 949245 h 2246813"/>
                <a:gd name="connsiteX7" fmla="*/ 1023820 w 6302768"/>
                <a:gd name="connsiteY7" fmla="*/ 911140 h 2246813"/>
                <a:gd name="connsiteX8" fmla="*/ 1201783 w 6302768"/>
                <a:gd name="connsiteY8" fmla="*/ 875211 h 2246813"/>
                <a:gd name="connsiteX9" fmla="*/ 1623054 w 6302768"/>
                <a:gd name="connsiteY9" fmla="*/ 1154448 h 2246813"/>
                <a:gd name="connsiteX10" fmla="*/ 1641912 w 6302768"/>
                <a:gd name="connsiteY10" fmla="*/ 1215198 h 2246813"/>
                <a:gd name="connsiteX11" fmla="*/ 1685221 w 6302768"/>
                <a:gd name="connsiteY11" fmla="*/ 1162707 h 2246813"/>
                <a:gd name="connsiteX12" fmla="*/ 2063931 w 6302768"/>
                <a:gd name="connsiteY12" fmla="*/ 1005840 h 2246813"/>
                <a:gd name="connsiteX13" fmla="*/ 2363377 w 6302768"/>
                <a:gd name="connsiteY13" fmla="*/ 1097308 h 2246813"/>
                <a:gd name="connsiteX14" fmla="*/ 2409428 w 6302768"/>
                <a:gd name="connsiteY14" fmla="*/ 1135304 h 2246813"/>
                <a:gd name="connsiteX15" fmla="*/ 2480562 w 6302768"/>
                <a:gd name="connsiteY15" fmla="*/ 1076613 h 2246813"/>
                <a:gd name="connsiteX16" fmla="*/ 2926079 w 6302768"/>
                <a:gd name="connsiteY16" fmla="*/ 940526 h 2246813"/>
                <a:gd name="connsiteX17" fmla="*/ 3722913 w 6302768"/>
                <a:gd name="connsiteY17" fmla="*/ 1737360 h 2246813"/>
                <a:gd name="connsiteX18" fmla="*/ 3716237 w 6302768"/>
                <a:gd name="connsiteY18" fmla="*/ 1825599 h 2246813"/>
                <a:gd name="connsiteX19" fmla="*/ 3728546 w 6302768"/>
                <a:gd name="connsiteY19" fmla="*/ 1815443 h 2246813"/>
                <a:gd name="connsiteX20" fmla="*/ 3984171 w 6302768"/>
                <a:gd name="connsiteY20" fmla="*/ 1737360 h 2246813"/>
                <a:gd name="connsiteX21" fmla="*/ 4363289 w 6302768"/>
                <a:gd name="connsiteY21" fmla="*/ 1938935 h 2246813"/>
                <a:gd name="connsiteX22" fmla="*/ 4386727 w 6302768"/>
                <a:gd name="connsiteY22" fmla="*/ 1982117 h 2246813"/>
                <a:gd name="connsiteX23" fmla="*/ 4407931 w 6302768"/>
                <a:gd name="connsiteY23" fmla="*/ 1913809 h 2246813"/>
                <a:gd name="connsiteX24" fmla="*/ 5087982 w 6302768"/>
                <a:gd name="connsiteY24" fmla="*/ 1463040 h 2246813"/>
                <a:gd name="connsiteX25" fmla="*/ 5768034 w 6302768"/>
                <a:gd name="connsiteY25" fmla="*/ 1913808 h 2246813"/>
                <a:gd name="connsiteX26" fmla="*/ 5783337 w 6302768"/>
                <a:gd name="connsiteY26" fmla="*/ 1963108 h 2246813"/>
                <a:gd name="connsiteX27" fmla="*/ 5810304 w 6302768"/>
                <a:gd name="connsiteY27" fmla="*/ 1948471 h 2246813"/>
                <a:gd name="connsiteX28" fmla="*/ 5950132 w 6302768"/>
                <a:gd name="connsiteY28" fmla="*/ 1920241 h 2246813"/>
                <a:gd name="connsiteX29" fmla="*/ 6281131 w 6302768"/>
                <a:gd name="connsiteY29" fmla="*/ 2139642 h 2246813"/>
                <a:gd name="connsiteX30" fmla="*/ 6302768 w 6302768"/>
                <a:gd name="connsiteY30" fmla="*/ 2246812 h 2246813"/>
                <a:gd name="connsiteX31" fmla="*/ 4585063 w 6302768"/>
                <a:gd name="connsiteY31" fmla="*/ 2246812 h 2246813"/>
                <a:gd name="connsiteX32" fmla="*/ 4585063 w 6302768"/>
                <a:gd name="connsiteY32" fmla="*/ 2246813 h 2246813"/>
                <a:gd name="connsiteX33" fmla="*/ 0 w 6302768"/>
                <a:gd name="connsiteY33" fmla="*/ 2246813 h 224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02768" h="2246813">
                  <a:moveTo>
                    <a:pt x="0" y="0"/>
                  </a:moveTo>
                  <a:cubicBezTo>
                    <a:pt x="292184" y="0"/>
                    <a:pt x="529046" y="236862"/>
                    <a:pt x="529046" y="529046"/>
                  </a:cubicBezTo>
                  <a:cubicBezTo>
                    <a:pt x="529046" y="565569"/>
                    <a:pt x="525345" y="601228"/>
                    <a:pt x="518298" y="635667"/>
                  </a:cubicBezTo>
                  <a:lnTo>
                    <a:pt x="518255" y="635806"/>
                  </a:lnTo>
                  <a:lnTo>
                    <a:pt x="549544" y="638960"/>
                  </a:lnTo>
                  <a:cubicBezTo>
                    <a:pt x="716958" y="673218"/>
                    <a:pt x="858449" y="778645"/>
                    <a:pt x="941024" y="922250"/>
                  </a:cubicBezTo>
                  <a:lnTo>
                    <a:pt x="953618" y="949245"/>
                  </a:lnTo>
                  <a:lnTo>
                    <a:pt x="1023820" y="911140"/>
                  </a:lnTo>
                  <a:cubicBezTo>
                    <a:pt x="1078519" y="888005"/>
                    <a:pt x="1138657" y="875211"/>
                    <a:pt x="1201783" y="875211"/>
                  </a:cubicBezTo>
                  <a:cubicBezTo>
                    <a:pt x="1391162" y="875211"/>
                    <a:pt x="1553648" y="990352"/>
                    <a:pt x="1623054" y="1154448"/>
                  </a:cubicBezTo>
                  <a:lnTo>
                    <a:pt x="1641912" y="1215198"/>
                  </a:lnTo>
                  <a:lnTo>
                    <a:pt x="1685221" y="1162707"/>
                  </a:lnTo>
                  <a:cubicBezTo>
                    <a:pt x="1782141" y="1065787"/>
                    <a:pt x="1916036" y="1005840"/>
                    <a:pt x="2063931" y="1005840"/>
                  </a:cubicBezTo>
                  <a:cubicBezTo>
                    <a:pt x="2174853" y="1005840"/>
                    <a:pt x="2277899" y="1039560"/>
                    <a:pt x="2363377" y="1097308"/>
                  </a:cubicBezTo>
                  <a:lnTo>
                    <a:pt x="2409428" y="1135304"/>
                  </a:lnTo>
                  <a:lnTo>
                    <a:pt x="2480562" y="1076613"/>
                  </a:lnTo>
                  <a:cubicBezTo>
                    <a:pt x="2607737" y="990695"/>
                    <a:pt x="2761050" y="940526"/>
                    <a:pt x="2926079" y="940526"/>
                  </a:cubicBezTo>
                  <a:cubicBezTo>
                    <a:pt x="3366158" y="940526"/>
                    <a:pt x="3722913" y="1297281"/>
                    <a:pt x="3722913" y="1737360"/>
                  </a:cubicBezTo>
                  <a:lnTo>
                    <a:pt x="3716237" y="1825599"/>
                  </a:lnTo>
                  <a:lnTo>
                    <a:pt x="3728546" y="1815443"/>
                  </a:lnTo>
                  <a:cubicBezTo>
                    <a:pt x="3801516" y="1766145"/>
                    <a:pt x="3889482" y="1737360"/>
                    <a:pt x="3984171" y="1737360"/>
                  </a:cubicBezTo>
                  <a:cubicBezTo>
                    <a:pt x="4141987" y="1737360"/>
                    <a:pt x="4281127" y="1817319"/>
                    <a:pt x="4363289" y="1938935"/>
                  </a:cubicBezTo>
                  <a:lnTo>
                    <a:pt x="4386727" y="1982117"/>
                  </a:lnTo>
                  <a:lnTo>
                    <a:pt x="4407931" y="1913809"/>
                  </a:lnTo>
                  <a:cubicBezTo>
                    <a:pt x="4519973" y="1648911"/>
                    <a:pt x="4782272" y="1463040"/>
                    <a:pt x="5087982" y="1463040"/>
                  </a:cubicBezTo>
                  <a:cubicBezTo>
                    <a:pt x="5393692" y="1463040"/>
                    <a:pt x="5655991" y="1648911"/>
                    <a:pt x="5768034" y="1913808"/>
                  </a:cubicBezTo>
                  <a:lnTo>
                    <a:pt x="5783337" y="1963108"/>
                  </a:lnTo>
                  <a:lnTo>
                    <a:pt x="5810304" y="1948471"/>
                  </a:lnTo>
                  <a:cubicBezTo>
                    <a:pt x="5853282" y="1930293"/>
                    <a:pt x="5900533" y="1920241"/>
                    <a:pt x="5950132" y="1920241"/>
                  </a:cubicBezTo>
                  <a:cubicBezTo>
                    <a:pt x="6098930" y="1920241"/>
                    <a:pt x="6226597" y="2010709"/>
                    <a:pt x="6281131" y="2139642"/>
                  </a:cubicBezTo>
                  <a:lnTo>
                    <a:pt x="6302768" y="2246812"/>
                  </a:lnTo>
                  <a:lnTo>
                    <a:pt x="4585063" y="2246812"/>
                  </a:lnTo>
                  <a:lnTo>
                    <a:pt x="4585063" y="2246813"/>
                  </a:lnTo>
                  <a:lnTo>
                    <a:pt x="0" y="2246813"/>
                  </a:lnTo>
                  <a:close/>
                </a:path>
              </a:pathLst>
            </a:custGeom>
            <a:solidFill>
              <a:schemeClr val="bg1"/>
            </a:solidFill>
            <a:ln w="28575">
              <a:solidFill>
                <a:schemeClr val="bg1"/>
              </a:solidFill>
            </a:ln>
            <a:effectLst>
              <a:outerShdw blurRad="203200" dist="63500" dir="18900000" algn="bl" rotWithShape="0">
                <a:schemeClr val="bg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任意多边形 58"/>
            <p:cNvSpPr/>
            <p:nvPr/>
          </p:nvSpPr>
          <p:spPr>
            <a:xfrm>
              <a:off x="0" y="4611187"/>
              <a:ext cx="6302768" cy="2246813"/>
            </a:xfrm>
            <a:custGeom>
              <a:avLst/>
              <a:gdLst>
                <a:gd name="connsiteX0" fmla="*/ 0 w 6302768"/>
                <a:gd name="connsiteY0" fmla="*/ 0 h 2246813"/>
                <a:gd name="connsiteX1" fmla="*/ 529046 w 6302768"/>
                <a:gd name="connsiteY1" fmla="*/ 529046 h 2246813"/>
                <a:gd name="connsiteX2" fmla="*/ 518298 w 6302768"/>
                <a:gd name="connsiteY2" fmla="*/ 635667 h 2246813"/>
                <a:gd name="connsiteX3" fmla="*/ 518255 w 6302768"/>
                <a:gd name="connsiteY3" fmla="*/ 635806 h 2246813"/>
                <a:gd name="connsiteX4" fmla="*/ 549544 w 6302768"/>
                <a:gd name="connsiteY4" fmla="*/ 638960 h 2246813"/>
                <a:gd name="connsiteX5" fmla="*/ 941024 w 6302768"/>
                <a:gd name="connsiteY5" fmla="*/ 922250 h 2246813"/>
                <a:gd name="connsiteX6" fmla="*/ 953618 w 6302768"/>
                <a:gd name="connsiteY6" fmla="*/ 949245 h 2246813"/>
                <a:gd name="connsiteX7" fmla="*/ 1023820 w 6302768"/>
                <a:gd name="connsiteY7" fmla="*/ 911140 h 2246813"/>
                <a:gd name="connsiteX8" fmla="*/ 1201783 w 6302768"/>
                <a:gd name="connsiteY8" fmla="*/ 875211 h 2246813"/>
                <a:gd name="connsiteX9" fmla="*/ 1623054 w 6302768"/>
                <a:gd name="connsiteY9" fmla="*/ 1154448 h 2246813"/>
                <a:gd name="connsiteX10" fmla="*/ 1641912 w 6302768"/>
                <a:gd name="connsiteY10" fmla="*/ 1215198 h 2246813"/>
                <a:gd name="connsiteX11" fmla="*/ 1685221 w 6302768"/>
                <a:gd name="connsiteY11" fmla="*/ 1162707 h 2246813"/>
                <a:gd name="connsiteX12" fmla="*/ 2063931 w 6302768"/>
                <a:gd name="connsiteY12" fmla="*/ 1005840 h 2246813"/>
                <a:gd name="connsiteX13" fmla="*/ 2363377 w 6302768"/>
                <a:gd name="connsiteY13" fmla="*/ 1097308 h 2246813"/>
                <a:gd name="connsiteX14" fmla="*/ 2409428 w 6302768"/>
                <a:gd name="connsiteY14" fmla="*/ 1135304 h 2246813"/>
                <a:gd name="connsiteX15" fmla="*/ 2480562 w 6302768"/>
                <a:gd name="connsiteY15" fmla="*/ 1076613 h 2246813"/>
                <a:gd name="connsiteX16" fmla="*/ 2926079 w 6302768"/>
                <a:gd name="connsiteY16" fmla="*/ 940526 h 2246813"/>
                <a:gd name="connsiteX17" fmla="*/ 3722913 w 6302768"/>
                <a:gd name="connsiteY17" fmla="*/ 1737360 h 2246813"/>
                <a:gd name="connsiteX18" fmla="*/ 3716237 w 6302768"/>
                <a:gd name="connsiteY18" fmla="*/ 1825599 h 2246813"/>
                <a:gd name="connsiteX19" fmla="*/ 3728546 w 6302768"/>
                <a:gd name="connsiteY19" fmla="*/ 1815443 h 2246813"/>
                <a:gd name="connsiteX20" fmla="*/ 3984171 w 6302768"/>
                <a:gd name="connsiteY20" fmla="*/ 1737360 h 2246813"/>
                <a:gd name="connsiteX21" fmla="*/ 4363289 w 6302768"/>
                <a:gd name="connsiteY21" fmla="*/ 1938935 h 2246813"/>
                <a:gd name="connsiteX22" fmla="*/ 4386727 w 6302768"/>
                <a:gd name="connsiteY22" fmla="*/ 1982117 h 2246813"/>
                <a:gd name="connsiteX23" fmla="*/ 4407931 w 6302768"/>
                <a:gd name="connsiteY23" fmla="*/ 1913809 h 2246813"/>
                <a:gd name="connsiteX24" fmla="*/ 5087982 w 6302768"/>
                <a:gd name="connsiteY24" fmla="*/ 1463040 h 2246813"/>
                <a:gd name="connsiteX25" fmla="*/ 5768034 w 6302768"/>
                <a:gd name="connsiteY25" fmla="*/ 1913808 h 2246813"/>
                <a:gd name="connsiteX26" fmla="*/ 5783337 w 6302768"/>
                <a:gd name="connsiteY26" fmla="*/ 1963108 h 2246813"/>
                <a:gd name="connsiteX27" fmla="*/ 5810304 w 6302768"/>
                <a:gd name="connsiteY27" fmla="*/ 1948471 h 2246813"/>
                <a:gd name="connsiteX28" fmla="*/ 5950132 w 6302768"/>
                <a:gd name="connsiteY28" fmla="*/ 1920241 h 2246813"/>
                <a:gd name="connsiteX29" fmla="*/ 6281131 w 6302768"/>
                <a:gd name="connsiteY29" fmla="*/ 2139642 h 2246813"/>
                <a:gd name="connsiteX30" fmla="*/ 6302768 w 6302768"/>
                <a:gd name="connsiteY30" fmla="*/ 2246812 h 2246813"/>
                <a:gd name="connsiteX31" fmla="*/ 4585063 w 6302768"/>
                <a:gd name="connsiteY31" fmla="*/ 2246812 h 2246813"/>
                <a:gd name="connsiteX32" fmla="*/ 4585063 w 6302768"/>
                <a:gd name="connsiteY32" fmla="*/ 2246813 h 2246813"/>
                <a:gd name="connsiteX33" fmla="*/ 0 w 6302768"/>
                <a:gd name="connsiteY33" fmla="*/ 2246813 h 224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02768" h="2246813">
                  <a:moveTo>
                    <a:pt x="0" y="0"/>
                  </a:moveTo>
                  <a:cubicBezTo>
                    <a:pt x="292184" y="0"/>
                    <a:pt x="529046" y="236862"/>
                    <a:pt x="529046" y="529046"/>
                  </a:cubicBezTo>
                  <a:cubicBezTo>
                    <a:pt x="529046" y="565569"/>
                    <a:pt x="525345" y="601228"/>
                    <a:pt x="518298" y="635667"/>
                  </a:cubicBezTo>
                  <a:lnTo>
                    <a:pt x="518255" y="635806"/>
                  </a:lnTo>
                  <a:lnTo>
                    <a:pt x="549544" y="638960"/>
                  </a:lnTo>
                  <a:cubicBezTo>
                    <a:pt x="716958" y="673218"/>
                    <a:pt x="858449" y="778645"/>
                    <a:pt x="941024" y="922250"/>
                  </a:cubicBezTo>
                  <a:lnTo>
                    <a:pt x="953618" y="949245"/>
                  </a:lnTo>
                  <a:lnTo>
                    <a:pt x="1023820" y="911140"/>
                  </a:lnTo>
                  <a:cubicBezTo>
                    <a:pt x="1078519" y="888005"/>
                    <a:pt x="1138657" y="875211"/>
                    <a:pt x="1201783" y="875211"/>
                  </a:cubicBezTo>
                  <a:cubicBezTo>
                    <a:pt x="1391162" y="875211"/>
                    <a:pt x="1553648" y="990352"/>
                    <a:pt x="1623054" y="1154448"/>
                  </a:cubicBezTo>
                  <a:lnTo>
                    <a:pt x="1641912" y="1215198"/>
                  </a:lnTo>
                  <a:lnTo>
                    <a:pt x="1685221" y="1162707"/>
                  </a:lnTo>
                  <a:cubicBezTo>
                    <a:pt x="1782141" y="1065787"/>
                    <a:pt x="1916036" y="1005840"/>
                    <a:pt x="2063931" y="1005840"/>
                  </a:cubicBezTo>
                  <a:cubicBezTo>
                    <a:pt x="2174853" y="1005840"/>
                    <a:pt x="2277899" y="1039560"/>
                    <a:pt x="2363377" y="1097308"/>
                  </a:cubicBezTo>
                  <a:lnTo>
                    <a:pt x="2409428" y="1135304"/>
                  </a:lnTo>
                  <a:lnTo>
                    <a:pt x="2480562" y="1076613"/>
                  </a:lnTo>
                  <a:cubicBezTo>
                    <a:pt x="2607737" y="990695"/>
                    <a:pt x="2761050" y="940526"/>
                    <a:pt x="2926079" y="940526"/>
                  </a:cubicBezTo>
                  <a:cubicBezTo>
                    <a:pt x="3366158" y="940526"/>
                    <a:pt x="3722913" y="1297281"/>
                    <a:pt x="3722913" y="1737360"/>
                  </a:cubicBezTo>
                  <a:lnTo>
                    <a:pt x="3716237" y="1825599"/>
                  </a:lnTo>
                  <a:lnTo>
                    <a:pt x="3728546" y="1815443"/>
                  </a:lnTo>
                  <a:cubicBezTo>
                    <a:pt x="3801516" y="1766145"/>
                    <a:pt x="3889482" y="1737360"/>
                    <a:pt x="3984171" y="1737360"/>
                  </a:cubicBezTo>
                  <a:cubicBezTo>
                    <a:pt x="4141987" y="1737360"/>
                    <a:pt x="4281127" y="1817319"/>
                    <a:pt x="4363289" y="1938935"/>
                  </a:cubicBezTo>
                  <a:lnTo>
                    <a:pt x="4386727" y="1982117"/>
                  </a:lnTo>
                  <a:lnTo>
                    <a:pt x="4407931" y="1913809"/>
                  </a:lnTo>
                  <a:cubicBezTo>
                    <a:pt x="4519973" y="1648911"/>
                    <a:pt x="4782272" y="1463040"/>
                    <a:pt x="5087982" y="1463040"/>
                  </a:cubicBezTo>
                  <a:cubicBezTo>
                    <a:pt x="5393692" y="1463040"/>
                    <a:pt x="5655991" y="1648911"/>
                    <a:pt x="5768034" y="1913808"/>
                  </a:cubicBezTo>
                  <a:lnTo>
                    <a:pt x="5783337" y="1963108"/>
                  </a:lnTo>
                  <a:lnTo>
                    <a:pt x="5810304" y="1948471"/>
                  </a:lnTo>
                  <a:cubicBezTo>
                    <a:pt x="5853282" y="1930293"/>
                    <a:pt x="5900533" y="1920241"/>
                    <a:pt x="5950132" y="1920241"/>
                  </a:cubicBezTo>
                  <a:cubicBezTo>
                    <a:pt x="6098930" y="1920241"/>
                    <a:pt x="6226597" y="2010709"/>
                    <a:pt x="6281131" y="2139642"/>
                  </a:cubicBezTo>
                  <a:lnTo>
                    <a:pt x="6302768" y="2246812"/>
                  </a:lnTo>
                  <a:lnTo>
                    <a:pt x="4585063" y="2246812"/>
                  </a:lnTo>
                  <a:lnTo>
                    <a:pt x="4585063" y="2246813"/>
                  </a:lnTo>
                  <a:lnTo>
                    <a:pt x="0" y="2246813"/>
                  </a:ln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68" name="直接连接符 67"/>
          <p:cNvCxnSpPr/>
          <p:nvPr/>
        </p:nvCxnSpPr>
        <p:spPr>
          <a:xfrm flipH="1">
            <a:off x="3185531" y="4969303"/>
            <a:ext cx="951471" cy="494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任意多边形 78"/>
          <p:cNvSpPr/>
          <p:nvPr/>
        </p:nvSpPr>
        <p:spPr>
          <a:xfrm>
            <a:off x="1164358" y="1498945"/>
            <a:ext cx="2919175" cy="87266"/>
          </a:xfrm>
          <a:custGeom>
            <a:avLst/>
            <a:gdLst>
              <a:gd name="connsiteX0" fmla="*/ 0 w 4842457"/>
              <a:gd name="connsiteY0" fmla="*/ 213306 h 213306"/>
              <a:gd name="connsiteX1" fmla="*/ 611747 w 4842457"/>
              <a:gd name="connsiteY1" fmla="*/ 7244 h 213306"/>
              <a:gd name="connsiteX2" fmla="*/ 1178417 w 4842457"/>
              <a:gd name="connsiteY2" fmla="*/ 206867 h 213306"/>
              <a:gd name="connsiteX3" fmla="*/ 1790164 w 4842457"/>
              <a:gd name="connsiteY3" fmla="*/ 13684 h 213306"/>
              <a:gd name="connsiteX4" fmla="*/ 2363274 w 4842457"/>
              <a:gd name="connsiteY4" fmla="*/ 200428 h 213306"/>
              <a:gd name="connsiteX5" fmla="*/ 2962141 w 4842457"/>
              <a:gd name="connsiteY5" fmla="*/ 7244 h 213306"/>
              <a:gd name="connsiteX6" fmla="*/ 3548130 w 4842457"/>
              <a:gd name="connsiteY6" fmla="*/ 206867 h 213306"/>
              <a:gd name="connsiteX7" fmla="*/ 4146998 w 4842457"/>
              <a:gd name="connsiteY7" fmla="*/ 805 h 213306"/>
              <a:gd name="connsiteX8" fmla="*/ 4842457 w 4842457"/>
              <a:gd name="connsiteY8" fmla="*/ 148912 h 213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42457" h="213306">
                <a:moveTo>
                  <a:pt x="0" y="213306"/>
                </a:moveTo>
                <a:cubicBezTo>
                  <a:pt x="207672" y="110811"/>
                  <a:pt x="415344" y="8317"/>
                  <a:pt x="611747" y="7244"/>
                </a:cubicBezTo>
                <a:cubicBezTo>
                  <a:pt x="808150" y="6171"/>
                  <a:pt x="982014" y="205794"/>
                  <a:pt x="1178417" y="206867"/>
                </a:cubicBezTo>
                <a:cubicBezTo>
                  <a:pt x="1374820" y="207940"/>
                  <a:pt x="1592688" y="14757"/>
                  <a:pt x="1790164" y="13684"/>
                </a:cubicBezTo>
                <a:cubicBezTo>
                  <a:pt x="1987640" y="12611"/>
                  <a:pt x="2167945" y="201501"/>
                  <a:pt x="2363274" y="200428"/>
                </a:cubicBezTo>
                <a:cubicBezTo>
                  <a:pt x="2558603" y="199355"/>
                  <a:pt x="2764665" y="6171"/>
                  <a:pt x="2962141" y="7244"/>
                </a:cubicBezTo>
                <a:cubicBezTo>
                  <a:pt x="3159617" y="8317"/>
                  <a:pt x="3350654" y="207940"/>
                  <a:pt x="3548130" y="206867"/>
                </a:cubicBezTo>
                <a:cubicBezTo>
                  <a:pt x="3745606" y="205794"/>
                  <a:pt x="3931277" y="10464"/>
                  <a:pt x="4146998" y="805"/>
                </a:cubicBezTo>
                <a:cubicBezTo>
                  <a:pt x="4362719" y="-8854"/>
                  <a:pt x="4602588" y="70029"/>
                  <a:pt x="4842457" y="148912"/>
                </a:cubicBezTo>
              </a:path>
            </a:pathLst>
          </a:custGeom>
          <a:noFill/>
          <a:ln w="22225">
            <a:solidFill>
              <a:srgbClr val="7DD2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任意多边形 79"/>
          <p:cNvSpPr/>
          <p:nvPr/>
        </p:nvSpPr>
        <p:spPr>
          <a:xfrm>
            <a:off x="1180834" y="1578916"/>
            <a:ext cx="2919175" cy="87266"/>
          </a:xfrm>
          <a:custGeom>
            <a:avLst/>
            <a:gdLst>
              <a:gd name="connsiteX0" fmla="*/ 0 w 4842457"/>
              <a:gd name="connsiteY0" fmla="*/ 213306 h 213306"/>
              <a:gd name="connsiteX1" fmla="*/ 611747 w 4842457"/>
              <a:gd name="connsiteY1" fmla="*/ 7244 h 213306"/>
              <a:gd name="connsiteX2" fmla="*/ 1178417 w 4842457"/>
              <a:gd name="connsiteY2" fmla="*/ 206867 h 213306"/>
              <a:gd name="connsiteX3" fmla="*/ 1790164 w 4842457"/>
              <a:gd name="connsiteY3" fmla="*/ 13684 h 213306"/>
              <a:gd name="connsiteX4" fmla="*/ 2363274 w 4842457"/>
              <a:gd name="connsiteY4" fmla="*/ 200428 h 213306"/>
              <a:gd name="connsiteX5" fmla="*/ 2962141 w 4842457"/>
              <a:gd name="connsiteY5" fmla="*/ 7244 h 213306"/>
              <a:gd name="connsiteX6" fmla="*/ 3548130 w 4842457"/>
              <a:gd name="connsiteY6" fmla="*/ 206867 h 213306"/>
              <a:gd name="connsiteX7" fmla="*/ 4146998 w 4842457"/>
              <a:gd name="connsiteY7" fmla="*/ 805 h 213306"/>
              <a:gd name="connsiteX8" fmla="*/ 4842457 w 4842457"/>
              <a:gd name="connsiteY8" fmla="*/ 148912 h 213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42457" h="213306">
                <a:moveTo>
                  <a:pt x="0" y="213306"/>
                </a:moveTo>
                <a:cubicBezTo>
                  <a:pt x="207672" y="110811"/>
                  <a:pt x="415344" y="8317"/>
                  <a:pt x="611747" y="7244"/>
                </a:cubicBezTo>
                <a:cubicBezTo>
                  <a:pt x="808150" y="6171"/>
                  <a:pt x="982014" y="205794"/>
                  <a:pt x="1178417" y="206867"/>
                </a:cubicBezTo>
                <a:cubicBezTo>
                  <a:pt x="1374820" y="207940"/>
                  <a:pt x="1592688" y="14757"/>
                  <a:pt x="1790164" y="13684"/>
                </a:cubicBezTo>
                <a:cubicBezTo>
                  <a:pt x="1987640" y="12611"/>
                  <a:pt x="2167945" y="201501"/>
                  <a:pt x="2363274" y="200428"/>
                </a:cubicBezTo>
                <a:cubicBezTo>
                  <a:pt x="2558603" y="199355"/>
                  <a:pt x="2764665" y="6171"/>
                  <a:pt x="2962141" y="7244"/>
                </a:cubicBezTo>
                <a:cubicBezTo>
                  <a:pt x="3159617" y="8317"/>
                  <a:pt x="3350654" y="207940"/>
                  <a:pt x="3548130" y="206867"/>
                </a:cubicBezTo>
                <a:cubicBezTo>
                  <a:pt x="3745606" y="205794"/>
                  <a:pt x="3931277" y="10464"/>
                  <a:pt x="4146998" y="805"/>
                </a:cubicBezTo>
                <a:cubicBezTo>
                  <a:pt x="4362719" y="-8854"/>
                  <a:pt x="4602588" y="70029"/>
                  <a:pt x="4842457" y="148912"/>
                </a:cubicBezTo>
              </a:path>
            </a:pathLst>
          </a:custGeom>
          <a:noFill/>
          <a:ln w="22225">
            <a:solidFill>
              <a:srgbClr val="7DD2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任意多边形 80"/>
          <p:cNvSpPr/>
          <p:nvPr/>
        </p:nvSpPr>
        <p:spPr>
          <a:xfrm>
            <a:off x="1193190" y="1653056"/>
            <a:ext cx="2919175" cy="87266"/>
          </a:xfrm>
          <a:custGeom>
            <a:avLst/>
            <a:gdLst>
              <a:gd name="connsiteX0" fmla="*/ 0 w 4842457"/>
              <a:gd name="connsiteY0" fmla="*/ 213306 h 213306"/>
              <a:gd name="connsiteX1" fmla="*/ 611747 w 4842457"/>
              <a:gd name="connsiteY1" fmla="*/ 7244 h 213306"/>
              <a:gd name="connsiteX2" fmla="*/ 1178417 w 4842457"/>
              <a:gd name="connsiteY2" fmla="*/ 206867 h 213306"/>
              <a:gd name="connsiteX3" fmla="*/ 1790164 w 4842457"/>
              <a:gd name="connsiteY3" fmla="*/ 13684 h 213306"/>
              <a:gd name="connsiteX4" fmla="*/ 2363274 w 4842457"/>
              <a:gd name="connsiteY4" fmla="*/ 200428 h 213306"/>
              <a:gd name="connsiteX5" fmla="*/ 2962141 w 4842457"/>
              <a:gd name="connsiteY5" fmla="*/ 7244 h 213306"/>
              <a:gd name="connsiteX6" fmla="*/ 3548130 w 4842457"/>
              <a:gd name="connsiteY6" fmla="*/ 206867 h 213306"/>
              <a:gd name="connsiteX7" fmla="*/ 4146998 w 4842457"/>
              <a:gd name="connsiteY7" fmla="*/ 805 h 213306"/>
              <a:gd name="connsiteX8" fmla="*/ 4842457 w 4842457"/>
              <a:gd name="connsiteY8" fmla="*/ 148912 h 213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42457" h="213306">
                <a:moveTo>
                  <a:pt x="0" y="213306"/>
                </a:moveTo>
                <a:cubicBezTo>
                  <a:pt x="207672" y="110811"/>
                  <a:pt x="415344" y="8317"/>
                  <a:pt x="611747" y="7244"/>
                </a:cubicBezTo>
                <a:cubicBezTo>
                  <a:pt x="808150" y="6171"/>
                  <a:pt x="982014" y="205794"/>
                  <a:pt x="1178417" y="206867"/>
                </a:cubicBezTo>
                <a:cubicBezTo>
                  <a:pt x="1374820" y="207940"/>
                  <a:pt x="1592688" y="14757"/>
                  <a:pt x="1790164" y="13684"/>
                </a:cubicBezTo>
                <a:cubicBezTo>
                  <a:pt x="1987640" y="12611"/>
                  <a:pt x="2167945" y="201501"/>
                  <a:pt x="2363274" y="200428"/>
                </a:cubicBezTo>
                <a:cubicBezTo>
                  <a:pt x="2558603" y="199355"/>
                  <a:pt x="2764665" y="6171"/>
                  <a:pt x="2962141" y="7244"/>
                </a:cubicBezTo>
                <a:cubicBezTo>
                  <a:pt x="3159617" y="8317"/>
                  <a:pt x="3350654" y="207940"/>
                  <a:pt x="3548130" y="206867"/>
                </a:cubicBezTo>
                <a:cubicBezTo>
                  <a:pt x="3745606" y="205794"/>
                  <a:pt x="3931277" y="10464"/>
                  <a:pt x="4146998" y="805"/>
                </a:cubicBezTo>
                <a:cubicBezTo>
                  <a:pt x="4362719" y="-8854"/>
                  <a:pt x="4602588" y="70029"/>
                  <a:pt x="4842457" y="148912"/>
                </a:cubicBezTo>
              </a:path>
            </a:pathLst>
          </a:custGeom>
          <a:noFill/>
          <a:ln w="22225">
            <a:solidFill>
              <a:srgbClr val="7DD2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椭圆 81"/>
          <p:cNvSpPr/>
          <p:nvPr/>
        </p:nvSpPr>
        <p:spPr>
          <a:xfrm>
            <a:off x="1202586" y="1434576"/>
            <a:ext cx="197708" cy="197708"/>
          </a:xfrm>
          <a:prstGeom prst="ellipse">
            <a:avLst/>
          </a:prstGeom>
          <a:solidFill>
            <a:schemeClr val="bg1">
              <a:alpha val="4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椭圆 82"/>
          <p:cNvSpPr/>
          <p:nvPr/>
        </p:nvSpPr>
        <p:spPr>
          <a:xfrm>
            <a:off x="3838695" y="800265"/>
            <a:ext cx="243015" cy="243015"/>
          </a:xfrm>
          <a:prstGeom prst="ellipse">
            <a:avLst/>
          </a:prstGeom>
          <a:solidFill>
            <a:schemeClr val="bg1">
              <a:alpha val="4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椭圆 83"/>
          <p:cNvSpPr/>
          <p:nvPr/>
        </p:nvSpPr>
        <p:spPr>
          <a:xfrm>
            <a:off x="3929310" y="886760"/>
            <a:ext cx="337751" cy="337750"/>
          </a:xfrm>
          <a:prstGeom prst="ellipse">
            <a:avLst/>
          </a:prstGeom>
          <a:solidFill>
            <a:schemeClr val="bg1">
              <a:alpha val="45000"/>
            </a:schemeClr>
          </a:solidFill>
          <a:ln w="25400">
            <a:solidFill>
              <a:schemeClr val="bg1">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5" name="组合 44"/>
          <p:cNvGrpSpPr/>
          <p:nvPr/>
        </p:nvGrpSpPr>
        <p:grpSpPr>
          <a:xfrm rot="2224307">
            <a:off x="9065110" y="1660598"/>
            <a:ext cx="751521" cy="737702"/>
            <a:chOff x="10646778" y="4753862"/>
            <a:chExt cx="751521" cy="737702"/>
          </a:xfrm>
        </p:grpSpPr>
        <p:sp>
          <p:nvSpPr>
            <p:cNvPr id="46"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7" name="组合 46"/>
            <p:cNvGrpSpPr/>
            <p:nvPr/>
          </p:nvGrpSpPr>
          <p:grpSpPr>
            <a:xfrm>
              <a:off x="10646778" y="4762829"/>
              <a:ext cx="749726" cy="728735"/>
              <a:chOff x="11012539" y="4493889"/>
              <a:chExt cx="749726" cy="728735"/>
            </a:xfrm>
          </p:grpSpPr>
          <p:sp>
            <p:nvSpPr>
              <p:cNvPr id="49"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65" name="组合 64"/>
          <p:cNvGrpSpPr/>
          <p:nvPr/>
        </p:nvGrpSpPr>
        <p:grpSpPr>
          <a:xfrm rot="610562">
            <a:off x="11025407" y="633139"/>
            <a:ext cx="477339" cy="468561"/>
            <a:chOff x="10646778" y="4753862"/>
            <a:chExt cx="751521" cy="737702"/>
          </a:xfrm>
        </p:grpSpPr>
        <p:sp>
          <p:nvSpPr>
            <p:cNvPr id="67"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9" name="组合 68"/>
            <p:cNvGrpSpPr/>
            <p:nvPr/>
          </p:nvGrpSpPr>
          <p:grpSpPr>
            <a:xfrm>
              <a:off x="10646778" y="4762829"/>
              <a:ext cx="749726" cy="728735"/>
              <a:chOff x="11012539" y="4493889"/>
              <a:chExt cx="749726" cy="728735"/>
            </a:xfrm>
          </p:grpSpPr>
          <p:sp>
            <p:nvSpPr>
              <p:cNvPr id="70"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8FA7"/>
              </a:solidFill>
              <a:ln w="15875">
                <a:solidFill>
                  <a:schemeClr val="bg1"/>
                </a:solidFill>
              </a:ln>
              <a:effectLst>
                <a:innerShdw blurRad="292100">
                  <a:srgbClr val="FF5B7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86" name="矩形 85"/>
          <p:cNvSpPr/>
          <p:nvPr/>
        </p:nvSpPr>
        <p:spPr>
          <a:xfrm>
            <a:off x="974919" y="1920701"/>
            <a:ext cx="3934707" cy="613694"/>
          </a:xfrm>
          <a:prstGeom prst="rect">
            <a:avLst/>
          </a:prstGeom>
        </p:spPr>
        <p:txBody>
          <a:bodyPr wrap="square">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于出生后</a:t>
            </a:r>
            <a:r>
              <a:rPr lang="en-US" altLang="zh-CN" sz="1200" dirty="0">
                <a:solidFill>
                  <a:schemeClr val="bg1"/>
                </a:solidFill>
                <a:latin typeface="微软雅黑" panose="020B0503020204020204" pitchFamily="34" charset="-122"/>
                <a:ea typeface="微软雅黑" panose="020B0503020204020204" pitchFamily="34" charset="-122"/>
              </a:rPr>
              <a:t>6-7</a:t>
            </a:r>
            <a:r>
              <a:rPr lang="zh-CN" altLang="en-US" sz="1200" dirty="0">
                <a:solidFill>
                  <a:schemeClr val="bg1"/>
                </a:solidFill>
                <a:latin typeface="微软雅黑" panose="020B0503020204020204" pitchFamily="34" charset="-122"/>
                <a:ea typeface="微软雅黑" panose="020B0503020204020204" pitchFamily="34" charset="-122"/>
              </a:rPr>
              <a:t>个月开始长出的牙叫乳牙。两岁半左右长齐。</a:t>
            </a:r>
            <a:r>
              <a:rPr lang="en-US" altLang="zh-CN" sz="1200" dirty="0">
                <a:solidFill>
                  <a:schemeClr val="bg1"/>
                </a:solidFill>
                <a:latin typeface="微软雅黑" panose="020B0503020204020204" pitchFamily="34" charset="-122"/>
                <a:ea typeface="微软雅黑" panose="020B0503020204020204" pitchFamily="34" charset="-122"/>
              </a:rPr>
              <a:t>20</a:t>
            </a:r>
            <a:r>
              <a:rPr lang="zh-CN" altLang="en-US" sz="1200" dirty="0">
                <a:solidFill>
                  <a:schemeClr val="bg1"/>
                </a:solidFill>
                <a:latin typeface="微软雅黑" panose="020B0503020204020204" pitchFamily="34" charset="-122"/>
                <a:ea typeface="微软雅黑" panose="020B0503020204020204" pitchFamily="34" charset="-122"/>
              </a:rPr>
              <a:t>颗。 </a:t>
            </a:r>
          </a:p>
        </p:txBody>
      </p:sp>
      <p:grpSp>
        <p:nvGrpSpPr>
          <p:cNvPr id="87" name="组合 86"/>
          <p:cNvGrpSpPr/>
          <p:nvPr/>
        </p:nvGrpSpPr>
        <p:grpSpPr>
          <a:xfrm rot="2224307">
            <a:off x="3283865" y="5148307"/>
            <a:ext cx="585707" cy="574936"/>
            <a:chOff x="10646778" y="4753862"/>
            <a:chExt cx="751521" cy="737702"/>
          </a:xfrm>
        </p:grpSpPr>
        <p:sp>
          <p:nvSpPr>
            <p:cNvPr id="88"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9" name="组合 88"/>
            <p:cNvGrpSpPr/>
            <p:nvPr/>
          </p:nvGrpSpPr>
          <p:grpSpPr>
            <a:xfrm>
              <a:off x="10646778" y="4762829"/>
              <a:ext cx="749726" cy="728735"/>
              <a:chOff x="11012539" y="4493889"/>
              <a:chExt cx="749726" cy="728735"/>
            </a:xfrm>
          </p:grpSpPr>
          <p:sp>
            <p:nvSpPr>
              <p:cNvPr id="90"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AFA4C"/>
              </a:solidFill>
              <a:ln w="15875">
                <a:solidFill>
                  <a:schemeClr val="bg1"/>
                </a:solidFill>
              </a:ln>
              <a:effectLst>
                <a:innerShdw blurRad="292100">
                  <a:srgbClr val="76CE0C"/>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5" name="图片 4"/>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1333871" y="2680609"/>
            <a:ext cx="618979" cy="583096"/>
          </a:xfrm>
          <a:prstGeom prst="rect">
            <a:avLst/>
          </a:prstGeom>
        </p:spPr>
      </p:pic>
      <p:pic>
        <p:nvPicPr>
          <p:cNvPr id="93" name="图片 92"/>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8860301" y="4014696"/>
            <a:ext cx="550987" cy="519045"/>
          </a:xfrm>
          <a:prstGeom prst="rect">
            <a:avLst/>
          </a:prstGeom>
        </p:spPr>
      </p:pic>
      <p:sp>
        <p:nvSpPr>
          <p:cNvPr id="60" name="文本框 59"/>
          <p:cNvSpPr txBox="1"/>
          <p:nvPr/>
        </p:nvSpPr>
        <p:spPr>
          <a:xfrm>
            <a:off x="3115967" y="4315014"/>
            <a:ext cx="902811" cy="523220"/>
          </a:xfrm>
          <a:prstGeom prst="rect">
            <a:avLst/>
          </a:prstGeom>
          <a:noFill/>
        </p:spPr>
        <p:txBody>
          <a:bodyPr wrap="none" rtlCol="0">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关注</a:t>
            </a:r>
          </a:p>
        </p:txBody>
      </p:sp>
      <p:pic>
        <p:nvPicPr>
          <p:cNvPr id="73" name="图片 72">
            <a:extLst>
              <a:ext uri="{FF2B5EF4-FFF2-40B4-BE49-F238E27FC236}">
                <a16:creationId xmlns:a16="http://schemas.microsoft.com/office/drawing/2014/main" id="{AE3C7F09-65ED-48F6-8AC6-26BE35EC46C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60525" y="1643267"/>
            <a:ext cx="3209925" cy="34480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54690602"/>
      </p:ext>
    </p:extLst>
  </p:cSld>
  <p:clrMapOvr>
    <a:masterClrMapping/>
  </p:clrMapOvr>
  <mc:AlternateContent xmlns:mc="http://schemas.openxmlformats.org/markup-compatibility/2006" xmlns:p14="http://schemas.microsoft.com/office/powerpoint/2010/main">
    <mc:Choice Requires="p14">
      <p:transition spd="slow" p14:dur="2500" advTm="4000">
        <p:fade/>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1500"/>
                                        <p:tgtEl>
                                          <p:spTgt spid="57"/>
                                        </p:tgtEl>
                                      </p:cBhvr>
                                    </p:animEffect>
                                    <p:anim calcmode="lin" valueType="num">
                                      <p:cBhvr>
                                        <p:cTn id="8" dur="1500" fill="hold"/>
                                        <p:tgtEl>
                                          <p:spTgt spid="57"/>
                                        </p:tgtEl>
                                        <p:attrNameLst>
                                          <p:attrName>ppt_x</p:attrName>
                                        </p:attrNameLst>
                                      </p:cBhvr>
                                      <p:tavLst>
                                        <p:tav tm="0">
                                          <p:val>
                                            <p:strVal val="#ppt_x"/>
                                          </p:val>
                                        </p:tav>
                                        <p:tav tm="100000">
                                          <p:val>
                                            <p:strVal val="#ppt_x"/>
                                          </p:val>
                                        </p:tav>
                                      </p:tavLst>
                                    </p:anim>
                                    <p:anim calcmode="lin" valueType="num">
                                      <p:cBhvr>
                                        <p:cTn id="9" dur="1500" fill="hold"/>
                                        <p:tgtEl>
                                          <p:spTgt spid="5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500"/>
                                  </p:stCondLst>
                                  <p:childTnLst>
                                    <p:set>
                                      <p:cBhvr>
                                        <p:cTn id="11" dur="1" fill="hold">
                                          <p:stCondLst>
                                            <p:cond delay="0"/>
                                          </p:stCondLst>
                                        </p:cTn>
                                        <p:tgtEl>
                                          <p:spTgt spid="50"/>
                                        </p:tgtEl>
                                        <p:attrNameLst>
                                          <p:attrName>style.visibility</p:attrName>
                                        </p:attrNameLst>
                                      </p:cBhvr>
                                      <p:to>
                                        <p:strVal val="visible"/>
                                      </p:to>
                                    </p:set>
                                    <p:animEffect transition="in" filter="fade">
                                      <p:cBhvr>
                                        <p:cTn id="12" dur="1250"/>
                                        <p:tgtEl>
                                          <p:spTgt spid="50"/>
                                        </p:tgtEl>
                                      </p:cBhvr>
                                    </p:animEffect>
                                    <p:anim calcmode="lin" valueType="num">
                                      <p:cBhvr>
                                        <p:cTn id="13" dur="1250" fill="hold"/>
                                        <p:tgtEl>
                                          <p:spTgt spid="50"/>
                                        </p:tgtEl>
                                        <p:attrNameLst>
                                          <p:attrName>ppt_x</p:attrName>
                                        </p:attrNameLst>
                                      </p:cBhvr>
                                      <p:tavLst>
                                        <p:tav tm="0">
                                          <p:val>
                                            <p:strVal val="#ppt_x"/>
                                          </p:val>
                                        </p:tav>
                                        <p:tav tm="100000">
                                          <p:val>
                                            <p:strVal val="#ppt_x"/>
                                          </p:val>
                                        </p:tav>
                                      </p:tavLst>
                                    </p:anim>
                                    <p:anim calcmode="lin" valueType="num">
                                      <p:cBhvr>
                                        <p:cTn id="14" dur="1250" fill="hold"/>
                                        <p:tgtEl>
                                          <p:spTgt spid="50"/>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225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nodeType="withEffect">
                                  <p:stCondLst>
                                    <p:cond delay="250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par>
                                <p:cTn id="21" presetID="10" presetClass="entr" presetSubtype="0" fill="hold" nodeType="withEffect">
                                  <p:stCondLst>
                                    <p:cond delay="2750"/>
                                  </p:stCondLst>
                                  <p:childTnLst>
                                    <p:set>
                                      <p:cBhvr>
                                        <p:cTn id="22" dur="1" fill="hold">
                                          <p:stCondLst>
                                            <p:cond delay="0"/>
                                          </p:stCondLst>
                                        </p:cTn>
                                        <p:tgtEl>
                                          <p:spTgt spid="93"/>
                                        </p:tgtEl>
                                        <p:attrNameLst>
                                          <p:attrName>style.visibility</p:attrName>
                                        </p:attrNameLst>
                                      </p:cBhvr>
                                      <p:to>
                                        <p:strVal val="visible"/>
                                      </p:to>
                                    </p:set>
                                    <p:animEffect transition="in" filter="fade">
                                      <p:cBhvr>
                                        <p:cTn id="23" dur="500"/>
                                        <p:tgtEl>
                                          <p:spTgt spid="93"/>
                                        </p:tgtEl>
                                      </p:cBhvr>
                                    </p:animEffect>
                                  </p:childTnLst>
                                </p:cTn>
                              </p:par>
                              <p:par>
                                <p:cTn id="24" presetID="10" presetClass="entr" presetSubtype="0" fill="hold" nodeType="withEffect">
                                  <p:stCondLst>
                                    <p:cond delay="3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par>
                                <p:cTn id="27" presetID="10" presetClass="entr" presetSubtype="0" fill="hold" nodeType="withEffect">
                                  <p:stCondLst>
                                    <p:cond delay="325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par>
                                <p:cTn id="30" presetID="22" presetClass="entr" presetSubtype="2" fill="hold" grpId="0" nodeType="withEffect">
                                  <p:stCondLst>
                                    <p:cond delay="3750"/>
                                  </p:stCondLst>
                                  <p:childTnLst>
                                    <p:set>
                                      <p:cBhvr>
                                        <p:cTn id="31" dur="1" fill="hold">
                                          <p:stCondLst>
                                            <p:cond delay="0"/>
                                          </p:stCondLst>
                                        </p:cTn>
                                        <p:tgtEl>
                                          <p:spTgt spid="79"/>
                                        </p:tgtEl>
                                        <p:attrNameLst>
                                          <p:attrName>style.visibility</p:attrName>
                                        </p:attrNameLst>
                                      </p:cBhvr>
                                      <p:to>
                                        <p:strVal val="visible"/>
                                      </p:to>
                                    </p:set>
                                    <p:animEffect transition="in" filter="wipe(right)">
                                      <p:cBhvr>
                                        <p:cTn id="32" dur="1250"/>
                                        <p:tgtEl>
                                          <p:spTgt spid="79"/>
                                        </p:tgtEl>
                                      </p:cBhvr>
                                    </p:animEffect>
                                  </p:childTnLst>
                                </p:cTn>
                              </p:par>
                              <p:par>
                                <p:cTn id="33" presetID="22" presetClass="entr" presetSubtype="8" fill="hold" grpId="0" nodeType="withEffect">
                                  <p:stCondLst>
                                    <p:cond delay="3750"/>
                                  </p:stCondLst>
                                  <p:childTnLst>
                                    <p:set>
                                      <p:cBhvr>
                                        <p:cTn id="34" dur="1" fill="hold">
                                          <p:stCondLst>
                                            <p:cond delay="0"/>
                                          </p:stCondLst>
                                        </p:cTn>
                                        <p:tgtEl>
                                          <p:spTgt spid="80"/>
                                        </p:tgtEl>
                                        <p:attrNameLst>
                                          <p:attrName>style.visibility</p:attrName>
                                        </p:attrNameLst>
                                      </p:cBhvr>
                                      <p:to>
                                        <p:strVal val="visible"/>
                                      </p:to>
                                    </p:set>
                                    <p:animEffect transition="in" filter="wipe(left)">
                                      <p:cBhvr>
                                        <p:cTn id="35" dur="1250"/>
                                        <p:tgtEl>
                                          <p:spTgt spid="80"/>
                                        </p:tgtEl>
                                      </p:cBhvr>
                                    </p:animEffect>
                                  </p:childTnLst>
                                </p:cTn>
                              </p:par>
                              <p:par>
                                <p:cTn id="36" presetID="22" presetClass="entr" presetSubtype="2" fill="hold" grpId="0" nodeType="withEffect">
                                  <p:stCondLst>
                                    <p:cond delay="3750"/>
                                  </p:stCondLst>
                                  <p:childTnLst>
                                    <p:set>
                                      <p:cBhvr>
                                        <p:cTn id="37" dur="1" fill="hold">
                                          <p:stCondLst>
                                            <p:cond delay="0"/>
                                          </p:stCondLst>
                                        </p:cTn>
                                        <p:tgtEl>
                                          <p:spTgt spid="81"/>
                                        </p:tgtEl>
                                        <p:attrNameLst>
                                          <p:attrName>style.visibility</p:attrName>
                                        </p:attrNameLst>
                                      </p:cBhvr>
                                      <p:to>
                                        <p:strVal val="visible"/>
                                      </p:to>
                                    </p:set>
                                    <p:animEffect transition="in" filter="wipe(right)">
                                      <p:cBhvr>
                                        <p:cTn id="38" dur="1250"/>
                                        <p:tgtEl>
                                          <p:spTgt spid="81"/>
                                        </p:tgtEl>
                                      </p:cBhvr>
                                    </p:animEffect>
                                  </p:childTnLst>
                                </p:cTn>
                              </p:par>
                              <p:par>
                                <p:cTn id="39" presetID="22" presetClass="entr" presetSubtype="8" fill="hold" grpId="0" nodeType="withEffect">
                                  <p:stCondLst>
                                    <p:cond delay="375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1250"/>
                                        <p:tgtEl>
                                          <p:spTgt spid="30"/>
                                        </p:tgtEl>
                                      </p:cBhvr>
                                    </p:animEffect>
                                  </p:childTnLst>
                                </p:cTn>
                              </p:par>
                              <p:par>
                                <p:cTn id="42" presetID="42" presetClass="entr" presetSubtype="0" fill="hold" grpId="0" nodeType="withEffect">
                                  <p:stCondLst>
                                    <p:cond delay="500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550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1000"/>
                                        <p:tgtEl>
                                          <p:spTgt spid="82"/>
                                        </p:tgtEl>
                                      </p:cBhvr>
                                    </p:animEffect>
                                    <p:anim calcmode="lin" valueType="num">
                                      <p:cBhvr>
                                        <p:cTn id="50" dur="1000" fill="hold"/>
                                        <p:tgtEl>
                                          <p:spTgt spid="82"/>
                                        </p:tgtEl>
                                        <p:attrNameLst>
                                          <p:attrName>ppt_x</p:attrName>
                                        </p:attrNameLst>
                                      </p:cBhvr>
                                      <p:tavLst>
                                        <p:tav tm="0">
                                          <p:val>
                                            <p:strVal val="#ppt_x"/>
                                          </p:val>
                                        </p:tav>
                                        <p:tav tm="100000">
                                          <p:val>
                                            <p:strVal val="#ppt_x"/>
                                          </p:val>
                                        </p:tav>
                                      </p:tavLst>
                                    </p:anim>
                                    <p:anim calcmode="lin" valueType="num">
                                      <p:cBhvr>
                                        <p:cTn id="51" dur="1000" fill="hold"/>
                                        <p:tgtEl>
                                          <p:spTgt spid="82"/>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6000"/>
                                  </p:stCondLst>
                                  <p:childTnLst>
                                    <p:set>
                                      <p:cBhvr>
                                        <p:cTn id="53" dur="1" fill="hold">
                                          <p:stCondLst>
                                            <p:cond delay="0"/>
                                          </p:stCondLst>
                                        </p:cTn>
                                        <p:tgtEl>
                                          <p:spTgt spid="83"/>
                                        </p:tgtEl>
                                        <p:attrNameLst>
                                          <p:attrName>style.visibility</p:attrName>
                                        </p:attrNameLst>
                                      </p:cBhvr>
                                      <p:to>
                                        <p:strVal val="visible"/>
                                      </p:to>
                                    </p:set>
                                    <p:animEffect transition="in" filter="fade">
                                      <p:cBhvr>
                                        <p:cTn id="54" dur="1000"/>
                                        <p:tgtEl>
                                          <p:spTgt spid="83"/>
                                        </p:tgtEl>
                                      </p:cBhvr>
                                    </p:animEffect>
                                    <p:anim calcmode="lin" valueType="num">
                                      <p:cBhvr>
                                        <p:cTn id="55" dur="1000" fill="hold"/>
                                        <p:tgtEl>
                                          <p:spTgt spid="83"/>
                                        </p:tgtEl>
                                        <p:attrNameLst>
                                          <p:attrName>ppt_x</p:attrName>
                                        </p:attrNameLst>
                                      </p:cBhvr>
                                      <p:tavLst>
                                        <p:tav tm="0">
                                          <p:val>
                                            <p:strVal val="#ppt_x"/>
                                          </p:val>
                                        </p:tav>
                                        <p:tav tm="100000">
                                          <p:val>
                                            <p:strVal val="#ppt_x"/>
                                          </p:val>
                                        </p:tav>
                                      </p:tavLst>
                                    </p:anim>
                                    <p:anim calcmode="lin" valueType="num">
                                      <p:cBhvr>
                                        <p:cTn id="56" dur="1000" fill="hold"/>
                                        <p:tgtEl>
                                          <p:spTgt spid="83"/>
                                        </p:tgtEl>
                                        <p:attrNameLst>
                                          <p:attrName>ppt_y</p:attrName>
                                        </p:attrNameLst>
                                      </p:cBhvr>
                                      <p:tavLst>
                                        <p:tav tm="0">
                                          <p:val>
                                            <p:strVal val="#ppt_y+.1"/>
                                          </p:val>
                                        </p:tav>
                                        <p:tav tm="100000">
                                          <p:val>
                                            <p:strVal val="#ppt_y"/>
                                          </p:val>
                                        </p:tav>
                                      </p:tavLst>
                                    </p:anim>
                                  </p:childTnLst>
                                </p:cTn>
                              </p:par>
                              <p:par>
                                <p:cTn id="57" presetID="22" presetClass="entr" presetSubtype="1" fill="hold" grpId="0" nodeType="withEffect">
                                  <p:stCondLst>
                                    <p:cond delay="6750"/>
                                  </p:stCondLst>
                                  <p:childTnLst>
                                    <p:set>
                                      <p:cBhvr>
                                        <p:cTn id="58" dur="1" fill="hold">
                                          <p:stCondLst>
                                            <p:cond delay="0"/>
                                          </p:stCondLst>
                                        </p:cTn>
                                        <p:tgtEl>
                                          <p:spTgt spid="86"/>
                                        </p:tgtEl>
                                        <p:attrNameLst>
                                          <p:attrName>style.visibility</p:attrName>
                                        </p:attrNameLst>
                                      </p:cBhvr>
                                      <p:to>
                                        <p:strVal val="visible"/>
                                      </p:to>
                                    </p:set>
                                    <p:animEffect transition="in" filter="wipe(up)">
                                      <p:cBhvr>
                                        <p:cTn id="59" dur="3000"/>
                                        <p:tgtEl>
                                          <p:spTgt spid="86"/>
                                        </p:tgtEl>
                                      </p:cBhvr>
                                    </p:animEffect>
                                  </p:childTnLst>
                                </p:cTn>
                              </p:par>
                              <p:par>
                                <p:cTn id="60" presetID="10" presetClass="entr" presetSubtype="0" fill="hold" nodeType="withEffect">
                                  <p:stCondLst>
                                    <p:cond delay="9250"/>
                                  </p:stCondLst>
                                  <p:childTnLst>
                                    <p:set>
                                      <p:cBhvr>
                                        <p:cTn id="61" dur="1" fill="hold">
                                          <p:stCondLst>
                                            <p:cond delay="0"/>
                                          </p:stCondLst>
                                        </p:cTn>
                                        <p:tgtEl>
                                          <p:spTgt spid="54"/>
                                        </p:tgtEl>
                                        <p:attrNameLst>
                                          <p:attrName>style.visibility</p:attrName>
                                        </p:attrNameLst>
                                      </p:cBhvr>
                                      <p:to>
                                        <p:strVal val="visible"/>
                                      </p:to>
                                    </p:set>
                                    <p:animEffect transition="in" filter="fade">
                                      <p:cBhvr>
                                        <p:cTn id="62" dur="1000"/>
                                        <p:tgtEl>
                                          <p:spTgt spid="54"/>
                                        </p:tgtEl>
                                      </p:cBhvr>
                                    </p:animEffect>
                                  </p:childTnLst>
                                </p:cTn>
                              </p:par>
                              <p:par>
                                <p:cTn id="63" presetID="10" presetClass="entr" presetSubtype="0" fill="hold" grpId="0" nodeType="withEffect">
                                  <p:stCondLst>
                                    <p:cond delay="10000"/>
                                  </p:stCondLst>
                                  <p:childTnLst>
                                    <p:set>
                                      <p:cBhvr>
                                        <p:cTn id="64" dur="1" fill="hold">
                                          <p:stCondLst>
                                            <p:cond delay="0"/>
                                          </p:stCondLst>
                                        </p:cTn>
                                        <p:tgtEl>
                                          <p:spTgt spid="60"/>
                                        </p:tgtEl>
                                        <p:attrNameLst>
                                          <p:attrName>style.visibility</p:attrName>
                                        </p:attrNameLst>
                                      </p:cBhvr>
                                      <p:to>
                                        <p:strVal val="visible"/>
                                      </p:to>
                                    </p:set>
                                    <p:animEffect transition="in" filter="fade">
                                      <p:cBhvr>
                                        <p:cTn id="65" dur="500"/>
                                        <p:tgtEl>
                                          <p:spTgt spid="60"/>
                                        </p:tgtEl>
                                      </p:cBhvr>
                                    </p:animEffect>
                                  </p:childTnLst>
                                </p:cTn>
                              </p:par>
                              <p:par>
                                <p:cTn id="66" presetID="22" presetClass="entr" presetSubtype="8" fill="hold" nodeType="withEffect">
                                  <p:stCondLst>
                                    <p:cond delay="10250"/>
                                  </p:stCondLst>
                                  <p:childTnLst>
                                    <p:set>
                                      <p:cBhvr>
                                        <p:cTn id="67" dur="1" fill="hold">
                                          <p:stCondLst>
                                            <p:cond delay="0"/>
                                          </p:stCondLst>
                                        </p:cTn>
                                        <p:tgtEl>
                                          <p:spTgt spid="68"/>
                                        </p:tgtEl>
                                        <p:attrNameLst>
                                          <p:attrName>style.visibility</p:attrName>
                                        </p:attrNameLst>
                                      </p:cBhvr>
                                      <p:to>
                                        <p:strVal val="visible"/>
                                      </p:to>
                                    </p:set>
                                    <p:animEffect transition="in" filter="wipe(left)">
                                      <p:cBhvr>
                                        <p:cTn id="68" dur="500"/>
                                        <p:tgtEl>
                                          <p:spTgt spid="68"/>
                                        </p:tgtEl>
                                      </p:cBhvr>
                                    </p:animEffect>
                                  </p:childTnLst>
                                </p:cTn>
                              </p:par>
                            </p:childTnLst>
                          </p:cTn>
                        </p:par>
                      </p:childTnLst>
                    </p:cTn>
                  </p:par>
                  <p:par>
                    <p:cTn id="69" fill="hold">
                      <p:stCondLst>
                        <p:cond delay="indefinite"/>
                      </p:stCondLst>
                      <p:childTnLst>
                        <p:par>
                          <p:cTn id="70" fill="hold">
                            <p:stCondLst>
                              <p:cond delay="0"/>
                            </p:stCondLst>
                            <p:childTnLst>
                              <p:par>
                                <p:cTn id="71" presetID="14" presetClass="entr" presetSubtype="10" fill="hold" nodeType="click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randombar(horizontal)">
                                      <p:cBhvr>
                                        <p:cTn id="73" dur="500"/>
                                        <p:tgtEl>
                                          <p:spTgt spid="45"/>
                                        </p:tgtEl>
                                      </p:cBhvr>
                                    </p:animEffect>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73"/>
                                        </p:tgtEl>
                                        <p:attrNameLst>
                                          <p:attrName>style.visibility</p:attrName>
                                        </p:attrNameLst>
                                      </p:cBhvr>
                                      <p:to>
                                        <p:strVal val="visible"/>
                                      </p:to>
                                    </p:set>
                                    <p:anim calcmode="lin" valueType="num">
                                      <p:cBhvr additive="base">
                                        <p:cTn id="78" dur="500" fill="hold"/>
                                        <p:tgtEl>
                                          <p:spTgt spid="73"/>
                                        </p:tgtEl>
                                        <p:attrNameLst>
                                          <p:attrName>ppt_x</p:attrName>
                                        </p:attrNameLst>
                                      </p:cBhvr>
                                      <p:tavLst>
                                        <p:tav tm="0">
                                          <p:val>
                                            <p:strVal val="#ppt_x"/>
                                          </p:val>
                                        </p:tav>
                                        <p:tav tm="100000">
                                          <p:val>
                                            <p:strVal val="#ppt_x"/>
                                          </p:val>
                                        </p:tav>
                                      </p:tavLst>
                                    </p:anim>
                                    <p:anim calcmode="lin" valueType="num">
                                      <p:cBhvr additive="base">
                                        <p:cTn id="79" dur="500" fill="hold"/>
                                        <p:tgtEl>
                                          <p:spTgt spid="73"/>
                                        </p:tgtEl>
                                        <p:attrNameLst>
                                          <p:attrName>ppt_y</p:attrName>
                                        </p:attrNameLst>
                                      </p:cBhvr>
                                      <p:tavLst>
                                        <p:tav tm="0">
                                          <p:val>
                                            <p:strVal val="1+#ppt_h/2"/>
                                          </p:val>
                                        </p:tav>
                                        <p:tav tm="100000">
                                          <p:val>
                                            <p:strVal val="#ppt_y"/>
                                          </p:val>
                                        </p:tav>
                                      </p:tavLst>
                                    </p:anim>
                                  </p:childTnLst>
                                </p:cTn>
                              </p:par>
                              <p:par>
                                <p:cTn id="80" presetID="14" presetClass="entr" presetSubtype="10" fill="hold" nodeType="withEffect">
                                  <p:stCondLst>
                                    <p:cond delay="0"/>
                                  </p:stCondLst>
                                  <p:childTnLst>
                                    <p:set>
                                      <p:cBhvr>
                                        <p:cTn id="81" dur="1" fill="hold">
                                          <p:stCondLst>
                                            <p:cond delay="0"/>
                                          </p:stCondLst>
                                        </p:cTn>
                                        <p:tgtEl>
                                          <p:spTgt spid="65"/>
                                        </p:tgtEl>
                                        <p:attrNameLst>
                                          <p:attrName>style.visibility</p:attrName>
                                        </p:attrNameLst>
                                      </p:cBhvr>
                                      <p:to>
                                        <p:strVal val="visible"/>
                                      </p:to>
                                    </p:set>
                                    <p:animEffect transition="in" filter="randombar(horizontal)">
                                      <p:cBhvr>
                                        <p:cTn id="82" dur="500"/>
                                        <p:tgtEl>
                                          <p:spTgt spid="65"/>
                                        </p:tgtEl>
                                      </p:cBhvr>
                                    </p:animEffect>
                                  </p:childTnLst>
                                </p:cTn>
                              </p:par>
                              <p:par>
                                <p:cTn id="83" presetID="31" presetClass="entr" presetSubtype="0" fill="hold" nodeType="withEffect">
                                  <p:stCondLst>
                                    <p:cond delay="750"/>
                                  </p:stCondLst>
                                  <p:childTnLst>
                                    <p:set>
                                      <p:cBhvr>
                                        <p:cTn id="84" dur="1" fill="hold">
                                          <p:stCondLst>
                                            <p:cond delay="0"/>
                                          </p:stCondLst>
                                        </p:cTn>
                                        <p:tgtEl>
                                          <p:spTgt spid="87"/>
                                        </p:tgtEl>
                                        <p:attrNameLst>
                                          <p:attrName>style.visibility</p:attrName>
                                        </p:attrNameLst>
                                      </p:cBhvr>
                                      <p:to>
                                        <p:strVal val="visible"/>
                                      </p:to>
                                    </p:set>
                                    <p:anim calcmode="lin" valueType="num">
                                      <p:cBhvr>
                                        <p:cTn id="85" dur="750" fill="hold"/>
                                        <p:tgtEl>
                                          <p:spTgt spid="87"/>
                                        </p:tgtEl>
                                        <p:attrNameLst>
                                          <p:attrName>ppt_w</p:attrName>
                                        </p:attrNameLst>
                                      </p:cBhvr>
                                      <p:tavLst>
                                        <p:tav tm="0">
                                          <p:val>
                                            <p:fltVal val="0"/>
                                          </p:val>
                                        </p:tav>
                                        <p:tav tm="100000">
                                          <p:val>
                                            <p:strVal val="#ppt_w"/>
                                          </p:val>
                                        </p:tav>
                                      </p:tavLst>
                                    </p:anim>
                                    <p:anim calcmode="lin" valueType="num">
                                      <p:cBhvr>
                                        <p:cTn id="86" dur="750" fill="hold"/>
                                        <p:tgtEl>
                                          <p:spTgt spid="87"/>
                                        </p:tgtEl>
                                        <p:attrNameLst>
                                          <p:attrName>ppt_h</p:attrName>
                                        </p:attrNameLst>
                                      </p:cBhvr>
                                      <p:tavLst>
                                        <p:tav tm="0">
                                          <p:val>
                                            <p:fltVal val="0"/>
                                          </p:val>
                                        </p:tav>
                                        <p:tav tm="100000">
                                          <p:val>
                                            <p:strVal val="#ppt_h"/>
                                          </p:val>
                                        </p:tav>
                                      </p:tavLst>
                                    </p:anim>
                                    <p:anim calcmode="lin" valueType="num">
                                      <p:cBhvr>
                                        <p:cTn id="87" dur="750" fill="hold"/>
                                        <p:tgtEl>
                                          <p:spTgt spid="87"/>
                                        </p:tgtEl>
                                        <p:attrNameLst>
                                          <p:attrName>style.rotation</p:attrName>
                                        </p:attrNameLst>
                                      </p:cBhvr>
                                      <p:tavLst>
                                        <p:tav tm="0">
                                          <p:val>
                                            <p:fltVal val="90"/>
                                          </p:val>
                                        </p:tav>
                                        <p:tav tm="100000">
                                          <p:val>
                                            <p:fltVal val="0"/>
                                          </p:val>
                                        </p:tav>
                                      </p:tavLst>
                                    </p:anim>
                                    <p:animEffect transition="in" filter="fade">
                                      <p:cBhvr>
                                        <p:cTn id="88"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79" grpId="0" animBg="1"/>
      <p:bldP spid="80" grpId="0" animBg="1"/>
      <p:bldP spid="81" grpId="0" animBg="1"/>
      <p:bldP spid="82" grpId="0" animBg="1"/>
      <p:bldP spid="83" grpId="0" animBg="1"/>
      <p:bldP spid="84" grpId="0" animBg="1"/>
      <p:bldP spid="86" grpId="0"/>
      <p:bldP spid="6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矩形 73"/>
          <p:cNvSpPr/>
          <p:nvPr/>
        </p:nvSpPr>
        <p:spPr>
          <a:xfrm>
            <a:off x="8325228" y="6545427"/>
            <a:ext cx="775136" cy="24622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模板下载：</a:t>
            </a:r>
            <a:r>
              <a:rPr kumimoji="0" lang="en-US" altLang="zh-CN" sz="100" b="0" i="0" u="none" strike="noStrike" kern="0" cap="none" spc="0" normalizeH="0" baseline="0" noProof="0" dirty="0">
                <a:ln>
                  <a:noFill/>
                </a:ln>
                <a:solidFill>
                  <a:prstClr val="white"/>
                </a:solidFill>
                <a:effectLst/>
                <a:uLnTx/>
                <a:uFillTx/>
              </a:rPr>
              <a:t>www.1ppt.com/moban/     </a:t>
            </a:r>
            <a:r>
              <a:rPr kumimoji="0" lang="zh-CN" altLang="en-US" sz="100" b="0" i="0" u="none" strike="noStrike" kern="0" cap="none" spc="0" normalizeH="0" baseline="0" noProof="0" dirty="0">
                <a:ln>
                  <a:noFill/>
                </a:ln>
                <a:solidFill>
                  <a:prstClr val="white"/>
                </a:solidFill>
                <a:effectLst/>
                <a:uLnTx/>
                <a:uFillTx/>
              </a:rPr>
              <a:t>行业</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节日</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www.1ppt.com/jieri/           PPT</a:t>
            </a:r>
            <a:r>
              <a:rPr kumimoji="0" lang="zh-CN" altLang="en-US" sz="100" b="0" i="0" u="none" strike="noStrike" kern="0" cap="none" spc="0" normalizeH="0" baseline="0" noProof="0" dirty="0">
                <a:ln>
                  <a:noFill/>
                </a:ln>
                <a:solidFill>
                  <a:prstClr val="white"/>
                </a:solidFill>
                <a:effectLst/>
                <a:uLnTx/>
                <a:uFillTx/>
              </a:rPr>
              <a:t>素材下载：</a:t>
            </a:r>
            <a:r>
              <a:rPr kumimoji="0" lang="en-US" altLang="zh-CN" sz="100" b="0" i="0" u="none" strike="noStrike" kern="0" cap="none" spc="0" normalizeH="0" baseline="0" noProof="0" dirty="0">
                <a:ln>
                  <a:noFill/>
                </a:ln>
                <a:solidFill>
                  <a:prstClr val="white"/>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背景图片：</a:t>
            </a:r>
            <a:r>
              <a:rPr kumimoji="0" lang="en-US" altLang="zh-CN" sz="100" b="0" i="0" u="none" strike="noStrike" kern="0" cap="none" spc="0" normalizeH="0" baseline="0" noProof="0" dirty="0">
                <a:ln>
                  <a:noFill/>
                </a:ln>
                <a:solidFill>
                  <a:prstClr val="white"/>
                </a:solidFill>
                <a:effectLst/>
                <a:uLnTx/>
                <a:uFillTx/>
              </a:rPr>
              <a:t>www.1ppt.com/beijing/      PPT</a:t>
            </a:r>
            <a:r>
              <a:rPr kumimoji="0" lang="zh-CN" altLang="en-US" sz="100" b="0" i="0" u="none" strike="noStrike" kern="0" cap="none" spc="0" normalizeH="0" baseline="0" noProof="0" dirty="0">
                <a:ln>
                  <a:noFill/>
                </a:ln>
                <a:solidFill>
                  <a:prstClr val="white"/>
                </a:solidFill>
                <a:effectLst/>
                <a:uLnTx/>
                <a:uFillTx/>
              </a:rPr>
              <a:t>图表下载：</a:t>
            </a:r>
            <a:r>
              <a:rPr kumimoji="0" lang="en-US" altLang="zh-CN" sz="100" b="0" i="0" u="none" strike="noStrike" kern="0" cap="none" spc="0" normalizeH="0" baseline="0" noProof="0" dirty="0">
                <a:ln>
                  <a:noFill/>
                </a:ln>
                <a:solidFill>
                  <a:prstClr val="white"/>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优秀</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下载：</a:t>
            </a:r>
            <a:r>
              <a:rPr kumimoji="0" lang="en-US" altLang="zh-CN" sz="100" b="0" i="0" u="none" strike="noStrike" kern="0" cap="none" spc="0" normalizeH="0" baseline="0" noProof="0" dirty="0">
                <a:ln>
                  <a:noFill/>
                </a:ln>
                <a:solidFill>
                  <a:prstClr val="white"/>
                </a:solidFill>
                <a:effectLst/>
                <a:uLnTx/>
                <a:uFillTx/>
              </a:rPr>
              <a:t>www.1ppt.com/xiazai/        PPT</a:t>
            </a:r>
            <a:r>
              <a:rPr kumimoji="0" lang="zh-CN" altLang="en-US" sz="100" b="0" i="0" u="none" strike="noStrike" kern="0" cap="none" spc="0" normalizeH="0" baseline="0" noProof="0" dirty="0">
                <a:ln>
                  <a:noFill/>
                </a:ln>
                <a:solidFill>
                  <a:prstClr val="white"/>
                </a:solidFill>
                <a:effectLst/>
                <a:uLnTx/>
                <a:uFillTx/>
              </a:rPr>
              <a:t>教程： </a:t>
            </a:r>
            <a:r>
              <a:rPr kumimoji="0" lang="en-US" altLang="zh-CN" sz="100" b="0" i="0" u="none" strike="noStrike" kern="0" cap="none" spc="0" normalizeH="0" baseline="0" noProof="0" dirty="0">
                <a:ln>
                  <a:noFill/>
                </a:ln>
                <a:solidFill>
                  <a:prstClr val="white"/>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Word</a:t>
            </a:r>
            <a:r>
              <a:rPr kumimoji="0" lang="zh-CN" altLang="en-US" sz="100" b="0" i="0" u="none" strike="noStrike" kern="0" cap="none" spc="0" normalizeH="0" baseline="0" noProof="0" dirty="0">
                <a:ln>
                  <a:noFill/>
                </a:ln>
                <a:solidFill>
                  <a:prstClr val="white"/>
                </a:solidFill>
                <a:effectLst/>
                <a:uLnTx/>
                <a:uFillTx/>
              </a:rPr>
              <a:t>教程： </a:t>
            </a:r>
            <a:r>
              <a:rPr kumimoji="0" lang="en-US" altLang="zh-CN" sz="100" b="0" i="0" u="none" strike="noStrike" kern="0" cap="none" spc="0" normalizeH="0" baseline="0" noProof="0" dirty="0">
                <a:ln>
                  <a:noFill/>
                </a:ln>
                <a:solidFill>
                  <a:prstClr val="white"/>
                </a:solidFill>
                <a:effectLst/>
                <a:uLnTx/>
                <a:uFillTx/>
              </a:rPr>
              <a:t>www.1ppt.com/word/              Excel</a:t>
            </a:r>
            <a:r>
              <a:rPr kumimoji="0" lang="zh-CN" altLang="en-US" sz="100" b="0" i="0" u="none" strike="noStrike" kern="0" cap="none" spc="0" normalizeH="0" baseline="0" noProof="0" dirty="0">
                <a:ln>
                  <a:noFill/>
                </a:ln>
                <a:solidFill>
                  <a:prstClr val="white"/>
                </a:solidFill>
                <a:effectLst/>
                <a:uLnTx/>
                <a:uFillTx/>
              </a:rPr>
              <a:t>教程：</a:t>
            </a:r>
            <a:r>
              <a:rPr kumimoji="0" lang="en-US" altLang="zh-CN" sz="100" b="0" i="0" u="none" strike="noStrike" kern="0" cap="none" spc="0" normalizeH="0" baseline="0" noProof="0" dirty="0">
                <a:ln>
                  <a:noFill/>
                </a:ln>
                <a:solidFill>
                  <a:prstClr val="white"/>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资料下载：</a:t>
            </a:r>
            <a:r>
              <a:rPr kumimoji="0" lang="en-US" altLang="zh-CN" sz="100" b="0" i="0" u="none" strike="noStrike" kern="0" cap="none" spc="0" normalizeH="0" baseline="0" noProof="0" dirty="0">
                <a:ln>
                  <a:noFill/>
                </a:ln>
                <a:solidFill>
                  <a:prstClr val="white"/>
                </a:solidFill>
                <a:effectLst/>
                <a:uLnTx/>
                <a:uFillTx/>
              </a:rPr>
              <a:t>www.1ppt.com/ziliao/                PPT</a:t>
            </a:r>
            <a:r>
              <a:rPr kumimoji="0" lang="zh-CN" altLang="en-US" sz="100" b="0" i="0" u="none" strike="noStrike" kern="0" cap="none" spc="0" normalizeH="0" baseline="0" noProof="0" dirty="0">
                <a:ln>
                  <a:noFill/>
                </a:ln>
                <a:solidFill>
                  <a:prstClr val="white"/>
                </a:solidFill>
                <a:effectLst/>
                <a:uLnTx/>
                <a:uFillTx/>
              </a:rPr>
              <a:t>课件下载：</a:t>
            </a:r>
            <a:r>
              <a:rPr kumimoji="0" lang="en-US" altLang="zh-CN" sz="100" b="0" i="0" u="none" strike="noStrike" kern="0" cap="none" spc="0" normalizeH="0" baseline="0" noProof="0" dirty="0">
                <a:ln>
                  <a:noFill/>
                </a:ln>
                <a:solidFill>
                  <a:prstClr val="white"/>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范文下载：</a:t>
            </a:r>
            <a:r>
              <a:rPr kumimoji="0" lang="en-US" altLang="zh-CN" sz="100" b="0" i="0" u="none" strike="noStrike" kern="0" cap="none" spc="0" normalizeH="0" baseline="0" noProof="0" dirty="0">
                <a:ln>
                  <a:noFill/>
                </a:ln>
                <a:solidFill>
                  <a:prstClr val="white"/>
                </a:solidFill>
                <a:effectLst/>
                <a:uLnTx/>
                <a:uFillTx/>
              </a:rPr>
              <a:t>www.1ppt.com/fanwen/             </a:t>
            </a:r>
            <a:r>
              <a:rPr kumimoji="0" lang="zh-CN" altLang="en-US" sz="100" b="0" i="0" u="none" strike="noStrike" kern="0" cap="none" spc="0" normalizeH="0" baseline="0" noProof="0" dirty="0">
                <a:ln>
                  <a:noFill/>
                </a:ln>
                <a:solidFill>
                  <a:prstClr val="white"/>
                </a:solidFill>
                <a:effectLst/>
                <a:uLnTx/>
                <a:uFillTx/>
              </a:rPr>
              <a:t>试卷下载：</a:t>
            </a:r>
            <a:r>
              <a:rPr kumimoji="0" lang="en-US" altLang="zh-CN" sz="100" b="0" i="0" u="none" strike="noStrike" kern="0" cap="none" spc="0" normalizeH="0" baseline="0" noProof="0" dirty="0">
                <a:ln>
                  <a:noFill/>
                </a:ln>
                <a:solidFill>
                  <a:prstClr val="white"/>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教案下载：</a:t>
            </a:r>
            <a:r>
              <a:rPr kumimoji="0" lang="en-US" altLang="zh-CN" sz="100" b="0" i="0" u="none" strike="noStrike" kern="0" cap="none" spc="0" normalizeH="0" baseline="0" noProof="0" dirty="0">
                <a:ln>
                  <a:noFill/>
                </a:ln>
                <a:solidFill>
                  <a:prstClr val="white"/>
                </a:solidFill>
                <a:effectLst/>
                <a:uLnTx/>
                <a:uFillTx/>
              </a:rPr>
              <a:t>www.1ppt.com/jiaoan/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字体下载：</a:t>
            </a:r>
            <a:r>
              <a:rPr kumimoji="0" lang="en-US" altLang="zh-CN" sz="100" b="0" i="0" u="none" strike="noStrike" kern="0" cap="none" spc="0" normalizeH="0" baseline="0" noProof="0" dirty="0">
                <a:ln>
                  <a:noFill/>
                </a:ln>
                <a:solidFill>
                  <a:prstClr val="white"/>
                </a:solidFill>
                <a:effectLst/>
                <a:uLnTx/>
                <a:uFillTx/>
              </a:rPr>
              <a:t>www.1ppt.com/ziti/</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 </a:t>
            </a:r>
            <a:endParaRPr kumimoji="0" lang="zh-CN" altLang="en-US" sz="100" b="0" i="0" u="none" strike="noStrike" kern="0" cap="none" spc="0" normalizeH="0" baseline="0" noProof="0" dirty="0">
              <a:ln>
                <a:noFill/>
              </a:ln>
              <a:solidFill>
                <a:prstClr val="white"/>
              </a:solidFill>
              <a:effectLst/>
              <a:uLnTx/>
              <a:uFillTx/>
            </a:endParaRPr>
          </a:p>
        </p:txBody>
      </p:sp>
      <p:sp>
        <p:nvSpPr>
          <p:cNvPr id="54" name="矩形 53"/>
          <p:cNvSpPr/>
          <p:nvPr/>
        </p:nvSpPr>
        <p:spPr>
          <a:xfrm>
            <a:off x="0" y="2"/>
            <a:ext cx="12192000" cy="19849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6280930" y="3157872"/>
            <a:ext cx="1354173" cy="1354173"/>
            <a:chOff x="4328160" y="1779270"/>
            <a:chExt cx="1725930" cy="1725930"/>
          </a:xfrm>
          <a:effectLst>
            <a:outerShdw blurRad="215900" dist="76200" dir="5400000" algn="t" rotWithShape="0">
              <a:prstClr val="black">
                <a:alpha val="17000"/>
              </a:prstClr>
            </a:outerShdw>
          </a:effectLst>
        </p:grpSpPr>
        <p:sp>
          <p:nvSpPr>
            <p:cNvPr id="3" name="对角圆角矩形 2"/>
            <p:cNvSpPr/>
            <p:nvPr/>
          </p:nvSpPr>
          <p:spPr>
            <a:xfrm flipH="1">
              <a:off x="4328160" y="1779270"/>
              <a:ext cx="1725930" cy="1725930"/>
            </a:xfrm>
            <a:prstGeom prst="round2DiagRect">
              <a:avLst>
                <a:gd name="adj1" fmla="val 50000"/>
                <a:gd name="adj2" fmla="val 0"/>
              </a:avLst>
            </a:prstGeom>
            <a:solidFill>
              <a:srgbClr val="0197D6"/>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任意多边形 3"/>
            <p:cNvSpPr/>
            <p:nvPr/>
          </p:nvSpPr>
          <p:spPr>
            <a:xfrm flipH="1">
              <a:off x="4381500" y="1809750"/>
              <a:ext cx="1634490" cy="1668780"/>
            </a:xfrm>
            <a:custGeom>
              <a:avLst/>
              <a:gdLst>
                <a:gd name="connsiteX0" fmla="*/ 862965 w 1725930"/>
                <a:gd name="connsiteY0" fmla="*/ 0 h 1708540"/>
                <a:gd name="connsiteX1" fmla="*/ 1725930 w 1725930"/>
                <a:gd name="connsiteY1" fmla="*/ 0 h 1708540"/>
                <a:gd name="connsiteX2" fmla="*/ 1725930 w 1725930"/>
                <a:gd name="connsiteY2" fmla="*/ 34 h 1708540"/>
                <a:gd name="connsiteX3" fmla="*/ 0 w 1725930"/>
                <a:gd name="connsiteY3" fmla="*/ 1708540 h 1708540"/>
                <a:gd name="connsiteX4" fmla="*/ 0 w 1725930"/>
                <a:gd name="connsiteY4" fmla="*/ 862965 h 1708540"/>
                <a:gd name="connsiteX5" fmla="*/ 862965 w 1725930"/>
                <a:gd name="connsiteY5" fmla="*/ 0 h 1708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5930" h="1708540">
                  <a:moveTo>
                    <a:pt x="862965" y="0"/>
                  </a:moveTo>
                  <a:lnTo>
                    <a:pt x="1725930" y="0"/>
                  </a:lnTo>
                  <a:lnTo>
                    <a:pt x="1725930" y="34"/>
                  </a:lnTo>
                  <a:lnTo>
                    <a:pt x="0" y="1708540"/>
                  </a:lnTo>
                  <a:lnTo>
                    <a:pt x="0" y="862965"/>
                  </a:lnTo>
                  <a:cubicBezTo>
                    <a:pt x="0" y="386363"/>
                    <a:pt x="386363" y="0"/>
                    <a:pt x="862965" y="0"/>
                  </a:cubicBezTo>
                  <a:close/>
                </a:path>
              </a:pathLst>
            </a:custGeom>
            <a:solidFill>
              <a:srgbClr val="7FCEF0"/>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4804194" y="3160863"/>
            <a:ext cx="1354173" cy="1354173"/>
            <a:chOff x="6313170" y="1809750"/>
            <a:chExt cx="1725930" cy="1725930"/>
          </a:xfrm>
          <a:effectLst>
            <a:outerShdw blurRad="241300" dist="114300" dir="5400000" algn="t" rotWithShape="0">
              <a:prstClr val="black">
                <a:alpha val="14000"/>
              </a:prstClr>
            </a:outerShdw>
          </a:effectLst>
        </p:grpSpPr>
        <p:sp>
          <p:nvSpPr>
            <p:cNvPr id="6" name="对角圆角矩形 5"/>
            <p:cNvSpPr/>
            <p:nvPr/>
          </p:nvSpPr>
          <p:spPr>
            <a:xfrm>
              <a:off x="6313170" y="1809750"/>
              <a:ext cx="1725930" cy="1725930"/>
            </a:xfrm>
            <a:prstGeom prst="round2DiagRect">
              <a:avLst>
                <a:gd name="adj1" fmla="val 50000"/>
                <a:gd name="adj2" fmla="val 0"/>
              </a:avLst>
            </a:prstGeom>
            <a:solidFill>
              <a:srgbClr val="19B4C9"/>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6"/>
            <p:cNvSpPr/>
            <p:nvPr/>
          </p:nvSpPr>
          <p:spPr>
            <a:xfrm>
              <a:off x="6355080" y="1840230"/>
              <a:ext cx="1634490" cy="1668780"/>
            </a:xfrm>
            <a:custGeom>
              <a:avLst/>
              <a:gdLst>
                <a:gd name="connsiteX0" fmla="*/ 862965 w 1725930"/>
                <a:gd name="connsiteY0" fmla="*/ 0 h 1708540"/>
                <a:gd name="connsiteX1" fmla="*/ 1725930 w 1725930"/>
                <a:gd name="connsiteY1" fmla="*/ 0 h 1708540"/>
                <a:gd name="connsiteX2" fmla="*/ 1725930 w 1725930"/>
                <a:gd name="connsiteY2" fmla="*/ 34 h 1708540"/>
                <a:gd name="connsiteX3" fmla="*/ 0 w 1725930"/>
                <a:gd name="connsiteY3" fmla="*/ 1708540 h 1708540"/>
                <a:gd name="connsiteX4" fmla="*/ 0 w 1725930"/>
                <a:gd name="connsiteY4" fmla="*/ 862965 h 1708540"/>
                <a:gd name="connsiteX5" fmla="*/ 862965 w 1725930"/>
                <a:gd name="connsiteY5" fmla="*/ 0 h 1708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5930" h="1708540">
                  <a:moveTo>
                    <a:pt x="862965" y="0"/>
                  </a:moveTo>
                  <a:lnTo>
                    <a:pt x="1725930" y="0"/>
                  </a:lnTo>
                  <a:lnTo>
                    <a:pt x="1725930" y="34"/>
                  </a:lnTo>
                  <a:lnTo>
                    <a:pt x="0" y="1708540"/>
                  </a:lnTo>
                  <a:lnTo>
                    <a:pt x="0" y="862965"/>
                  </a:lnTo>
                  <a:cubicBezTo>
                    <a:pt x="0" y="386363"/>
                    <a:pt x="386363" y="0"/>
                    <a:pt x="862965" y="0"/>
                  </a:cubicBezTo>
                  <a:close/>
                </a:path>
              </a:pathLst>
            </a:custGeom>
            <a:solidFill>
              <a:srgbClr val="22F1F6"/>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a:off x="3246744" y="3159984"/>
            <a:ext cx="1354173" cy="1354173"/>
            <a:chOff x="4328160" y="1779270"/>
            <a:chExt cx="1725930" cy="1725930"/>
          </a:xfrm>
          <a:effectLst>
            <a:outerShdw blurRad="254000" dist="88900" dir="5400000" algn="t" rotWithShape="0">
              <a:prstClr val="black">
                <a:alpha val="15000"/>
              </a:prstClr>
            </a:outerShdw>
          </a:effectLst>
        </p:grpSpPr>
        <p:sp>
          <p:nvSpPr>
            <p:cNvPr id="9" name="对角圆角矩形 8"/>
            <p:cNvSpPr/>
            <p:nvPr/>
          </p:nvSpPr>
          <p:spPr>
            <a:xfrm flipH="1">
              <a:off x="4328160" y="1779270"/>
              <a:ext cx="1725930" cy="1725930"/>
            </a:xfrm>
            <a:prstGeom prst="round2DiagRect">
              <a:avLst>
                <a:gd name="adj1" fmla="val 50000"/>
                <a:gd name="adj2" fmla="val 0"/>
              </a:avLst>
            </a:prstGeom>
            <a:solidFill>
              <a:srgbClr val="0197D6"/>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flipH="1">
              <a:off x="4381500" y="1809750"/>
              <a:ext cx="1634490" cy="1668780"/>
            </a:xfrm>
            <a:custGeom>
              <a:avLst/>
              <a:gdLst>
                <a:gd name="connsiteX0" fmla="*/ 862965 w 1725930"/>
                <a:gd name="connsiteY0" fmla="*/ 0 h 1708540"/>
                <a:gd name="connsiteX1" fmla="*/ 1725930 w 1725930"/>
                <a:gd name="connsiteY1" fmla="*/ 0 h 1708540"/>
                <a:gd name="connsiteX2" fmla="*/ 1725930 w 1725930"/>
                <a:gd name="connsiteY2" fmla="*/ 34 h 1708540"/>
                <a:gd name="connsiteX3" fmla="*/ 0 w 1725930"/>
                <a:gd name="connsiteY3" fmla="*/ 1708540 h 1708540"/>
                <a:gd name="connsiteX4" fmla="*/ 0 w 1725930"/>
                <a:gd name="connsiteY4" fmla="*/ 862965 h 1708540"/>
                <a:gd name="connsiteX5" fmla="*/ 862965 w 1725930"/>
                <a:gd name="connsiteY5" fmla="*/ 0 h 1708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5930" h="1708540">
                  <a:moveTo>
                    <a:pt x="862965" y="0"/>
                  </a:moveTo>
                  <a:lnTo>
                    <a:pt x="1725930" y="0"/>
                  </a:lnTo>
                  <a:lnTo>
                    <a:pt x="1725930" y="34"/>
                  </a:lnTo>
                  <a:lnTo>
                    <a:pt x="0" y="1708540"/>
                  </a:lnTo>
                  <a:lnTo>
                    <a:pt x="0" y="862965"/>
                  </a:lnTo>
                  <a:cubicBezTo>
                    <a:pt x="0" y="386363"/>
                    <a:pt x="386363" y="0"/>
                    <a:pt x="862965" y="0"/>
                  </a:cubicBezTo>
                  <a:close/>
                </a:path>
              </a:pathLst>
            </a:custGeom>
            <a:solidFill>
              <a:srgbClr val="7FCEF0"/>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p:nvGrpSpPr>
        <p:grpSpPr>
          <a:xfrm flipV="1">
            <a:off x="7760656" y="3157872"/>
            <a:ext cx="1354173" cy="1354173"/>
            <a:chOff x="4328160" y="1779270"/>
            <a:chExt cx="1725930" cy="1725930"/>
          </a:xfrm>
          <a:effectLst>
            <a:outerShdw blurRad="228600" dist="76200" dir="5400000" algn="t" rotWithShape="0">
              <a:prstClr val="black">
                <a:alpha val="16000"/>
              </a:prstClr>
            </a:outerShdw>
          </a:effectLst>
        </p:grpSpPr>
        <p:sp>
          <p:nvSpPr>
            <p:cNvPr id="12" name="对角圆角矩形 11"/>
            <p:cNvSpPr/>
            <p:nvPr/>
          </p:nvSpPr>
          <p:spPr>
            <a:xfrm flipH="1">
              <a:off x="4328160" y="1779270"/>
              <a:ext cx="1725930" cy="1725930"/>
            </a:xfrm>
            <a:prstGeom prst="round2DiagRect">
              <a:avLst>
                <a:gd name="adj1" fmla="val 50000"/>
                <a:gd name="adj2" fmla="val 0"/>
              </a:avLst>
            </a:prstGeom>
            <a:solidFill>
              <a:srgbClr val="F3A30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nvSpPr>
          <p:spPr>
            <a:xfrm flipH="1">
              <a:off x="4396442" y="1809750"/>
              <a:ext cx="1634490" cy="1668780"/>
            </a:xfrm>
            <a:custGeom>
              <a:avLst/>
              <a:gdLst>
                <a:gd name="connsiteX0" fmla="*/ 862965 w 1725930"/>
                <a:gd name="connsiteY0" fmla="*/ 0 h 1708540"/>
                <a:gd name="connsiteX1" fmla="*/ 1725930 w 1725930"/>
                <a:gd name="connsiteY1" fmla="*/ 0 h 1708540"/>
                <a:gd name="connsiteX2" fmla="*/ 1725930 w 1725930"/>
                <a:gd name="connsiteY2" fmla="*/ 34 h 1708540"/>
                <a:gd name="connsiteX3" fmla="*/ 0 w 1725930"/>
                <a:gd name="connsiteY3" fmla="*/ 1708540 h 1708540"/>
                <a:gd name="connsiteX4" fmla="*/ 0 w 1725930"/>
                <a:gd name="connsiteY4" fmla="*/ 862965 h 1708540"/>
                <a:gd name="connsiteX5" fmla="*/ 862965 w 1725930"/>
                <a:gd name="connsiteY5" fmla="*/ 0 h 1708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5930" h="1708540">
                  <a:moveTo>
                    <a:pt x="862965" y="0"/>
                  </a:moveTo>
                  <a:lnTo>
                    <a:pt x="1725930" y="0"/>
                  </a:lnTo>
                  <a:lnTo>
                    <a:pt x="1725930" y="34"/>
                  </a:lnTo>
                  <a:lnTo>
                    <a:pt x="0" y="1708540"/>
                  </a:lnTo>
                  <a:lnTo>
                    <a:pt x="0" y="862965"/>
                  </a:lnTo>
                  <a:cubicBezTo>
                    <a:pt x="0" y="386363"/>
                    <a:pt x="386363" y="0"/>
                    <a:pt x="862965" y="0"/>
                  </a:cubicBezTo>
                  <a:close/>
                </a:path>
              </a:pathLst>
            </a:custGeom>
            <a:solidFill>
              <a:srgbClr val="FEDE58"/>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flipH="1">
            <a:off x="9264296" y="3154885"/>
            <a:ext cx="1354173" cy="1354173"/>
            <a:chOff x="6313170" y="1809750"/>
            <a:chExt cx="1725930" cy="1725930"/>
          </a:xfrm>
          <a:effectLst>
            <a:outerShdw blurRad="190500" dist="63500" dir="5400000" algn="t" rotWithShape="0">
              <a:prstClr val="black">
                <a:alpha val="15000"/>
              </a:prstClr>
            </a:outerShdw>
          </a:effectLst>
        </p:grpSpPr>
        <p:sp>
          <p:nvSpPr>
            <p:cNvPr id="15" name="对角圆角矩形 14"/>
            <p:cNvSpPr/>
            <p:nvPr/>
          </p:nvSpPr>
          <p:spPr>
            <a:xfrm>
              <a:off x="6313170" y="1809750"/>
              <a:ext cx="1725930" cy="1725930"/>
            </a:xfrm>
            <a:prstGeom prst="round2DiagRect">
              <a:avLst>
                <a:gd name="adj1" fmla="val 50000"/>
                <a:gd name="adj2" fmla="val 0"/>
              </a:avLst>
            </a:prstGeom>
            <a:solidFill>
              <a:srgbClr val="19B4C9"/>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a:off x="6355080" y="1840230"/>
              <a:ext cx="1634490" cy="1668780"/>
            </a:xfrm>
            <a:custGeom>
              <a:avLst/>
              <a:gdLst>
                <a:gd name="connsiteX0" fmla="*/ 862965 w 1725930"/>
                <a:gd name="connsiteY0" fmla="*/ 0 h 1708540"/>
                <a:gd name="connsiteX1" fmla="*/ 1725930 w 1725930"/>
                <a:gd name="connsiteY1" fmla="*/ 0 h 1708540"/>
                <a:gd name="connsiteX2" fmla="*/ 1725930 w 1725930"/>
                <a:gd name="connsiteY2" fmla="*/ 34 h 1708540"/>
                <a:gd name="connsiteX3" fmla="*/ 0 w 1725930"/>
                <a:gd name="connsiteY3" fmla="*/ 1708540 h 1708540"/>
                <a:gd name="connsiteX4" fmla="*/ 0 w 1725930"/>
                <a:gd name="connsiteY4" fmla="*/ 862965 h 1708540"/>
                <a:gd name="connsiteX5" fmla="*/ 862965 w 1725930"/>
                <a:gd name="connsiteY5" fmla="*/ 0 h 1708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5930" h="1708540">
                  <a:moveTo>
                    <a:pt x="862965" y="0"/>
                  </a:moveTo>
                  <a:lnTo>
                    <a:pt x="1725930" y="0"/>
                  </a:lnTo>
                  <a:lnTo>
                    <a:pt x="1725930" y="34"/>
                  </a:lnTo>
                  <a:lnTo>
                    <a:pt x="0" y="1708540"/>
                  </a:lnTo>
                  <a:lnTo>
                    <a:pt x="0" y="862965"/>
                  </a:lnTo>
                  <a:cubicBezTo>
                    <a:pt x="0" y="386363"/>
                    <a:pt x="386363" y="0"/>
                    <a:pt x="862965" y="0"/>
                  </a:cubicBezTo>
                  <a:close/>
                </a:path>
              </a:pathLst>
            </a:custGeom>
            <a:solidFill>
              <a:srgbClr val="22F1F6"/>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p:cNvGrpSpPr/>
          <p:nvPr/>
        </p:nvGrpSpPr>
        <p:grpSpPr>
          <a:xfrm flipV="1">
            <a:off x="1646071" y="3176458"/>
            <a:ext cx="1354173" cy="1354173"/>
            <a:chOff x="4328160" y="1779270"/>
            <a:chExt cx="1725930" cy="1725930"/>
          </a:xfrm>
          <a:effectLst>
            <a:outerShdw blurRad="228600" dist="76200" dir="5400000" algn="t" rotWithShape="0">
              <a:prstClr val="black">
                <a:alpha val="16000"/>
              </a:prstClr>
            </a:outerShdw>
          </a:effectLst>
        </p:grpSpPr>
        <p:sp>
          <p:nvSpPr>
            <p:cNvPr id="18" name="对角圆角矩形 17"/>
            <p:cNvSpPr/>
            <p:nvPr/>
          </p:nvSpPr>
          <p:spPr>
            <a:xfrm flipH="1">
              <a:off x="4328160" y="1779270"/>
              <a:ext cx="1725930" cy="1725930"/>
            </a:xfrm>
            <a:prstGeom prst="round2DiagRect">
              <a:avLst>
                <a:gd name="adj1" fmla="val 50000"/>
                <a:gd name="adj2" fmla="val 0"/>
              </a:avLst>
            </a:prstGeom>
            <a:solidFill>
              <a:srgbClr val="F3A30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flipH="1">
              <a:off x="4396442" y="1809750"/>
              <a:ext cx="1634490" cy="1668780"/>
            </a:xfrm>
            <a:custGeom>
              <a:avLst/>
              <a:gdLst>
                <a:gd name="connsiteX0" fmla="*/ 862965 w 1725930"/>
                <a:gd name="connsiteY0" fmla="*/ 0 h 1708540"/>
                <a:gd name="connsiteX1" fmla="*/ 1725930 w 1725930"/>
                <a:gd name="connsiteY1" fmla="*/ 0 h 1708540"/>
                <a:gd name="connsiteX2" fmla="*/ 1725930 w 1725930"/>
                <a:gd name="connsiteY2" fmla="*/ 34 h 1708540"/>
                <a:gd name="connsiteX3" fmla="*/ 0 w 1725930"/>
                <a:gd name="connsiteY3" fmla="*/ 1708540 h 1708540"/>
                <a:gd name="connsiteX4" fmla="*/ 0 w 1725930"/>
                <a:gd name="connsiteY4" fmla="*/ 862965 h 1708540"/>
                <a:gd name="connsiteX5" fmla="*/ 862965 w 1725930"/>
                <a:gd name="connsiteY5" fmla="*/ 0 h 1708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5930" h="1708540">
                  <a:moveTo>
                    <a:pt x="862965" y="0"/>
                  </a:moveTo>
                  <a:lnTo>
                    <a:pt x="1725930" y="0"/>
                  </a:lnTo>
                  <a:lnTo>
                    <a:pt x="1725930" y="34"/>
                  </a:lnTo>
                  <a:lnTo>
                    <a:pt x="0" y="1708540"/>
                  </a:lnTo>
                  <a:lnTo>
                    <a:pt x="0" y="862965"/>
                  </a:lnTo>
                  <a:cubicBezTo>
                    <a:pt x="0" y="386363"/>
                    <a:pt x="386363" y="0"/>
                    <a:pt x="862965" y="0"/>
                  </a:cubicBezTo>
                  <a:close/>
                </a:path>
              </a:pathLst>
            </a:custGeom>
            <a:solidFill>
              <a:srgbClr val="FEDE58"/>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TextBox 285"/>
          <p:cNvSpPr txBox="1"/>
          <p:nvPr/>
        </p:nvSpPr>
        <p:spPr>
          <a:xfrm>
            <a:off x="8230639" y="2507833"/>
            <a:ext cx="1474176" cy="458908"/>
          </a:xfrm>
          <a:prstGeom prst="rect">
            <a:avLst/>
          </a:prstGeom>
          <a:noFill/>
        </p:spPr>
        <p:txBody>
          <a:bodyPr wrap="square" rtlCol="0">
            <a:spAutoFit/>
          </a:bodyPr>
          <a:lstStyle/>
          <a:p>
            <a:pPr>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心理健康</a:t>
            </a:r>
          </a:p>
        </p:txBody>
      </p:sp>
      <p:sp>
        <p:nvSpPr>
          <p:cNvPr id="21" name="TextBox 315"/>
          <p:cNvSpPr txBox="1"/>
          <p:nvPr/>
        </p:nvSpPr>
        <p:spPr>
          <a:xfrm>
            <a:off x="1895777" y="2507833"/>
            <a:ext cx="1992979" cy="463588"/>
          </a:xfrm>
          <a:prstGeom prst="rect">
            <a:avLst/>
          </a:prstGeom>
          <a:noFill/>
        </p:spPr>
        <p:txBody>
          <a:bodyPr wrap="square" rtlCol="0">
            <a:spAutoFit/>
          </a:bodyPr>
          <a:lstStyle/>
          <a:p>
            <a:pPr>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咀嚼</a:t>
            </a:r>
            <a:endParaRPr lang="zh-CN" altLang="en-US" dirty="0">
              <a:solidFill>
                <a:schemeClr val="tx1">
                  <a:lumMod val="85000"/>
                  <a:lumOff val="15000"/>
                </a:schemeClr>
              </a:solidFill>
            </a:endParaRPr>
          </a:p>
        </p:txBody>
      </p:sp>
      <p:sp>
        <p:nvSpPr>
          <p:cNvPr id="22" name="TextBox 316"/>
          <p:cNvSpPr txBox="1"/>
          <p:nvPr/>
        </p:nvSpPr>
        <p:spPr>
          <a:xfrm>
            <a:off x="3614449" y="4880385"/>
            <a:ext cx="2024721" cy="458908"/>
          </a:xfrm>
          <a:prstGeom prst="rect">
            <a:avLst/>
          </a:prstGeom>
          <a:noFill/>
        </p:spPr>
        <p:txBody>
          <a:bodyPr wrap="square" rtlCol="0">
            <a:spAutoFit/>
          </a:bodyPr>
          <a:lstStyle/>
          <a:p>
            <a:pPr>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发音</a:t>
            </a:r>
          </a:p>
        </p:txBody>
      </p:sp>
      <p:sp>
        <p:nvSpPr>
          <p:cNvPr id="23" name="TextBox 317"/>
          <p:cNvSpPr txBox="1"/>
          <p:nvPr/>
        </p:nvSpPr>
        <p:spPr>
          <a:xfrm>
            <a:off x="5046871" y="2556774"/>
            <a:ext cx="2279904" cy="458908"/>
          </a:xfrm>
          <a:prstGeom prst="rect">
            <a:avLst/>
          </a:prstGeom>
          <a:noFill/>
        </p:spPr>
        <p:txBody>
          <a:bodyPr wrap="square" rtlCol="0">
            <a:spAutoFit/>
          </a:bodyPr>
          <a:lstStyle/>
          <a:p>
            <a:pPr>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美观</a:t>
            </a:r>
          </a:p>
        </p:txBody>
      </p:sp>
      <p:sp>
        <p:nvSpPr>
          <p:cNvPr id="24" name="TextBox 318"/>
          <p:cNvSpPr txBox="1"/>
          <p:nvPr/>
        </p:nvSpPr>
        <p:spPr>
          <a:xfrm>
            <a:off x="6585874" y="4942337"/>
            <a:ext cx="1607407" cy="458908"/>
          </a:xfrm>
          <a:prstGeom prst="rect">
            <a:avLst/>
          </a:prstGeom>
          <a:noFill/>
        </p:spPr>
        <p:txBody>
          <a:bodyPr wrap="square" rtlCol="0">
            <a:spAutoFit/>
          </a:bodyPr>
          <a:lstStyle/>
          <a:p>
            <a:pPr>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生长发育</a:t>
            </a:r>
          </a:p>
        </p:txBody>
      </p:sp>
      <p:sp>
        <p:nvSpPr>
          <p:cNvPr id="25" name="TextBox 351"/>
          <p:cNvSpPr txBox="1"/>
          <p:nvPr/>
        </p:nvSpPr>
        <p:spPr>
          <a:xfrm>
            <a:off x="9677399" y="4837639"/>
            <a:ext cx="2031325" cy="458908"/>
          </a:xfrm>
          <a:prstGeom prst="rect">
            <a:avLst/>
          </a:prstGeom>
          <a:noFill/>
        </p:spPr>
        <p:txBody>
          <a:bodyPr wrap="none" rtlCol="0">
            <a:spAutoFit/>
          </a:bodyPr>
          <a:lstStyle/>
          <a:p>
            <a:pPr>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引导恒牙正常萌出</a:t>
            </a:r>
          </a:p>
        </p:txBody>
      </p:sp>
      <p:sp>
        <p:nvSpPr>
          <p:cNvPr id="26" name="TextBox 1"/>
          <p:cNvSpPr txBox="1"/>
          <p:nvPr/>
        </p:nvSpPr>
        <p:spPr>
          <a:xfrm>
            <a:off x="4785058" y="360103"/>
            <a:ext cx="2766239" cy="584775"/>
          </a:xfrm>
          <a:prstGeom prst="rect">
            <a:avLst/>
          </a:prstGeom>
          <a:noFill/>
        </p:spPr>
        <p:txBody>
          <a:bodyPr wrap="square" rtlCol="0">
            <a:spAutoFit/>
          </a:bodyPr>
          <a:lstStyle/>
          <a:p>
            <a:pPr algn="dist"/>
            <a:r>
              <a:rPr lang="zh-CN" altLang="en-US" sz="3200" b="1" dirty="0">
                <a:solidFill>
                  <a:srgbClr val="0197D6"/>
                </a:solidFill>
                <a:latin typeface="微软雅黑" panose="020B0503020204020204" pitchFamily="34" charset="-122"/>
                <a:ea typeface="微软雅黑" panose="020B0503020204020204" pitchFamily="34" charset="-122"/>
              </a:rPr>
              <a:t>乳牙的重要性</a:t>
            </a:r>
          </a:p>
        </p:txBody>
      </p:sp>
      <p:sp>
        <p:nvSpPr>
          <p:cNvPr id="27" name="任意多边形 26"/>
          <p:cNvSpPr/>
          <p:nvPr/>
        </p:nvSpPr>
        <p:spPr>
          <a:xfrm>
            <a:off x="0" y="6023466"/>
            <a:ext cx="12192000" cy="904875"/>
          </a:xfrm>
          <a:custGeom>
            <a:avLst/>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rgbClr val="64E4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0" y="6250161"/>
            <a:ext cx="12192000" cy="904875"/>
          </a:xfrm>
          <a:custGeom>
            <a:avLst/>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9" name="组合 28"/>
          <p:cNvGrpSpPr/>
          <p:nvPr/>
        </p:nvGrpSpPr>
        <p:grpSpPr>
          <a:xfrm>
            <a:off x="2917006" y="360824"/>
            <a:ext cx="1284559" cy="1284558"/>
            <a:chOff x="2132930" y="1035327"/>
            <a:chExt cx="1307248" cy="1307248"/>
          </a:xfrm>
        </p:grpSpPr>
        <p:grpSp>
          <p:nvGrpSpPr>
            <p:cNvPr id="30" name="组合 29"/>
            <p:cNvGrpSpPr/>
            <p:nvPr/>
          </p:nvGrpSpPr>
          <p:grpSpPr>
            <a:xfrm rot="20755360">
              <a:off x="2132930" y="1035327"/>
              <a:ext cx="1307248" cy="1307248"/>
              <a:chOff x="5153025" y="4019551"/>
              <a:chExt cx="1866899" cy="1866899"/>
            </a:xfrm>
          </p:grpSpPr>
          <p:sp>
            <p:nvSpPr>
              <p:cNvPr id="32" name="椭圆 31"/>
              <p:cNvSpPr/>
              <p:nvPr/>
            </p:nvSpPr>
            <p:spPr>
              <a:xfrm>
                <a:off x="5566468" y="4396051"/>
                <a:ext cx="1047657" cy="1047657"/>
              </a:xfrm>
              <a:prstGeom prst="ellipse">
                <a:avLst/>
              </a:prstGeom>
              <a:solidFill>
                <a:srgbClr val="FFC000"/>
              </a:solidFill>
              <a:ln w="22225">
                <a:solidFill>
                  <a:srgbClr val="FFC000"/>
                </a:solidFill>
              </a:ln>
              <a:effectLst>
                <a:innerShdw blurRad="241300" dist="76200">
                  <a:srgbClr val="FFFF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 name="组合 32"/>
              <p:cNvGrpSpPr/>
              <p:nvPr/>
            </p:nvGrpSpPr>
            <p:grpSpPr>
              <a:xfrm>
                <a:off x="6050915" y="4019551"/>
                <a:ext cx="71120" cy="1866899"/>
                <a:chOff x="6072187" y="3914775"/>
                <a:chExt cx="0" cy="2143125"/>
              </a:xfrm>
            </p:grpSpPr>
            <p:cxnSp>
              <p:nvCxnSpPr>
                <p:cNvPr id="43" name="直接连接符 42"/>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34" name="组合 33"/>
              <p:cNvGrpSpPr/>
              <p:nvPr/>
            </p:nvGrpSpPr>
            <p:grpSpPr>
              <a:xfrm rot="16200000">
                <a:off x="6050915" y="4019551"/>
                <a:ext cx="71120" cy="1866899"/>
                <a:chOff x="6072187" y="3914775"/>
                <a:chExt cx="0" cy="2143125"/>
              </a:xfrm>
            </p:grpSpPr>
            <p:cxnSp>
              <p:nvCxnSpPr>
                <p:cNvPr id="41" name="直接连接符 40"/>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35" name="组合 34"/>
              <p:cNvGrpSpPr/>
              <p:nvPr/>
            </p:nvGrpSpPr>
            <p:grpSpPr>
              <a:xfrm rot="2700000">
                <a:off x="6050915" y="4019551"/>
                <a:ext cx="71120" cy="1866899"/>
                <a:chOff x="6072187" y="3914775"/>
                <a:chExt cx="0" cy="2143125"/>
              </a:xfrm>
            </p:grpSpPr>
            <p:cxnSp>
              <p:nvCxnSpPr>
                <p:cNvPr id="39" name="直接连接符 38"/>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36" name="组合 35"/>
              <p:cNvGrpSpPr/>
              <p:nvPr/>
            </p:nvGrpSpPr>
            <p:grpSpPr>
              <a:xfrm rot="18900000" flipH="1">
                <a:off x="6050915" y="4019551"/>
                <a:ext cx="71120" cy="1866899"/>
                <a:chOff x="6072187" y="3914775"/>
                <a:chExt cx="0" cy="2143125"/>
              </a:xfrm>
            </p:grpSpPr>
            <p:cxnSp>
              <p:nvCxnSpPr>
                <p:cNvPr id="37" name="直接连接符 36"/>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sp>
          <p:nvSpPr>
            <p:cNvPr id="31" name="弧形 30"/>
            <p:cNvSpPr/>
            <p:nvPr/>
          </p:nvSpPr>
          <p:spPr>
            <a:xfrm>
              <a:off x="2477044" y="1366932"/>
              <a:ext cx="594214" cy="594214"/>
            </a:xfrm>
            <a:prstGeom prst="arc">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50" name="矩形 49"/>
          <p:cNvSpPr/>
          <p:nvPr/>
        </p:nvSpPr>
        <p:spPr>
          <a:xfrm>
            <a:off x="4201374" y="895755"/>
            <a:ext cx="3959480" cy="1200329"/>
          </a:xfrm>
          <a:prstGeom prst="rect">
            <a:avLst/>
          </a:prstGeom>
        </p:spPr>
        <p:txBody>
          <a:bodyPr wrap="square">
            <a:spAutoFit/>
          </a:bodyPr>
          <a:lstStyle/>
          <a:p>
            <a:pPr>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          点击输入简要文字内容，文字内容需概括</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50000"/>
              </a:lnSpc>
            </a:pP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精炼，言简意赅的说明内容</a:t>
            </a: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内容，文字内容需概括精炼，言简意赅的说明内容</a:t>
            </a: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rPr>
              <a:t>……</a:t>
            </a:r>
          </a:p>
          <a:p>
            <a:pPr>
              <a:lnSpc>
                <a:spcPct val="150000"/>
              </a:lnSpc>
            </a:pP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55" name="组合 54"/>
          <p:cNvGrpSpPr/>
          <p:nvPr/>
        </p:nvGrpSpPr>
        <p:grpSpPr>
          <a:xfrm>
            <a:off x="1423073" y="2632143"/>
            <a:ext cx="479565" cy="414075"/>
            <a:chOff x="7703161" y="1430319"/>
            <a:chExt cx="479565" cy="414075"/>
          </a:xfrm>
        </p:grpSpPr>
        <p:sp>
          <p:nvSpPr>
            <p:cNvPr id="56" name="五角星 2"/>
            <p:cNvSpPr/>
            <p:nvPr/>
          </p:nvSpPr>
          <p:spPr>
            <a:xfrm rot="20227648" flipH="1">
              <a:off x="7703161" y="1430319"/>
              <a:ext cx="411662" cy="41407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92D050"/>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文本框 56"/>
            <p:cNvSpPr txBox="1"/>
            <p:nvPr/>
          </p:nvSpPr>
          <p:spPr>
            <a:xfrm>
              <a:off x="7739896" y="1477012"/>
              <a:ext cx="442830" cy="338554"/>
            </a:xfrm>
            <a:prstGeom prst="rect">
              <a:avLst/>
            </a:prstGeom>
            <a:noFill/>
            <a:ln>
              <a:noFill/>
            </a:ln>
          </p:spPr>
          <p:txBody>
            <a:bodyPr wrap="square" rtlCol="0">
              <a:spAutoFit/>
            </a:bodyPr>
            <a:lstStyle/>
            <a:p>
              <a:r>
                <a:rPr lang="en-US" altLang="zh-CN" sz="1600" dirty="0">
                  <a:ln w="25400">
                    <a:noFill/>
                  </a:ln>
                  <a:solidFill>
                    <a:schemeClr val="bg1"/>
                  </a:solidFill>
                  <a:latin typeface="Impact" panose="020B0806030902050204" pitchFamily="34" charset="0"/>
                  <a:ea typeface="方正超粗黑简体" panose="03000509000000000000" pitchFamily="65" charset="-122"/>
                </a:rPr>
                <a:t>01</a:t>
              </a:r>
              <a:endParaRPr lang="zh-CN" altLang="en-US" sz="1600" dirty="0">
                <a:ln w="25400">
                  <a:noFill/>
                </a:ln>
                <a:solidFill>
                  <a:schemeClr val="bg1"/>
                </a:solidFill>
                <a:latin typeface="Impact" panose="020B0806030902050204" pitchFamily="34" charset="0"/>
                <a:ea typeface="方正超粗黑简体" panose="03000509000000000000" pitchFamily="65" charset="-122"/>
              </a:endParaRPr>
            </a:p>
          </p:txBody>
        </p:sp>
      </p:grpSp>
      <p:grpSp>
        <p:nvGrpSpPr>
          <p:cNvPr id="58" name="组合 57"/>
          <p:cNvGrpSpPr/>
          <p:nvPr/>
        </p:nvGrpSpPr>
        <p:grpSpPr>
          <a:xfrm rot="2988078">
            <a:off x="3216468" y="4905168"/>
            <a:ext cx="411662" cy="442831"/>
            <a:chOff x="7703161" y="1418848"/>
            <a:chExt cx="411662" cy="442830"/>
          </a:xfrm>
        </p:grpSpPr>
        <p:sp>
          <p:nvSpPr>
            <p:cNvPr id="59" name="五角星 2"/>
            <p:cNvSpPr/>
            <p:nvPr/>
          </p:nvSpPr>
          <p:spPr>
            <a:xfrm rot="20227648" flipH="1">
              <a:off x="7703161" y="1430319"/>
              <a:ext cx="411662" cy="41407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1CD8EC"/>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文本框 59"/>
            <p:cNvSpPr txBox="1"/>
            <p:nvPr/>
          </p:nvSpPr>
          <p:spPr>
            <a:xfrm rot="18846234">
              <a:off x="7703628" y="1470986"/>
              <a:ext cx="442830" cy="338554"/>
            </a:xfrm>
            <a:prstGeom prst="rect">
              <a:avLst/>
            </a:prstGeom>
            <a:noFill/>
            <a:ln>
              <a:noFill/>
            </a:ln>
          </p:spPr>
          <p:txBody>
            <a:bodyPr wrap="square" rtlCol="0">
              <a:spAutoFit/>
            </a:bodyPr>
            <a:lstStyle/>
            <a:p>
              <a:r>
                <a:rPr lang="en-US" altLang="zh-CN" sz="1600" dirty="0">
                  <a:ln w="25400">
                    <a:noFill/>
                  </a:ln>
                  <a:solidFill>
                    <a:schemeClr val="bg1"/>
                  </a:solidFill>
                  <a:latin typeface="Impact" panose="020B0806030902050204" pitchFamily="34" charset="0"/>
                  <a:ea typeface="方正超粗黑简体" panose="03000509000000000000" pitchFamily="65" charset="-122"/>
                </a:rPr>
                <a:t>02</a:t>
              </a:r>
              <a:endParaRPr lang="zh-CN" altLang="en-US" sz="1600" dirty="0">
                <a:ln w="25400">
                  <a:noFill/>
                </a:ln>
                <a:solidFill>
                  <a:schemeClr val="bg1"/>
                </a:solidFill>
                <a:latin typeface="Impact" panose="020B0806030902050204" pitchFamily="34" charset="0"/>
                <a:ea typeface="方正超粗黑简体" panose="03000509000000000000" pitchFamily="65" charset="-122"/>
              </a:endParaRPr>
            </a:p>
          </p:txBody>
        </p:sp>
      </p:grpSp>
      <p:grpSp>
        <p:nvGrpSpPr>
          <p:cNvPr id="61" name="组合 60"/>
          <p:cNvGrpSpPr/>
          <p:nvPr/>
        </p:nvGrpSpPr>
        <p:grpSpPr>
          <a:xfrm>
            <a:off x="4622984" y="2627510"/>
            <a:ext cx="456705" cy="414075"/>
            <a:chOff x="7703161" y="1430319"/>
            <a:chExt cx="456705" cy="414075"/>
          </a:xfrm>
        </p:grpSpPr>
        <p:sp>
          <p:nvSpPr>
            <p:cNvPr id="62" name="五角星 2"/>
            <p:cNvSpPr/>
            <p:nvPr/>
          </p:nvSpPr>
          <p:spPr>
            <a:xfrm rot="20227648" flipH="1">
              <a:off x="7703161" y="1430319"/>
              <a:ext cx="411662" cy="41407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C000"/>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文本框 62"/>
            <p:cNvSpPr txBox="1"/>
            <p:nvPr/>
          </p:nvSpPr>
          <p:spPr>
            <a:xfrm>
              <a:off x="7717036" y="1477012"/>
              <a:ext cx="442830" cy="338554"/>
            </a:xfrm>
            <a:prstGeom prst="rect">
              <a:avLst/>
            </a:prstGeom>
            <a:noFill/>
            <a:ln>
              <a:noFill/>
            </a:ln>
          </p:spPr>
          <p:txBody>
            <a:bodyPr wrap="square" rtlCol="0">
              <a:spAutoFit/>
            </a:bodyPr>
            <a:lstStyle/>
            <a:p>
              <a:r>
                <a:rPr lang="en-US" altLang="zh-CN" sz="1600" dirty="0">
                  <a:ln w="25400">
                    <a:noFill/>
                  </a:ln>
                  <a:solidFill>
                    <a:schemeClr val="bg1"/>
                  </a:solidFill>
                  <a:latin typeface="Impact" panose="020B0806030902050204" pitchFamily="34" charset="0"/>
                  <a:ea typeface="方正超粗黑简体" panose="03000509000000000000" pitchFamily="65" charset="-122"/>
                </a:rPr>
                <a:t>03</a:t>
              </a:r>
              <a:endParaRPr lang="zh-CN" altLang="en-US" sz="1600" dirty="0">
                <a:ln w="25400">
                  <a:noFill/>
                </a:ln>
                <a:solidFill>
                  <a:schemeClr val="bg1"/>
                </a:solidFill>
                <a:latin typeface="Impact" panose="020B0806030902050204" pitchFamily="34" charset="0"/>
                <a:ea typeface="方正超粗黑简体" panose="03000509000000000000" pitchFamily="65" charset="-122"/>
              </a:endParaRPr>
            </a:p>
          </p:txBody>
        </p:sp>
      </p:grpSp>
      <p:grpSp>
        <p:nvGrpSpPr>
          <p:cNvPr id="64" name="组合 63"/>
          <p:cNvGrpSpPr/>
          <p:nvPr/>
        </p:nvGrpSpPr>
        <p:grpSpPr>
          <a:xfrm>
            <a:off x="6208435" y="5009676"/>
            <a:ext cx="468135" cy="414075"/>
            <a:chOff x="7703161" y="1430319"/>
            <a:chExt cx="468135" cy="414075"/>
          </a:xfrm>
        </p:grpSpPr>
        <p:sp>
          <p:nvSpPr>
            <p:cNvPr id="65" name="五角星 2"/>
            <p:cNvSpPr/>
            <p:nvPr/>
          </p:nvSpPr>
          <p:spPr>
            <a:xfrm rot="20227648" flipH="1">
              <a:off x="7703161" y="1430319"/>
              <a:ext cx="411662" cy="41407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8FA7"/>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文本框 65"/>
            <p:cNvSpPr txBox="1"/>
            <p:nvPr/>
          </p:nvSpPr>
          <p:spPr>
            <a:xfrm>
              <a:off x="7728466" y="1477012"/>
              <a:ext cx="442830" cy="338554"/>
            </a:xfrm>
            <a:prstGeom prst="rect">
              <a:avLst/>
            </a:prstGeom>
            <a:noFill/>
            <a:ln>
              <a:noFill/>
            </a:ln>
          </p:spPr>
          <p:txBody>
            <a:bodyPr wrap="square" rtlCol="0">
              <a:spAutoFit/>
            </a:bodyPr>
            <a:lstStyle/>
            <a:p>
              <a:r>
                <a:rPr lang="en-US" altLang="zh-CN" sz="1600" dirty="0">
                  <a:ln w="25400">
                    <a:noFill/>
                  </a:ln>
                  <a:solidFill>
                    <a:schemeClr val="bg1"/>
                  </a:solidFill>
                  <a:latin typeface="Impact" panose="020B0806030902050204" pitchFamily="34" charset="0"/>
                  <a:ea typeface="方正超粗黑简体" panose="03000509000000000000" pitchFamily="65" charset="-122"/>
                </a:rPr>
                <a:t>04</a:t>
              </a:r>
              <a:endParaRPr lang="zh-CN" altLang="en-US" sz="1600" dirty="0">
                <a:ln w="25400">
                  <a:noFill/>
                </a:ln>
                <a:solidFill>
                  <a:schemeClr val="bg1"/>
                </a:solidFill>
                <a:latin typeface="Impact" panose="020B0806030902050204" pitchFamily="34" charset="0"/>
                <a:ea typeface="方正超粗黑简体" panose="03000509000000000000" pitchFamily="65" charset="-122"/>
              </a:endParaRPr>
            </a:p>
          </p:txBody>
        </p:sp>
      </p:grpSp>
      <p:grpSp>
        <p:nvGrpSpPr>
          <p:cNvPr id="67" name="组合 66"/>
          <p:cNvGrpSpPr/>
          <p:nvPr/>
        </p:nvGrpSpPr>
        <p:grpSpPr>
          <a:xfrm>
            <a:off x="7790699" y="2621829"/>
            <a:ext cx="468135" cy="414075"/>
            <a:chOff x="7703161" y="1430319"/>
            <a:chExt cx="468135" cy="414075"/>
          </a:xfrm>
        </p:grpSpPr>
        <p:sp>
          <p:nvSpPr>
            <p:cNvPr id="68" name="五角星 2"/>
            <p:cNvSpPr/>
            <p:nvPr/>
          </p:nvSpPr>
          <p:spPr>
            <a:xfrm rot="20227648" flipH="1">
              <a:off x="7703161" y="1430319"/>
              <a:ext cx="411662" cy="41407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lumMod val="7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文本框 68"/>
            <p:cNvSpPr txBox="1"/>
            <p:nvPr/>
          </p:nvSpPr>
          <p:spPr>
            <a:xfrm>
              <a:off x="7728466" y="1477012"/>
              <a:ext cx="442830" cy="338554"/>
            </a:xfrm>
            <a:prstGeom prst="rect">
              <a:avLst/>
            </a:prstGeom>
            <a:noFill/>
            <a:ln>
              <a:noFill/>
            </a:ln>
          </p:spPr>
          <p:txBody>
            <a:bodyPr wrap="square" rtlCol="0">
              <a:spAutoFit/>
            </a:bodyPr>
            <a:lstStyle/>
            <a:p>
              <a:r>
                <a:rPr lang="en-US" altLang="zh-CN" sz="1600" dirty="0">
                  <a:ln w="25400">
                    <a:noFill/>
                  </a:ln>
                  <a:solidFill>
                    <a:schemeClr val="bg1"/>
                  </a:solidFill>
                  <a:latin typeface="Impact" panose="020B0806030902050204" pitchFamily="34" charset="0"/>
                  <a:ea typeface="方正超粗黑简体" panose="03000509000000000000" pitchFamily="65" charset="-122"/>
                </a:rPr>
                <a:t>05</a:t>
              </a:r>
              <a:endParaRPr lang="zh-CN" altLang="en-US" sz="1600" dirty="0">
                <a:ln w="25400">
                  <a:noFill/>
                </a:ln>
                <a:solidFill>
                  <a:schemeClr val="bg1"/>
                </a:solidFill>
                <a:latin typeface="Impact" panose="020B0806030902050204" pitchFamily="34" charset="0"/>
                <a:ea typeface="方正超粗黑简体" panose="03000509000000000000" pitchFamily="65" charset="-122"/>
              </a:endParaRPr>
            </a:p>
          </p:txBody>
        </p:sp>
      </p:grpSp>
      <p:grpSp>
        <p:nvGrpSpPr>
          <p:cNvPr id="70" name="组合 69"/>
          <p:cNvGrpSpPr/>
          <p:nvPr/>
        </p:nvGrpSpPr>
        <p:grpSpPr>
          <a:xfrm rot="2988078">
            <a:off x="9323620" y="4890300"/>
            <a:ext cx="411662" cy="442831"/>
            <a:chOff x="7703161" y="1418848"/>
            <a:chExt cx="411662" cy="442830"/>
          </a:xfrm>
        </p:grpSpPr>
        <p:sp>
          <p:nvSpPr>
            <p:cNvPr id="71" name="五角星 2"/>
            <p:cNvSpPr/>
            <p:nvPr/>
          </p:nvSpPr>
          <p:spPr>
            <a:xfrm rot="20227648" flipH="1">
              <a:off x="7703161" y="1430319"/>
              <a:ext cx="411662" cy="41407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1CD8EC"/>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文本框 71"/>
            <p:cNvSpPr txBox="1"/>
            <p:nvPr/>
          </p:nvSpPr>
          <p:spPr>
            <a:xfrm rot="18846234">
              <a:off x="7703628" y="1470986"/>
              <a:ext cx="442830" cy="338554"/>
            </a:xfrm>
            <a:prstGeom prst="rect">
              <a:avLst/>
            </a:prstGeom>
            <a:noFill/>
            <a:ln>
              <a:noFill/>
            </a:ln>
          </p:spPr>
          <p:txBody>
            <a:bodyPr wrap="square" rtlCol="0">
              <a:spAutoFit/>
            </a:bodyPr>
            <a:lstStyle/>
            <a:p>
              <a:r>
                <a:rPr lang="en-US" altLang="zh-CN" sz="1600" dirty="0">
                  <a:ln w="25400">
                    <a:noFill/>
                  </a:ln>
                  <a:solidFill>
                    <a:schemeClr val="bg1"/>
                  </a:solidFill>
                  <a:latin typeface="Impact" panose="020B0806030902050204" pitchFamily="34" charset="0"/>
                  <a:ea typeface="方正超粗黑简体" panose="03000509000000000000" pitchFamily="65" charset="-122"/>
                </a:rPr>
                <a:t>02</a:t>
              </a:r>
              <a:endParaRPr lang="zh-CN" altLang="en-US" sz="1600" dirty="0">
                <a:ln w="25400">
                  <a:noFill/>
                </a:ln>
                <a:solidFill>
                  <a:schemeClr val="bg1"/>
                </a:solidFill>
                <a:latin typeface="Impact" panose="020B0806030902050204" pitchFamily="34" charset="0"/>
                <a:ea typeface="方正超粗黑简体" panose="03000509000000000000" pitchFamily="65" charset="-122"/>
              </a:endParaRPr>
            </a:p>
          </p:txBody>
        </p:sp>
      </p:grpSp>
      <p:pic>
        <p:nvPicPr>
          <p:cNvPr id="73" name="图片 72">
            <a:extLst>
              <a:ext uri="{FF2B5EF4-FFF2-40B4-BE49-F238E27FC236}">
                <a16:creationId xmlns:a16="http://schemas.microsoft.com/office/drawing/2014/main" id="{9F66B3E4-DC39-4FE1-B8ED-EA1374A9C8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55926" y="213532"/>
            <a:ext cx="3200400" cy="1635041"/>
          </a:xfrm>
          <a:prstGeom prst="rect">
            <a:avLst/>
          </a:prstGeom>
        </p:spPr>
      </p:pic>
      <p:pic>
        <p:nvPicPr>
          <p:cNvPr id="77" name="Picture 2" descr="c:\documents and settings\administrator\application data\360se6\User Data\temp\u=4248974729,3109244341&amp;fm=21&amp;gp=0.jpg">
            <a:extLst>
              <a:ext uri="{FF2B5EF4-FFF2-40B4-BE49-F238E27FC236}">
                <a16:creationId xmlns:a16="http://schemas.microsoft.com/office/drawing/2014/main" id="{891089B8-B794-41E1-8E7A-0B372052D1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198" y="4658151"/>
            <a:ext cx="2258067" cy="13140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74946683"/>
      </p:ext>
    </p:extLst>
  </p:cSld>
  <p:clrMapOvr>
    <a:masterClrMapping/>
  </p:clrMapOvr>
  <mc:AlternateContent xmlns:mc="http://schemas.openxmlformats.org/markup-compatibility/2006" xmlns:p14="http://schemas.microsoft.com/office/powerpoint/2010/main">
    <mc:Choice Requires="p14">
      <p:transition spd="slow" p14:dur="2500" advTm="4000">
        <p:fade/>
      </p:transition>
    </mc:Choice>
    <mc:Fallback xmlns="">
      <p:transition spd="slow" advTm="4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500"/>
                                            <p:tgtEl>
                                              <p:spTgt spid="27"/>
                                            </p:tgtEl>
                                          </p:cBhvr>
                                        </p:animEffect>
                                        <p:anim calcmode="lin" valueType="num">
                                          <p:cBhvr>
                                            <p:cTn id="8" dur="1500" fill="hold"/>
                                            <p:tgtEl>
                                              <p:spTgt spid="27"/>
                                            </p:tgtEl>
                                            <p:attrNameLst>
                                              <p:attrName>ppt_x</p:attrName>
                                            </p:attrNameLst>
                                          </p:cBhvr>
                                          <p:tavLst>
                                            <p:tav tm="0">
                                              <p:val>
                                                <p:strVal val="#ppt_x"/>
                                              </p:val>
                                            </p:tav>
                                            <p:tav tm="100000">
                                              <p:val>
                                                <p:strVal val="#ppt_x"/>
                                              </p:val>
                                            </p:tav>
                                          </p:tavLst>
                                        </p:anim>
                                        <p:anim calcmode="lin" valueType="num">
                                          <p:cBhvr>
                                            <p:cTn id="9" dur="1500" fill="hold"/>
                                            <p:tgtEl>
                                              <p:spTgt spid="2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250"/>
                                            <p:tgtEl>
                                              <p:spTgt spid="28"/>
                                            </p:tgtEl>
                                          </p:cBhvr>
                                        </p:animEffect>
                                        <p:anim calcmode="lin" valueType="num">
                                          <p:cBhvr>
                                            <p:cTn id="13" dur="1250" fill="hold"/>
                                            <p:tgtEl>
                                              <p:spTgt spid="28"/>
                                            </p:tgtEl>
                                            <p:attrNameLst>
                                              <p:attrName>ppt_x</p:attrName>
                                            </p:attrNameLst>
                                          </p:cBhvr>
                                          <p:tavLst>
                                            <p:tav tm="0">
                                              <p:val>
                                                <p:strVal val="#ppt_x"/>
                                              </p:val>
                                            </p:tav>
                                            <p:tav tm="100000">
                                              <p:val>
                                                <p:strVal val="#ppt_x"/>
                                              </p:val>
                                            </p:tav>
                                          </p:tavLst>
                                        </p:anim>
                                        <p:anim calcmode="lin" valueType="num">
                                          <p:cBhvr>
                                            <p:cTn id="14" dur="1250" fill="hold"/>
                                            <p:tgtEl>
                                              <p:spTgt spid="28"/>
                                            </p:tgtEl>
                                            <p:attrNameLst>
                                              <p:attrName>ppt_y</p:attrName>
                                            </p:attrNameLst>
                                          </p:cBhvr>
                                          <p:tavLst>
                                            <p:tav tm="0">
                                              <p:val>
                                                <p:strVal val="#ppt_y+.1"/>
                                              </p:val>
                                            </p:tav>
                                            <p:tav tm="100000">
                                              <p:val>
                                                <p:strVal val="#ppt_y"/>
                                              </p:val>
                                            </p:tav>
                                          </p:tavLst>
                                        </p:anim>
                                      </p:childTnLst>
                                    </p:cTn>
                                  </p:par>
                                  <p:par>
                                    <p:cTn id="15" presetID="2" presetClass="entr" presetSubtype="4" fill="hold" nodeType="withEffect" p14:presetBounceEnd="44000">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14:bounceEnd="44000">
                                          <p:cBhvr additive="base">
                                            <p:cTn id="17" dur="1500" fill="hold"/>
                                            <p:tgtEl>
                                              <p:spTgt spid="29"/>
                                            </p:tgtEl>
                                            <p:attrNameLst>
                                              <p:attrName>ppt_x</p:attrName>
                                            </p:attrNameLst>
                                          </p:cBhvr>
                                          <p:tavLst>
                                            <p:tav tm="0">
                                              <p:val>
                                                <p:strVal val="#ppt_x"/>
                                              </p:val>
                                            </p:tav>
                                            <p:tav tm="100000">
                                              <p:val>
                                                <p:strVal val="#ppt_x"/>
                                              </p:val>
                                            </p:tav>
                                          </p:tavLst>
                                        </p:anim>
                                        <p:anim calcmode="lin" valueType="num" p14:bounceEnd="44000">
                                          <p:cBhvr additive="base">
                                            <p:cTn id="18" dur="1500" fill="hold"/>
                                            <p:tgtEl>
                                              <p:spTgt spid="29"/>
                                            </p:tgtEl>
                                            <p:attrNameLst>
                                              <p:attrName>ppt_y</p:attrName>
                                            </p:attrNameLst>
                                          </p:cBhvr>
                                          <p:tavLst>
                                            <p:tav tm="0">
                                              <p:val>
                                                <p:strVal val="1+#ppt_h/2"/>
                                              </p:val>
                                            </p:tav>
                                            <p:tav tm="100000">
                                              <p:val>
                                                <p:strVal val="#ppt_y"/>
                                              </p:val>
                                            </p:tav>
                                          </p:tavLst>
                                        </p:anim>
                                      </p:childTnLst>
                                    </p:cTn>
                                  </p:par>
                                  <p:par>
                                    <p:cTn id="19" presetID="8" presetClass="emph" presetSubtype="0" fill="hold" nodeType="withEffect">
                                      <p:stCondLst>
                                        <p:cond delay="1500"/>
                                      </p:stCondLst>
                                      <p:childTnLst>
                                        <p:animRot by="21600000">
                                          <p:cBhvr>
                                            <p:cTn id="20" dur="14750" fill="hold"/>
                                            <p:tgtEl>
                                              <p:spTgt spid="29"/>
                                            </p:tgtEl>
                                            <p:attrNameLst>
                                              <p:attrName>r</p:attrName>
                                            </p:attrNameLst>
                                          </p:cBhvr>
                                        </p:animRot>
                                      </p:childTnLst>
                                    </p:cTn>
                                  </p:par>
                                  <p:par>
                                    <p:cTn id="21" presetID="10" presetClass="entr" presetSubtype="0" fill="hold" grpId="0" nodeType="withEffect">
                                      <p:stCondLst>
                                        <p:cond delay="1500"/>
                                      </p:stCondLst>
                                      <p:iterate type="lt">
                                        <p:tmPct val="10000"/>
                                      </p:iterate>
                                      <p:childTnLst>
                                        <p:set>
                                          <p:cBhvr>
                                            <p:cTn id="22" dur="1" fill="hold">
                                              <p:stCondLst>
                                                <p:cond delay="0"/>
                                              </p:stCondLst>
                                            </p:cTn>
                                            <p:tgtEl>
                                              <p:spTgt spid="26"/>
                                            </p:tgtEl>
                                            <p:attrNameLst>
                                              <p:attrName>style.visibility</p:attrName>
                                            </p:attrNameLst>
                                          </p:cBhvr>
                                          <p:to>
                                            <p:strVal val="visible"/>
                                          </p:to>
                                        </p:set>
                                        <p:animEffect transition="in" filter="fade">
                                          <p:cBhvr>
                                            <p:cTn id="23" dur="750"/>
                                            <p:tgtEl>
                                              <p:spTgt spid="26"/>
                                            </p:tgtEl>
                                          </p:cBhvr>
                                        </p:animEffect>
                                      </p:childTnLst>
                                    </p:cTn>
                                  </p:par>
                                  <p:par>
                                    <p:cTn id="24" presetID="22" presetClass="entr" presetSubtype="1" fill="hold" grpId="0" nodeType="withEffect">
                                      <p:stCondLst>
                                        <p:cond delay="2250"/>
                                      </p:stCondLst>
                                      <p:childTnLst>
                                        <p:set>
                                          <p:cBhvr>
                                            <p:cTn id="25" dur="1" fill="hold">
                                              <p:stCondLst>
                                                <p:cond delay="0"/>
                                              </p:stCondLst>
                                            </p:cTn>
                                            <p:tgtEl>
                                              <p:spTgt spid="50"/>
                                            </p:tgtEl>
                                            <p:attrNameLst>
                                              <p:attrName>style.visibility</p:attrName>
                                            </p:attrNameLst>
                                          </p:cBhvr>
                                          <p:to>
                                            <p:strVal val="visible"/>
                                          </p:to>
                                        </p:set>
                                        <p:animEffect transition="in" filter="wipe(up)">
                                          <p:cBhvr>
                                            <p:cTn id="26" dur="2250"/>
                                            <p:tgtEl>
                                              <p:spTgt spid="50"/>
                                            </p:tgtEl>
                                          </p:cBhvr>
                                        </p:animEffect>
                                      </p:childTnLst>
                                    </p:cTn>
                                  </p:par>
                                  <p:par>
                                    <p:cTn id="27" presetID="55" presetClass="entr" presetSubtype="0" fill="hold" nodeType="withEffect">
                                      <p:stCondLst>
                                        <p:cond delay="450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strVal val="#ppt_w*0.70"/>
                                              </p:val>
                                            </p:tav>
                                            <p:tav tm="100000">
                                              <p:val>
                                                <p:strVal val="#ppt_w"/>
                                              </p:val>
                                            </p:tav>
                                          </p:tavLst>
                                        </p:anim>
                                        <p:anim calcmode="lin" valueType="num">
                                          <p:cBhvr>
                                            <p:cTn id="30" dur="1000" fill="hold"/>
                                            <p:tgtEl>
                                              <p:spTgt spid="17"/>
                                            </p:tgtEl>
                                            <p:attrNameLst>
                                              <p:attrName>ppt_h</p:attrName>
                                            </p:attrNameLst>
                                          </p:cBhvr>
                                          <p:tavLst>
                                            <p:tav tm="0">
                                              <p:val>
                                                <p:strVal val="#ppt_h"/>
                                              </p:val>
                                            </p:tav>
                                            <p:tav tm="100000">
                                              <p:val>
                                                <p:strVal val="#ppt_h"/>
                                              </p:val>
                                            </p:tav>
                                          </p:tavLst>
                                        </p:anim>
                                        <p:animEffect transition="in" filter="fade">
                                          <p:cBhvr>
                                            <p:cTn id="31" dur="1000"/>
                                            <p:tgtEl>
                                              <p:spTgt spid="17"/>
                                            </p:tgtEl>
                                          </p:cBhvr>
                                        </p:animEffect>
                                      </p:childTnLst>
                                    </p:cTn>
                                  </p:par>
                                  <p:par>
                                    <p:cTn id="32" presetID="55" presetClass="entr" presetSubtype="0" fill="hold" nodeType="withEffect">
                                      <p:stCondLst>
                                        <p:cond delay="5250"/>
                                      </p:stCondLst>
                                      <p:childTnLst>
                                        <p:set>
                                          <p:cBhvr>
                                            <p:cTn id="33" dur="1" fill="hold">
                                              <p:stCondLst>
                                                <p:cond delay="0"/>
                                              </p:stCondLst>
                                            </p:cTn>
                                            <p:tgtEl>
                                              <p:spTgt spid="8"/>
                                            </p:tgtEl>
                                            <p:attrNameLst>
                                              <p:attrName>style.visibility</p:attrName>
                                            </p:attrNameLst>
                                          </p:cBhvr>
                                          <p:to>
                                            <p:strVal val="visible"/>
                                          </p:to>
                                        </p:set>
                                        <p:anim calcmode="lin" valueType="num">
                                          <p:cBhvr>
                                            <p:cTn id="34" dur="1000" fill="hold"/>
                                            <p:tgtEl>
                                              <p:spTgt spid="8"/>
                                            </p:tgtEl>
                                            <p:attrNameLst>
                                              <p:attrName>ppt_w</p:attrName>
                                            </p:attrNameLst>
                                          </p:cBhvr>
                                          <p:tavLst>
                                            <p:tav tm="0">
                                              <p:val>
                                                <p:strVal val="#ppt_w*0.70"/>
                                              </p:val>
                                            </p:tav>
                                            <p:tav tm="100000">
                                              <p:val>
                                                <p:strVal val="#ppt_w"/>
                                              </p:val>
                                            </p:tav>
                                          </p:tavLst>
                                        </p:anim>
                                        <p:anim calcmode="lin" valueType="num">
                                          <p:cBhvr>
                                            <p:cTn id="35" dur="1000" fill="hold"/>
                                            <p:tgtEl>
                                              <p:spTgt spid="8"/>
                                            </p:tgtEl>
                                            <p:attrNameLst>
                                              <p:attrName>ppt_h</p:attrName>
                                            </p:attrNameLst>
                                          </p:cBhvr>
                                          <p:tavLst>
                                            <p:tav tm="0">
                                              <p:val>
                                                <p:strVal val="#ppt_h"/>
                                              </p:val>
                                            </p:tav>
                                            <p:tav tm="100000">
                                              <p:val>
                                                <p:strVal val="#ppt_h"/>
                                              </p:val>
                                            </p:tav>
                                          </p:tavLst>
                                        </p:anim>
                                        <p:animEffect transition="in" filter="fade">
                                          <p:cBhvr>
                                            <p:cTn id="36" dur="1000"/>
                                            <p:tgtEl>
                                              <p:spTgt spid="8"/>
                                            </p:tgtEl>
                                          </p:cBhvr>
                                        </p:animEffect>
                                      </p:childTnLst>
                                    </p:cTn>
                                  </p:par>
                                  <p:par>
                                    <p:cTn id="37" presetID="55" presetClass="entr" presetSubtype="0" fill="hold" nodeType="withEffect">
                                      <p:stCondLst>
                                        <p:cond delay="6000"/>
                                      </p:stCondLst>
                                      <p:childTnLst>
                                        <p:set>
                                          <p:cBhvr>
                                            <p:cTn id="38" dur="1" fill="hold">
                                              <p:stCondLst>
                                                <p:cond delay="0"/>
                                              </p:stCondLst>
                                            </p:cTn>
                                            <p:tgtEl>
                                              <p:spTgt spid="5"/>
                                            </p:tgtEl>
                                            <p:attrNameLst>
                                              <p:attrName>style.visibility</p:attrName>
                                            </p:attrNameLst>
                                          </p:cBhvr>
                                          <p:to>
                                            <p:strVal val="visible"/>
                                          </p:to>
                                        </p:set>
                                        <p:anim calcmode="lin" valueType="num">
                                          <p:cBhvr>
                                            <p:cTn id="39" dur="1000" fill="hold"/>
                                            <p:tgtEl>
                                              <p:spTgt spid="5"/>
                                            </p:tgtEl>
                                            <p:attrNameLst>
                                              <p:attrName>ppt_w</p:attrName>
                                            </p:attrNameLst>
                                          </p:cBhvr>
                                          <p:tavLst>
                                            <p:tav tm="0">
                                              <p:val>
                                                <p:strVal val="#ppt_w*0.70"/>
                                              </p:val>
                                            </p:tav>
                                            <p:tav tm="100000">
                                              <p:val>
                                                <p:strVal val="#ppt_w"/>
                                              </p:val>
                                            </p:tav>
                                          </p:tavLst>
                                        </p:anim>
                                        <p:anim calcmode="lin" valueType="num">
                                          <p:cBhvr>
                                            <p:cTn id="40" dur="1000" fill="hold"/>
                                            <p:tgtEl>
                                              <p:spTgt spid="5"/>
                                            </p:tgtEl>
                                            <p:attrNameLst>
                                              <p:attrName>ppt_h</p:attrName>
                                            </p:attrNameLst>
                                          </p:cBhvr>
                                          <p:tavLst>
                                            <p:tav tm="0">
                                              <p:val>
                                                <p:strVal val="#ppt_h"/>
                                              </p:val>
                                            </p:tav>
                                            <p:tav tm="100000">
                                              <p:val>
                                                <p:strVal val="#ppt_h"/>
                                              </p:val>
                                            </p:tav>
                                          </p:tavLst>
                                        </p:anim>
                                        <p:animEffect transition="in" filter="fade">
                                          <p:cBhvr>
                                            <p:cTn id="41" dur="1000"/>
                                            <p:tgtEl>
                                              <p:spTgt spid="5"/>
                                            </p:tgtEl>
                                          </p:cBhvr>
                                        </p:animEffect>
                                      </p:childTnLst>
                                    </p:cTn>
                                  </p:par>
                                  <p:par>
                                    <p:cTn id="42" presetID="55" presetClass="entr" presetSubtype="0" fill="hold" nodeType="withEffect">
                                      <p:stCondLst>
                                        <p:cond delay="6750"/>
                                      </p:stCondLst>
                                      <p:childTnLst>
                                        <p:set>
                                          <p:cBhvr>
                                            <p:cTn id="43" dur="1" fill="hold">
                                              <p:stCondLst>
                                                <p:cond delay="0"/>
                                              </p:stCondLst>
                                            </p:cTn>
                                            <p:tgtEl>
                                              <p:spTgt spid="2"/>
                                            </p:tgtEl>
                                            <p:attrNameLst>
                                              <p:attrName>style.visibility</p:attrName>
                                            </p:attrNameLst>
                                          </p:cBhvr>
                                          <p:to>
                                            <p:strVal val="visible"/>
                                          </p:to>
                                        </p:set>
                                        <p:anim calcmode="lin" valueType="num">
                                          <p:cBhvr>
                                            <p:cTn id="44" dur="1000" fill="hold"/>
                                            <p:tgtEl>
                                              <p:spTgt spid="2"/>
                                            </p:tgtEl>
                                            <p:attrNameLst>
                                              <p:attrName>ppt_w</p:attrName>
                                            </p:attrNameLst>
                                          </p:cBhvr>
                                          <p:tavLst>
                                            <p:tav tm="0">
                                              <p:val>
                                                <p:strVal val="#ppt_w*0.70"/>
                                              </p:val>
                                            </p:tav>
                                            <p:tav tm="100000">
                                              <p:val>
                                                <p:strVal val="#ppt_w"/>
                                              </p:val>
                                            </p:tav>
                                          </p:tavLst>
                                        </p:anim>
                                        <p:anim calcmode="lin" valueType="num">
                                          <p:cBhvr>
                                            <p:cTn id="45" dur="1000" fill="hold"/>
                                            <p:tgtEl>
                                              <p:spTgt spid="2"/>
                                            </p:tgtEl>
                                            <p:attrNameLst>
                                              <p:attrName>ppt_h</p:attrName>
                                            </p:attrNameLst>
                                          </p:cBhvr>
                                          <p:tavLst>
                                            <p:tav tm="0">
                                              <p:val>
                                                <p:strVal val="#ppt_h"/>
                                              </p:val>
                                            </p:tav>
                                            <p:tav tm="100000">
                                              <p:val>
                                                <p:strVal val="#ppt_h"/>
                                              </p:val>
                                            </p:tav>
                                          </p:tavLst>
                                        </p:anim>
                                        <p:animEffect transition="in" filter="fade">
                                          <p:cBhvr>
                                            <p:cTn id="46" dur="1000"/>
                                            <p:tgtEl>
                                              <p:spTgt spid="2"/>
                                            </p:tgtEl>
                                          </p:cBhvr>
                                        </p:animEffect>
                                      </p:childTnLst>
                                    </p:cTn>
                                  </p:par>
                                  <p:par>
                                    <p:cTn id="47" presetID="55" presetClass="entr" presetSubtype="0" fill="hold" nodeType="withEffect">
                                      <p:stCondLst>
                                        <p:cond delay="7500"/>
                                      </p:stCondLst>
                                      <p:childTnLst>
                                        <p:set>
                                          <p:cBhvr>
                                            <p:cTn id="48" dur="1" fill="hold">
                                              <p:stCondLst>
                                                <p:cond delay="0"/>
                                              </p:stCondLst>
                                            </p:cTn>
                                            <p:tgtEl>
                                              <p:spTgt spid="11"/>
                                            </p:tgtEl>
                                            <p:attrNameLst>
                                              <p:attrName>style.visibility</p:attrName>
                                            </p:attrNameLst>
                                          </p:cBhvr>
                                          <p:to>
                                            <p:strVal val="visible"/>
                                          </p:to>
                                        </p:set>
                                        <p:anim calcmode="lin" valueType="num">
                                          <p:cBhvr>
                                            <p:cTn id="49" dur="1000" fill="hold"/>
                                            <p:tgtEl>
                                              <p:spTgt spid="11"/>
                                            </p:tgtEl>
                                            <p:attrNameLst>
                                              <p:attrName>ppt_w</p:attrName>
                                            </p:attrNameLst>
                                          </p:cBhvr>
                                          <p:tavLst>
                                            <p:tav tm="0">
                                              <p:val>
                                                <p:strVal val="#ppt_w*0.70"/>
                                              </p:val>
                                            </p:tav>
                                            <p:tav tm="100000">
                                              <p:val>
                                                <p:strVal val="#ppt_w"/>
                                              </p:val>
                                            </p:tav>
                                          </p:tavLst>
                                        </p:anim>
                                        <p:anim calcmode="lin" valueType="num">
                                          <p:cBhvr>
                                            <p:cTn id="50" dur="1000" fill="hold"/>
                                            <p:tgtEl>
                                              <p:spTgt spid="11"/>
                                            </p:tgtEl>
                                            <p:attrNameLst>
                                              <p:attrName>ppt_h</p:attrName>
                                            </p:attrNameLst>
                                          </p:cBhvr>
                                          <p:tavLst>
                                            <p:tav tm="0">
                                              <p:val>
                                                <p:strVal val="#ppt_h"/>
                                              </p:val>
                                            </p:tav>
                                            <p:tav tm="100000">
                                              <p:val>
                                                <p:strVal val="#ppt_h"/>
                                              </p:val>
                                            </p:tav>
                                          </p:tavLst>
                                        </p:anim>
                                        <p:animEffect transition="in" filter="fade">
                                          <p:cBhvr>
                                            <p:cTn id="51" dur="1000"/>
                                            <p:tgtEl>
                                              <p:spTgt spid="11"/>
                                            </p:tgtEl>
                                          </p:cBhvr>
                                        </p:animEffect>
                                      </p:childTnLst>
                                    </p:cTn>
                                  </p:par>
                                  <p:par>
                                    <p:cTn id="52" presetID="55" presetClass="entr" presetSubtype="0" fill="hold" nodeType="withEffect">
                                      <p:stCondLst>
                                        <p:cond delay="8250"/>
                                      </p:stCondLst>
                                      <p:childTnLst>
                                        <p:set>
                                          <p:cBhvr>
                                            <p:cTn id="53" dur="1" fill="hold">
                                              <p:stCondLst>
                                                <p:cond delay="0"/>
                                              </p:stCondLst>
                                            </p:cTn>
                                            <p:tgtEl>
                                              <p:spTgt spid="14"/>
                                            </p:tgtEl>
                                            <p:attrNameLst>
                                              <p:attrName>style.visibility</p:attrName>
                                            </p:attrNameLst>
                                          </p:cBhvr>
                                          <p:to>
                                            <p:strVal val="visible"/>
                                          </p:to>
                                        </p:set>
                                        <p:anim calcmode="lin" valueType="num">
                                          <p:cBhvr>
                                            <p:cTn id="54" dur="1000" fill="hold"/>
                                            <p:tgtEl>
                                              <p:spTgt spid="14"/>
                                            </p:tgtEl>
                                            <p:attrNameLst>
                                              <p:attrName>ppt_w</p:attrName>
                                            </p:attrNameLst>
                                          </p:cBhvr>
                                          <p:tavLst>
                                            <p:tav tm="0">
                                              <p:val>
                                                <p:strVal val="#ppt_w*0.70"/>
                                              </p:val>
                                            </p:tav>
                                            <p:tav tm="100000">
                                              <p:val>
                                                <p:strVal val="#ppt_w"/>
                                              </p:val>
                                            </p:tav>
                                          </p:tavLst>
                                        </p:anim>
                                        <p:anim calcmode="lin" valueType="num">
                                          <p:cBhvr>
                                            <p:cTn id="55" dur="1000" fill="hold"/>
                                            <p:tgtEl>
                                              <p:spTgt spid="14"/>
                                            </p:tgtEl>
                                            <p:attrNameLst>
                                              <p:attrName>ppt_h</p:attrName>
                                            </p:attrNameLst>
                                          </p:cBhvr>
                                          <p:tavLst>
                                            <p:tav tm="0">
                                              <p:val>
                                                <p:strVal val="#ppt_h"/>
                                              </p:val>
                                            </p:tav>
                                            <p:tav tm="100000">
                                              <p:val>
                                                <p:strVal val="#ppt_h"/>
                                              </p:val>
                                            </p:tav>
                                          </p:tavLst>
                                        </p:anim>
                                        <p:animEffect transition="in" filter="fade">
                                          <p:cBhvr>
                                            <p:cTn id="56" dur="1000"/>
                                            <p:tgtEl>
                                              <p:spTgt spid="14"/>
                                            </p:tgtEl>
                                          </p:cBhvr>
                                        </p:animEffect>
                                      </p:childTnLst>
                                    </p:cTn>
                                  </p:par>
                                  <p:par>
                                    <p:cTn id="57" presetID="53" presetClass="entr" presetSubtype="16" fill="hold" nodeType="withEffect">
                                      <p:stCondLst>
                                        <p:cond delay="925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par>
                                    <p:cTn id="62" presetID="22" presetClass="entr" presetSubtype="1" fill="hold" grpId="0" nodeType="withEffect">
                                      <p:stCondLst>
                                        <p:cond delay="9750"/>
                                      </p:stCondLst>
                                      <p:childTnLst>
                                        <p:set>
                                          <p:cBhvr>
                                            <p:cTn id="63" dur="1" fill="hold">
                                              <p:stCondLst>
                                                <p:cond delay="0"/>
                                              </p:stCondLst>
                                            </p:cTn>
                                            <p:tgtEl>
                                              <p:spTgt spid="21"/>
                                            </p:tgtEl>
                                            <p:attrNameLst>
                                              <p:attrName>style.visibility</p:attrName>
                                            </p:attrNameLst>
                                          </p:cBhvr>
                                          <p:to>
                                            <p:strVal val="visible"/>
                                          </p:to>
                                        </p:set>
                                        <p:animEffect transition="in" filter="wipe(up)">
                                          <p:cBhvr>
                                            <p:cTn id="64" dur="750"/>
                                            <p:tgtEl>
                                              <p:spTgt spid="21"/>
                                            </p:tgtEl>
                                          </p:cBhvr>
                                        </p:animEffect>
                                      </p:childTnLst>
                                    </p:cTn>
                                  </p:par>
                                  <p:par>
                                    <p:cTn id="65" presetID="53" presetClass="entr" presetSubtype="16" fill="hold" nodeType="withEffect">
                                      <p:stCondLst>
                                        <p:cond delay="10500"/>
                                      </p:stCondLst>
                                      <p:childTnLst>
                                        <p:set>
                                          <p:cBhvr>
                                            <p:cTn id="66" dur="1" fill="hold">
                                              <p:stCondLst>
                                                <p:cond delay="0"/>
                                              </p:stCondLst>
                                            </p:cTn>
                                            <p:tgtEl>
                                              <p:spTgt spid="58"/>
                                            </p:tgtEl>
                                            <p:attrNameLst>
                                              <p:attrName>style.visibility</p:attrName>
                                            </p:attrNameLst>
                                          </p:cBhvr>
                                          <p:to>
                                            <p:strVal val="visible"/>
                                          </p:to>
                                        </p:set>
                                        <p:anim calcmode="lin" valueType="num">
                                          <p:cBhvr>
                                            <p:cTn id="67" dur="500" fill="hold"/>
                                            <p:tgtEl>
                                              <p:spTgt spid="58"/>
                                            </p:tgtEl>
                                            <p:attrNameLst>
                                              <p:attrName>ppt_w</p:attrName>
                                            </p:attrNameLst>
                                          </p:cBhvr>
                                          <p:tavLst>
                                            <p:tav tm="0">
                                              <p:val>
                                                <p:fltVal val="0"/>
                                              </p:val>
                                            </p:tav>
                                            <p:tav tm="100000">
                                              <p:val>
                                                <p:strVal val="#ppt_w"/>
                                              </p:val>
                                            </p:tav>
                                          </p:tavLst>
                                        </p:anim>
                                        <p:anim calcmode="lin" valueType="num">
                                          <p:cBhvr>
                                            <p:cTn id="68" dur="500" fill="hold"/>
                                            <p:tgtEl>
                                              <p:spTgt spid="58"/>
                                            </p:tgtEl>
                                            <p:attrNameLst>
                                              <p:attrName>ppt_h</p:attrName>
                                            </p:attrNameLst>
                                          </p:cBhvr>
                                          <p:tavLst>
                                            <p:tav tm="0">
                                              <p:val>
                                                <p:fltVal val="0"/>
                                              </p:val>
                                            </p:tav>
                                            <p:tav tm="100000">
                                              <p:val>
                                                <p:strVal val="#ppt_h"/>
                                              </p:val>
                                            </p:tav>
                                          </p:tavLst>
                                        </p:anim>
                                        <p:animEffect transition="in" filter="fade">
                                          <p:cBhvr>
                                            <p:cTn id="69" dur="500"/>
                                            <p:tgtEl>
                                              <p:spTgt spid="58"/>
                                            </p:tgtEl>
                                          </p:cBhvr>
                                        </p:animEffect>
                                      </p:childTnLst>
                                    </p:cTn>
                                  </p:par>
                                  <p:par>
                                    <p:cTn id="70" presetID="22" presetClass="entr" presetSubtype="1" fill="hold" grpId="0" nodeType="withEffect">
                                      <p:stCondLst>
                                        <p:cond delay="11000"/>
                                      </p:stCondLst>
                                      <p:childTnLst>
                                        <p:set>
                                          <p:cBhvr>
                                            <p:cTn id="71" dur="1" fill="hold">
                                              <p:stCondLst>
                                                <p:cond delay="0"/>
                                              </p:stCondLst>
                                            </p:cTn>
                                            <p:tgtEl>
                                              <p:spTgt spid="22"/>
                                            </p:tgtEl>
                                            <p:attrNameLst>
                                              <p:attrName>style.visibility</p:attrName>
                                            </p:attrNameLst>
                                          </p:cBhvr>
                                          <p:to>
                                            <p:strVal val="visible"/>
                                          </p:to>
                                        </p:set>
                                        <p:animEffect transition="in" filter="wipe(up)">
                                          <p:cBhvr>
                                            <p:cTn id="72" dur="750"/>
                                            <p:tgtEl>
                                              <p:spTgt spid="22"/>
                                            </p:tgtEl>
                                          </p:cBhvr>
                                        </p:animEffect>
                                      </p:childTnLst>
                                    </p:cTn>
                                  </p:par>
                                  <p:par>
                                    <p:cTn id="73" presetID="53" presetClass="entr" presetSubtype="16" fill="hold" nodeType="withEffect">
                                      <p:stCondLst>
                                        <p:cond delay="11750"/>
                                      </p:stCondLst>
                                      <p:childTnLst>
                                        <p:set>
                                          <p:cBhvr>
                                            <p:cTn id="74" dur="1" fill="hold">
                                              <p:stCondLst>
                                                <p:cond delay="0"/>
                                              </p:stCondLst>
                                            </p:cTn>
                                            <p:tgtEl>
                                              <p:spTgt spid="61"/>
                                            </p:tgtEl>
                                            <p:attrNameLst>
                                              <p:attrName>style.visibility</p:attrName>
                                            </p:attrNameLst>
                                          </p:cBhvr>
                                          <p:to>
                                            <p:strVal val="visible"/>
                                          </p:to>
                                        </p:set>
                                        <p:anim calcmode="lin" valueType="num">
                                          <p:cBhvr>
                                            <p:cTn id="75" dur="500" fill="hold"/>
                                            <p:tgtEl>
                                              <p:spTgt spid="61"/>
                                            </p:tgtEl>
                                            <p:attrNameLst>
                                              <p:attrName>ppt_w</p:attrName>
                                            </p:attrNameLst>
                                          </p:cBhvr>
                                          <p:tavLst>
                                            <p:tav tm="0">
                                              <p:val>
                                                <p:fltVal val="0"/>
                                              </p:val>
                                            </p:tav>
                                            <p:tav tm="100000">
                                              <p:val>
                                                <p:strVal val="#ppt_w"/>
                                              </p:val>
                                            </p:tav>
                                          </p:tavLst>
                                        </p:anim>
                                        <p:anim calcmode="lin" valueType="num">
                                          <p:cBhvr>
                                            <p:cTn id="76" dur="500" fill="hold"/>
                                            <p:tgtEl>
                                              <p:spTgt spid="61"/>
                                            </p:tgtEl>
                                            <p:attrNameLst>
                                              <p:attrName>ppt_h</p:attrName>
                                            </p:attrNameLst>
                                          </p:cBhvr>
                                          <p:tavLst>
                                            <p:tav tm="0">
                                              <p:val>
                                                <p:fltVal val="0"/>
                                              </p:val>
                                            </p:tav>
                                            <p:tav tm="100000">
                                              <p:val>
                                                <p:strVal val="#ppt_h"/>
                                              </p:val>
                                            </p:tav>
                                          </p:tavLst>
                                        </p:anim>
                                        <p:animEffect transition="in" filter="fade">
                                          <p:cBhvr>
                                            <p:cTn id="77" dur="500"/>
                                            <p:tgtEl>
                                              <p:spTgt spid="61"/>
                                            </p:tgtEl>
                                          </p:cBhvr>
                                        </p:animEffect>
                                      </p:childTnLst>
                                    </p:cTn>
                                  </p:par>
                                  <p:par>
                                    <p:cTn id="78" presetID="22" presetClass="entr" presetSubtype="1" fill="hold" grpId="0" nodeType="withEffect">
                                      <p:stCondLst>
                                        <p:cond delay="12250"/>
                                      </p:stCondLst>
                                      <p:childTnLst>
                                        <p:set>
                                          <p:cBhvr>
                                            <p:cTn id="79" dur="1" fill="hold">
                                              <p:stCondLst>
                                                <p:cond delay="0"/>
                                              </p:stCondLst>
                                            </p:cTn>
                                            <p:tgtEl>
                                              <p:spTgt spid="23"/>
                                            </p:tgtEl>
                                            <p:attrNameLst>
                                              <p:attrName>style.visibility</p:attrName>
                                            </p:attrNameLst>
                                          </p:cBhvr>
                                          <p:to>
                                            <p:strVal val="visible"/>
                                          </p:to>
                                        </p:set>
                                        <p:animEffect transition="in" filter="wipe(up)">
                                          <p:cBhvr>
                                            <p:cTn id="80" dur="750"/>
                                            <p:tgtEl>
                                              <p:spTgt spid="23"/>
                                            </p:tgtEl>
                                          </p:cBhvr>
                                        </p:animEffect>
                                      </p:childTnLst>
                                    </p:cTn>
                                  </p:par>
                                  <p:par>
                                    <p:cTn id="81" presetID="53" presetClass="entr" presetSubtype="16" fill="hold" nodeType="withEffect">
                                      <p:stCondLst>
                                        <p:cond delay="13000"/>
                                      </p:stCondLst>
                                      <p:childTnLst>
                                        <p:set>
                                          <p:cBhvr>
                                            <p:cTn id="82" dur="1" fill="hold">
                                              <p:stCondLst>
                                                <p:cond delay="0"/>
                                              </p:stCondLst>
                                            </p:cTn>
                                            <p:tgtEl>
                                              <p:spTgt spid="64"/>
                                            </p:tgtEl>
                                            <p:attrNameLst>
                                              <p:attrName>style.visibility</p:attrName>
                                            </p:attrNameLst>
                                          </p:cBhvr>
                                          <p:to>
                                            <p:strVal val="visible"/>
                                          </p:to>
                                        </p:set>
                                        <p:anim calcmode="lin" valueType="num">
                                          <p:cBhvr>
                                            <p:cTn id="83" dur="500" fill="hold"/>
                                            <p:tgtEl>
                                              <p:spTgt spid="64"/>
                                            </p:tgtEl>
                                            <p:attrNameLst>
                                              <p:attrName>ppt_w</p:attrName>
                                            </p:attrNameLst>
                                          </p:cBhvr>
                                          <p:tavLst>
                                            <p:tav tm="0">
                                              <p:val>
                                                <p:fltVal val="0"/>
                                              </p:val>
                                            </p:tav>
                                            <p:tav tm="100000">
                                              <p:val>
                                                <p:strVal val="#ppt_w"/>
                                              </p:val>
                                            </p:tav>
                                          </p:tavLst>
                                        </p:anim>
                                        <p:anim calcmode="lin" valueType="num">
                                          <p:cBhvr>
                                            <p:cTn id="84" dur="500" fill="hold"/>
                                            <p:tgtEl>
                                              <p:spTgt spid="64"/>
                                            </p:tgtEl>
                                            <p:attrNameLst>
                                              <p:attrName>ppt_h</p:attrName>
                                            </p:attrNameLst>
                                          </p:cBhvr>
                                          <p:tavLst>
                                            <p:tav tm="0">
                                              <p:val>
                                                <p:fltVal val="0"/>
                                              </p:val>
                                            </p:tav>
                                            <p:tav tm="100000">
                                              <p:val>
                                                <p:strVal val="#ppt_h"/>
                                              </p:val>
                                            </p:tav>
                                          </p:tavLst>
                                        </p:anim>
                                        <p:animEffect transition="in" filter="fade">
                                          <p:cBhvr>
                                            <p:cTn id="85" dur="500"/>
                                            <p:tgtEl>
                                              <p:spTgt spid="64"/>
                                            </p:tgtEl>
                                          </p:cBhvr>
                                        </p:animEffect>
                                      </p:childTnLst>
                                    </p:cTn>
                                  </p:par>
                                  <p:par>
                                    <p:cTn id="86" presetID="22" presetClass="entr" presetSubtype="1" fill="hold" grpId="0" nodeType="withEffect">
                                      <p:stCondLst>
                                        <p:cond delay="13500"/>
                                      </p:stCondLst>
                                      <p:childTnLst>
                                        <p:set>
                                          <p:cBhvr>
                                            <p:cTn id="87" dur="1" fill="hold">
                                              <p:stCondLst>
                                                <p:cond delay="0"/>
                                              </p:stCondLst>
                                            </p:cTn>
                                            <p:tgtEl>
                                              <p:spTgt spid="24"/>
                                            </p:tgtEl>
                                            <p:attrNameLst>
                                              <p:attrName>style.visibility</p:attrName>
                                            </p:attrNameLst>
                                          </p:cBhvr>
                                          <p:to>
                                            <p:strVal val="visible"/>
                                          </p:to>
                                        </p:set>
                                        <p:animEffect transition="in" filter="wipe(up)">
                                          <p:cBhvr>
                                            <p:cTn id="88" dur="750"/>
                                            <p:tgtEl>
                                              <p:spTgt spid="24"/>
                                            </p:tgtEl>
                                          </p:cBhvr>
                                        </p:animEffect>
                                      </p:childTnLst>
                                    </p:cTn>
                                  </p:par>
                                  <p:par>
                                    <p:cTn id="89" presetID="53" presetClass="entr" presetSubtype="16" fill="hold" nodeType="withEffect">
                                      <p:stCondLst>
                                        <p:cond delay="14250"/>
                                      </p:stCondLst>
                                      <p:childTnLst>
                                        <p:set>
                                          <p:cBhvr>
                                            <p:cTn id="90" dur="1" fill="hold">
                                              <p:stCondLst>
                                                <p:cond delay="0"/>
                                              </p:stCondLst>
                                            </p:cTn>
                                            <p:tgtEl>
                                              <p:spTgt spid="67"/>
                                            </p:tgtEl>
                                            <p:attrNameLst>
                                              <p:attrName>style.visibility</p:attrName>
                                            </p:attrNameLst>
                                          </p:cBhvr>
                                          <p:to>
                                            <p:strVal val="visible"/>
                                          </p:to>
                                        </p:set>
                                        <p:anim calcmode="lin" valueType="num">
                                          <p:cBhvr>
                                            <p:cTn id="91" dur="500" fill="hold"/>
                                            <p:tgtEl>
                                              <p:spTgt spid="67"/>
                                            </p:tgtEl>
                                            <p:attrNameLst>
                                              <p:attrName>ppt_w</p:attrName>
                                            </p:attrNameLst>
                                          </p:cBhvr>
                                          <p:tavLst>
                                            <p:tav tm="0">
                                              <p:val>
                                                <p:fltVal val="0"/>
                                              </p:val>
                                            </p:tav>
                                            <p:tav tm="100000">
                                              <p:val>
                                                <p:strVal val="#ppt_w"/>
                                              </p:val>
                                            </p:tav>
                                          </p:tavLst>
                                        </p:anim>
                                        <p:anim calcmode="lin" valueType="num">
                                          <p:cBhvr>
                                            <p:cTn id="92" dur="500" fill="hold"/>
                                            <p:tgtEl>
                                              <p:spTgt spid="67"/>
                                            </p:tgtEl>
                                            <p:attrNameLst>
                                              <p:attrName>ppt_h</p:attrName>
                                            </p:attrNameLst>
                                          </p:cBhvr>
                                          <p:tavLst>
                                            <p:tav tm="0">
                                              <p:val>
                                                <p:fltVal val="0"/>
                                              </p:val>
                                            </p:tav>
                                            <p:tav tm="100000">
                                              <p:val>
                                                <p:strVal val="#ppt_h"/>
                                              </p:val>
                                            </p:tav>
                                          </p:tavLst>
                                        </p:anim>
                                        <p:animEffect transition="in" filter="fade">
                                          <p:cBhvr>
                                            <p:cTn id="93" dur="500"/>
                                            <p:tgtEl>
                                              <p:spTgt spid="67"/>
                                            </p:tgtEl>
                                          </p:cBhvr>
                                        </p:animEffect>
                                      </p:childTnLst>
                                    </p:cTn>
                                  </p:par>
                                  <p:par>
                                    <p:cTn id="94" presetID="22" presetClass="entr" presetSubtype="1" fill="hold" grpId="0" nodeType="withEffect">
                                      <p:stCondLst>
                                        <p:cond delay="14750"/>
                                      </p:stCondLst>
                                      <p:childTnLst>
                                        <p:set>
                                          <p:cBhvr>
                                            <p:cTn id="95" dur="1" fill="hold">
                                              <p:stCondLst>
                                                <p:cond delay="0"/>
                                              </p:stCondLst>
                                            </p:cTn>
                                            <p:tgtEl>
                                              <p:spTgt spid="20"/>
                                            </p:tgtEl>
                                            <p:attrNameLst>
                                              <p:attrName>style.visibility</p:attrName>
                                            </p:attrNameLst>
                                          </p:cBhvr>
                                          <p:to>
                                            <p:strVal val="visible"/>
                                          </p:to>
                                        </p:set>
                                        <p:animEffect transition="in" filter="wipe(up)">
                                          <p:cBhvr>
                                            <p:cTn id="96" dur="750"/>
                                            <p:tgtEl>
                                              <p:spTgt spid="20"/>
                                            </p:tgtEl>
                                          </p:cBhvr>
                                        </p:animEffect>
                                      </p:childTnLst>
                                    </p:cTn>
                                  </p:par>
                                  <p:par>
                                    <p:cTn id="97" presetID="53" presetClass="entr" presetSubtype="16" fill="hold" nodeType="withEffect">
                                      <p:stCondLst>
                                        <p:cond delay="15500"/>
                                      </p:stCondLst>
                                      <p:childTnLst>
                                        <p:set>
                                          <p:cBhvr>
                                            <p:cTn id="98" dur="1" fill="hold">
                                              <p:stCondLst>
                                                <p:cond delay="0"/>
                                              </p:stCondLst>
                                            </p:cTn>
                                            <p:tgtEl>
                                              <p:spTgt spid="70"/>
                                            </p:tgtEl>
                                            <p:attrNameLst>
                                              <p:attrName>style.visibility</p:attrName>
                                            </p:attrNameLst>
                                          </p:cBhvr>
                                          <p:to>
                                            <p:strVal val="visible"/>
                                          </p:to>
                                        </p:set>
                                        <p:anim calcmode="lin" valueType="num">
                                          <p:cBhvr>
                                            <p:cTn id="99" dur="500" fill="hold"/>
                                            <p:tgtEl>
                                              <p:spTgt spid="70"/>
                                            </p:tgtEl>
                                            <p:attrNameLst>
                                              <p:attrName>ppt_w</p:attrName>
                                            </p:attrNameLst>
                                          </p:cBhvr>
                                          <p:tavLst>
                                            <p:tav tm="0">
                                              <p:val>
                                                <p:fltVal val="0"/>
                                              </p:val>
                                            </p:tav>
                                            <p:tav tm="100000">
                                              <p:val>
                                                <p:strVal val="#ppt_w"/>
                                              </p:val>
                                            </p:tav>
                                          </p:tavLst>
                                        </p:anim>
                                        <p:anim calcmode="lin" valueType="num">
                                          <p:cBhvr>
                                            <p:cTn id="100" dur="500" fill="hold"/>
                                            <p:tgtEl>
                                              <p:spTgt spid="70"/>
                                            </p:tgtEl>
                                            <p:attrNameLst>
                                              <p:attrName>ppt_h</p:attrName>
                                            </p:attrNameLst>
                                          </p:cBhvr>
                                          <p:tavLst>
                                            <p:tav tm="0">
                                              <p:val>
                                                <p:fltVal val="0"/>
                                              </p:val>
                                            </p:tav>
                                            <p:tav tm="100000">
                                              <p:val>
                                                <p:strVal val="#ppt_h"/>
                                              </p:val>
                                            </p:tav>
                                          </p:tavLst>
                                        </p:anim>
                                        <p:animEffect transition="in" filter="fade">
                                          <p:cBhvr>
                                            <p:cTn id="101" dur="500"/>
                                            <p:tgtEl>
                                              <p:spTgt spid="70"/>
                                            </p:tgtEl>
                                          </p:cBhvr>
                                        </p:animEffect>
                                      </p:childTnLst>
                                    </p:cTn>
                                  </p:par>
                                  <p:par>
                                    <p:cTn id="102" presetID="22" presetClass="entr" presetSubtype="1" fill="hold" grpId="0" nodeType="withEffect">
                                      <p:stCondLst>
                                        <p:cond delay="16000"/>
                                      </p:stCondLst>
                                      <p:childTnLst>
                                        <p:set>
                                          <p:cBhvr>
                                            <p:cTn id="103" dur="1" fill="hold">
                                              <p:stCondLst>
                                                <p:cond delay="0"/>
                                              </p:stCondLst>
                                            </p:cTn>
                                            <p:tgtEl>
                                              <p:spTgt spid="25"/>
                                            </p:tgtEl>
                                            <p:attrNameLst>
                                              <p:attrName>style.visibility</p:attrName>
                                            </p:attrNameLst>
                                          </p:cBhvr>
                                          <p:to>
                                            <p:strVal val="visible"/>
                                          </p:to>
                                        </p:set>
                                        <p:animEffect transition="in" filter="wipe(up)">
                                          <p:cBhvr>
                                            <p:cTn id="104" dur="750"/>
                                            <p:tgtEl>
                                              <p:spTgt spid="25"/>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nodeType="clickEffect">
                                      <p:stCondLst>
                                        <p:cond delay="0"/>
                                      </p:stCondLst>
                                      <p:childTnLst>
                                        <p:set>
                                          <p:cBhvr>
                                            <p:cTn id="108" dur="1" fill="hold">
                                              <p:stCondLst>
                                                <p:cond delay="0"/>
                                              </p:stCondLst>
                                            </p:cTn>
                                            <p:tgtEl>
                                              <p:spTgt spid="73"/>
                                            </p:tgtEl>
                                            <p:attrNameLst>
                                              <p:attrName>style.visibility</p:attrName>
                                            </p:attrNameLst>
                                          </p:cBhvr>
                                          <p:to>
                                            <p:strVal val="visible"/>
                                          </p:to>
                                        </p:set>
                                        <p:animEffect transition="in" filter="wipe(left)">
                                          <p:cBhvr>
                                            <p:cTn id="109" dur="500"/>
                                            <p:tgtEl>
                                              <p:spTgt spid="73"/>
                                            </p:tgtEl>
                                          </p:cBhvr>
                                        </p:animEffect>
                                      </p:childTnLst>
                                    </p:cTn>
                                  </p:par>
                                </p:childTnLst>
                              </p:cTn>
                            </p:par>
                          </p:childTnLst>
                        </p:cTn>
                      </p:par>
                      <p:par>
                        <p:cTn id="110" fill="hold">
                          <p:stCondLst>
                            <p:cond delay="indefinite"/>
                          </p:stCondLst>
                          <p:childTnLst>
                            <p:par>
                              <p:cTn id="111" fill="hold">
                                <p:stCondLst>
                                  <p:cond delay="0"/>
                                </p:stCondLst>
                                <p:childTnLst>
                                  <p:par>
                                    <p:cTn id="112" presetID="42" presetClass="entr" presetSubtype="0" fill="hold" nodeType="clickEffect">
                                      <p:stCondLst>
                                        <p:cond delay="0"/>
                                      </p:stCondLst>
                                      <p:childTnLst>
                                        <p:set>
                                          <p:cBhvr>
                                            <p:cTn id="113" dur="1" fill="hold">
                                              <p:stCondLst>
                                                <p:cond delay="0"/>
                                              </p:stCondLst>
                                            </p:cTn>
                                            <p:tgtEl>
                                              <p:spTgt spid="77"/>
                                            </p:tgtEl>
                                            <p:attrNameLst>
                                              <p:attrName>style.visibility</p:attrName>
                                            </p:attrNameLst>
                                          </p:cBhvr>
                                          <p:to>
                                            <p:strVal val="visible"/>
                                          </p:to>
                                        </p:set>
                                        <p:animEffect transition="in" filter="fade">
                                          <p:cBhvr>
                                            <p:cTn id="114" dur="1000"/>
                                            <p:tgtEl>
                                              <p:spTgt spid="77"/>
                                            </p:tgtEl>
                                          </p:cBhvr>
                                        </p:animEffect>
                                        <p:anim calcmode="lin" valueType="num">
                                          <p:cBhvr>
                                            <p:cTn id="115" dur="1000" fill="hold"/>
                                            <p:tgtEl>
                                              <p:spTgt spid="77"/>
                                            </p:tgtEl>
                                            <p:attrNameLst>
                                              <p:attrName>ppt_x</p:attrName>
                                            </p:attrNameLst>
                                          </p:cBhvr>
                                          <p:tavLst>
                                            <p:tav tm="0">
                                              <p:val>
                                                <p:strVal val="#ppt_x"/>
                                              </p:val>
                                            </p:tav>
                                            <p:tav tm="100000">
                                              <p:val>
                                                <p:strVal val="#ppt_x"/>
                                              </p:val>
                                            </p:tav>
                                          </p:tavLst>
                                        </p:anim>
                                        <p:anim calcmode="lin" valueType="num">
                                          <p:cBhvr>
                                            <p:cTn id="116"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5" grpId="0"/>
          <p:bldP spid="26" grpId="0"/>
          <p:bldP spid="27" grpId="0" animBg="1"/>
          <p:bldP spid="28" grpId="0" animBg="1"/>
          <p:bldP spid="5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500"/>
                                            <p:tgtEl>
                                              <p:spTgt spid="27"/>
                                            </p:tgtEl>
                                          </p:cBhvr>
                                        </p:animEffect>
                                        <p:anim calcmode="lin" valueType="num">
                                          <p:cBhvr>
                                            <p:cTn id="8" dur="1500" fill="hold"/>
                                            <p:tgtEl>
                                              <p:spTgt spid="27"/>
                                            </p:tgtEl>
                                            <p:attrNameLst>
                                              <p:attrName>ppt_x</p:attrName>
                                            </p:attrNameLst>
                                          </p:cBhvr>
                                          <p:tavLst>
                                            <p:tav tm="0">
                                              <p:val>
                                                <p:strVal val="#ppt_x"/>
                                              </p:val>
                                            </p:tav>
                                            <p:tav tm="100000">
                                              <p:val>
                                                <p:strVal val="#ppt_x"/>
                                              </p:val>
                                            </p:tav>
                                          </p:tavLst>
                                        </p:anim>
                                        <p:anim calcmode="lin" valueType="num">
                                          <p:cBhvr>
                                            <p:cTn id="9" dur="1500" fill="hold"/>
                                            <p:tgtEl>
                                              <p:spTgt spid="2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250"/>
                                            <p:tgtEl>
                                              <p:spTgt spid="28"/>
                                            </p:tgtEl>
                                          </p:cBhvr>
                                        </p:animEffect>
                                        <p:anim calcmode="lin" valueType="num">
                                          <p:cBhvr>
                                            <p:cTn id="13" dur="1250" fill="hold"/>
                                            <p:tgtEl>
                                              <p:spTgt spid="28"/>
                                            </p:tgtEl>
                                            <p:attrNameLst>
                                              <p:attrName>ppt_x</p:attrName>
                                            </p:attrNameLst>
                                          </p:cBhvr>
                                          <p:tavLst>
                                            <p:tav tm="0">
                                              <p:val>
                                                <p:strVal val="#ppt_x"/>
                                              </p:val>
                                            </p:tav>
                                            <p:tav tm="100000">
                                              <p:val>
                                                <p:strVal val="#ppt_x"/>
                                              </p:val>
                                            </p:tav>
                                          </p:tavLst>
                                        </p:anim>
                                        <p:anim calcmode="lin" valueType="num">
                                          <p:cBhvr>
                                            <p:cTn id="14" dur="1250" fill="hold"/>
                                            <p:tgtEl>
                                              <p:spTgt spid="28"/>
                                            </p:tgtEl>
                                            <p:attrNameLst>
                                              <p:attrName>ppt_y</p:attrName>
                                            </p:attrNameLst>
                                          </p:cBhvr>
                                          <p:tavLst>
                                            <p:tav tm="0">
                                              <p:val>
                                                <p:strVal val="#ppt_y+.1"/>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1500" fill="hold"/>
                                            <p:tgtEl>
                                              <p:spTgt spid="29"/>
                                            </p:tgtEl>
                                            <p:attrNameLst>
                                              <p:attrName>ppt_x</p:attrName>
                                            </p:attrNameLst>
                                          </p:cBhvr>
                                          <p:tavLst>
                                            <p:tav tm="0">
                                              <p:val>
                                                <p:strVal val="#ppt_x"/>
                                              </p:val>
                                            </p:tav>
                                            <p:tav tm="100000">
                                              <p:val>
                                                <p:strVal val="#ppt_x"/>
                                              </p:val>
                                            </p:tav>
                                          </p:tavLst>
                                        </p:anim>
                                        <p:anim calcmode="lin" valueType="num">
                                          <p:cBhvr additive="base">
                                            <p:cTn id="18" dur="1500" fill="hold"/>
                                            <p:tgtEl>
                                              <p:spTgt spid="29"/>
                                            </p:tgtEl>
                                            <p:attrNameLst>
                                              <p:attrName>ppt_y</p:attrName>
                                            </p:attrNameLst>
                                          </p:cBhvr>
                                          <p:tavLst>
                                            <p:tav tm="0">
                                              <p:val>
                                                <p:strVal val="1+#ppt_h/2"/>
                                              </p:val>
                                            </p:tav>
                                            <p:tav tm="100000">
                                              <p:val>
                                                <p:strVal val="#ppt_y"/>
                                              </p:val>
                                            </p:tav>
                                          </p:tavLst>
                                        </p:anim>
                                      </p:childTnLst>
                                    </p:cTn>
                                  </p:par>
                                  <p:par>
                                    <p:cTn id="19" presetID="8" presetClass="emph" presetSubtype="0" fill="hold" nodeType="withEffect">
                                      <p:stCondLst>
                                        <p:cond delay="1500"/>
                                      </p:stCondLst>
                                      <p:childTnLst>
                                        <p:animRot by="21600000">
                                          <p:cBhvr>
                                            <p:cTn id="20" dur="14750" fill="hold"/>
                                            <p:tgtEl>
                                              <p:spTgt spid="29"/>
                                            </p:tgtEl>
                                            <p:attrNameLst>
                                              <p:attrName>r</p:attrName>
                                            </p:attrNameLst>
                                          </p:cBhvr>
                                        </p:animRot>
                                      </p:childTnLst>
                                    </p:cTn>
                                  </p:par>
                                  <p:par>
                                    <p:cTn id="21" presetID="10" presetClass="entr" presetSubtype="0" fill="hold" grpId="0" nodeType="withEffect">
                                      <p:stCondLst>
                                        <p:cond delay="1500"/>
                                      </p:stCondLst>
                                      <p:iterate type="lt">
                                        <p:tmPct val="10000"/>
                                      </p:iterate>
                                      <p:childTnLst>
                                        <p:set>
                                          <p:cBhvr>
                                            <p:cTn id="22" dur="1" fill="hold">
                                              <p:stCondLst>
                                                <p:cond delay="0"/>
                                              </p:stCondLst>
                                            </p:cTn>
                                            <p:tgtEl>
                                              <p:spTgt spid="26"/>
                                            </p:tgtEl>
                                            <p:attrNameLst>
                                              <p:attrName>style.visibility</p:attrName>
                                            </p:attrNameLst>
                                          </p:cBhvr>
                                          <p:to>
                                            <p:strVal val="visible"/>
                                          </p:to>
                                        </p:set>
                                        <p:animEffect transition="in" filter="fade">
                                          <p:cBhvr>
                                            <p:cTn id="23" dur="750"/>
                                            <p:tgtEl>
                                              <p:spTgt spid="26"/>
                                            </p:tgtEl>
                                          </p:cBhvr>
                                        </p:animEffect>
                                      </p:childTnLst>
                                    </p:cTn>
                                  </p:par>
                                  <p:par>
                                    <p:cTn id="24" presetID="22" presetClass="entr" presetSubtype="1" fill="hold" grpId="0" nodeType="withEffect">
                                      <p:stCondLst>
                                        <p:cond delay="2250"/>
                                      </p:stCondLst>
                                      <p:childTnLst>
                                        <p:set>
                                          <p:cBhvr>
                                            <p:cTn id="25" dur="1" fill="hold">
                                              <p:stCondLst>
                                                <p:cond delay="0"/>
                                              </p:stCondLst>
                                            </p:cTn>
                                            <p:tgtEl>
                                              <p:spTgt spid="50"/>
                                            </p:tgtEl>
                                            <p:attrNameLst>
                                              <p:attrName>style.visibility</p:attrName>
                                            </p:attrNameLst>
                                          </p:cBhvr>
                                          <p:to>
                                            <p:strVal val="visible"/>
                                          </p:to>
                                        </p:set>
                                        <p:animEffect transition="in" filter="wipe(up)">
                                          <p:cBhvr>
                                            <p:cTn id="26" dur="2250"/>
                                            <p:tgtEl>
                                              <p:spTgt spid="50"/>
                                            </p:tgtEl>
                                          </p:cBhvr>
                                        </p:animEffect>
                                      </p:childTnLst>
                                    </p:cTn>
                                  </p:par>
                                  <p:par>
                                    <p:cTn id="27" presetID="55" presetClass="entr" presetSubtype="0" fill="hold" nodeType="withEffect">
                                      <p:stCondLst>
                                        <p:cond delay="450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strVal val="#ppt_w*0.70"/>
                                              </p:val>
                                            </p:tav>
                                            <p:tav tm="100000">
                                              <p:val>
                                                <p:strVal val="#ppt_w"/>
                                              </p:val>
                                            </p:tav>
                                          </p:tavLst>
                                        </p:anim>
                                        <p:anim calcmode="lin" valueType="num">
                                          <p:cBhvr>
                                            <p:cTn id="30" dur="1000" fill="hold"/>
                                            <p:tgtEl>
                                              <p:spTgt spid="17"/>
                                            </p:tgtEl>
                                            <p:attrNameLst>
                                              <p:attrName>ppt_h</p:attrName>
                                            </p:attrNameLst>
                                          </p:cBhvr>
                                          <p:tavLst>
                                            <p:tav tm="0">
                                              <p:val>
                                                <p:strVal val="#ppt_h"/>
                                              </p:val>
                                            </p:tav>
                                            <p:tav tm="100000">
                                              <p:val>
                                                <p:strVal val="#ppt_h"/>
                                              </p:val>
                                            </p:tav>
                                          </p:tavLst>
                                        </p:anim>
                                        <p:animEffect transition="in" filter="fade">
                                          <p:cBhvr>
                                            <p:cTn id="31" dur="1000"/>
                                            <p:tgtEl>
                                              <p:spTgt spid="17"/>
                                            </p:tgtEl>
                                          </p:cBhvr>
                                        </p:animEffect>
                                      </p:childTnLst>
                                    </p:cTn>
                                  </p:par>
                                  <p:par>
                                    <p:cTn id="32" presetID="55" presetClass="entr" presetSubtype="0" fill="hold" nodeType="withEffect">
                                      <p:stCondLst>
                                        <p:cond delay="5250"/>
                                      </p:stCondLst>
                                      <p:childTnLst>
                                        <p:set>
                                          <p:cBhvr>
                                            <p:cTn id="33" dur="1" fill="hold">
                                              <p:stCondLst>
                                                <p:cond delay="0"/>
                                              </p:stCondLst>
                                            </p:cTn>
                                            <p:tgtEl>
                                              <p:spTgt spid="8"/>
                                            </p:tgtEl>
                                            <p:attrNameLst>
                                              <p:attrName>style.visibility</p:attrName>
                                            </p:attrNameLst>
                                          </p:cBhvr>
                                          <p:to>
                                            <p:strVal val="visible"/>
                                          </p:to>
                                        </p:set>
                                        <p:anim calcmode="lin" valueType="num">
                                          <p:cBhvr>
                                            <p:cTn id="34" dur="1000" fill="hold"/>
                                            <p:tgtEl>
                                              <p:spTgt spid="8"/>
                                            </p:tgtEl>
                                            <p:attrNameLst>
                                              <p:attrName>ppt_w</p:attrName>
                                            </p:attrNameLst>
                                          </p:cBhvr>
                                          <p:tavLst>
                                            <p:tav tm="0">
                                              <p:val>
                                                <p:strVal val="#ppt_w*0.70"/>
                                              </p:val>
                                            </p:tav>
                                            <p:tav tm="100000">
                                              <p:val>
                                                <p:strVal val="#ppt_w"/>
                                              </p:val>
                                            </p:tav>
                                          </p:tavLst>
                                        </p:anim>
                                        <p:anim calcmode="lin" valueType="num">
                                          <p:cBhvr>
                                            <p:cTn id="35" dur="1000" fill="hold"/>
                                            <p:tgtEl>
                                              <p:spTgt spid="8"/>
                                            </p:tgtEl>
                                            <p:attrNameLst>
                                              <p:attrName>ppt_h</p:attrName>
                                            </p:attrNameLst>
                                          </p:cBhvr>
                                          <p:tavLst>
                                            <p:tav tm="0">
                                              <p:val>
                                                <p:strVal val="#ppt_h"/>
                                              </p:val>
                                            </p:tav>
                                            <p:tav tm="100000">
                                              <p:val>
                                                <p:strVal val="#ppt_h"/>
                                              </p:val>
                                            </p:tav>
                                          </p:tavLst>
                                        </p:anim>
                                        <p:animEffect transition="in" filter="fade">
                                          <p:cBhvr>
                                            <p:cTn id="36" dur="1000"/>
                                            <p:tgtEl>
                                              <p:spTgt spid="8"/>
                                            </p:tgtEl>
                                          </p:cBhvr>
                                        </p:animEffect>
                                      </p:childTnLst>
                                    </p:cTn>
                                  </p:par>
                                  <p:par>
                                    <p:cTn id="37" presetID="55" presetClass="entr" presetSubtype="0" fill="hold" nodeType="withEffect">
                                      <p:stCondLst>
                                        <p:cond delay="6000"/>
                                      </p:stCondLst>
                                      <p:childTnLst>
                                        <p:set>
                                          <p:cBhvr>
                                            <p:cTn id="38" dur="1" fill="hold">
                                              <p:stCondLst>
                                                <p:cond delay="0"/>
                                              </p:stCondLst>
                                            </p:cTn>
                                            <p:tgtEl>
                                              <p:spTgt spid="5"/>
                                            </p:tgtEl>
                                            <p:attrNameLst>
                                              <p:attrName>style.visibility</p:attrName>
                                            </p:attrNameLst>
                                          </p:cBhvr>
                                          <p:to>
                                            <p:strVal val="visible"/>
                                          </p:to>
                                        </p:set>
                                        <p:anim calcmode="lin" valueType="num">
                                          <p:cBhvr>
                                            <p:cTn id="39" dur="1000" fill="hold"/>
                                            <p:tgtEl>
                                              <p:spTgt spid="5"/>
                                            </p:tgtEl>
                                            <p:attrNameLst>
                                              <p:attrName>ppt_w</p:attrName>
                                            </p:attrNameLst>
                                          </p:cBhvr>
                                          <p:tavLst>
                                            <p:tav tm="0">
                                              <p:val>
                                                <p:strVal val="#ppt_w*0.70"/>
                                              </p:val>
                                            </p:tav>
                                            <p:tav tm="100000">
                                              <p:val>
                                                <p:strVal val="#ppt_w"/>
                                              </p:val>
                                            </p:tav>
                                          </p:tavLst>
                                        </p:anim>
                                        <p:anim calcmode="lin" valueType="num">
                                          <p:cBhvr>
                                            <p:cTn id="40" dur="1000" fill="hold"/>
                                            <p:tgtEl>
                                              <p:spTgt spid="5"/>
                                            </p:tgtEl>
                                            <p:attrNameLst>
                                              <p:attrName>ppt_h</p:attrName>
                                            </p:attrNameLst>
                                          </p:cBhvr>
                                          <p:tavLst>
                                            <p:tav tm="0">
                                              <p:val>
                                                <p:strVal val="#ppt_h"/>
                                              </p:val>
                                            </p:tav>
                                            <p:tav tm="100000">
                                              <p:val>
                                                <p:strVal val="#ppt_h"/>
                                              </p:val>
                                            </p:tav>
                                          </p:tavLst>
                                        </p:anim>
                                        <p:animEffect transition="in" filter="fade">
                                          <p:cBhvr>
                                            <p:cTn id="41" dur="1000"/>
                                            <p:tgtEl>
                                              <p:spTgt spid="5"/>
                                            </p:tgtEl>
                                          </p:cBhvr>
                                        </p:animEffect>
                                      </p:childTnLst>
                                    </p:cTn>
                                  </p:par>
                                  <p:par>
                                    <p:cTn id="42" presetID="55" presetClass="entr" presetSubtype="0" fill="hold" nodeType="withEffect">
                                      <p:stCondLst>
                                        <p:cond delay="6750"/>
                                      </p:stCondLst>
                                      <p:childTnLst>
                                        <p:set>
                                          <p:cBhvr>
                                            <p:cTn id="43" dur="1" fill="hold">
                                              <p:stCondLst>
                                                <p:cond delay="0"/>
                                              </p:stCondLst>
                                            </p:cTn>
                                            <p:tgtEl>
                                              <p:spTgt spid="2"/>
                                            </p:tgtEl>
                                            <p:attrNameLst>
                                              <p:attrName>style.visibility</p:attrName>
                                            </p:attrNameLst>
                                          </p:cBhvr>
                                          <p:to>
                                            <p:strVal val="visible"/>
                                          </p:to>
                                        </p:set>
                                        <p:anim calcmode="lin" valueType="num">
                                          <p:cBhvr>
                                            <p:cTn id="44" dur="1000" fill="hold"/>
                                            <p:tgtEl>
                                              <p:spTgt spid="2"/>
                                            </p:tgtEl>
                                            <p:attrNameLst>
                                              <p:attrName>ppt_w</p:attrName>
                                            </p:attrNameLst>
                                          </p:cBhvr>
                                          <p:tavLst>
                                            <p:tav tm="0">
                                              <p:val>
                                                <p:strVal val="#ppt_w*0.70"/>
                                              </p:val>
                                            </p:tav>
                                            <p:tav tm="100000">
                                              <p:val>
                                                <p:strVal val="#ppt_w"/>
                                              </p:val>
                                            </p:tav>
                                          </p:tavLst>
                                        </p:anim>
                                        <p:anim calcmode="lin" valueType="num">
                                          <p:cBhvr>
                                            <p:cTn id="45" dur="1000" fill="hold"/>
                                            <p:tgtEl>
                                              <p:spTgt spid="2"/>
                                            </p:tgtEl>
                                            <p:attrNameLst>
                                              <p:attrName>ppt_h</p:attrName>
                                            </p:attrNameLst>
                                          </p:cBhvr>
                                          <p:tavLst>
                                            <p:tav tm="0">
                                              <p:val>
                                                <p:strVal val="#ppt_h"/>
                                              </p:val>
                                            </p:tav>
                                            <p:tav tm="100000">
                                              <p:val>
                                                <p:strVal val="#ppt_h"/>
                                              </p:val>
                                            </p:tav>
                                          </p:tavLst>
                                        </p:anim>
                                        <p:animEffect transition="in" filter="fade">
                                          <p:cBhvr>
                                            <p:cTn id="46" dur="1000"/>
                                            <p:tgtEl>
                                              <p:spTgt spid="2"/>
                                            </p:tgtEl>
                                          </p:cBhvr>
                                        </p:animEffect>
                                      </p:childTnLst>
                                    </p:cTn>
                                  </p:par>
                                  <p:par>
                                    <p:cTn id="47" presetID="55" presetClass="entr" presetSubtype="0" fill="hold" nodeType="withEffect">
                                      <p:stCondLst>
                                        <p:cond delay="7500"/>
                                      </p:stCondLst>
                                      <p:childTnLst>
                                        <p:set>
                                          <p:cBhvr>
                                            <p:cTn id="48" dur="1" fill="hold">
                                              <p:stCondLst>
                                                <p:cond delay="0"/>
                                              </p:stCondLst>
                                            </p:cTn>
                                            <p:tgtEl>
                                              <p:spTgt spid="11"/>
                                            </p:tgtEl>
                                            <p:attrNameLst>
                                              <p:attrName>style.visibility</p:attrName>
                                            </p:attrNameLst>
                                          </p:cBhvr>
                                          <p:to>
                                            <p:strVal val="visible"/>
                                          </p:to>
                                        </p:set>
                                        <p:anim calcmode="lin" valueType="num">
                                          <p:cBhvr>
                                            <p:cTn id="49" dur="1000" fill="hold"/>
                                            <p:tgtEl>
                                              <p:spTgt spid="11"/>
                                            </p:tgtEl>
                                            <p:attrNameLst>
                                              <p:attrName>ppt_w</p:attrName>
                                            </p:attrNameLst>
                                          </p:cBhvr>
                                          <p:tavLst>
                                            <p:tav tm="0">
                                              <p:val>
                                                <p:strVal val="#ppt_w*0.70"/>
                                              </p:val>
                                            </p:tav>
                                            <p:tav tm="100000">
                                              <p:val>
                                                <p:strVal val="#ppt_w"/>
                                              </p:val>
                                            </p:tav>
                                          </p:tavLst>
                                        </p:anim>
                                        <p:anim calcmode="lin" valueType="num">
                                          <p:cBhvr>
                                            <p:cTn id="50" dur="1000" fill="hold"/>
                                            <p:tgtEl>
                                              <p:spTgt spid="11"/>
                                            </p:tgtEl>
                                            <p:attrNameLst>
                                              <p:attrName>ppt_h</p:attrName>
                                            </p:attrNameLst>
                                          </p:cBhvr>
                                          <p:tavLst>
                                            <p:tav tm="0">
                                              <p:val>
                                                <p:strVal val="#ppt_h"/>
                                              </p:val>
                                            </p:tav>
                                            <p:tav tm="100000">
                                              <p:val>
                                                <p:strVal val="#ppt_h"/>
                                              </p:val>
                                            </p:tav>
                                          </p:tavLst>
                                        </p:anim>
                                        <p:animEffect transition="in" filter="fade">
                                          <p:cBhvr>
                                            <p:cTn id="51" dur="1000"/>
                                            <p:tgtEl>
                                              <p:spTgt spid="11"/>
                                            </p:tgtEl>
                                          </p:cBhvr>
                                        </p:animEffect>
                                      </p:childTnLst>
                                    </p:cTn>
                                  </p:par>
                                  <p:par>
                                    <p:cTn id="52" presetID="55" presetClass="entr" presetSubtype="0" fill="hold" nodeType="withEffect">
                                      <p:stCondLst>
                                        <p:cond delay="8250"/>
                                      </p:stCondLst>
                                      <p:childTnLst>
                                        <p:set>
                                          <p:cBhvr>
                                            <p:cTn id="53" dur="1" fill="hold">
                                              <p:stCondLst>
                                                <p:cond delay="0"/>
                                              </p:stCondLst>
                                            </p:cTn>
                                            <p:tgtEl>
                                              <p:spTgt spid="14"/>
                                            </p:tgtEl>
                                            <p:attrNameLst>
                                              <p:attrName>style.visibility</p:attrName>
                                            </p:attrNameLst>
                                          </p:cBhvr>
                                          <p:to>
                                            <p:strVal val="visible"/>
                                          </p:to>
                                        </p:set>
                                        <p:anim calcmode="lin" valueType="num">
                                          <p:cBhvr>
                                            <p:cTn id="54" dur="1000" fill="hold"/>
                                            <p:tgtEl>
                                              <p:spTgt spid="14"/>
                                            </p:tgtEl>
                                            <p:attrNameLst>
                                              <p:attrName>ppt_w</p:attrName>
                                            </p:attrNameLst>
                                          </p:cBhvr>
                                          <p:tavLst>
                                            <p:tav tm="0">
                                              <p:val>
                                                <p:strVal val="#ppt_w*0.70"/>
                                              </p:val>
                                            </p:tav>
                                            <p:tav tm="100000">
                                              <p:val>
                                                <p:strVal val="#ppt_w"/>
                                              </p:val>
                                            </p:tav>
                                          </p:tavLst>
                                        </p:anim>
                                        <p:anim calcmode="lin" valueType="num">
                                          <p:cBhvr>
                                            <p:cTn id="55" dur="1000" fill="hold"/>
                                            <p:tgtEl>
                                              <p:spTgt spid="14"/>
                                            </p:tgtEl>
                                            <p:attrNameLst>
                                              <p:attrName>ppt_h</p:attrName>
                                            </p:attrNameLst>
                                          </p:cBhvr>
                                          <p:tavLst>
                                            <p:tav tm="0">
                                              <p:val>
                                                <p:strVal val="#ppt_h"/>
                                              </p:val>
                                            </p:tav>
                                            <p:tav tm="100000">
                                              <p:val>
                                                <p:strVal val="#ppt_h"/>
                                              </p:val>
                                            </p:tav>
                                          </p:tavLst>
                                        </p:anim>
                                        <p:animEffect transition="in" filter="fade">
                                          <p:cBhvr>
                                            <p:cTn id="56" dur="1000"/>
                                            <p:tgtEl>
                                              <p:spTgt spid="14"/>
                                            </p:tgtEl>
                                          </p:cBhvr>
                                        </p:animEffect>
                                      </p:childTnLst>
                                    </p:cTn>
                                  </p:par>
                                  <p:par>
                                    <p:cTn id="57" presetID="53" presetClass="entr" presetSubtype="16" fill="hold" nodeType="withEffect">
                                      <p:stCondLst>
                                        <p:cond delay="925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par>
                                    <p:cTn id="62" presetID="22" presetClass="entr" presetSubtype="1" fill="hold" grpId="0" nodeType="withEffect">
                                      <p:stCondLst>
                                        <p:cond delay="9750"/>
                                      </p:stCondLst>
                                      <p:childTnLst>
                                        <p:set>
                                          <p:cBhvr>
                                            <p:cTn id="63" dur="1" fill="hold">
                                              <p:stCondLst>
                                                <p:cond delay="0"/>
                                              </p:stCondLst>
                                            </p:cTn>
                                            <p:tgtEl>
                                              <p:spTgt spid="21"/>
                                            </p:tgtEl>
                                            <p:attrNameLst>
                                              <p:attrName>style.visibility</p:attrName>
                                            </p:attrNameLst>
                                          </p:cBhvr>
                                          <p:to>
                                            <p:strVal val="visible"/>
                                          </p:to>
                                        </p:set>
                                        <p:animEffect transition="in" filter="wipe(up)">
                                          <p:cBhvr>
                                            <p:cTn id="64" dur="750"/>
                                            <p:tgtEl>
                                              <p:spTgt spid="21"/>
                                            </p:tgtEl>
                                          </p:cBhvr>
                                        </p:animEffect>
                                      </p:childTnLst>
                                    </p:cTn>
                                  </p:par>
                                  <p:par>
                                    <p:cTn id="65" presetID="53" presetClass="entr" presetSubtype="16" fill="hold" nodeType="withEffect">
                                      <p:stCondLst>
                                        <p:cond delay="10500"/>
                                      </p:stCondLst>
                                      <p:childTnLst>
                                        <p:set>
                                          <p:cBhvr>
                                            <p:cTn id="66" dur="1" fill="hold">
                                              <p:stCondLst>
                                                <p:cond delay="0"/>
                                              </p:stCondLst>
                                            </p:cTn>
                                            <p:tgtEl>
                                              <p:spTgt spid="58"/>
                                            </p:tgtEl>
                                            <p:attrNameLst>
                                              <p:attrName>style.visibility</p:attrName>
                                            </p:attrNameLst>
                                          </p:cBhvr>
                                          <p:to>
                                            <p:strVal val="visible"/>
                                          </p:to>
                                        </p:set>
                                        <p:anim calcmode="lin" valueType="num">
                                          <p:cBhvr>
                                            <p:cTn id="67" dur="500" fill="hold"/>
                                            <p:tgtEl>
                                              <p:spTgt spid="58"/>
                                            </p:tgtEl>
                                            <p:attrNameLst>
                                              <p:attrName>ppt_w</p:attrName>
                                            </p:attrNameLst>
                                          </p:cBhvr>
                                          <p:tavLst>
                                            <p:tav tm="0">
                                              <p:val>
                                                <p:fltVal val="0"/>
                                              </p:val>
                                            </p:tav>
                                            <p:tav tm="100000">
                                              <p:val>
                                                <p:strVal val="#ppt_w"/>
                                              </p:val>
                                            </p:tav>
                                          </p:tavLst>
                                        </p:anim>
                                        <p:anim calcmode="lin" valueType="num">
                                          <p:cBhvr>
                                            <p:cTn id="68" dur="500" fill="hold"/>
                                            <p:tgtEl>
                                              <p:spTgt spid="58"/>
                                            </p:tgtEl>
                                            <p:attrNameLst>
                                              <p:attrName>ppt_h</p:attrName>
                                            </p:attrNameLst>
                                          </p:cBhvr>
                                          <p:tavLst>
                                            <p:tav tm="0">
                                              <p:val>
                                                <p:fltVal val="0"/>
                                              </p:val>
                                            </p:tav>
                                            <p:tav tm="100000">
                                              <p:val>
                                                <p:strVal val="#ppt_h"/>
                                              </p:val>
                                            </p:tav>
                                          </p:tavLst>
                                        </p:anim>
                                        <p:animEffect transition="in" filter="fade">
                                          <p:cBhvr>
                                            <p:cTn id="69" dur="500"/>
                                            <p:tgtEl>
                                              <p:spTgt spid="58"/>
                                            </p:tgtEl>
                                          </p:cBhvr>
                                        </p:animEffect>
                                      </p:childTnLst>
                                    </p:cTn>
                                  </p:par>
                                  <p:par>
                                    <p:cTn id="70" presetID="22" presetClass="entr" presetSubtype="1" fill="hold" grpId="0" nodeType="withEffect">
                                      <p:stCondLst>
                                        <p:cond delay="11000"/>
                                      </p:stCondLst>
                                      <p:childTnLst>
                                        <p:set>
                                          <p:cBhvr>
                                            <p:cTn id="71" dur="1" fill="hold">
                                              <p:stCondLst>
                                                <p:cond delay="0"/>
                                              </p:stCondLst>
                                            </p:cTn>
                                            <p:tgtEl>
                                              <p:spTgt spid="22"/>
                                            </p:tgtEl>
                                            <p:attrNameLst>
                                              <p:attrName>style.visibility</p:attrName>
                                            </p:attrNameLst>
                                          </p:cBhvr>
                                          <p:to>
                                            <p:strVal val="visible"/>
                                          </p:to>
                                        </p:set>
                                        <p:animEffect transition="in" filter="wipe(up)">
                                          <p:cBhvr>
                                            <p:cTn id="72" dur="750"/>
                                            <p:tgtEl>
                                              <p:spTgt spid="22"/>
                                            </p:tgtEl>
                                          </p:cBhvr>
                                        </p:animEffect>
                                      </p:childTnLst>
                                    </p:cTn>
                                  </p:par>
                                  <p:par>
                                    <p:cTn id="73" presetID="53" presetClass="entr" presetSubtype="16" fill="hold" nodeType="withEffect">
                                      <p:stCondLst>
                                        <p:cond delay="11750"/>
                                      </p:stCondLst>
                                      <p:childTnLst>
                                        <p:set>
                                          <p:cBhvr>
                                            <p:cTn id="74" dur="1" fill="hold">
                                              <p:stCondLst>
                                                <p:cond delay="0"/>
                                              </p:stCondLst>
                                            </p:cTn>
                                            <p:tgtEl>
                                              <p:spTgt spid="61"/>
                                            </p:tgtEl>
                                            <p:attrNameLst>
                                              <p:attrName>style.visibility</p:attrName>
                                            </p:attrNameLst>
                                          </p:cBhvr>
                                          <p:to>
                                            <p:strVal val="visible"/>
                                          </p:to>
                                        </p:set>
                                        <p:anim calcmode="lin" valueType="num">
                                          <p:cBhvr>
                                            <p:cTn id="75" dur="500" fill="hold"/>
                                            <p:tgtEl>
                                              <p:spTgt spid="61"/>
                                            </p:tgtEl>
                                            <p:attrNameLst>
                                              <p:attrName>ppt_w</p:attrName>
                                            </p:attrNameLst>
                                          </p:cBhvr>
                                          <p:tavLst>
                                            <p:tav tm="0">
                                              <p:val>
                                                <p:fltVal val="0"/>
                                              </p:val>
                                            </p:tav>
                                            <p:tav tm="100000">
                                              <p:val>
                                                <p:strVal val="#ppt_w"/>
                                              </p:val>
                                            </p:tav>
                                          </p:tavLst>
                                        </p:anim>
                                        <p:anim calcmode="lin" valueType="num">
                                          <p:cBhvr>
                                            <p:cTn id="76" dur="500" fill="hold"/>
                                            <p:tgtEl>
                                              <p:spTgt spid="61"/>
                                            </p:tgtEl>
                                            <p:attrNameLst>
                                              <p:attrName>ppt_h</p:attrName>
                                            </p:attrNameLst>
                                          </p:cBhvr>
                                          <p:tavLst>
                                            <p:tav tm="0">
                                              <p:val>
                                                <p:fltVal val="0"/>
                                              </p:val>
                                            </p:tav>
                                            <p:tav tm="100000">
                                              <p:val>
                                                <p:strVal val="#ppt_h"/>
                                              </p:val>
                                            </p:tav>
                                          </p:tavLst>
                                        </p:anim>
                                        <p:animEffect transition="in" filter="fade">
                                          <p:cBhvr>
                                            <p:cTn id="77" dur="500"/>
                                            <p:tgtEl>
                                              <p:spTgt spid="61"/>
                                            </p:tgtEl>
                                          </p:cBhvr>
                                        </p:animEffect>
                                      </p:childTnLst>
                                    </p:cTn>
                                  </p:par>
                                  <p:par>
                                    <p:cTn id="78" presetID="22" presetClass="entr" presetSubtype="1" fill="hold" grpId="0" nodeType="withEffect">
                                      <p:stCondLst>
                                        <p:cond delay="12250"/>
                                      </p:stCondLst>
                                      <p:childTnLst>
                                        <p:set>
                                          <p:cBhvr>
                                            <p:cTn id="79" dur="1" fill="hold">
                                              <p:stCondLst>
                                                <p:cond delay="0"/>
                                              </p:stCondLst>
                                            </p:cTn>
                                            <p:tgtEl>
                                              <p:spTgt spid="23"/>
                                            </p:tgtEl>
                                            <p:attrNameLst>
                                              <p:attrName>style.visibility</p:attrName>
                                            </p:attrNameLst>
                                          </p:cBhvr>
                                          <p:to>
                                            <p:strVal val="visible"/>
                                          </p:to>
                                        </p:set>
                                        <p:animEffect transition="in" filter="wipe(up)">
                                          <p:cBhvr>
                                            <p:cTn id="80" dur="750"/>
                                            <p:tgtEl>
                                              <p:spTgt spid="23"/>
                                            </p:tgtEl>
                                          </p:cBhvr>
                                        </p:animEffect>
                                      </p:childTnLst>
                                    </p:cTn>
                                  </p:par>
                                  <p:par>
                                    <p:cTn id="81" presetID="53" presetClass="entr" presetSubtype="16" fill="hold" nodeType="withEffect">
                                      <p:stCondLst>
                                        <p:cond delay="13000"/>
                                      </p:stCondLst>
                                      <p:childTnLst>
                                        <p:set>
                                          <p:cBhvr>
                                            <p:cTn id="82" dur="1" fill="hold">
                                              <p:stCondLst>
                                                <p:cond delay="0"/>
                                              </p:stCondLst>
                                            </p:cTn>
                                            <p:tgtEl>
                                              <p:spTgt spid="64"/>
                                            </p:tgtEl>
                                            <p:attrNameLst>
                                              <p:attrName>style.visibility</p:attrName>
                                            </p:attrNameLst>
                                          </p:cBhvr>
                                          <p:to>
                                            <p:strVal val="visible"/>
                                          </p:to>
                                        </p:set>
                                        <p:anim calcmode="lin" valueType="num">
                                          <p:cBhvr>
                                            <p:cTn id="83" dur="500" fill="hold"/>
                                            <p:tgtEl>
                                              <p:spTgt spid="64"/>
                                            </p:tgtEl>
                                            <p:attrNameLst>
                                              <p:attrName>ppt_w</p:attrName>
                                            </p:attrNameLst>
                                          </p:cBhvr>
                                          <p:tavLst>
                                            <p:tav tm="0">
                                              <p:val>
                                                <p:fltVal val="0"/>
                                              </p:val>
                                            </p:tav>
                                            <p:tav tm="100000">
                                              <p:val>
                                                <p:strVal val="#ppt_w"/>
                                              </p:val>
                                            </p:tav>
                                          </p:tavLst>
                                        </p:anim>
                                        <p:anim calcmode="lin" valueType="num">
                                          <p:cBhvr>
                                            <p:cTn id="84" dur="500" fill="hold"/>
                                            <p:tgtEl>
                                              <p:spTgt spid="64"/>
                                            </p:tgtEl>
                                            <p:attrNameLst>
                                              <p:attrName>ppt_h</p:attrName>
                                            </p:attrNameLst>
                                          </p:cBhvr>
                                          <p:tavLst>
                                            <p:tav tm="0">
                                              <p:val>
                                                <p:fltVal val="0"/>
                                              </p:val>
                                            </p:tav>
                                            <p:tav tm="100000">
                                              <p:val>
                                                <p:strVal val="#ppt_h"/>
                                              </p:val>
                                            </p:tav>
                                          </p:tavLst>
                                        </p:anim>
                                        <p:animEffect transition="in" filter="fade">
                                          <p:cBhvr>
                                            <p:cTn id="85" dur="500"/>
                                            <p:tgtEl>
                                              <p:spTgt spid="64"/>
                                            </p:tgtEl>
                                          </p:cBhvr>
                                        </p:animEffect>
                                      </p:childTnLst>
                                    </p:cTn>
                                  </p:par>
                                  <p:par>
                                    <p:cTn id="86" presetID="22" presetClass="entr" presetSubtype="1" fill="hold" grpId="0" nodeType="withEffect">
                                      <p:stCondLst>
                                        <p:cond delay="13500"/>
                                      </p:stCondLst>
                                      <p:childTnLst>
                                        <p:set>
                                          <p:cBhvr>
                                            <p:cTn id="87" dur="1" fill="hold">
                                              <p:stCondLst>
                                                <p:cond delay="0"/>
                                              </p:stCondLst>
                                            </p:cTn>
                                            <p:tgtEl>
                                              <p:spTgt spid="24"/>
                                            </p:tgtEl>
                                            <p:attrNameLst>
                                              <p:attrName>style.visibility</p:attrName>
                                            </p:attrNameLst>
                                          </p:cBhvr>
                                          <p:to>
                                            <p:strVal val="visible"/>
                                          </p:to>
                                        </p:set>
                                        <p:animEffect transition="in" filter="wipe(up)">
                                          <p:cBhvr>
                                            <p:cTn id="88" dur="750"/>
                                            <p:tgtEl>
                                              <p:spTgt spid="24"/>
                                            </p:tgtEl>
                                          </p:cBhvr>
                                        </p:animEffect>
                                      </p:childTnLst>
                                    </p:cTn>
                                  </p:par>
                                  <p:par>
                                    <p:cTn id="89" presetID="53" presetClass="entr" presetSubtype="16" fill="hold" nodeType="withEffect">
                                      <p:stCondLst>
                                        <p:cond delay="14250"/>
                                      </p:stCondLst>
                                      <p:childTnLst>
                                        <p:set>
                                          <p:cBhvr>
                                            <p:cTn id="90" dur="1" fill="hold">
                                              <p:stCondLst>
                                                <p:cond delay="0"/>
                                              </p:stCondLst>
                                            </p:cTn>
                                            <p:tgtEl>
                                              <p:spTgt spid="67"/>
                                            </p:tgtEl>
                                            <p:attrNameLst>
                                              <p:attrName>style.visibility</p:attrName>
                                            </p:attrNameLst>
                                          </p:cBhvr>
                                          <p:to>
                                            <p:strVal val="visible"/>
                                          </p:to>
                                        </p:set>
                                        <p:anim calcmode="lin" valueType="num">
                                          <p:cBhvr>
                                            <p:cTn id="91" dur="500" fill="hold"/>
                                            <p:tgtEl>
                                              <p:spTgt spid="67"/>
                                            </p:tgtEl>
                                            <p:attrNameLst>
                                              <p:attrName>ppt_w</p:attrName>
                                            </p:attrNameLst>
                                          </p:cBhvr>
                                          <p:tavLst>
                                            <p:tav tm="0">
                                              <p:val>
                                                <p:fltVal val="0"/>
                                              </p:val>
                                            </p:tav>
                                            <p:tav tm="100000">
                                              <p:val>
                                                <p:strVal val="#ppt_w"/>
                                              </p:val>
                                            </p:tav>
                                          </p:tavLst>
                                        </p:anim>
                                        <p:anim calcmode="lin" valueType="num">
                                          <p:cBhvr>
                                            <p:cTn id="92" dur="500" fill="hold"/>
                                            <p:tgtEl>
                                              <p:spTgt spid="67"/>
                                            </p:tgtEl>
                                            <p:attrNameLst>
                                              <p:attrName>ppt_h</p:attrName>
                                            </p:attrNameLst>
                                          </p:cBhvr>
                                          <p:tavLst>
                                            <p:tav tm="0">
                                              <p:val>
                                                <p:fltVal val="0"/>
                                              </p:val>
                                            </p:tav>
                                            <p:tav tm="100000">
                                              <p:val>
                                                <p:strVal val="#ppt_h"/>
                                              </p:val>
                                            </p:tav>
                                          </p:tavLst>
                                        </p:anim>
                                        <p:animEffect transition="in" filter="fade">
                                          <p:cBhvr>
                                            <p:cTn id="93" dur="500"/>
                                            <p:tgtEl>
                                              <p:spTgt spid="67"/>
                                            </p:tgtEl>
                                          </p:cBhvr>
                                        </p:animEffect>
                                      </p:childTnLst>
                                    </p:cTn>
                                  </p:par>
                                  <p:par>
                                    <p:cTn id="94" presetID="22" presetClass="entr" presetSubtype="1" fill="hold" grpId="0" nodeType="withEffect">
                                      <p:stCondLst>
                                        <p:cond delay="14750"/>
                                      </p:stCondLst>
                                      <p:childTnLst>
                                        <p:set>
                                          <p:cBhvr>
                                            <p:cTn id="95" dur="1" fill="hold">
                                              <p:stCondLst>
                                                <p:cond delay="0"/>
                                              </p:stCondLst>
                                            </p:cTn>
                                            <p:tgtEl>
                                              <p:spTgt spid="20"/>
                                            </p:tgtEl>
                                            <p:attrNameLst>
                                              <p:attrName>style.visibility</p:attrName>
                                            </p:attrNameLst>
                                          </p:cBhvr>
                                          <p:to>
                                            <p:strVal val="visible"/>
                                          </p:to>
                                        </p:set>
                                        <p:animEffect transition="in" filter="wipe(up)">
                                          <p:cBhvr>
                                            <p:cTn id="96" dur="750"/>
                                            <p:tgtEl>
                                              <p:spTgt spid="20"/>
                                            </p:tgtEl>
                                          </p:cBhvr>
                                        </p:animEffect>
                                      </p:childTnLst>
                                    </p:cTn>
                                  </p:par>
                                  <p:par>
                                    <p:cTn id="97" presetID="53" presetClass="entr" presetSubtype="16" fill="hold" nodeType="withEffect">
                                      <p:stCondLst>
                                        <p:cond delay="15500"/>
                                      </p:stCondLst>
                                      <p:childTnLst>
                                        <p:set>
                                          <p:cBhvr>
                                            <p:cTn id="98" dur="1" fill="hold">
                                              <p:stCondLst>
                                                <p:cond delay="0"/>
                                              </p:stCondLst>
                                            </p:cTn>
                                            <p:tgtEl>
                                              <p:spTgt spid="70"/>
                                            </p:tgtEl>
                                            <p:attrNameLst>
                                              <p:attrName>style.visibility</p:attrName>
                                            </p:attrNameLst>
                                          </p:cBhvr>
                                          <p:to>
                                            <p:strVal val="visible"/>
                                          </p:to>
                                        </p:set>
                                        <p:anim calcmode="lin" valueType="num">
                                          <p:cBhvr>
                                            <p:cTn id="99" dur="500" fill="hold"/>
                                            <p:tgtEl>
                                              <p:spTgt spid="70"/>
                                            </p:tgtEl>
                                            <p:attrNameLst>
                                              <p:attrName>ppt_w</p:attrName>
                                            </p:attrNameLst>
                                          </p:cBhvr>
                                          <p:tavLst>
                                            <p:tav tm="0">
                                              <p:val>
                                                <p:fltVal val="0"/>
                                              </p:val>
                                            </p:tav>
                                            <p:tav tm="100000">
                                              <p:val>
                                                <p:strVal val="#ppt_w"/>
                                              </p:val>
                                            </p:tav>
                                          </p:tavLst>
                                        </p:anim>
                                        <p:anim calcmode="lin" valueType="num">
                                          <p:cBhvr>
                                            <p:cTn id="100" dur="500" fill="hold"/>
                                            <p:tgtEl>
                                              <p:spTgt spid="70"/>
                                            </p:tgtEl>
                                            <p:attrNameLst>
                                              <p:attrName>ppt_h</p:attrName>
                                            </p:attrNameLst>
                                          </p:cBhvr>
                                          <p:tavLst>
                                            <p:tav tm="0">
                                              <p:val>
                                                <p:fltVal val="0"/>
                                              </p:val>
                                            </p:tav>
                                            <p:tav tm="100000">
                                              <p:val>
                                                <p:strVal val="#ppt_h"/>
                                              </p:val>
                                            </p:tav>
                                          </p:tavLst>
                                        </p:anim>
                                        <p:animEffect transition="in" filter="fade">
                                          <p:cBhvr>
                                            <p:cTn id="101" dur="500"/>
                                            <p:tgtEl>
                                              <p:spTgt spid="70"/>
                                            </p:tgtEl>
                                          </p:cBhvr>
                                        </p:animEffect>
                                      </p:childTnLst>
                                    </p:cTn>
                                  </p:par>
                                  <p:par>
                                    <p:cTn id="102" presetID="22" presetClass="entr" presetSubtype="1" fill="hold" grpId="0" nodeType="withEffect">
                                      <p:stCondLst>
                                        <p:cond delay="16000"/>
                                      </p:stCondLst>
                                      <p:childTnLst>
                                        <p:set>
                                          <p:cBhvr>
                                            <p:cTn id="103" dur="1" fill="hold">
                                              <p:stCondLst>
                                                <p:cond delay="0"/>
                                              </p:stCondLst>
                                            </p:cTn>
                                            <p:tgtEl>
                                              <p:spTgt spid="25"/>
                                            </p:tgtEl>
                                            <p:attrNameLst>
                                              <p:attrName>style.visibility</p:attrName>
                                            </p:attrNameLst>
                                          </p:cBhvr>
                                          <p:to>
                                            <p:strVal val="visible"/>
                                          </p:to>
                                        </p:set>
                                        <p:animEffect transition="in" filter="wipe(up)">
                                          <p:cBhvr>
                                            <p:cTn id="104" dur="750"/>
                                            <p:tgtEl>
                                              <p:spTgt spid="25"/>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nodeType="clickEffect">
                                      <p:stCondLst>
                                        <p:cond delay="0"/>
                                      </p:stCondLst>
                                      <p:childTnLst>
                                        <p:set>
                                          <p:cBhvr>
                                            <p:cTn id="108" dur="1" fill="hold">
                                              <p:stCondLst>
                                                <p:cond delay="0"/>
                                              </p:stCondLst>
                                            </p:cTn>
                                            <p:tgtEl>
                                              <p:spTgt spid="73"/>
                                            </p:tgtEl>
                                            <p:attrNameLst>
                                              <p:attrName>style.visibility</p:attrName>
                                            </p:attrNameLst>
                                          </p:cBhvr>
                                          <p:to>
                                            <p:strVal val="visible"/>
                                          </p:to>
                                        </p:set>
                                        <p:animEffect transition="in" filter="wipe(left)">
                                          <p:cBhvr>
                                            <p:cTn id="109" dur="500"/>
                                            <p:tgtEl>
                                              <p:spTgt spid="73"/>
                                            </p:tgtEl>
                                          </p:cBhvr>
                                        </p:animEffect>
                                      </p:childTnLst>
                                    </p:cTn>
                                  </p:par>
                                </p:childTnLst>
                              </p:cTn>
                            </p:par>
                          </p:childTnLst>
                        </p:cTn>
                      </p:par>
                      <p:par>
                        <p:cTn id="110" fill="hold">
                          <p:stCondLst>
                            <p:cond delay="indefinite"/>
                          </p:stCondLst>
                          <p:childTnLst>
                            <p:par>
                              <p:cTn id="111" fill="hold">
                                <p:stCondLst>
                                  <p:cond delay="0"/>
                                </p:stCondLst>
                                <p:childTnLst>
                                  <p:par>
                                    <p:cTn id="112" presetID="42" presetClass="entr" presetSubtype="0" fill="hold" nodeType="clickEffect">
                                      <p:stCondLst>
                                        <p:cond delay="0"/>
                                      </p:stCondLst>
                                      <p:childTnLst>
                                        <p:set>
                                          <p:cBhvr>
                                            <p:cTn id="113" dur="1" fill="hold">
                                              <p:stCondLst>
                                                <p:cond delay="0"/>
                                              </p:stCondLst>
                                            </p:cTn>
                                            <p:tgtEl>
                                              <p:spTgt spid="77"/>
                                            </p:tgtEl>
                                            <p:attrNameLst>
                                              <p:attrName>style.visibility</p:attrName>
                                            </p:attrNameLst>
                                          </p:cBhvr>
                                          <p:to>
                                            <p:strVal val="visible"/>
                                          </p:to>
                                        </p:set>
                                        <p:animEffect transition="in" filter="fade">
                                          <p:cBhvr>
                                            <p:cTn id="114" dur="1000"/>
                                            <p:tgtEl>
                                              <p:spTgt spid="77"/>
                                            </p:tgtEl>
                                          </p:cBhvr>
                                        </p:animEffect>
                                        <p:anim calcmode="lin" valueType="num">
                                          <p:cBhvr>
                                            <p:cTn id="115" dur="1000" fill="hold"/>
                                            <p:tgtEl>
                                              <p:spTgt spid="77"/>
                                            </p:tgtEl>
                                            <p:attrNameLst>
                                              <p:attrName>ppt_x</p:attrName>
                                            </p:attrNameLst>
                                          </p:cBhvr>
                                          <p:tavLst>
                                            <p:tav tm="0">
                                              <p:val>
                                                <p:strVal val="#ppt_x"/>
                                              </p:val>
                                            </p:tav>
                                            <p:tav tm="100000">
                                              <p:val>
                                                <p:strVal val="#ppt_x"/>
                                              </p:val>
                                            </p:tav>
                                          </p:tavLst>
                                        </p:anim>
                                        <p:anim calcmode="lin" valueType="num">
                                          <p:cBhvr>
                                            <p:cTn id="116"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5" grpId="0"/>
          <p:bldP spid="26" grpId="0"/>
          <p:bldP spid="27" grpId="0" animBg="1"/>
          <p:bldP spid="28" grpId="0" animBg="1"/>
          <p:bldP spid="50"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矩形 63"/>
          <p:cNvSpPr/>
          <p:nvPr/>
        </p:nvSpPr>
        <p:spPr>
          <a:xfrm>
            <a:off x="3724507" y="0"/>
            <a:ext cx="8467493"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3" name="组合 92"/>
          <p:cNvGrpSpPr/>
          <p:nvPr/>
        </p:nvGrpSpPr>
        <p:grpSpPr>
          <a:xfrm>
            <a:off x="1126074" y="936507"/>
            <a:ext cx="4817525" cy="4817525"/>
            <a:chOff x="3051715" y="1629522"/>
            <a:chExt cx="7107908" cy="7107908"/>
          </a:xfrm>
        </p:grpSpPr>
        <p:sp>
          <p:nvSpPr>
            <p:cNvPr id="94" name="弧形 93"/>
            <p:cNvSpPr/>
            <p:nvPr/>
          </p:nvSpPr>
          <p:spPr>
            <a:xfrm>
              <a:off x="3649687" y="2170235"/>
              <a:ext cx="5852160" cy="5852160"/>
            </a:xfrm>
            <a:prstGeom prst="arc">
              <a:avLst>
                <a:gd name="adj1" fmla="val 10783137"/>
                <a:gd name="adj2" fmla="val 21423404"/>
              </a:avLst>
            </a:prstGeom>
            <a:ln w="38100">
              <a:solidFill>
                <a:srgbClr val="64E4F2"/>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5" name="弧形 94"/>
            <p:cNvSpPr/>
            <p:nvPr/>
          </p:nvSpPr>
          <p:spPr>
            <a:xfrm>
              <a:off x="3473839" y="2023989"/>
              <a:ext cx="6197699" cy="6197699"/>
            </a:xfrm>
            <a:prstGeom prst="arc">
              <a:avLst>
                <a:gd name="adj1" fmla="val 10783137"/>
                <a:gd name="adj2" fmla="val 21575808"/>
              </a:avLst>
            </a:prstGeom>
            <a:ln w="38100">
              <a:solidFill>
                <a:srgbClr val="AEE34F"/>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6" name="弧形 95"/>
            <p:cNvSpPr/>
            <p:nvPr/>
          </p:nvSpPr>
          <p:spPr>
            <a:xfrm>
              <a:off x="3321439" y="1895035"/>
              <a:ext cx="6525946" cy="6525946"/>
            </a:xfrm>
            <a:prstGeom prst="arc">
              <a:avLst>
                <a:gd name="adj1" fmla="val 10783137"/>
                <a:gd name="adj2" fmla="val 68847"/>
              </a:avLst>
            </a:prstGeom>
            <a:ln w="38100">
              <a:solidFill>
                <a:srgbClr val="FFD347"/>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7" name="弧形 96"/>
            <p:cNvSpPr/>
            <p:nvPr/>
          </p:nvSpPr>
          <p:spPr>
            <a:xfrm>
              <a:off x="3169038" y="1766082"/>
              <a:ext cx="6819022" cy="6819022"/>
            </a:xfrm>
            <a:prstGeom prst="arc">
              <a:avLst>
                <a:gd name="adj1" fmla="val 10783137"/>
                <a:gd name="adj2" fmla="val 77825"/>
              </a:avLst>
            </a:prstGeom>
            <a:ln w="38100">
              <a:solidFill>
                <a:srgbClr val="FDA155"/>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8" name="弧形 97"/>
            <p:cNvSpPr/>
            <p:nvPr/>
          </p:nvSpPr>
          <p:spPr>
            <a:xfrm>
              <a:off x="3051715" y="1629522"/>
              <a:ext cx="7107908" cy="7107908"/>
            </a:xfrm>
            <a:prstGeom prst="arc">
              <a:avLst>
                <a:gd name="adj1" fmla="val 10783137"/>
                <a:gd name="adj2" fmla="val 191996"/>
              </a:avLst>
            </a:prstGeom>
            <a:ln w="38100">
              <a:solidFill>
                <a:srgbClr val="FF9FAF"/>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83" name="任意多边形 82"/>
          <p:cNvSpPr/>
          <p:nvPr/>
        </p:nvSpPr>
        <p:spPr>
          <a:xfrm rot="5400000">
            <a:off x="1372053" y="935200"/>
            <a:ext cx="1975995" cy="4720095"/>
          </a:xfrm>
          <a:custGeom>
            <a:avLst/>
            <a:gdLst>
              <a:gd name="connsiteX0" fmla="*/ 0 w 1975995"/>
              <a:gd name="connsiteY0" fmla="*/ 1141593 h 4720095"/>
              <a:gd name="connsiteX1" fmla="*/ 0 w 1975995"/>
              <a:gd name="connsiteY1" fmla="*/ 987997 h 4720095"/>
              <a:gd name="connsiteX2" fmla="*/ 987997 w 1975995"/>
              <a:gd name="connsiteY2" fmla="*/ 0 h 4720095"/>
              <a:gd name="connsiteX3" fmla="*/ 1975994 w 1975995"/>
              <a:gd name="connsiteY3" fmla="*/ 987997 h 4720095"/>
              <a:gd name="connsiteX4" fmla="*/ 1975994 w 1975995"/>
              <a:gd name="connsiteY4" fmla="*/ 1095950 h 4720095"/>
              <a:gd name="connsiteX5" fmla="*/ 1975995 w 1975995"/>
              <a:gd name="connsiteY5" fmla="*/ 1095950 h 4720095"/>
              <a:gd name="connsiteX6" fmla="*/ 1975995 w 1975995"/>
              <a:gd name="connsiteY6" fmla="*/ 4720095 h 4720095"/>
              <a:gd name="connsiteX7" fmla="*/ 2815 w 1975995"/>
              <a:gd name="connsiteY7" fmla="*/ 4720095 h 4720095"/>
              <a:gd name="connsiteX8" fmla="*/ 2815 w 1975995"/>
              <a:gd name="connsiteY8" fmla="*/ 1197340 h 472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5995" h="4720095">
                <a:moveTo>
                  <a:pt x="0" y="1141593"/>
                </a:moveTo>
                <a:lnTo>
                  <a:pt x="0" y="987997"/>
                </a:lnTo>
                <a:cubicBezTo>
                  <a:pt x="0" y="442341"/>
                  <a:pt x="442341" y="0"/>
                  <a:pt x="987997" y="0"/>
                </a:cubicBezTo>
                <a:cubicBezTo>
                  <a:pt x="1533653" y="0"/>
                  <a:pt x="1975994" y="442341"/>
                  <a:pt x="1975994" y="987997"/>
                </a:cubicBezTo>
                <a:lnTo>
                  <a:pt x="1975994" y="1095950"/>
                </a:lnTo>
                <a:lnTo>
                  <a:pt x="1975995" y="1095950"/>
                </a:lnTo>
                <a:lnTo>
                  <a:pt x="1975995" y="4720095"/>
                </a:lnTo>
                <a:lnTo>
                  <a:pt x="2815" y="4720095"/>
                </a:lnTo>
                <a:lnTo>
                  <a:pt x="2815" y="1197340"/>
                </a:lnTo>
                <a:close/>
              </a:path>
            </a:pathLst>
          </a:custGeom>
          <a:solidFill>
            <a:srgbClr val="0197D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3" name="组合 2"/>
          <p:cNvGrpSpPr/>
          <p:nvPr/>
        </p:nvGrpSpPr>
        <p:grpSpPr>
          <a:xfrm>
            <a:off x="3110734" y="2662891"/>
            <a:ext cx="1172591" cy="1179462"/>
            <a:chOff x="1267237" y="4149067"/>
            <a:chExt cx="1172591" cy="1179462"/>
          </a:xfrm>
        </p:grpSpPr>
        <p:sp>
          <p:nvSpPr>
            <p:cNvPr id="4" name="五角星 2"/>
            <p:cNvSpPr/>
            <p:nvPr/>
          </p:nvSpPr>
          <p:spPr>
            <a:xfrm rot="1013228">
              <a:off x="1267237" y="4149067"/>
              <a:ext cx="1172591" cy="117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0BEEF9"/>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prstMaterial="plastic">
              <a:bevelT w="438150" h="158750" prst="angle"/>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496257" y="4521472"/>
              <a:ext cx="495649" cy="584775"/>
            </a:xfrm>
            <a:prstGeom prst="rect">
              <a:avLst/>
            </a:prstGeom>
            <a:noFill/>
            <a:ln>
              <a:noFill/>
            </a:ln>
          </p:spPr>
          <p:txBody>
            <a:bodyPr wrap="none" rtlCol="0">
              <a:spAutoFit/>
            </a:bodyPr>
            <a:lstStyle/>
            <a:p>
              <a:r>
                <a:rPr lang="en-US" altLang="zh-CN" sz="3200" dirty="0">
                  <a:ln w="25400">
                    <a:solidFill>
                      <a:srgbClr val="FF8FA7"/>
                    </a:solidFill>
                  </a:ln>
                  <a:solidFill>
                    <a:schemeClr val="bg1"/>
                  </a:solidFill>
                  <a:latin typeface="方正超粗黑简体" panose="03000509000000000000" pitchFamily="65" charset="-122"/>
                  <a:ea typeface="方正超粗黑简体" panose="03000509000000000000" pitchFamily="65" charset="-122"/>
                </a:rPr>
                <a:t>01</a:t>
              </a:r>
              <a:endParaRPr lang="zh-CN" altLang="en-US" sz="3200" dirty="0">
                <a:ln w="25400">
                  <a:solidFill>
                    <a:srgbClr val="FF8FA7"/>
                  </a:solidFill>
                </a:ln>
                <a:solidFill>
                  <a:schemeClr val="bg1"/>
                </a:solidFill>
                <a:latin typeface="方正超粗黑简体" panose="03000509000000000000" pitchFamily="65" charset="-122"/>
                <a:ea typeface="方正超粗黑简体" panose="03000509000000000000" pitchFamily="65" charset="-122"/>
              </a:endParaRPr>
            </a:p>
          </p:txBody>
        </p:sp>
      </p:grpSp>
      <p:sp>
        <p:nvSpPr>
          <p:cNvPr id="6" name="椭圆 5"/>
          <p:cNvSpPr/>
          <p:nvPr/>
        </p:nvSpPr>
        <p:spPr>
          <a:xfrm>
            <a:off x="2893821" y="2467989"/>
            <a:ext cx="1643449" cy="1643449"/>
          </a:xfrm>
          <a:prstGeom prst="ellipse">
            <a:avLst/>
          </a:prstGeom>
          <a:noFill/>
          <a:ln>
            <a:solidFill>
              <a:srgbClr val="22F1F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十字星 6"/>
          <p:cNvSpPr/>
          <p:nvPr/>
        </p:nvSpPr>
        <p:spPr>
          <a:xfrm rot="20953261">
            <a:off x="5066378" y="689630"/>
            <a:ext cx="566841" cy="566841"/>
          </a:xfrm>
          <a:prstGeom prst="star4">
            <a:avLst/>
          </a:prstGeom>
          <a:solidFill>
            <a:srgbClr val="06E5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314262" y="2868147"/>
            <a:ext cx="2293620" cy="1015663"/>
          </a:xfrm>
          <a:prstGeom prst="rect">
            <a:avLst/>
          </a:prstGeom>
          <a:noFill/>
        </p:spPr>
        <p:txBody>
          <a:bodyPr wrap="square" rtlCol="0">
            <a:spAutoFit/>
          </a:bodyPr>
          <a:lstStyle/>
          <a:p>
            <a:pPr algn="ctr"/>
            <a:r>
              <a:rPr lang="zh-CN" altLang="en-US" sz="3000" b="1" dirty="0">
                <a:solidFill>
                  <a:schemeClr val="bg1"/>
                </a:solidFill>
                <a:latin typeface="微软雅黑" panose="020B0503020204020204" pitchFamily="34" charset="-122"/>
                <a:ea typeface="微软雅黑" panose="020B0503020204020204" pitchFamily="34" charset="-122"/>
              </a:rPr>
              <a:t>学龄前儿童口腔特点</a:t>
            </a:r>
          </a:p>
        </p:txBody>
      </p:sp>
      <p:grpSp>
        <p:nvGrpSpPr>
          <p:cNvPr id="78" name="组合 77"/>
          <p:cNvGrpSpPr/>
          <p:nvPr/>
        </p:nvGrpSpPr>
        <p:grpSpPr>
          <a:xfrm>
            <a:off x="6625838" y="3650955"/>
            <a:ext cx="1177219" cy="1194956"/>
            <a:chOff x="9272337" y="-1404832"/>
            <a:chExt cx="1597009" cy="1621072"/>
          </a:xfrm>
        </p:grpSpPr>
        <p:sp>
          <p:nvSpPr>
            <p:cNvPr id="66" name="椭圆 65"/>
            <p:cNvSpPr/>
            <p:nvPr/>
          </p:nvSpPr>
          <p:spPr>
            <a:xfrm>
              <a:off x="9272337" y="-1377658"/>
              <a:ext cx="1593898" cy="1593898"/>
            </a:xfrm>
            <a:prstGeom prst="ellipse">
              <a:avLst/>
            </a:prstGeom>
            <a:solidFill>
              <a:srgbClr val="20B6BE"/>
            </a:solidFill>
            <a:ln>
              <a:noFill/>
            </a:ln>
            <a:effectLst>
              <a:outerShdw blurRad="254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9" name="组合 38"/>
            <p:cNvGrpSpPr/>
            <p:nvPr/>
          </p:nvGrpSpPr>
          <p:grpSpPr>
            <a:xfrm>
              <a:off x="9272337" y="-1404832"/>
              <a:ext cx="1597009" cy="1597009"/>
              <a:chOff x="9437178" y="1562958"/>
              <a:chExt cx="1597009" cy="1597009"/>
            </a:xfrm>
          </p:grpSpPr>
          <p:sp>
            <p:nvSpPr>
              <p:cNvPr id="34" name="椭圆 33"/>
              <p:cNvSpPr/>
              <p:nvPr/>
            </p:nvSpPr>
            <p:spPr>
              <a:xfrm>
                <a:off x="9437178" y="1566069"/>
                <a:ext cx="1593898" cy="1593898"/>
              </a:xfrm>
              <a:prstGeom prst="ellipse">
                <a:avLst/>
              </a:prstGeom>
              <a:solidFill>
                <a:srgbClr val="22F1F6"/>
              </a:solidFill>
              <a:ln>
                <a:noFill/>
              </a:ln>
              <a:effectLst>
                <a:innerShdw blurRad="571500" dist="241300" dir="5400000">
                  <a:srgbClr val="20B6BE">
                    <a:alpha val="8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9440289" y="1562958"/>
                <a:ext cx="1593898" cy="1593898"/>
              </a:xfrm>
              <a:prstGeom prst="ellipse">
                <a:avLst/>
              </a:prstGeom>
              <a:gradFill flip="none" rotWithShape="1">
                <a:gsLst>
                  <a:gs pos="0">
                    <a:srgbClr val="22F1F6"/>
                  </a:gs>
                  <a:gs pos="40000">
                    <a:srgbClr val="7FCEF0"/>
                  </a:gs>
                  <a:gs pos="100000">
                    <a:srgbClr val="0197D6"/>
                  </a:gs>
                </a:gsLst>
                <a:path path="circle">
                  <a:fillToRect l="50000" t="-80000" r="50000" b="180000"/>
                </a:path>
                <a:tileRect/>
              </a:gradFill>
              <a:ln w="31750">
                <a:solidFill>
                  <a:srgbClr val="CBEBF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弧形 36"/>
              <p:cNvSpPr/>
              <p:nvPr/>
            </p:nvSpPr>
            <p:spPr>
              <a:xfrm rot="17150761">
                <a:off x="9589212" y="1706945"/>
                <a:ext cx="1382557" cy="1382557"/>
              </a:xfrm>
              <a:prstGeom prst="arc">
                <a:avLst>
                  <a:gd name="adj1" fmla="val 14257598"/>
                  <a:gd name="adj2" fmla="val 1799152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8" name="弧形 37"/>
              <p:cNvSpPr/>
              <p:nvPr/>
            </p:nvSpPr>
            <p:spPr>
              <a:xfrm rot="17283909">
                <a:off x="9629644" y="1685173"/>
                <a:ext cx="1382557" cy="1382557"/>
              </a:xfrm>
              <a:prstGeom prst="arc">
                <a:avLst>
                  <a:gd name="adj1" fmla="val 18582933"/>
                  <a:gd name="adj2" fmla="val 1906774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40" name="TextBox 1"/>
            <p:cNvSpPr txBox="1"/>
            <p:nvPr/>
          </p:nvSpPr>
          <p:spPr>
            <a:xfrm>
              <a:off x="9818308" y="-958976"/>
              <a:ext cx="878493" cy="709798"/>
            </a:xfrm>
            <a:prstGeom prst="rect">
              <a:avLst/>
            </a:prstGeom>
            <a:noFill/>
            <a:effectLst/>
          </p:spPr>
          <p:txBody>
            <a:bodyPr wrap="square" rtlCol="0">
              <a:spAutoFit/>
            </a:bodyPr>
            <a:lstStyle/>
            <a:p>
              <a:r>
                <a:rPr lang="en-US" altLang="zh-CN" sz="2800" b="1" dirty="0">
                  <a:solidFill>
                    <a:srgbClr val="FFFF00"/>
                  </a:solidFill>
                  <a:effectLst>
                    <a:outerShdw blurRad="177800" dist="50800" dir="16620000" sx="93000" sy="93000" rotWithShape="0">
                      <a:srgbClr val="20B6BE"/>
                    </a:outerShdw>
                  </a:effectLst>
                  <a:latin typeface="微软雅黑" panose="020B0503020204020204" pitchFamily="34" charset="-122"/>
                  <a:ea typeface="微软雅黑" panose="020B0503020204020204" pitchFamily="34" charset="-122"/>
                </a:rPr>
                <a:t>3</a:t>
              </a:r>
              <a:endParaRPr lang="zh-CN" altLang="en-US" sz="2800" dirty="0">
                <a:solidFill>
                  <a:srgbClr val="FFFF00"/>
                </a:solidFill>
                <a:effectLst>
                  <a:outerShdw blurRad="177800" dist="50800" dir="16620000" sx="93000" sy="93000" rotWithShape="0">
                    <a:srgbClr val="20B6BE"/>
                  </a:outerShdw>
                </a:effectLst>
              </a:endParaRPr>
            </a:p>
          </p:txBody>
        </p:sp>
      </p:grpSp>
      <p:grpSp>
        <p:nvGrpSpPr>
          <p:cNvPr id="73" name="组合 72"/>
          <p:cNvGrpSpPr/>
          <p:nvPr/>
        </p:nvGrpSpPr>
        <p:grpSpPr>
          <a:xfrm>
            <a:off x="5970089" y="602168"/>
            <a:ext cx="1180838" cy="1183131"/>
            <a:chOff x="11934016" y="4450536"/>
            <a:chExt cx="1601919" cy="1605030"/>
          </a:xfrm>
        </p:grpSpPr>
        <p:sp>
          <p:nvSpPr>
            <p:cNvPr id="71" name="椭圆 70"/>
            <p:cNvSpPr/>
            <p:nvPr/>
          </p:nvSpPr>
          <p:spPr>
            <a:xfrm>
              <a:off x="11934016" y="4450536"/>
              <a:ext cx="1593898" cy="1593898"/>
            </a:xfrm>
            <a:prstGeom prst="ellipse">
              <a:avLst/>
            </a:prstGeom>
            <a:solidFill>
              <a:srgbClr val="FF97B8"/>
            </a:solidFill>
            <a:ln>
              <a:noFill/>
            </a:ln>
            <a:effectLst>
              <a:outerShdw blurRad="254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1" name="组合 40"/>
            <p:cNvGrpSpPr/>
            <p:nvPr/>
          </p:nvGrpSpPr>
          <p:grpSpPr>
            <a:xfrm>
              <a:off x="11938926" y="4458557"/>
              <a:ext cx="1597009" cy="1597009"/>
              <a:chOff x="9437178" y="1562958"/>
              <a:chExt cx="1597009" cy="1597009"/>
            </a:xfrm>
          </p:grpSpPr>
          <p:sp>
            <p:nvSpPr>
              <p:cNvPr id="42" name="椭圆 41"/>
              <p:cNvSpPr/>
              <p:nvPr/>
            </p:nvSpPr>
            <p:spPr>
              <a:xfrm>
                <a:off x="9437178" y="1566069"/>
                <a:ext cx="1593898" cy="1593898"/>
              </a:xfrm>
              <a:prstGeom prst="ellipse">
                <a:avLst/>
              </a:prstGeom>
              <a:solidFill>
                <a:srgbClr val="22F1F6"/>
              </a:solidFill>
              <a:ln>
                <a:noFill/>
              </a:ln>
              <a:effectLst>
                <a:innerShdw blurRad="571500" dist="241300" dir="5400000">
                  <a:srgbClr val="20B6BE">
                    <a:alpha val="8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9440289" y="1562958"/>
                <a:ext cx="1593898" cy="1593898"/>
              </a:xfrm>
              <a:prstGeom prst="ellipse">
                <a:avLst/>
              </a:prstGeom>
              <a:gradFill flip="none" rotWithShape="1">
                <a:gsLst>
                  <a:gs pos="0">
                    <a:schemeClr val="bg1"/>
                  </a:gs>
                  <a:gs pos="40000">
                    <a:srgbClr val="7FCEF0"/>
                  </a:gs>
                  <a:gs pos="100000">
                    <a:srgbClr val="0197D6"/>
                  </a:gs>
                </a:gsLst>
                <a:path path="circle">
                  <a:fillToRect l="50000" t="-80000" r="50000" b="180000"/>
                </a:path>
                <a:tileRect/>
              </a:gradFill>
              <a:ln w="31750">
                <a:solidFill>
                  <a:srgbClr val="7FCEF0">
                    <a:alpha val="34000"/>
                  </a:srgb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弧形 43"/>
              <p:cNvSpPr/>
              <p:nvPr/>
            </p:nvSpPr>
            <p:spPr>
              <a:xfrm rot="17150761">
                <a:off x="9589212" y="1706945"/>
                <a:ext cx="1382557" cy="1382557"/>
              </a:xfrm>
              <a:prstGeom prst="arc">
                <a:avLst>
                  <a:gd name="adj1" fmla="val 14257598"/>
                  <a:gd name="adj2" fmla="val 1799152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5" name="弧形 44"/>
              <p:cNvSpPr/>
              <p:nvPr/>
            </p:nvSpPr>
            <p:spPr>
              <a:xfrm rot="17283909">
                <a:off x="9629644" y="1685173"/>
                <a:ext cx="1382557" cy="1382557"/>
              </a:xfrm>
              <a:prstGeom prst="arc">
                <a:avLst>
                  <a:gd name="adj1" fmla="val 18582933"/>
                  <a:gd name="adj2" fmla="val 19067742"/>
                </a:avLst>
              </a:prstGeom>
              <a:ln w="127000" cap="rnd">
                <a:solidFill>
                  <a:schemeClr val="bg1">
                    <a:alpha val="84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47" name="TextBox 10"/>
            <p:cNvSpPr txBox="1"/>
            <p:nvPr/>
          </p:nvSpPr>
          <p:spPr>
            <a:xfrm>
              <a:off x="12511708" y="4879361"/>
              <a:ext cx="550615" cy="709798"/>
            </a:xfrm>
            <a:prstGeom prst="rect">
              <a:avLst/>
            </a:prstGeom>
            <a:noFill/>
            <a:effectLst>
              <a:glow rad="139700">
                <a:schemeClr val="bg1">
                  <a:alpha val="40000"/>
                </a:schemeClr>
              </a:glow>
              <a:outerShdw blurRad="152400" dist="152400" sx="102000" sy="102000" algn="ctr" rotWithShape="0">
                <a:prstClr val="black">
                  <a:alpha val="53000"/>
                </a:prstClr>
              </a:outerShdw>
            </a:effectLst>
          </p:spPr>
          <p:txBody>
            <a:bodyPr wrap="none">
              <a:spAutoFit/>
            </a:bodyPr>
            <a:lstStyle/>
            <a:p>
              <a:pPr algn="ctr" fontAlgn="auto">
                <a:spcBef>
                  <a:spcPts val="0"/>
                </a:spcBef>
                <a:spcAft>
                  <a:spcPts val="0"/>
                </a:spcAft>
                <a:defRPr/>
              </a:pPr>
              <a:r>
                <a:rPr lang="en-US" altLang="zh-CN" sz="2800" b="1" dirty="0">
                  <a:solidFill>
                    <a:schemeClr val="bg1"/>
                  </a:solidFill>
                  <a:effectLst>
                    <a:outerShdw blurRad="50800" dist="38100" algn="l" rotWithShape="0">
                      <a:prstClr val="black">
                        <a:alpha val="40000"/>
                      </a:prstClr>
                    </a:outerShdw>
                  </a:effectLst>
                  <a:latin typeface="微软雅黑" pitchFamily="34" charset="-122"/>
                  <a:ea typeface="微软雅黑" pitchFamily="34" charset="-122"/>
                </a:rPr>
                <a:t>1</a:t>
              </a:r>
              <a:endParaRPr lang="zh-CN" altLang="en-US" sz="2800" b="1" dirty="0">
                <a:solidFill>
                  <a:schemeClr val="bg1"/>
                </a:solidFill>
                <a:effectLst>
                  <a:outerShdw blurRad="50800" dist="38100" algn="l" rotWithShape="0">
                    <a:prstClr val="black">
                      <a:alpha val="40000"/>
                    </a:prstClr>
                  </a:outerShdw>
                </a:effectLst>
                <a:latin typeface="微软雅黑" pitchFamily="34" charset="-122"/>
                <a:ea typeface="微软雅黑" pitchFamily="34" charset="-122"/>
              </a:endParaRPr>
            </a:p>
          </p:txBody>
        </p:sp>
      </p:grpSp>
      <p:grpSp>
        <p:nvGrpSpPr>
          <p:cNvPr id="76" name="组合 75"/>
          <p:cNvGrpSpPr/>
          <p:nvPr/>
        </p:nvGrpSpPr>
        <p:grpSpPr>
          <a:xfrm>
            <a:off x="5541015" y="4998099"/>
            <a:ext cx="1464841" cy="1177947"/>
            <a:chOff x="7953284" y="6299301"/>
            <a:chExt cx="1987197" cy="1597996"/>
          </a:xfrm>
        </p:grpSpPr>
        <p:sp>
          <p:nvSpPr>
            <p:cNvPr id="72" name="椭圆 71"/>
            <p:cNvSpPr/>
            <p:nvPr/>
          </p:nvSpPr>
          <p:spPr>
            <a:xfrm>
              <a:off x="7963595" y="6303399"/>
              <a:ext cx="1593898" cy="1593898"/>
            </a:xfrm>
            <a:prstGeom prst="ellipse">
              <a:avLst/>
            </a:prstGeom>
            <a:solidFill>
              <a:srgbClr val="FFC000"/>
            </a:solidFill>
            <a:ln>
              <a:noFill/>
            </a:ln>
            <a:effectLst>
              <a:outerShdw blurRad="254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3" name="组合 62"/>
            <p:cNvGrpSpPr/>
            <p:nvPr/>
          </p:nvGrpSpPr>
          <p:grpSpPr>
            <a:xfrm>
              <a:off x="7953284" y="6299301"/>
              <a:ext cx="1987197" cy="1597009"/>
              <a:chOff x="8402463" y="4859938"/>
              <a:chExt cx="1987197" cy="1597009"/>
            </a:xfrm>
          </p:grpSpPr>
          <p:grpSp>
            <p:nvGrpSpPr>
              <p:cNvPr id="54" name="组合 53"/>
              <p:cNvGrpSpPr/>
              <p:nvPr/>
            </p:nvGrpSpPr>
            <p:grpSpPr>
              <a:xfrm>
                <a:off x="8402463" y="4859938"/>
                <a:ext cx="1597009" cy="1597009"/>
                <a:chOff x="9437178" y="1562958"/>
                <a:chExt cx="1597009" cy="1597009"/>
              </a:xfrm>
            </p:grpSpPr>
            <p:sp>
              <p:nvSpPr>
                <p:cNvPr id="55" name="椭圆 54"/>
                <p:cNvSpPr/>
                <p:nvPr/>
              </p:nvSpPr>
              <p:spPr>
                <a:xfrm>
                  <a:off x="9437178" y="1566069"/>
                  <a:ext cx="1593898" cy="1593898"/>
                </a:xfrm>
                <a:prstGeom prst="ellipse">
                  <a:avLst/>
                </a:prstGeom>
                <a:solidFill>
                  <a:srgbClr val="22F1F6"/>
                </a:solidFill>
                <a:ln>
                  <a:noFill/>
                </a:ln>
                <a:effectLst>
                  <a:innerShdw blurRad="571500" dist="241300" dir="5400000">
                    <a:srgbClr val="20B6BE">
                      <a:alpha val="8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a:off x="9440289" y="1562958"/>
                  <a:ext cx="1593898" cy="1593898"/>
                </a:xfrm>
                <a:prstGeom prst="ellipse">
                  <a:avLst/>
                </a:prstGeom>
                <a:gradFill flip="none" rotWithShape="1">
                  <a:gsLst>
                    <a:gs pos="0">
                      <a:srgbClr val="FFC000"/>
                    </a:gs>
                    <a:gs pos="40000">
                      <a:srgbClr val="FFFF00"/>
                    </a:gs>
                    <a:gs pos="96000">
                      <a:srgbClr val="FFC000"/>
                    </a:gs>
                  </a:gsLst>
                  <a:path path="circle">
                    <a:fillToRect l="50000" t="-80000" r="50000" b="180000"/>
                  </a:path>
                  <a:tileRect/>
                </a:gradFill>
                <a:ln w="31750">
                  <a:solidFill>
                    <a:srgbClr val="FFFF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弧形 56"/>
                <p:cNvSpPr/>
                <p:nvPr/>
              </p:nvSpPr>
              <p:spPr>
                <a:xfrm rot="17150761">
                  <a:off x="9589212" y="1706945"/>
                  <a:ext cx="1382557" cy="1382557"/>
                </a:xfrm>
                <a:prstGeom prst="arc">
                  <a:avLst>
                    <a:gd name="adj1" fmla="val 14257598"/>
                    <a:gd name="adj2" fmla="val 1799152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8" name="弧形 57"/>
                <p:cNvSpPr/>
                <p:nvPr/>
              </p:nvSpPr>
              <p:spPr>
                <a:xfrm rot="17283909">
                  <a:off x="9629644" y="1685173"/>
                  <a:ext cx="1382557" cy="1382557"/>
                </a:xfrm>
                <a:prstGeom prst="arc">
                  <a:avLst>
                    <a:gd name="adj1" fmla="val 18582933"/>
                    <a:gd name="adj2" fmla="val 1906774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60" name="矩形 59"/>
              <p:cNvSpPr/>
              <p:nvPr/>
            </p:nvSpPr>
            <p:spPr>
              <a:xfrm>
                <a:off x="8953888" y="5300903"/>
                <a:ext cx="1435772" cy="709797"/>
              </a:xfrm>
              <a:prstGeom prst="rect">
                <a:avLst/>
              </a:prstGeom>
              <a:effectLst>
                <a:outerShdw blurRad="50800" dist="38100" dir="5400000" algn="t" rotWithShape="0">
                  <a:srgbClr val="F9A601">
                    <a:alpha val="92941"/>
                  </a:srgbClr>
                </a:outerShdw>
              </a:effectLst>
            </p:spPr>
            <p:txBody>
              <a:bodyPr wrap="square">
                <a:spAutoFit/>
              </a:bodyPr>
              <a:lstStyle/>
              <a:p>
                <a:r>
                  <a:rPr lang="en-US" altLang="zh-CN" sz="2800" b="1" dirty="0">
                    <a:solidFill>
                      <a:schemeClr val="bg1"/>
                    </a:solidFill>
                    <a:latin typeface="微软雅黑" panose="020B0503020204020204" pitchFamily="34" charset="-122"/>
                    <a:ea typeface="微软雅黑" panose="020B0503020204020204" pitchFamily="34" charset="-122"/>
                  </a:rPr>
                  <a:t>4</a:t>
                </a:r>
                <a:endParaRPr lang="zh-CN" altLang="en-US" sz="2800" dirty="0">
                  <a:solidFill>
                    <a:schemeClr val="bg1"/>
                  </a:solidFill>
                </a:endParaRPr>
              </a:p>
            </p:txBody>
          </p:sp>
        </p:grpSp>
      </p:grpSp>
      <p:grpSp>
        <p:nvGrpSpPr>
          <p:cNvPr id="77" name="组合 76"/>
          <p:cNvGrpSpPr/>
          <p:nvPr/>
        </p:nvGrpSpPr>
        <p:grpSpPr>
          <a:xfrm>
            <a:off x="6782603" y="2006282"/>
            <a:ext cx="1177219" cy="1183132"/>
            <a:chOff x="6204695" y="728767"/>
            <a:chExt cx="1597009" cy="1605031"/>
          </a:xfrm>
        </p:grpSpPr>
        <p:sp>
          <p:nvSpPr>
            <p:cNvPr id="75" name="椭圆 74"/>
            <p:cNvSpPr/>
            <p:nvPr/>
          </p:nvSpPr>
          <p:spPr>
            <a:xfrm>
              <a:off x="6206985" y="728767"/>
              <a:ext cx="1593898" cy="1593898"/>
            </a:xfrm>
            <a:prstGeom prst="ellipse">
              <a:avLst/>
            </a:prstGeom>
            <a:solidFill>
              <a:srgbClr val="9FB70D"/>
            </a:solidFill>
            <a:ln>
              <a:noFill/>
            </a:ln>
            <a:effectLst>
              <a:outerShdw blurRad="254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2" name="组合 61"/>
            <p:cNvGrpSpPr/>
            <p:nvPr/>
          </p:nvGrpSpPr>
          <p:grpSpPr>
            <a:xfrm>
              <a:off x="6204695" y="736789"/>
              <a:ext cx="1597009" cy="1597009"/>
              <a:chOff x="6092400" y="4779400"/>
              <a:chExt cx="1597009" cy="1597009"/>
            </a:xfrm>
          </p:grpSpPr>
          <p:grpSp>
            <p:nvGrpSpPr>
              <p:cNvPr id="49" name="组合 48"/>
              <p:cNvGrpSpPr/>
              <p:nvPr/>
            </p:nvGrpSpPr>
            <p:grpSpPr>
              <a:xfrm>
                <a:off x="6092400" y="4779400"/>
                <a:ext cx="1597009" cy="1597009"/>
                <a:chOff x="9437178" y="1562958"/>
                <a:chExt cx="1597009" cy="1597009"/>
              </a:xfrm>
            </p:grpSpPr>
            <p:sp>
              <p:nvSpPr>
                <p:cNvPr id="50" name="椭圆 49"/>
                <p:cNvSpPr/>
                <p:nvPr/>
              </p:nvSpPr>
              <p:spPr>
                <a:xfrm>
                  <a:off x="9437178" y="1566069"/>
                  <a:ext cx="1593898" cy="1593898"/>
                </a:xfrm>
                <a:prstGeom prst="ellipse">
                  <a:avLst/>
                </a:prstGeom>
                <a:solidFill>
                  <a:srgbClr val="22F1F6"/>
                </a:solidFill>
                <a:ln>
                  <a:noFill/>
                </a:ln>
                <a:effectLst>
                  <a:innerShdw blurRad="571500" dist="241300" dir="5400000">
                    <a:srgbClr val="20B6BE">
                      <a:alpha val="8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9440289" y="1562958"/>
                  <a:ext cx="1593898" cy="1593898"/>
                </a:xfrm>
                <a:prstGeom prst="ellipse">
                  <a:avLst/>
                </a:prstGeom>
                <a:gradFill flip="none" rotWithShape="1">
                  <a:gsLst>
                    <a:gs pos="0">
                      <a:srgbClr val="FFC000"/>
                    </a:gs>
                    <a:gs pos="40000">
                      <a:srgbClr val="FFED9F"/>
                    </a:gs>
                    <a:gs pos="100000">
                      <a:srgbClr val="FFC000"/>
                    </a:gs>
                  </a:gsLst>
                  <a:path path="circle">
                    <a:fillToRect l="50000" t="-80000" r="50000" b="180000"/>
                  </a:path>
                  <a:tileRect/>
                </a:gradFill>
                <a:ln w="31750">
                  <a:solidFill>
                    <a:srgbClr val="FFED9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弧形 51"/>
                <p:cNvSpPr/>
                <p:nvPr/>
              </p:nvSpPr>
              <p:spPr>
                <a:xfrm rot="17150761">
                  <a:off x="9589212" y="1706945"/>
                  <a:ext cx="1382557" cy="1382557"/>
                </a:xfrm>
                <a:prstGeom prst="arc">
                  <a:avLst>
                    <a:gd name="adj1" fmla="val 14257598"/>
                    <a:gd name="adj2" fmla="val 1799152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3" name="弧形 52"/>
                <p:cNvSpPr/>
                <p:nvPr/>
              </p:nvSpPr>
              <p:spPr>
                <a:xfrm rot="17283909">
                  <a:off x="9629644" y="1685173"/>
                  <a:ext cx="1382557" cy="1382557"/>
                </a:xfrm>
                <a:prstGeom prst="arc">
                  <a:avLst>
                    <a:gd name="adj1" fmla="val 18582933"/>
                    <a:gd name="adj2" fmla="val 1906774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61" name="TextBox 322"/>
              <p:cNvSpPr txBox="1"/>
              <p:nvPr/>
            </p:nvSpPr>
            <p:spPr>
              <a:xfrm>
                <a:off x="6634635" y="5198646"/>
                <a:ext cx="505867" cy="709797"/>
              </a:xfrm>
              <a:prstGeom prst="rect">
                <a:avLst/>
              </a:prstGeom>
              <a:effectLst>
                <a:outerShdw blurRad="50800" dist="38100" dir="5400000" algn="t" rotWithShape="0">
                  <a:srgbClr val="9FB70D">
                    <a:alpha val="93000"/>
                  </a:srgbClr>
                </a:outerShdw>
              </a:effectLst>
            </p:spPr>
            <p:txBody>
              <a:bodyPr wrap="square">
                <a:spAutoFit/>
              </a:bodyPr>
              <a:lstStyle>
                <a:defPPr>
                  <a:defRPr lang="zh-CN"/>
                </a:defPPr>
                <a:lvl1pPr>
                  <a:defRPr sz="4000" b="1">
                    <a:solidFill>
                      <a:srgbClr val="22F1F6"/>
                    </a:solidFill>
                    <a:latin typeface="微软雅黑" panose="020B0503020204020204" pitchFamily="34" charset="-122"/>
                    <a:ea typeface="微软雅黑" panose="020B0503020204020204" pitchFamily="34" charset="-122"/>
                  </a:defRPr>
                </a:lvl1pPr>
              </a:lstStyle>
              <a:p>
                <a:r>
                  <a:rPr lang="en-US" altLang="zh-CN" sz="2800" dirty="0">
                    <a:solidFill>
                      <a:schemeClr val="bg1"/>
                    </a:solidFill>
                  </a:rPr>
                  <a:t>2</a:t>
                </a:r>
                <a:endParaRPr lang="zh-CN" altLang="en-US" sz="2800" dirty="0">
                  <a:solidFill>
                    <a:schemeClr val="bg1"/>
                  </a:solidFill>
                </a:endParaRPr>
              </a:p>
            </p:txBody>
          </p:sp>
        </p:grpSp>
      </p:grpSp>
      <p:pic>
        <p:nvPicPr>
          <p:cNvPr id="81" name="图片 80"/>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951659" y="2159656"/>
            <a:ext cx="749431" cy="1299014"/>
          </a:xfrm>
          <a:prstGeom prst="rect">
            <a:avLst/>
          </a:prstGeom>
        </p:spPr>
      </p:pic>
      <p:grpSp>
        <p:nvGrpSpPr>
          <p:cNvPr id="9" name="组合 8"/>
          <p:cNvGrpSpPr/>
          <p:nvPr/>
        </p:nvGrpSpPr>
        <p:grpSpPr>
          <a:xfrm flipH="1">
            <a:off x="3874544" y="2968474"/>
            <a:ext cx="2414421" cy="1514317"/>
            <a:chOff x="594424" y="1153191"/>
            <a:chExt cx="2605976" cy="1634460"/>
          </a:xfrm>
        </p:grpSpPr>
        <p:sp>
          <p:nvSpPr>
            <p:cNvPr id="10" name="任意多边形 9"/>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01600" dir="3600000">
                <a:srgbClr val="19B4C9">
                  <a:alpha val="5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2" name="TextBox 3"/>
          <p:cNvSpPr txBox="1"/>
          <p:nvPr/>
        </p:nvSpPr>
        <p:spPr>
          <a:xfrm>
            <a:off x="456443" y="4485257"/>
            <a:ext cx="4599403" cy="830997"/>
          </a:xfrm>
          <a:prstGeom prst="rect">
            <a:avLst/>
          </a:prstGeom>
          <a:noFill/>
        </p:spPr>
        <p:txBody>
          <a:bodyPr wrap="square" rtlCol="0">
            <a:spAutoFit/>
          </a:bodyPr>
          <a:lstStyle/>
          <a:p>
            <a:r>
              <a:rPr lang="zh-CN" altLang="en-US" sz="2400" dirty="0">
                <a:solidFill>
                  <a:srgbClr val="20B6BE"/>
                </a:solidFill>
                <a:effectLst/>
                <a:latin typeface="微软雅黑" panose="020B0503020204020204" pitchFamily="34" charset="-122"/>
                <a:ea typeface="微软雅黑" panose="020B0503020204020204" pitchFamily="34" charset="-122"/>
              </a:rPr>
              <a:t>促进</a:t>
            </a:r>
            <a:r>
              <a:rPr lang="zh-CN" altLang="en-US" sz="2400" b="1" dirty="0">
                <a:solidFill>
                  <a:srgbClr val="20B6BE"/>
                </a:solidFill>
                <a:effectLst/>
                <a:latin typeface="微软雅黑" panose="020B0503020204020204" pitchFamily="34" charset="-122"/>
                <a:ea typeface="微软雅黑" panose="020B0503020204020204" pitchFamily="34" charset="-122"/>
              </a:rPr>
              <a:t>交流</a:t>
            </a:r>
            <a:r>
              <a:rPr lang="zh-CN" altLang="en-US" sz="2400" dirty="0">
                <a:solidFill>
                  <a:srgbClr val="20B6BE"/>
                </a:solidFill>
                <a:effectLst/>
                <a:latin typeface="微软雅黑" panose="020B0503020204020204" pitchFamily="34" charset="-122"/>
                <a:ea typeface="微软雅黑" panose="020B0503020204020204" pitchFamily="34" charset="-122"/>
              </a:rPr>
              <a:t>与</a:t>
            </a:r>
            <a:r>
              <a:rPr lang="zh-CN" altLang="en-US" sz="2400" b="1" dirty="0">
                <a:solidFill>
                  <a:srgbClr val="20B6BE"/>
                </a:solidFill>
                <a:effectLst/>
                <a:latin typeface="微软雅黑" panose="020B0503020204020204" pitchFamily="34" charset="-122"/>
                <a:ea typeface="微软雅黑" panose="020B0503020204020204" pitchFamily="34" charset="-122"/>
              </a:rPr>
              <a:t>合作</a:t>
            </a:r>
            <a:r>
              <a:rPr lang="zh-CN" altLang="en-US" sz="2400" dirty="0">
                <a:solidFill>
                  <a:srgbClr val="20B6BE"/>
                </a:solidFill>
                <a:effectLst/>
                <a:latin typeface="微软雅黑" panose="020B0503020204020204" pitchFamily="34" charset="-122"/>
                <a:ea typeface="微软雅黑" panose="020B0503020204020204" pitchFamily="34" charset="-122"/>
              </a:rPr>
              <a:t>，达成教育</a:t>
            </a:r>
            <a:r>
              <a:rPr lang="zh-CN" altLang="en-US" sz="2400" b="1" dirty="0">
                <a:solidFill>
                  <a:srgbClr val="20B6BE"/>
                </a:solidFill>
                <a:effectLst/>
                <a:latin typeface="微软雅黑" panose="020B0503020204020204" pitchFamily="34" charset="-122"/>
                <a:ea typeface="微软雅黑" panose="020B0503020204020204" pitchFamily="34" charset="-122"/>
              </a:rPr>
              <a:t>共识</a:t>
            </a:r>
            <a:r>
              <a:rPr lang="zh-CN" altLang="en-US" sz="2400" dirty="0">
                <a:solidFill>
                  <a:srgbClr val="20B6BE"/>
                </a:solidFill>
                <a:effectLst>
                  <a:reflection blurRad="6350" stA="25000" endPos="66000" dist="63500" dir="5400000" sy="-100000" algn="bl" rotWithShape="0"/>
                </a:effectLst>
                <a:latin typeface="微软雅黑" panose="020B0503020204020204" pitchFamily="34" charset="-122"/>
                <a:ea typeface="微软雅黑" panose="020B0503020204020204" pitchFamily="34" charset="-122"/>
              </a:rPr>
              <a:t>。</a:t>
            </a:r>
          </a:p>
          <a:p>
            <a:endParaRPr lang="zh-CN" altLang="en-US" sz="2400" dirty="0">
              <a:solidFill>
                <a:srgbClr val="20B6BE"/>
              </a:solidFill>
              <a:effectLst>
                <a:outerShdw blurRad="50800" dist="38100" dir="5400000" algn="t" rotWithShape="0">
                  <a:prstClr val="black">
                    <a:alpha val="40000"/>
                  </a:prstClr>
                </a:outerShdw>
                <a:reflection blurRad="6350" stA="25000" endPos="66000" dist="63500" dir="5400000" sy="-100000" algn="bl" rotWithShape="0"/>
              </a:effectLst>
            </a:endParaRPr>
          </a:p>
        </p:txBody>
      </p:sp>
      <p:sp>
        <p:nvSpPr>
          <p:cNvPr id="99" name="矩形 98"/>
          <p:cNvSpPr/>
          <p:nvPr/>
        </p:nvSpPr>
        <p:spPr>
          <a:xfrm>
            <a:off x="7610561" y="689960"/>
            <a:ext cx="2665643" cy="418191"/>
          </a:xfrm>
          <a:prstGeom prst="rect">
            <a:avLst/>
          </a:prstGeom>
        </p:spPr>
        <p:txBody>
          <a:bodyPr wrap="square">
            <a:spAutoFit/>
          </a:bodyPr>
          <a:lstStyle/>
          <a:p>
            <a:pPr>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乳牙、恒牙 </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0" name="矩形 99"/>
          <p:cNvSpPr/>
          <p:nvPr/>
        </p:nvSpPr>
        <p:spPr>
          <a:xfrm>
            <a:off x="8087004" y="2124750"/>
            <a:ext cx="2665643" cy="418191"/>
          </a:xfrm>
          <a:prstGeom prst="rect">
            <a:avLst/>
          </a:prstGeom>
        </p:spPr>
        <p:txBody>
          <a:bodyPr wrap="square">
            <a:spAutoFit/>
          </a:bodyPr>
          <a:lstStyle/>
          <a:p>
            <a:pPr>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龋病常见 </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1" name="矩形 100"/>
          <p:cNvSpPr/>
          <p:nvPr/>
        </p:nvSpPr>
        <p:spPr>
          <a:xfrm>
            <a:off x="8098155" y="3819735"/>
            <a:ext cx="2665643" cy="418191"/>
          </a:xfrm>
          <a:prstGeom prst="rect">
            <a:avLst/>
          </a:prstGeom>
        </p:spPr>
        <p:txBody>
          <a:bodyPr wrap="square">
            <a:spAutoFit/>
          </a:bodyPr>
          <a:lstStyle/>
          <a:p>
            <a:pPr>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口腔卫生不重视</a:t>
            </a:r>
          </a:p>
        </p:txBody>
      </p:sp>
      <p:sp>
        <p:nvSpPr>
          <p:cNvPr id="102" name="矩形 101"/>
          <p:cNvSpPr/>
          <p:nvPr/>
        </p:nvSpPr>
        <p:spPr>
          <a:xfrm>
            <a:off x="6983032" y="5291697"/>
            <a:ext cx="2665643" cy="418191"/>
          </a:xfrm>
          <a:prstGeom prst="rect">
            <a:avLst/>
          </a:prstGeom>
        </p:spPr>
        <p:txBody>
          <a:bodyPr wrap="square">
            <a:spAutoFit/>
          </a:bodyPr>
          <a:lstStyle/>
          <a:p>
            <a:pPr>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牙外伤 </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12" name="图片 11">
            <a:extLst>
              <a:ext uri="{FF2B5EF4-FFF2-40B4-BE49-F238E27FC236}">
                <a16:creationId xmlns:a16="http://schemas.microsoft.com/office/drawing/2014/main" id="{CA9ACE78-4847-4694-9497-E7DE70B902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25579" y="3429000"/>
            <a:ext cx="4262564" cy="4262564"/>
          </a:xfrm>
          <a:prstGeom prst="rect">
            <a:avLst/>
          </a:prstGeom>
        </p:spPr>
      </p:pic>
      <p:grpSp>
        <p:nvGrpSpPr>
          <p:cNvPr id="84" name="组合 83">
            <a:extLst>
              <a:ext uri="{FF2B5EF4-FFF2-40B4-BE49-F238E27FC236}">
                <a16:creationId xmlns:a16="http://schemas.microsoft.com/office/drawing/2014/main" id="{8EEF04EE-C2F6-4DE2-A805-B5039E7D1418}"/>
              </a:ext>
            </a:extLst>
          </p:cNvPr>
          <p:cNvGrpSpPr/>
          <p:nvPr/>
        </p:nvGrpSpPr>
        <p:grpSpPr>
          <a:xfrm>
            <a:off x="10256861" y="533592"/>
            <a:ext cx="1284559" cy="1284558"/>
            <a:chOff x="2132930" y="1035327"/>
            <a:chExt cx="1307248" cy="1307248"/>
          </a:xfrm>
        </p:grpSpPr>
        <p:grpSp>
          <p:nvGrpSpPr>
            <p:cNvPr id="85" name="组合 84">
              <a:extLst>
                <a:ext uri="{FF2B5EF4-FFF2-40B4-BE49-F238E27FC236}">
                  <a16:creationId xmlns:a16="http://schemas.microsoft.com/office/drawing/2014/main" id="{3B65E734-8609-4C16-9850-597647392096}"/>
                </a:ext>
              </a:extLst>
            </p:cNvPr>
            <p:cNvGrpSpPr/>
            <p:nvPr/>
          </p:nvGrpSpPr>
          <p:grpSpPr>
            <a:xfrm rot="20755360">
              <a:off x="2132930" y="1035327"/>
              <a:ext cx="1307248" cy="1307248"/>
              <a:chOff x="5153025" y="4019551"/>
              <a:chExt cx="1866899" cy="1866899"/>
            </a:xfrm>
          </p:grpSpPr>
          <p:sp>
            <p:nvSpPr>
              <p:cNvPr id="87" name="椭圆 86">
                <a:extLst>
                  <a:ext uri="{FF2B5EF4-FFF2-40B4-BE49-F238E27FC236}">
                    <a16:creationId xmlns:a16="http://schemas.microsoft.com/office/drawing/2014/main" id="{E36FA2F7-0B9C-48F5-9643-023FC453E5FC}"/>
                  </a:ext>
                </a:extLst>
              </p:cNvPr>
              <p:cNvSpPr/>
              <p:nvPr/>
            </p:nvSpPr>
            <p:spPr>
              <a:xfrm>
                <a:off x="5566468" y="4396051"/>
                <a:ext cx="1047657" cy="1047657"/>
              </a:xfrm>
              <a:prstGeom prst="ellipse">
                <a:avLst/>
              </a:prstGeom>
              <a:solidFill>
                <a:srgbClr val="FFC000"/>
              </a:solidFill>
              <a:ln w="22225">
                <a:solidFill>
                  <a:srgbClr val="FFC000"/>
                </a:solidFill>
              </a:ln>
              <a:effectLst>
                <a:innerShdw blurRad="241300" dist="76200">
                  <a:srgbClr val="FFFF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8" name="组合 87">
                <a:extLst>
                  <a:ext uri="{FF2B5EF4-FFF2-40B4-BE49-F238E27FC236}">
                    <a16:creationId xmlns:a16="http://schemas.microsoft.com/office/drawing/2014/main" id="{97649710-D463-4804-A930-71AAB19CBEF0}"/>
                  </a:ext>
                </a:extLst>
              </p:cNvPr>
              <p:cNvGrpSpPr/>
              <p:nvPr/>
            </p:nvGrpSpPr>
            <p:grpSpPr>
              <a:xfrm>
                <a:off x="6050915" y="4019551"/>
                <a:ext cx="71120" cy="1866899"/>
                <a:chOff x="6072187" y="3914775"/>
                <a:chExt cx="0" cy="2143125"/>
              </a:xfrm>
            </p:grpSpPr>
            <p:cxnSp>
              <p:nvCxnSpPr>
                <p:cNvPr id="128" name="直接连接符 127">
                  <a:extLst>
                    <a:ext uri="{FF2B5EF4-FFF2-40B4-BE49-F238E27FC236}">
                      <a16:creationId xmlns:a16="http://schemas.microsoft.com/office/drawing/2014/main" id="{DFBA1131-CC9D-4B15-8F9C-99675C722D54}"/>
                    </a:ext>
                  </a:extLst>
                </p:cNvPr>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9" name="直接连接符 128">
                  <a:extLst>
                    <a:ext uri="{FF2B5EF4-FFF2-40B4-BE49-F238E27FC236}">
                      <a16:creationId xmlns:a16="http://schemas.microsoft.com/office/drawing/2014/main" id="{530B3288-F4A8-4BC4-84B8-39812A7B76CC}"/>
                    </a:ext>
                  </a:extLst>
                </p:cNvPr>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89" name="组合 88">
                <a:extLst>
                  <a:ext uri="{FF2B5EF4-FFF2-40B4-BE49-F238E27FC236}">
                    <a16:creationId xmlns:a16="http://schemas.microsoft.com/office/drawing/2014/main" id="{2D7FC974-FB48-49D1-9EBE-04D33410E4E4}"/>
                  </a:ext>
                </a:extLst>
              </p:cNvPr>
              <p:cNvGrpSpPr/>
              <p:nvPr/>
            </p:nvGrpSpPr>
            <p:grpSpPr>
              <a:xfrm rot="16200000">
                <a:off x="6050915" y="4019551"/>
                <a:ext cx="71120" cy="1866899"/>
                <a:chOff x="6072187" y="3914775"/>
                <a:chExt cx="0" cy="2143125"/>
              </a:xfrm>
            </p:grpSpPr>
            <p:cxnSp>
              <p:nvCxnSpPr>
                <p:cNvPr id="126" name="直接连接符 125">
                  <a:extLst>
                    <a:ext uri="{FF2B5EF4-FFF2-40B4-BE49-F238E27FC236}">
                      <a16:creationId xmlns:a16="http://schemas.microsoft.com/office/drawing/2014/main" id="{26A94743-A185-4723-9E0A-24DEDF70D3D6}"/>
                    </a:ext>
                  </a:extLst>
                </p:cNvPr>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7" name="直接连接符 126">
                  <a:extLst>
                    <a:ext uri="{FF2B5EF4-FFF2-40B4-BE49-F238E27FC236}">
                      <a16:creationId xmlns:a16="http://schemas.microsoft.com/office/drawing/2014/main" id="{F213E5B0-66F6-4A48-8486-979CFF0626EE}"/>
                    </a:ext>
                  </a:extLst>
                </p:cNvPr>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90" name="组合 89">
                <a:extLst>
                  <a:ext uri="{FF2B5EF4-FFF2-40B4-BE49-F238E27FC236}">
                    <a16:creationId xmlns:a16="http://schemas.microsoft.com/office/drawing/2014/main" id="{DD9578A0-8453-4DB3-925A-8E75645D86CC}"/>
                  </a:ext>
                </a:extLst>
              </p:cNvPr>
              <p:cNvGrpSpPr/>
              <p:nvPr/>
            </p:nvGrpSpPr>
            <p:grpSpPr>
              <a:xfrm rot="2700000">
                <a:off x="6050915" y="4019551"/>
                <a:ext cx="71120" cy="1866899"/>
                <a:chOff x="6072187" y="3914775"/>
                <a:chExt cx="0" cy="2143125"/>
              </a:xfrm>
            </p:grpSpPr>
            <p:cxnSp>
              <p:nvCxnSpPr>
                <p:cNvPr id="124" name="直接连接符 123">
                  <a:extLst>
                    <a:ext uri="{FF2B5EF4-FFF2-40B4-BE49-F238E27FC236}">
                      <a16:creationId xmlns:a16="http://schemas.microsoft.com/office/drawing/2014/main" id="{392EF35E-845C-475F-839D-392F95401A0B}"/>
                    </a:ext>
                  </a:extLst>
                </p:cNvPr>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5" name="直接连接符 124">
                  <a:extLst>
                    <a:ext uri="{FF2B5EF4-FFF2-40B4-BE49-F238E27FC236}">
                      <a16:creationId xmlns:a16="http://schemas.microsoft.com/office/drawing/2014/main" id="{8C9021AF-612A-44C7-946D-DFC0553F535A}"/>
                    </a:ext>
                  </a:extLst>
                </p:cNvPr>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91" name="组合 90">
                <a:extLst>
                  <a:ext uri="{FF2B5EF4-FFF2-40B4-BE49-F238E27FC236}">
                    <a16:creationId xmlns:a16="http://schemas.microsoft.com/office/drawing/2014/main" id="{27FD81AE-2A91-40EF-A553-F0479558510F}"/>
                  </a:ext>
                </a:extLst>
              </p:cNvPr>
              <p:cNvGrpSpPr/>
              <p:nvPr/>
            </p:nvGrpSpPr>
            <p:grpSpPr>
              <a:xfrm rot="18900000" flipH="1">
                <a:off x="6050915" y="4019551"/>
                <a:ext cx="71120" cy="1866899"/>
                <a:chOff x="6072187" y="3914775"/>
                <a:chExt cx="0" cy="2143125"/>
              </a:xfrm>
            </p:grpSpPr>
            <p:cxnSp>
              <p:nvCxnSpPr>
                <p:cNvPr id="92" name="直接连接符 91">
                  <a:extLst>
                    <a:ext uri="{FF2B5EF4-FFF2-40B4-BE49-F238E27FC236}">
                      <a16:creationId xmlns:a16="http://schemas.microsoft.com/office/drawing/2014/main" id="{7DCA657E-8079-4AC0-8B03-B737E444F0F8}"/>
                    </a:ext>
                  </a:extLst>
                </p:cNvPr>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3" name="直接连接符 122">
                  <a:extLst>
                    <a:ext uri="{FF2B5EF4-FFF2-40B4-BE49-F238E27FC236}">
                      <a16:creationId xmlns:a16="http://schemas.microsoft.com/office/drawing/2014/main" id="{78E80B63-FBD9-4541-88CA-DB3C831C3FF5}"/>
                    </a:ext>
                  </a:extLst>
                </p:cNvPr>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sp>
          <p:nvSpPr>
            <p:cNvPr id="86" name="弧形 85">
              <a:extLst>
                <a:ext uri="{FF2B5EF4-FFF2-40B4-BE49-F238E27FC236}">
                  <a16:creationId xmlns:a16="http://schemas.microsoft.com/office/drawing/2014/main" id="{284CF4FA-13A8-4F7A-8720-44E162D1F032}"/>
                </a:ext>
              </a:extLst>
            </p:cNvPr>
            <p:cNvSpPr/>
            <p:nvPr/>
          </p:nvSpPr>
          <p:spPr>
            <a:xfrm>
              <a:off x="2477044" y="1366932"/>
              <a:ext cx="594214" cy="594214"/>
            </a:xfrm>
            <a:prstGeom prst="arc">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Tree>
    <p:extLst>
      <p:ext uri="{BB962C8B-B14F-4D97-AF65-F5344CB8AC3E}">
        <p14:creationId xmlns:p14="http://schemas.microsoft.com/office/powerpoint/2010/main" val="3352068405"/>
      </p:ext>
    </p:extLst>
  </p:cSld>
  <p:clrMapOvr>
    <a:masterClrMapping/>
  </p:clrMapOvr>
  <mc:AlternateContent xmlns:mc="http://schemas.openxmlformats.org/markup-compatibility/2006" xmlns:p14="http://schemas.microsoft.com/office/powerpoint/2010/main">
    <mc:Choice Requires="p14">
      <p:transition spd="slow" p14:dur="2500" advTm="4000">
        <p:fade/>
      </p:transition>
    </mc:Choice>
    <mc:Fallback xmlns="">
      <p:transition spd="slow" advTm="4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additive="base">
                                            <p:cTn id="7" dur="1000" fill="hold"/>
                                            <p:tgtEl>
                                              <p:spTgt spid="83"/>
                                            </p:tgtEl>
                                            <p:attrNameLst>
                                              <p:attrName>ppt_x</p:attrName>
                                            </p:attrNameLst>
                                          </p:cBhvr>
                                          <p:tavLst>
                                            <p:tav tm="0">
                                              <p:val>
                                                <p:strVal val="0-#ppt_w/2"/>
                                              </p:val>
                                            </p:tav>
                                            <p:tav tm="100000">
                                              <p:val>
                                                <p:strVal val="#ppt_x"/>
                                              </p:val>
                                            </p:tav>
                                          </p:tavLst>
                                        </p:anim>
                                        <p:anim calcmode="lin" valueType="num">
                                          <p:cBhvr additive="base">
                                            <p:cTn id="8" dur="1000" fill="hold"/>
                                            <p:tgtEl>
                                              <p:spTgt spid="83"/>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100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par>
                                    <p:cTn id="14" presetID="53" presetClass="entr" presetSubtype="16" fill="hold" grpId="0" nodeType="withEffect">
                                      <p:stCondLst>
                                        <p:cond delay="175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par>
                                    <p:cTn id="19" presetID="8" presetClass="emph" presetSubtype="0" fill="hold" grpId="1" nodeType="withEffect">
                                      <p:stCondLst>
                                        <p:cond delay="1750"/>
                                      </p:stCondLst>
                                      <p:childTnLst>
                                        <p:animRot by="21600000">
                                          <p:cBhvr>
                                            <p:cTn id="20" dur="11500" fill="hold"/>
                                            <p:tgtEl>
                                              <p:spTgt spid="6"/>
                                            </p:tgtEl>
                                            <p:attrNameLst>
                                              <p:attrName>r</p:attrName>
                                            </p:attrNameLst>
                                          </p:cBhvr>
                                        </p:animRot>
                                      </p:childTnLst>
                                    </p:cTn>
                                  </p:par>
                                  <p:par>
                                    <p:cTn id="21" presetID="2" presetClass="entr" presetSubtype="8" fill="hold" grpId="0" nodeType="withEffect" p14:presetBounceEnd="50000">
                                      <p:stCondLst>
                                        <p:cond delay="1750"/>
                                      </p:stCondLst>
                                      <p:childTnLst>
                                        <p:set>
                                          <p:cBhvr>
                                            <p:cTn id="22" dur="1" fill="hold">
                                              <p:stCondLst>
                                                <p:cond delay="0"/>
                                              </p:stCondLst>
                                            </p:cTn>
                                            <p:tgtEl>
                                              <p:spTgt spid="2"/>
                                            </p:tgtEl>
                                            <p:attrNameLst>
                                              <p:attrName>style.visibility</p:attrName>
                                            </p:attrNameLst>
                                          </p:cBhvr>
                                          <p:to>
                                            <p:strVal val="visible"/>
                                          </p:to>
                                        </p:set>
                                        <p:anim calcmode="lin" valueType="num" p14:bounceEnd="50000">
                                          <p:cBhvr additive="base">
                                            <p:cTn id="23" dur="125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24" dur="1250" fill="hold"/>
                                            <p:tgtEl>
                                              <p:spTgt spid="2"/>
                                            </p:tgtEl>
                                            <p:attrNameLst>
                                              <p:attrName>ppt_y</p:attrName>
                                            </p:attrNameLst>
                                          </p:cBhvr>
                                          <p:tavLst>
                                            <p:tav tm="0">
                                              <p:val>
                                                <p:strVal val="#ppt_y"/>
                                              </p:val>
                                            </p:tav>
                                            <p:tav tm="100000">
                                              <p:val>
                                                <p:strVal val="#ppt_y"/>
                                              </p:val>
                                            </p:tav>
                                          </p:tavLst>
                                        </p:anim>
                                      </p:childTnLst>
                                    </p:cTn>
                                  </p:par>
                                  <p:par>
                                    <p:cTn id="25" presetID="22" presetClass="entr" presetSubtype="4" fill="hold" nodeType="withEffect">
                                      <p:stCondLst>
                                        <p:cond delay="3000"/>
                                      </p:stCondLst>
                                      <p:childTnLst>
                                        <p:set>
                                          <p:cBhvr>
                                            <p:cTn id="26" dur="1" fill="hold">
                                              <p:stCondLst>
                                                <p:cond delay="0"/>
                                              </p:stCondLst>
                                            </p:cTn>
                                            <p:tgtEl>
                                              <p:spTgt spid="81"/>
                                            </p:tgtEl>
                                            <p:attrNameLst>
                                              <p:attrName>style.visibility</p:attrName>
                                            </p:attrNameLst>
                                          </p:cBhvr>
                                          <p:to>
                                            <p:strVal val="visible"/>
                                          </p:to>
                                        </p:set>
                                        <p:animEffect transition="in" filter="wipe(down)">
                                          <p:cBhvr>
                                            <p:cTn id="27" dur="1000"/>
                                            <p:tgtEl>
                                              <p:spTgt spid="81"/>
                                            </p:tgtEl>
                                          </p:cBhvr>
                                        </p:animEffect>
                                      </p:childTnLst>
                                    </p:cTn>
                                  </p:par>
                                  <p:par>
                                    <p:cTn id="28" presetID="42" presetClass="entr" presetSubtype="0" fill="hold" nodeType="withEffect">
                                      <p:stCondLst>
                                        <p:cond delay="400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par>
                                    <p:cTn id="33" presetID="22" presetClass="entr" presetSubtype="2" fill="hold" nodeType="withEffect">
                                      <p:stCondLst>
                                        <p:cond delay="4750"/>
                                      </p:stCondLst>
                                      <p:childTnLst>
                                        <p:set>
                                          <p:cBhvr>
                                            <p:cTn id="34" dur="1" fill="hold">
                                              <p:stCondLst>
                                                <p:cond delay="0"/>
                                              </p:stCondLst>
                                            </p:cTn>
                                            <p:tgtEl>
                                              <p:spTgt spid="93"/>
                                            </p:tgtEl>
                                            <p:attrNameLst>
                                              <p:attrName>style.visibility</p:attrName>
                                            </p:attrNameLst>
                                          </p:cBhvr>
                                          <p:to>
                                            <p:strVal val="visible"/>
                                          </p:to>
                                        </p:set>
                                        <p:animEffect transition="in" filter="wipe(right)">
                                          <p:cBhvr>
                                            <p:cTn id="35" dur="1250"/>
                                            <p:tgtEl>
                                              <p:spTgt spid="93"/>
                                            </p:tgtEl>
                                          </p:cBhvr>
                                        </p:animEffect>
                                      </p:childTnLst>
                                    </p:cTn>
                                  </p:par>
                                  <p:par>
                                    <p:cTn id="36" presetID="22" presetClass="entr" presetSubtype="8" fill="hold" grpId="0" nodeType="withEffect">
                                      <p:stCondLst>
                                        <p:cond delay="6000"/>
                                      </p:stCondLst>
                                      <p:childTnLst>
                                        <p:set>
                                          <p:cBhvr>
                                            <p:cTn id="37" dur="1" fill="hold">
                                              <p:stCondLst>
                                                <p:cond delay="0"/>
                                              </p:stCondLst>
                                            </p:cTn>
                                            <p:tgtEl>
                                              <p:spTgt spid="82"/>
                                            </p:tgtEl>
                                            <p:attrNameLst>
                                              <p:attrName>style.visibility</p:attrName>
                                            </p:attrNameLst>
                                          </p:cBhvr>
                                          <p:to>
                                            <p:strVal val="visible"/>
                                          </p:to>
                                        </p:set>
                                        <p:animEffect transition="in" filter="wipe(left)">
                                          <p:cBhvr>
                                            <p:cTn id="38" dur="2000"/>
                                            <p:tgtEl>
                                              <p:spTgt spid="82"/>
                                            </p:tgtEl>
                                          </p:cBhvr>
                                        </p:animEffect>
                                      </p:childTnLst>
                                    </p:cTn>
                                  </p:par>
                                  <p:par>
                                    <p:cTn id="39" presetID="31" presetClass="entr" presetSubtype="0" fill="hold" grpId="0" nodeType="withEffect">
                                      <p:stCondLst>
                                        <p:cond delay="800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90"/>
                                              </p:val>
                                            </p:tav>
                                            <p:tav tm="100000">
                                              <p:val>
                                                <p:fltVal val="0"/>
                                              </p:val>
                                            </p:tav>
                                          </p:tavLst>
                                        </p:anim>
                                        <p:animEffect transition="in" filter="fade">
                                          <p:cBhvr>
                                            <p:cTn id="44" dur="750"/>
                                            <p:tgtEl>
                                              <p:spTgt spid="7"/>
                                            </p:tgtEl>
                                          </p:cBhvr>
                                        </p:animEffect>
                                      </p:childTnLst>
                                    </p:cTn>
                                  </p:par>
                                  <p:par>
                                    <p:cTn id="45" presetID="53" presetClass="entr" presetSubtype="16" fill="hold" nodeType="withEffect">
                                      <p:stCondLst>
                                        <p:cond delay="8750"/>
                                      </p:stCondLst>
                                      <p:childTnLst>
                                        <p:set>
                                          <p:cBhvr>
                                            <p:cTn id="46" dur="1" fill="hold">
                                              <p:stCondLst>
                                                <p:cond delay="0"/>
                                              </p:stCondLst>
                                            </p:cTn>
                                            <p:tgtEl>
                                              <p:spTgt spid="73"/>
                                            </p:tgtEl>
                                            <p:attrNameLst>
                                              <p:attrName>style.visibility</p:attrName>
                                            </p:attrNameLst>
                                          </p:cBhvr>
                                          <p:to>
                                            <p:strVal val="visible"/>
                                          </p:to>
                                        </p:set>
                                        <p:anim calcmode="lin" valueType="num">
                                          <p:cBhvr>
                                            <p:cTn id="47" dur="750" fill="hold"/>
                                            <p:tgtEl>
                                              <p:spTgt spid="73"/>
                                            </p:tgtEl>
                                            <p:attrNameLst>
                                              <p:attrName>ppt_w</p:attrName>
                                            </p:attrNameLst>
                                          </p:cBhvr>
                                          <p:tavLst>
                                            <p:tav tm="0">
                                              <p:val>
                                                <p:fltVal val="0"/>
                                              </p:val>
                                            </p:tav>
                                            <p:tav tm="100000">
                                              <p:val>
                                                <p:strVal val="#ppt_w"/>
                                              </p:val>
                                            </p:tav>
                                          </p:tavLst>
                                        </p:anim>
                                        <p:anim calcmode="lin" valueType="num">
                                          <p:cBhvr>
                                            <p:cTn id="48" dur="750" fill="hold"/>
                                            <p:tgtEl>
                                              <p:spTgt spid="73"/>
                                            </p:tgtEl>
                                            <p:attrNameLst>
                                              <p:attrName>ppt_h</p:attrName>
                                            </p:attrNameLst>
                                          </p:cBhvr>
                                          <p:tavLst>
                                            <p:tav tm="0">
                                              <p:val>
                                                <p:fltVal val="0"/>
                                              </p:val>
                                            </p:tav>
                                            <p:tav tm="100000">
                                              <p:val>
                                                <p:strVal val="#ppt_h"/>
                                              </p:val>
                                            </p:tav>
                                          </p:tavLst>
                                        </p:anim>
                                        <p:animEffect transition="in" filter="fade">
                                          <p:cBhvr>
                                            <p:cTn id="49" dur="750"/>
                                            <p:tgtEl>
                                              <p:spTgt spid="73"/>
                                            </p:tgtEl>
                                          </p:cBhvr>
                                        </p:animEffect>
                                      </p:childTnLst>
                                    </p:cTn>
                                  </p:par>
                                  <p:par>
                                    <p:cTn id="50" presetID="53" presetClass="entr" presetSubtype="16" fill="hold" nodeType="withEffect">
                                      <p:stCondLst>
                                        <p:cond delay="9250"/>
                                      </p:stCondLst>
                                      <p:childTnLst>
                                        <p:set>
                                          <p:cBhvr>
                                            <p:cTn id="51" dur="1" fill="hold">
                                              <p:stCondLst>
                                                <p:cond delay="0"/>
                                              </p:stCondLst>
                                            </p:cTn>
                                            <p:tgtEl>
                                              <p:spTgt spid="77"/>
                                            </p:tgtEl>
                                            <p:attrNameLst>
                                              <p:attrName>style.visibility</p:attrName>
                                            </p:attrNameLst>
                                          </p:cBhvr>
                                          <p:to>
                                            <p:strVal val="visible"/>
                                          </p:to>
                                        </p:set>
                                        <p:anim calcmode="lin" valueType="num">
                                          <p:cBhvr>
                                            <p:cTn id="52" dur="750" fill="hold"/>
                                            <p:tgtEl>
                                              <p:spTgt spid="77"/>
                                            </p:tgtEl>
                                            <p:attrNameLst>
                                              <p:attrName>ppt_w</p:attrName>
                                            </p:attrNameLst>
                                          </p:cBhvr>
                                          <p:tavLst>
                                            <p:tav tm="0">
                                              <p:val>
                                                <p:fltVal val="0"/>
                                              </p:val>
                                            </p:tav>
                                            <p:tav tm="100000">
                                              <p:val>
                                                <p:strVal val="#ppt_w"/>
                                              </p:val>
                                            </p:tav>
                                          </p:tavLst>
                                        </p:anim>
                                        <p:anim calcmode="lin" valueType="num">
                                          <p:cBhvr>
                                            <p:cTn id="53" dur="750" fill="hold"/>
                                            <p:tgtEl>
                                              <p:spTgt spid="77"/>
                                            </p:tgtEl>
                                            <p:attrNameLst>
                                              <p:attrName>ppt_h</p:attrName>
                                            </p:attrNameLst>
                                          </p:cBhvr>
                                          <p:tavLst>
                                            <p:tav tm="0">
                                              <p:val>
                                                <p:fltVal val="0"/>
                                              </p:val>
                                            </p:tav>
                                            <p:tav tm="100000">
                                              <p:val>
                                                <p:strVal val="#ppt_h"/>
                                              </p:val>
                                            </p:tav>
                                          </p:tavLst>
                                        </p:anim>
                                        <p:animEffect transition="in" filter="fade">
                                          <p:cBhvr>
                                            <p:cTn id="54" dur="750"/>
                                            <p:tgtEl>
                                              <p:spTgt spid="77"/>
                                            </p:tgtEl>
                                          </p:cBhvr>
                                        </p:animEffect>
                                      </p:childTnLst>
                                    </p:cTn>
                                  </p:par>
                                  <p:par>
                                    <p:cTn id="55" presetID="53" presetClass="entr" presetSubtype="16" fill="hold" nodeType="withEffect">
                                      <p:stCondLst>
                                        <p:cond delay="9750"/>
                                      </p:stCondLst>
                                      <p:childTnLst>
                                        <p:set>
                                          <p:cBhvr>
                                            <p:cTn id="56" dur="1" fill="hold">
                                              <p:stCondLst>
                                                <p:cond delay="0"/>
                                              </p:stCondLst>
                                            </p:cTn>
                                            <p:tgtEl>
                                              <p:spTgt spid="78"/>
                                            </p:tgtEl>
                                            <p:attrNameLst>
                                              <p:attrName>style.visibility</p:attrName>
                                            </p:attrNameLst>
                                          </p:cBhvr>
                                          <p:to>
                                            <p:strVal val="visible"/>
                                          </p:to>
                                        </p:set>
                                        <p:anim calcmode="lin" valueType="num">
                                          <p:cBhvr>
                                            <p:cTn id="57" dur="750" fill="hold"/>
                                            <p:tgtEl>
                                              <p:spTgt spid="78"/>
                                            </p:tgtEl>
                                            <p:attrNameLst>
                                              <p:attrName>ppt_w</p:attrName>
                                            </p:attrNameLst>
                                          </p:cBhvr>
                                          <p:tavLst>
                                            <p:tav tm="0">
                                              <p:val>
                                                <p:fltVal val="0"/>
                                              </p:val>
                                            </p:tav>
                                            <p:tav tm="100000">
                                              <p:val>
                                                <p:strVal val="#ppt_w"/>
                                              </p:val>
                                            </p:tav>
                                          </p:tavLst>
                                        </p:anim>
                                        <p:anim calcmode="lin" valueType="num">
                                          <p:cBhvr>
                                            <p:cTn id="58" dur="750" fill="hold"/>
                                            <p:tgtEl>
                                              <p:spTgt spid="78"/>
                                            </p:tgtEl>
                                            <p:attrNameLst>
                                              <p:attrName>ppt_h</p:attrName>
                                            </p:attrNameLst>
                                          </p:cBhvr>
                                          <p:tavLst>
                                            <p:tav tm="0">
                                              <p:val>
                                                <p:fltVal val="0"/>
                                              </p:val>
                                            </p:tav>
                                            <p:tav tm="100000">
                                              <p:val>
                                                <p:strVal val="#ppt_h"/>
                                              </p:val>
                                            </p:tav>
                                          </p:tavLst>
                                        </p:anim>
                                        <p:animEffect transition="in" filter="fade">
                                          <p:cBhvr>
                                            <p:cTn id="59" dur="750"/>
                                            <p:tgtEl>
                                              <p:spTgt spid="78"/>
                                            </p:tgtEl>
                                          </p:cBhvr>
                                        </p:animEffect>
                                      </p:childTnLst>
                                    </p:cTn>
                                  </p:par>
                                  <p:par>
                                    <p:cTn id="60" presetID="53" presetClass="entr" presetSubtype="16" fill="hold" nodeType="withEffect">
                                      <p:stCondLst>
                                        <p:cond delay="10250"/>
                                      </p:stCondLst>
                                      <p:childTnLst>
                                        <p:set>
                                          <p:cBhvr>
                                            <p:cTn id="61" dur="1" fill="hold">
                                              <p:stCondLst>
                                                <p:cond delay="0"/>
                                              </p:stCondLst>
                                            </p:cTn>
                                            <p:tgtEl>
                                              <p:spTgt spid="76"/>
                                            </p:tgtEl>
                                            <p:attrNameLst>
                                              <p:attrName>style.visibility</p:attrName>
                                            </p:attrNameLst>
                                          </p:cBhvr>
                                          <p:to>
                                            <p:strVal val="visible"/>
                                          </p:to>
                                        </p:set>
                                        <p:anim calcmode="lin" valueType="num">
                                          <p:cBhvr>
                                            <p:cTn id="62" dur="750" fill="hold"/>
                                            <p:tgtEl>
                                              <p:spTgt spid="76"/>
                                            </p:tgtEl>
                                            <p:attrNameLst>
                                              <p:attrName>ppt_w</p:attrName>
                                            </p:attrNameLst>
                                          </p:cBhvr>
                                          <p:tavLst>
                                            <p:tav tm="0">
                                              <p:val>
                                                <p:fltVal val="0"/>
                                              </p:val>
                                            </p:tav>
                                            <p:tav tm="100000">
                                              <p:val>
                                                <p:strVal val="#ppt_w"/>
                                              </p:val>
                                            </p:tav>
                                          </p:tavLst>
                                        </p:anim>
                                        <p:anim calcmode="lin" valueType="num">
                                          <p:cBhvr>
                                            <p:cTn id="63" dur="750" fill="hold"/>
                                            <p:tgtEl>
                                              <p:spTgt spid="76"/>
                                            </p:tgtEl>
                                            <p:attrNameLst>
                                              <p:attrName>ppt_h</p:attrName>
                                            </p:attrNameLst>
                                          </p:cBhvr>
                                          <p:tavLst>
                                            <p:tav tm="0">
                                              <p:val>
                                                <p:fltVal val="0"/>
                                              </p:val>
                                            </p:tav>
                                            <p:tav tm="100000">
                                              <p:val>
                                                <p:strVal val="#ppt_h"/>
                                              </p:val>
                                            </p:tav>
                                          </p:tavLst>
                                        </p:anim>
                                        <p:animEffect transition="in" filter="fade">
                                          <p:cBhvr>
                                            <p:cTn id="64" dur="750"/>
                                            <p:tgtEl>
                                              <p:spTgt spid="76"/>
                                            </p:tgtEl>
                                          </p:cBhvr>
                                        </p:animEffect>
                                      </p:childTnLst>
                                    </p:cTn>
                                  </p:par>
                                  <p:par>
                                    <p:cTn id="65" presetID="2" presetClass="entr" presetSubtype="2" fill="hold" grpId="0" nodeType="withEffect" p14:presetBounceEnd="46000">
                                      <p:stCondLst>
                                        <p:cond delay="11000"/>
                                      </p:stCondLst>
                                      <p:childTnLst>
                                        <p:set>
                                          <p:cBhvr>
                                            <p:cTn id="66" dur="1" fill="hold">
                                              <p:stCondLst>
                                                <p:cond delay="0"/>
                                              </p:stCondLst>
                                            </p:cTn>
                                            <p:tgtEl>
                                              <p:spTgt spid="99"/>
                                            </p:tgtEl>
                                            <p:attrNameLst>
                                              <p:attrName>style.visibility</p:attrName>
                                            </p:attrNameLst>
                                          </p:cBhvr>
                                          <p:to>
                                            <p:strVal val="visible"/>
                                          </p:to>
                                        </p:set>
                                        <p:anim calcmode="lin" valueType="num" p14:bounceEnd="46000">
                                          <p:cBhvr additive="base">
                                            <p:cTn id="67" dur="750" fill="hold"/>
                                            <p:tgtEl>
                                              <p:spTgt spid="99"/>
                                            </p:tgtEl>
                                            <p:attrNameLst>
                                              <p:attrName>ppt_x</p:attrName>
                                            </p:attrNameLst>
                                          </p:cBhvr>
                                          <p:tavLst>
                                            <p:tav tm="0">
                                              <p:val>
                                                <p:strVal val="1+#ppt_w/2"/>
                                              </p:val>
                                            </p:tav>
                                            <p:tav tm="100000">
                                              <p:val>
                                                <p:strVal val="#ppt_x"/>
                                              </p:val>
                                            </p:tav>
                                          </p:tavLst>
                                        </p:anim>
                                        <p:anim calcmode="lin" valueType="num" p14:bounceEnd="46000">
                                          <p:cBhvr additive="base">
                                            <p:cTn id="68" dur="750" fill="hold"/>
                                            <p:tgtEl>
                                              <p:spTgt spid="99"/>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14:presetBounceEnd="46000">
                                      <p:stCondLst>
                                        <p:cond delay="11500"/>
                                      </p:stCondLst>
                                      <p:childTnLst>
                                        <p:set>
                                          <p:cBhvr>
                                            <p:cTn id="70" dur="1" fill="hold">
                                              <p:stCondLst>
                                                <p:cond delay="0"/>
                                              </p:stCondLst>
                                            </p:cTn>
                                            <p:tgtEl>
                                              <p:spTgt spid="100"/>
                                            </p:tgtEl>
                                            <p:attrNameLst>
                                              <p:attrName>style.visibility</p:attrName>
                                            </p:attrNameLst>
                                          </p:cBhvr>
                                          <p:to>
                                            <p:strVal val="visible"/>
                                          </p:to>
                                        </p:set>
                                        <p:anim calcmode="lin" valueType="num" p14:bounceEnd="46000">
                                          <p:cBhvr additive="base">
                                            <p:cTn id="71" dur="750" fill="hold"/>
                                            <p:tgtEl>
                                              <p:spTgt spid="100"/>
                                            </p:tgtEl>
                                            <p:attrNameLst>
                                              <p:attrName>ppt_x</p:attrName>
                                            </p:attrNameLst>
                                          </p:cBhvr>
                                          <p:tavLst>
                                            <p:tav tm="0">
                                              <p:val>
                                                <p:strVal val="1+#ppt_w/2"/>
                                              </p:val>
                                            </p:tav>
                                            <p:tav tm="100000">
                                              <p:val>
                                                <p:strVal val="#ppt_x"/>
                                              </p:val>
                                            </p:tav>
                                          </p:tavLst>
                                        </p:anim>
                                        <p:anim calcmode="lin" valueType="num" p14:bounceEnd="46000">
                                          <p:cBhvr additive="base">
                                            <p:cTn id="72" dur="750" fill="hold"/>
                                            <p:tgtEl>
                                              <p:spTgt spid="100"/>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14:presetBounceEnd="46000">
                                      <p:stCondLst>
                                        <p:cond delay="12000"/>
                                      </p:stCondLst>
                                      <p:childTnLst>
                                        <p:set>
                                          <p:cBhvr>
                                            <p:cTn id="74" dur="1" fill="hold">
                                              <p:stCondLst>
                                                <p:cond delay="0"/>
                                              </p:stCondLst>
                                            </p:cTn>
                                            <p:tgtEl>
                                              <p:spTgt spid="101"/>
                                            </p:tgtEl>
                                            <p:attrNameLst>
                                              <p:attrName>style.visibility</p:attrName>
                                            </p:attrNameLst>
                                          </p:cBhvr>
                                          <p:to>
                                            <p:strVal val="visible"/>
                                          </p:to>
                                        </p:set>
                                        <p:anim calcmode="lin" valueType="num" p14:bounceEnd="46000">
                                          <p:cBhvr additive="base">
                                            <p:cTn id="75" dur="750" fill="hold"/>
                                            <p:tgtEl>
                                              <p:spTgt spid="101"/>
                                            </p:tgtEl>
                                            <p:attrNameLst>
                                              <p:attrName>ppt_x</p:attrName>
                                            </p:attrNameLst>
                                          </p:cBhvr>
                                          <p:tavLst>
                                            <p:tav tm="0">
                                              <p:val>
                                                <p:strVal val="1+#ppt_w/2"/>
                                              </p:val>
                                            </p:tav>
                                            <p:tav tm="100000">
                                              <p:val>
                                                <p:strVal val="#ppt_x"/>
                                              </p:val>
                                            </p:tav>
                                          </p:tavLst>
                                        </p:anim>
                                        <p:anim calcmode="lin" valueType="num" p14:bounceEnd="46000">
                                          <p:cBhvr additive="base">
                                            <p:cTn id="76" dur="750" fill="hold"/>
                                            <p:tgtEl>
                                              <p:spTgt spid="10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14:presetBounceEnd="46000">
                                      <p:stCondLst>
                                        <p:cond delay="12500"/>
                                      </p:stCondLst>
                                      <p:childTnLst>
                                        <p:set>
                                          <p:cBhvr>
                                            <p:cTn id="78" dur="1" fill="hold">
                                              <p:stCondLst>
                                                <p:cond delay="0"/>
                                              </p:stCondLst>
                                            </p:cTn>
                                            <p:tgtEl>
                                              <p:spTgt spid="102"/>
                                            </p:tgtEl>
                                            <p:attrNameLst>
                                              <p:attrName>style.visibility</p:attrName>
                                            </p:attrNameLst>
                                          </p:cBhvr>
                                          <p:to>
                                            <p:strVal val="visible"/>
                                          </p:to>
                                        </p:set>
                                        <p:anim calcmode="lin" valueType="num" p14:bounceEnd="46000">
                                          <p:cBhvr additive="base">
                                            <p:cTn id="79" dur="750" fill="hold"/>
                                            <p:tgtEl>
                                              <p:spTgt spid="102"/>
                                            </p:tgtEl>
                                            <p:attrNameLst>
                                              <p:attrName>ppt_x</p:attrName>
                                            </p:attrNameLst>
                                          </p:cBhvr>
                                          <p:tavLst>
                                            <p:tav tm="0">
                                              <p:val>
                                                <p:strVal val="1+#ppt_w/2"/>
                                              </p:val>
                                            </p:tav>
                                            <p:tav tm="100000">
                                              <p:val>
                                                <p:strVal val="#ppt_x"/>
                                              </p:val>
                                            </p:tav>
                                          </p:tavLst>
                                        </p:anim>
                                        <p:anim calcmode="lin" valueType="num" p14:bounceEnd="46000">
                                          <p:cBhvr additive="base">
                                            <p:cTn id="80" dur="750" fill="hold"/>
                                            <p:tgtEl>
                                              <p:spTgt spid="102"/>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12"/>
                                            </p:tgtEl>
                                            <p:attrNameLst>
                                              <p:attrName>style.visibility</p:attrName>
                                            </p:attrNameLst>
                                          </p:cBhvr>
                                          <p:to>
                                            <p:strVal val="visible"/>
                                          </p:to>
                                        </p:set>
                                        <p:anim calcmode="lin" valueType="num">
                                          <p:cBhvr additive="base">
                                            <p:cTn id="85" dur="500" fill="hold"/>
                                            <p:tgtEl>
                                              <p:spTgt spid="12"/>
                                            </p:tgtEl>
                                            <p:attrNameLst>
                                              <p:attrName>ppt_x</p:attrName>
                                            </p:attrNameLst>
                                          </p:cBhvr>
                                          <p:tavLst>
                                            <p:tav tm="0">
                                              <p:val>
                                                <p:strVal val="#ppt_x"/>
                                              </p:val>
                                            </p:tav>
                                            <p:tav tm="100000">
                                              <p:val>
                                                <p:strVal val="#ppt_x"/>
                                              </p:val>
                                            </p:tav>
                                          </p:tavLst>
                                        </p:anim>
                                        <p:anim calcmode="lin" valueType="num">
                                          <p:cBhvr additive="base">
                                            <p:cTn id="86" dur="500" fill="hold"/>
                                            <p:tgtEl>
                                              <p:spTgt spid="12"/>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14:presetBounceEnd="44000">
                                      <p:stCondLst>
                                        <p:cond delay="0"/>
                                      </p:stCondLst>
                                      <p:childTnLst>
                                        <p:set>
                                          <p:cBhvr>
                                            <p:cTn id="88" dur="1" fill="hold">
                                              <p:stCondLst>
                                                <p:cond delay="0"/>
                                              </p:stCondLst>
                                            </p:cTn>
                                            <p:tgtEl>
                                              <p:spTgt spid="84"/>
                                            </p:tgtEl>
                                            <p:attrNameLst>
                                              <p:attrName>style.visibility</p:attrName>
                                            </p:attrNameLst>
                                          </p:cBhvr>
                                          <p:to>
                                            <p:strVal val="visible"/>
                                          </p:to>
                                        </p:set>
                                        <p:anim calcmode="lin" valueType="num" p14:bounceEnd="44000">
                                          <p:cBhvr additive="base">
                                            <p:cTn id="89" dur="1500" fill="hold"/>
                                            <p:tgtEl>
                                              <p:spTgt spid="84"/>
                                            </p:tgtEl>
                                            <p:attrNameLst>
                                              <p:attrName>ppt_x</p:attrName>
                                            </p:attrNameLst>
                                          </p:cBhvr>
                                          <p:tavLst>
                                            <p:tav tm="0">
                                              <p:val>
                                                <p:strVal val="#ppt_x"/>
                                              </p:val>
                                            </p:tav>
                                            <p:tav tm="100000">
                                              <p:val>
                                                <p:strVal val="#ppt_x"/>
                                              </p:val>
                                            </p:tav>
                                          </p:tavLst>
                                        </p:anim>
                                        <p:anim calcmode="lin" valueType="num" p14:bounceEnd="44000">
                                          <p:cBhvr additive="base">
                                            <p:cTn id="90" dur="1500" fill="hold"/>
                                            <p:tgtEl>
                                              <p:spTgt spid="84"/>
                                            </p:tgtEl>
                                            <p:attrNameLst>
                                              <p:attrName>ppt_y</p:attrName>
                                            </p:attrNameLst>
                                          </p:cBhvr>
                                          <p:tavLst>
                                            <p:tav tm="0">
                                              <p:val>
                                                <p:strVal val="1+#ppt_h/2"/>
                                              </p:val>
                                            </p:tav>
                                            <p:tav tm="100000">
                                              <p:val>
                                                <p:strVal val="#ppt_y"/>
                                              </p:val>
                                            </p:tav>
                                          </p:tavLst>
                                        </p:anim>
                                      </p:childTnLst>
                                    </p:cTn>
                                  </p:par>
                                  <p:par>
                                    <p:cTn id="91" presetID="8" presetClass="emph" presetSubtype="0" fill="hold" nodeType="withEffect">
                                      <p:stCondLst>
                                        <p:cond delay="1500"/>
                                      </p:stCondLst>
                                      <p:childTnLst>
                                        <p:animRot by="21600000">
                                          <p:cBhvr>
                                            <p:cTn id="92" dur="14750" fill="hold"/>
                                            <p:tgtEl>
                                              <p:spTgt spid="8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6" grpId="0" animBg="1"/>
          <p:bldP spid="6" grpId="1" animBg="1"/>
          <p:bldP spid="7" grpId="0" animBg="1"/>
          <p:bldP spid="2" grpId="0"/>
          <p:bldP spid="82" grpId="0"/>
          <p:bldP spid="99" grpId="0"/>
          <p:bldP spid="100" grpId="0"/>
          <p:bldP spid="101" grpId="0"/>
          <p:bldP spid="10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additive="base">
                                            <p:cTn id="7" dur="1000" fill="hold"/>
                                            <p:tgtEl>
                                              <p:spTgt spid="83"/>
                                            </p:tgtEl>
                                            <p:attrNameLst>
                                              <p:attrName>ppt_x</p:attrName>
                                            </p:attrNameLst>
                                          </p:cBhvr>
                                          <p:tavLst>
                                            <p:tav tm="0">
                                              <p:val>
                                                <p:strVal val="0-#ppt_w/2"/>
                                              </p:val>
                                            </p:tav>
                                            <p:tav tm="100000">
                                              <p:val>
                                                <p:strVal val="#ppt_x"/>
                                              </p:val>
                                            </p:tav>
                                          </p:tavLst>
                                        </p:anim>
                                        <p:anim calcmode="lin" valueType="num">
                                          <p:cBhvr additive="base">
                                            <p:cTn id="8" dur="1000" fill="hold"/>
                                            <p:tgtEl>
                                              <p:spTgt spid="83"/>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100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par>
                                    <p:cTn id="14" presetID="53" presetClass="entr" presetSubtype="16" fill="hold" grpId="0" nodeType="withEffect">
                                      <p:stCondLst>
                                        <p:cond delay="175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par>
                                    <p:cTn id="19" presetID="8" presetClass="emph" presetSubtype="0" fill="hold" grpId="1" nodeType="withEffect">
                                      <p:stCondLst>
                                        <p:cond delay="1750"/>
                                      </p:stCondLst>
                                      <p:childTnLst>
                                        <p:animRot by="21600000">
                                          <p:cBhvr>
                                            <p:cTn id="20" dur="11500" fill="hold"/>
                                            <p:tgtEl>
                                              <p:spTgt spid="6"/>
                                            </p:tgtEl>
                                            <p:attrNameLst>
                                              <p:attrName>r</p:attrName>
                                            </p:attrNameLst>
                                          </p:cBhvr>
                                        </p:animRot>
                                      </p:childTnLst>
                                    </p:cTn>
                                  </p:par>
                                  <p:par>
                                    <p:cTn id="21" presetID="2" presetClass="entr" presetSubtype="8" fill="hold" grpId="0" nodeType="withEffect">
                                      <p:stCondLst>
                                        <p:cond delay="175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1250" fill="hold"/>
                                            <p:tgtEl>
                                              <p:spTgt spid="2"/>
                                            </p:tgtEl>
                                            <p:attrNameLst>
                                              <p:attrName>ppt_x</p:attrName>
                                            </p:attrNameLst>
                                          </p:cBhvr>
                                          <p:tavLst>
                                            <p:tav tm="0">
                                              <p:val>
                                                <p:strVal val="0-#ppt_w/2"/>
                                              </p:val>
                                            </p:tav>
                                            <p:tav tm="100000">
                                              <p:val>
                                                <p:strVal val="#ppt_x"/>
                                              </p:val>
                                            </p:tav>
                                          </p:tavLst>
                                        </p:anim>
                                        <p:anim calcmode="lin" valueType="num">
                                          <p:cBhvr additive="base">
                                            <p:cTn id="24" dur="1250" fill="hold"/>
                                            <p:tgtEl>
                                              <p:spTgt spid="2"/>
                                            </p:tgtEl>
                                            <p:attrNameLst>
                                              <p:attrName>ppt_y</p:attrName>
                                            </p:attrNameLst>
                                          </p:cBhvr>
                                          <p:tavLst>
                                            <p:tav tm="0">
                                              <p:val>
                                                <p:strVal val="#ppt_y"/>
                                              </p:val>
                                            </p:tav>
                                            <p:tav tm="100000">
                                              <p:val>
                                                <p:strVal val="#ppt_y"/>
                                              </p:val>
                                            </p:tav>
                                          </p:tavLst>
                                        </p:anim>
                                      </p:childTnLst>
                                    </p:cTn>
                                  </p:par>
                                  <p:par>
                                    <p:cTn id="25" presetID="22" presetClass="entr" presetSubtype="4" fill="hold" nodeType="withEffect">
                                      <p:stCondLst>
                                        <p:cond delay="3000"/>
                                      </p:stCondLst>
                                      <p:childTnLst>
                                        <p:set>
                                          <p:cBhvr>
                                            <p:cTn id="26" dur="1" fill="hold">
                                              <p:stCondLst>
                                                <p:cond delay="0"/>
                                              </p:stCondLst>
                                            </p:cTn>
                                            <p:tgtEl>
                                              <p:spTgt spid="81"/>
                                            </p:tgtEl>
                                            <p:attrNameLst>
                                              <p:attrName>style.visibility</p:attrName>
                                            </p:attrNameLst>
                                          </p:cBhvr>
                                          <p:to>
                                            <p:strVal val="visible"/>
                                          </p:to>
                                        </p:set>
                                        <p:animEffect transition="in" filter="wipe(down)">
                                          <p:cBhvr>
                                            <p:cTn id="27" dur="1000"/>
                                            <p:tgtEl>
                                              <p:spTgt spid="81"/>
                                            </p:tgtEl>
                                          </p:cBhvr>
                                        </p:animEffect>
                                      </p:childTnLst>
                                    </p:cTn>
                                  </p:par>
                                  <p:par>
                                    <p:cTn id="28" presetID="42" presetClass="entr" presetSubtype="0" fill="hold" nodeType="withEffect">
                                      <p:stCondLst>
                                        <p:cond delay="400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par>
                                    <p:cTn id="33" presetID="22" presetClass="entr" presetSubtype="2" fill="hold" nodeType="withEffect">
                                      <p:stCondLst>
                                        <p:cond delay="4750"/>
                                      </p:stCondLst>
                                      <p:childTnLst>
                                        <p:set>
                                          <p:cBhvr>
                                            <p:cTn id="34" dur="1" fill="hold">
                                              <p:stCondLst>
                                                <p:cond delay="0"/>
                                              </p:stCondLst>
                                            </p:cTn>
                                            <p:tgtEl>
                                              <p:spTgt spid="93"/>
                                            </p:tgtEl>
                                            <p:attrNameLst>
                                              <p:attrName>style.visibility</p:attrName>
                                            </p:attrNameLst>
                                          </p:cBhvr>
                                          <p:to>
                                            <p:strVal val="visible"/>
                                          </p:to>
                                        </p:set>
                                        <p:animEffect transition="in" filter="wipe(right)">
                                          <p:cBhvr>
                                            <p:cTn id="35" dur="1250"/>
                                            <p:tgtEl>
                                              <p:spTgt spid="93"/>
                                            </p:tgtEl>
                                          </p:cBhvr>
                                        </p:animEffect>
                                      </p:childTnLst>
                                    </p:cTn>
                                  </p:par>
                                  <p:par>
                                    <p:cTn id="36" presetID="22" presetClass="entr" presetSubtype="8" fill="hold" grpId="0" nodeType="withEffect">
                                      <p:stCondLst>
                                        <p:cond delay="6000"/>
                                      </p:stCondLst>
                                      <p:childTnLst>
                                        <p:set>
                                          <p:cBhvr>
                                            <p:cTn id="37" dur="1" fill="hold">
                                              <p:stCondLst>
                                                <p:cond delay="0"/>
                                              </p:stCondLst>
                                            </p:cTn>
                                            <p:tgtEl>
                                              <p:spTgt spid="82"/>
                                            </p:tgtEl>
                                            <p:attrNameLst>
                                              <p:attrName>style.visibility</p:attrName>
                                            </p:attrNameLst>
                                          </p:cBhvr>
                                          <p:to>
                                            <p:strVal val="visible"/>
                                          </p:to>
                                        </p:set>
                                        <p:animEffect transition="in" filter="wipe(left)">
                                          <p:cBhvr>
                                            <p:cTn id="38" dur="2000"/>
                                            <p:tgtEl>
                                              <p:spTgt spid="82"/>
                                            </p:tgtEl>
                                          </p:cBhvr>
                                        </p:animEffect>
                                      </p:childTnLst>
                                    </p:cTn>
                                  </p:par>
                                  <p:par>
                                    <p:cTn id="39" presetID="31" presetClass="entr" presetSubtype="0" fill="hold" grpId="0" nodeType="withEffect">
                                      <p:stCondLst>
                                        <p:cond delay="800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90"/>
                                              </p:val>
                                            </p:tav>
                                            <p:tav tm="100000">
                                              <p:val>
                                                <p:fltVal val="0"/>
                                              </p:val>
                                            </p:tav>
                                          </p:tavLst>
                                        </p:anim>
                                        <p:animEffect transition="in" filter="fade">
                                          <p:cBhvr>
                                            <p:cTn id="44" dur="750"/>
                                            <p:tgtEl>
                                              <p:spTgt spid="7"/>
                                            </p:tgtEl>
                                          </p:cBhvr>
                                        </p:animEffect>
                                      </p:childTnLst>
                                    </p:cTn>
                                  </p:par>
                                  <p:par>
                                    <p:cTn id="45" presetID="53" presetClass="entr" presetSubtype="16" fill="hold" nodeType="withEffect">
                                      <p:stCondLst>
                                        <p:cond delay="8750"/>
                                      </p:stCondLst>
                                      <p:childTnLst>
                                        <p:set>
                                          <p:cBhvr>
                                            <p:cTn id="46" dur="1" fill="hold">
                                              <p:stCondLst>
                                                <p:cond delay="0"/>
                                              </p:stCondLst>
                                            </p:cTn>
                                            <p:tgtEl>
                                              <p:spTgt spid="73"/>
                                            </p:tgtEl>
                                            <p:attrNameLst>
                                              <p:attrName>style.visibility</p:attrName>
                                            </p:attrNameLst>
                                          </p:cBhvr>
                                          <p:to>
                                            <p:strVal val="visible"/>
                                          </p:to>
                                        </p:set>
                                        <p:anim calcmode="lin" valueType="num">
                                          <p:cBhvr>
                                            <p:cTn id="47" dur="750" fill="hold"/>
                                            <p:tgtEl>
                                              <p:spTgt spid="73"/>
                                            </p:tgtEl>
                                            <p:attrNameLst>
                                              <p:attrName>ppt_w</p:attrName>
                                            </p:attrNameLst>
                                          </p:cBhvr>
                                          <p:tavLst>
                                            <p:tav tm="0">
                                              <p:val>
                                                <p:fltVal val="0"/>
                                              </p:val>
                                            </p:tav>
                                            <p:tav tm="100000">
                                              <p:val>
                                                <p:strVal val="#ppt_w"/>
                                              </p:val>
                                            </p:tav>
                                          </p:tavLst>
                                        </p:anim>
                                        <p:anim calcmode="lin" valueType="num">
                                          <p:cBhvr>
                                            <p:cTn id="48" dur="750" fill="hold"/>
                                            <p:tgtEl>
                                              <p:spTgt spid="73"/>
                                            </p:tgtEl>
                                            <p:attrNameLst>
                                              <p:attrName>ppt_h</p:attrName>
                                            </p:attrNameLst>
                                          </p:cBhvr>
                                          <p:tavLst>
                                            <p:tav tm="0">
                                              <p:val>
                                                <p:fltVal val="0"/>
                                              </p:val>
                                            </p:tav>
                                            <p:tav tm="100000">
                                              <p:val>
                                                <p:strVal val="#ppt_h"/>
                                              </p:val>
                                            </p:tav>
                                          </p:tavLst>
                                        </p:anim>
                                        <p:animEffect transition="in" filter="fade">
                                          <p:cBhvr>
                                            <p:cTn id="49" dur="750"/>
                                            <p:tgtEl>
                                              <p:spTgt spid="73"/>
                                            </p:tgtEl>
                                          </p:cBhvr>
                                        </p:animEffect>
                                      </p:childTnLst>
                                    </p:cTn>
                                  </p:par>
                                  <p:par>
                                    <p:cTn id="50" presetID="53" presetClass="entr" presetSubtype="16" fill="hold" nodeType="withEffect">
                                      <p:stCondLst>
                                        <p:cond delay="9250"/>
                                      </p:stCondLst>
                                      <p:childTnLst>
                                        <p:set>
                                          <p:cBhvr>
                                            <p:cTn id="51" dur="1" fill="hold">
                                              <p:stCondLst>
                                                <p:cond delay="0"/>
                                              </p:stCondLst>
                                            </p:cTn>
                                            <p:tgtEl>
                                              <p:spTgt spid="77"/>
                                            </p:tgtEl>
                                            <p:attrNameLst>
                                              <p:attrName>style.visibility</p:attrName>
                                            </p:attrNameLst>
                                          </p:cBhvr>
                                          <p:to>
                                            <p:strVal val="visible"/>
                                          </p:to>
                                        </p:set>
                                        <p:anim calcmode="lin" valueType="num">
                                          <p:cBhvr>
                                            <p:cTn id="52" dur="750" fill="hold"/>
                                            <p:tgtEl>
                                              <p:spTgt spid="77"/>
                                            </p:tgtEl>
                                            <p:attrNameLst>
                                              <p:attrName>ppt_w</p:attrName>
                                            </p:attrNameLst>
                                          </p:cBhvr>
                                          <p:tavLst>
                                            <p:tav tm="0">
                                              <p:val>
                                                <p:fltVal val="0"/>
                                              </p:val>
                                            </p:tav>
                                            <p:tav tm="100000">
                                              <p:val>
                                                <p:strVal val="#ppt_w"/>
                                              </p:val>
                                            </p:tav>
                                          </p:tavLst>
                                        </p:anim>
                                        <p:anim calcmode="lin" valueType="num">
                                          <p:cBhvr>
                                            <p:cTn id="53" dur="750" fill="hold"/>
                                            <p:tgtEl>
                                              <p:spTgt spid="77"/>
                                            </p:tgtEl>
                                            <p:attrNameLst>
                                              <p:attrName>ppt_h</p:attrName>
                                            </p:attrNameLst>
                                          </p:cBhvr>
                                          <p:tavLst>
                                            <p:tav tm="0">
                                              <p:val>
                                                <p:fltVal val="0"/>
                                              </p:val>
                                            </p:tav>
                                            <p:tav tm="100000">
                                              <p:val>
                                                <p:strVal val="#ppt_h"/>
                                              </p:val>
                                            </p:tav>
                                          </p:tavLst>
                                        </p:anim>
                                        <p:animEffect transition="in" filter="fade">
                                          <p:cBhvr>
                                            <p:cTn id="54" dur="750"/>
                                            <p:tgtEl>
                                              <p:spTgt spid="77"/>
                                            </p:tgtEl>
                                          </p:cBhvr>
                                        </p:animEffect>
                                      </p:childTnLst>
                                    </p:cTn>
                                  </p:par>
                                  <p:par>
                                    <p:cTn id="55" presetID="53" presetClass="entr" presetSubtype="16" fill="hold" nodeType="withEffect">
                                      <p:stCondLst>
                                        <p:cond delay="9750"/>
                                      </p:stCondLst>
                                      <p:childTnLst>
                                        <p:set>
                                          <p:cBhvr>
                                            <p:cTn id="56" dur="1" fill="hold">
                                              <p:stCondLst>
                                                <p:cond delay="0"/>
                                              </p:stCondLst>
                                            </p:cTn>
                                            <p:tgtEl>
                                              <p:spTgt spid="78"/>
                                            </p:tgtEl>
                                            <p:attrNameLst>
                                              <p:attrName>style.visibility</p:attrName>
                                            </p:attrNameLst>
                                          </p:cBhvr>
                                          <p:to>
                                            <p:strVal val="visible"/>
                                          </p:to>
                                        </p:set>
                                        <p:anim calcmode="lin" valueType="num">
                                          <p:cBhvr>
                                            <p:cTn id="57" dur="750" fill="hold"/>
                                            <p:tgtEl>
                                              <p:spTgt spid="78"/>
                                            </p:tgtEl>
                                            <p:attrNameLst>
                                              <p:attrName>ppt_w</p:attrName>
                                            </p:attrNameLst>
                                          </p:cBhvr>
                                          <p:tavLst>
                                            <p:tav tm="0">
                                              <p:val>
                                                <p:fltVal val="0"/>
                                              </p:val>
                                            </p:tav>
                                            <p:tav tm="100000">
                                              <p:val>
                                                <p:strVal val="#ppt_w"/>
                                              </p:val>
                                            </p:tav>
                                          </p:tavLst>
                                        </p:anim>
                                        <p:anim calcmode="lin" valueType="num">
                                          <p:cBhvr>
                                            <p:cTn id="58" dur="750" fill="hold"/>
                                            <p:tgtEl>
                                              <p:spTgt spid="78"/>
                                            </p:tgtEl>
                                            <p:attrNameLst>
                                              <p:attrName>ppt_h</p:attrName>
                                            </p:attrNameLst>
                                          </p:cBhvr>
                                          <p:tavLst>
                                            <p:tav tm="0">
                                              <p:val>
                                                <p:fltVal val="0"/>
                                              </p:val>
                                            </p:tav>
                                            <p:tav tm="100000">
                                              <p:val>
                                                <p:strVal val="#ppt_h"/>
                                              </p:val>
                                            </p:tav>
                                          </p:tavLst>
                                        </p:anim>
                                        <p:animEffect transition="in" filter="fade">
                                          <p:cBhvr>
                                            <p:cTn id="59" dur="750"/>
                                            <p:tgtEl>
                                              <p:spTgt spid="78"/>
                                            </p:tgtEl>
                                          </p:cBhvr>
                                        </p:animEffect>
                                      </p:childTnLst>
                                    </p:cTn>
                                  </p:par>
                                  <p:par>
                                    <p:cTn id="60" presetID="53" presetClass="entr" presetSubtype="16" fill="hold" nodeType="withEffect">
                                      <p:stCondLst>
                                        <p:cond delay="10250"/>
                                      </p:stCondLst>
                                      <p:childTnLst>
                                        <p:set>
                                          <p:cBhvr>
                                            <p:cTn id="61" dur="1" fill="hold">
                                              <p:stCondLst>
                                                <p:cond delay="0"/>
                                              </p:stCondLst>
                                            </p:cTn>
                                            <p:tgtEl>
                                              <p:spTgt spid="76"/>
                                            </p:tgtEl>
                                            <p:attrNameLst>
                                              <p:attrName>style.visibility</p:attrName>
                                            </p:attrNameLst>
                                          </p:cBhvr>
                                          <p:to>
                                            <p:strVal val="visible"/>
                                          </p:to>
                                        </p:set>
                                        <p:anim calcmode="lin" valueType="num">
                                          <p:cBhvr>
                                            <p:cTn id="62" dur="750" fill="hold"/>
                                            <p:tgtEl>
                                              <p:spTgt spid="76"/>
                                            </p:tgtEl>
                                            <p:attrNameLst>
                                              <p:attrName>ppt_w</p:attrName>
                                            </p:attrNameLst>
                                          </p:cBhvr>
                                          <p:tavLst>
                                            <p:tav tm="0">
                                              <p:val>
                                                <p:fltVal val="0"/>
                                              </p:val>
                                            </p:tav>
                                            <p:tav tm="100000">
                                              <p:val>
                                                <p:strVal val="#ppt_w"/>
                                              </p:val>
                                            </p:tav>
                                          </p:tavLst>
                                        </p:anim>
                                        <p:anim calcmode="lin" valueType="num">
                                          <p:cBhvr>
                                            <p:cTn id="63" dur="750" fill="hold"/>
                                            <p:tgtEl>
                                              <p:spTgt spid="76"/>
                                            </p:tgtEl>
                                            <p:attrNameLst>
                                              <p:attrName>ppt_h</p:attrName>
                                            </p:attrNameLst>
                                          </p:cBhvr>
                                          <p:tavLst>
                                            <p:tav tm="0">
                                              <p:val>
                                                <p:fltVal val="0"/>
                                              </p:val>
                                            </p:tav>
                                            <p:tav tm="100000">
                                              <p:val>
                                                <p:strVal val="#ppt_h"/>
                                              </p:val>
                                            </p:tav>
                                          </p:tavLst>
                                        </p:anim>
                                        <p:animEffect transition="in" filter="fade">
                                          <p:cBhvr>
                                            <p:cTn id="64" dur="750"/>
                                            <p:tgtEl>
                                              <p:spTgt spid="76"/>
                                            </p:tgtEl>
                                          </p:cBhvr>
                                        </p:animEffect>
                                      </p:childTnLst>
                                    </p:cTn>
                                  </p:par>
                                  <p:par>
                                    <p:cTn id="65" presetID="2" presetClass="entr" presetSubtype="2" fill="hold" grpId="0" nodeType="withEffect">
                                      <p:stCondLst>
                                        <p:cond delay="11000"/>
                                      </p:stCondLst>
                                      <p:childTnLst>
                                        <p:set>
                                          <p:cBhvr>
                                            <p:cTn id="66" dur="1" fill="hold">
                                              <p:stCondLst>
                                                <p:cond delay="0"/>
                                              </p:stCondLst>
                                            </p:cTn>
                                            <p:tgtEl>
                                              <p:spTgt spid="99"/>
                                            </p:tgtEl>
                                            <p:attrNameLst>
                                              <p:attrName>style.visibility</p:attrName>
                                            </p:attrNameLst>
                                          </p:cBhvr>
                                          <p:to>
                                            <p:strVal val="visible"/>
                                          </p:to>
                                        </p:set>
                                        <p:anim calcmode="lin" valueType="num">
                                          <p:cBhvr additive="base">
                                            <p:cTn id="67" dur="750" fill="hold"/>
                                            <p:tgtEl>
                                              <p:spTgt spid="99"/>
                                            </p:tgtEl>
                                            <p:attrNameLst>
                                              <p:attrName>ppt_x</p:attrName>
                                            </p:attrNameLst>
                                          </p:cBhvr>
                                          <p:tavLst>
                                            <p:tav tm="0">
                                              <p:val>
                                                <p:strVal val="1+#ppt_w/2"/>
                                              </p:val>
                                            </p:tav>
                                            <p:tav tm="100000">
                                              <p:val>
                                                <p:strVal val="#ppt_x"/>
                                              </p:val>
                                            </p:tav>
                                          </p:tavLst>
                                        </p:anim>
                                        <p:anim calcmode="lin" valueType="num">
                                          <p:cBhvr additive="base">
                                            <p:cTn id="68" dur="750" fill="hold"/>
                                            <p:tgtEl>
                                              <p:spTgt spid="99"/>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11500"/>
                                      </p:stCondLst>
                                      <p:childTnLst>
                                        <p:set>
                                          <p:cBhvr>
                                            <p:cTn id="70" dur="1" fill="hold">
                                              <p:stCondLst>
                                                <p:cond delay="0"/>
                                              </p:stCondLst>
                                            </p:cTn>
                                            <p:tgtEl>
                                              <p:spTgt spid="100"/>
                                            </p:tgtEl>
                                            <p:attrNameLst>
                                              <p:attrName>style.visibility</p:attrName>
                                            </p:attrNameLst>
                                          </p:cBhvr>
                                          <p:to>
                                            <p:strVal val="visible"/>
                                          </p:to>
                                        </p:set>
                                        <p:anim calcmode="lin" valueType="num">
                                          <p:cBhvr additive="base">
                                            <p:cTn id="71" dur="750" fill="hold"/>
                                            <p:tgtEl>
                                              <p:spTgt spid="100"/>
                                            </p:tgtEl>
                                            <p:attrNameLst>
                                              <p:attrName>ppt_x</p:attrName>
                                            </p:attrNameLst>
                                          </p:cBhvr>
                                          <p:tavLst>
                                            <p:tav tm="0">
                                              <p:val>
                                                <p:strVal val="1+#ppt_w/2"/>
                                              </p:val>
                                            </p:tav>
                                            <p:tav tm="100000">
                                              <p:val>
                                                <p:strVal val="#ppt_x"/>
                                              </p:val>
                                            </p:tav>
                                          </p:tavLst>
                                        </p:anim>
                                        <p:anim calcmode="lin" valueType="num">
                                          <p:cBhvr additive="base">
                                            <p:cTn id="72" dur="750" fill="hold"/>
                                            <p:tgtEl>
                                              <p:spTgt spid="100"/>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12000"/>
                                      </p:stCondLst>
                                      <p:childTnLst>
                                        <p:set>
                                          <p:cBhvr>
                                            <p:cTn id="74" dur="1" fill="hold">
                                              <p:stCondLst>
                                                <p:cond delay="0"/>
                                              </p:stCondLst>
                                            </p:cTn>
                                            <p:tgtEl>
                                              <p:spTgt spid="101"/>
                                            </p:tgtEl>
                                            <p:attrNameLst>
                                              <p:attrName>style.visibility</p:attrName>
                                            </p:attrNameLst>
                                          </p:cBhvr>
                                          <p:to>
                                            <p:strVal val="visible"/>
                                          </p:to>
                                        </p:set>
                                        <p:anim calcmode="lin" valueType="num">
                                          <p:cBhvr additive="base">
                                            <p:cTn id="75" dur="750" fill="hold"/>
                                            <p:tgtEl>
                                              <p:spTgt spid="101"/>
                                            </p:tgtEl>
                                            <p:attrNameLst>
                                              <p:attrName>ppt_x</p:attrName>
                                            </p:attrNameLst>
                                          </p:cBhvr>
                                          <p:tavLst>
                                            <p:tav tm="0">
                                              <p:val>
                                                <p:strVal val="1+#ppt_w/2"/>
                                              </p:val>
                                            </p:tav>
                                            <p:tav tm="100000">
                                              <p:val>
                                                <p:strVal val="#ppt_x"/>
                                              </p:val>
                                            </p:tav>
                                          </p:tavLst>
                                        </p:anim>
                                        <p:anim calcmode="lin" valueType="num">
                                          <p:cBhvr additive="base">
                                            <p:cTn id="76" dur="750" fill="hold"/>
                                            <p:tgtEl>
                                              <p:spTgt spid="10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12500"/>
                                      </p:stCondLst>
                                      <p:childTnLst>
                                        <p:set>
                                          <p:cBhvr>
                                            <p:cTn id="78" dur="1" fill="hold">
                                              <p:stCondLst>
                                                <p:cond delay="0"/>
                                              </p:stCondLst>
                                            </p:cTn>
                                            <p:tgtEl>
                                              <p:spTgt spid="102"/>
                                            </p:tgtEl>
                                            <p:attrNameLst>
                                              <p:attrName>style.visibility</p:attrName>
                                            </p:attrNameLst>
                                          </p:cBhvr>
                                          <p:to>
                                            <p:strVal val="visible"/>
                                          </p:to>
                                        </p:set>
                                        <p:anim calcmode="lin" valueType="num">
                                          <p:cBhvr additive="base">
                                            <p:cTn id="79" dur="750" fill="hold"/>
                                            <p:tgtEl>
                                              <p:spTgt spid="102"/>
                                            </p:tgtEl>
                                            <p:attrNameLst>
                                              <p:attrName>ppt_x</p:attrName>
                                            </p:attrNameLst>
                                          </p:cBhvr>
                                          <p:tavLst>
                                            <p:tav tm="0">
                                              <p:val>
                                                <p:strVal val="1+#ppt_w/2"/>
                                              </p:val>
                                            </p:tav>
                                            <p:tav tm="100000">
                                              <p:val>
                                                <p:strVal val="#ppt_x"/>
                                              </p:val>
                                            </p:tav>
                                          </p:tavLst>
                                        </p:anim>
                                        <p:anim calcmode="lin" valueType="num">
                                          <p:cBhvr additive="base">
                                            <p:cTn id="80" dur="750" fill="hold"/>
                                            <p:tgtEl>
                                              <p:spTgt spid="102"/>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12"/>
                                            </p:tgtEl>
                                            <p:attrNameLst>
                                              <p:attrName>style.visibility</p:attrName>
                                            </p:attrNameLst>
                                          </p:cBhvr>
                                          <p:to>
                                            <p:strVal val="visible"/>
                                          </p:to>
                                        </p:set>
                                        <p:anim calcmode="lin" valueType="num">
                                          <p:cBhvr additive="base">
                                            <p:cTn id="85" dur="500" fill="hold"/>
                                            <p:tgtEl>
                                              <p:spTgt spid="12"/>
                                            </p:tgtEl>
                                            <p:attrNameLst>
                                              <p:attrName>ppt_x</p:attrName>
                                            </p:attrNameLst>
                                          </p:cBhvr>
                                          <p:tavLst>
                                            <p:tav tm="0">
                                              <p:val>
                                                <p:strVal val="#ppt_x"/>
                                              </p:val>
                                            </p:tav>
                                            <p:tav tm="100000">
                                              <p:val>
                                                <p:strVal val="#ppt_x"/>
                                              </p:val>
                                            </p:tav>
                                          </p:tavLst>
                                        </p:anim>
                                        <p:anim calcmode="lin" valueType="num">
                                          <p:cBhvr additive="base">
                                            <p:cTn id="86" dur="500" fill="hold"/>
                                            <p:tgtEl>
                                              <p:spTgt spid="12"/>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84"/>
                                            </p:tgtEl>
                                            <p:attrNameLst>
                                              <p:attrName>style.visibility</p:attrName>
                                            </p:attrNameLst>
                                          </p:cBhvr>
                                          <p:to>
                                            <p:strVal val="visible"/>
                                          </p:to>
                                        </p:set>
                                        <p:anim calcmode="lin" valueType="num">
                                          <p:cBhvr additive="base">
                                            <p:cTn id="89" dur="1500" fill="hold"/>
                                            <p:tgtEl>
                                              <p:spTgt spid="84"/>
                                            </p:tgtEl>
                                            <p:attrNameLst>
                                              <p:attrName>ppt_x</p:attrName>
                                            </p:attrNameLst>
                                          </p:cBhvr>
                                          <p:tavLst>
                                            <p:tav tm="0">
                                              <p:val>
                                                <p:strVal val="#ppt_x"/>
                                              </p:val>
                                            </p:tav>
                                            <p:tav tm="100000">
                                              <p:val>
                                                <p:strVal val="#ppt_x"/>
                                              </p:val>
                                            </p:tav>
                                          </p:tavLst>
                                        </p:anim>
                                        <p:anim calcmode="lin" valueType="num">
                                          <p:cBhvr additive="base">
                                            <p:cTn id="90" dur="1500" fill="hold"/>
                                            <p:tgtEl>
                                              <p:spTgt spid="84"/>
                                            </p:tgtEl>
                                            <p:attrNameLst>
                                              <p:attrName>ppt_y</p:attrName>
                                            </p:attrNameLst>
                                          </p:cBhvr>
                                          <p:tavLst>
                                            <p:tav tm="0">
                                              <p:val>
                                                <p:strVal val="1+#ppt_h/2"/>
                                              </p:val>
                                            </p:tav>
                                            <p:tav tm="100000">
                                              <p:val>
                                                <p:strVal val="#ppt_y"/>
                                              </p:val>
                                            </p:tav>
                                          </p:tavLst>
                                        </p:anim>
                                      </p:childTnLst>
                                    </p:cTn>
                                  </p:par>
                                  <p:par>
                                    <p:cTn id="91" presetID="8" presetClass="emph" presetSubtype="0" fill="hold" nodeType="withEffect">
                                      <p:stCondLst>
                                        <p:cond delay="1500"/>
                                      </p:stCondLst>
                                      <p:childTnLst>
                                        <p:animRot by="21600000">
                                          <p:cBhvr>
                                            <p:cTn id="92" dur="14750" fill="hold"/>
                                            <p:tgtEl>
                                              <p:spTgt spid="8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6" grpId="0" animBg="1"/>
          <p:bldP spid="6" grpId="1" animBg="1"/>
          <p:bldP spid="7" grpId="0" animBg="1"/>
          <p:bldP spid="2" grpId="0"/>
          <p:bldP spid="82" grpId="0"/>
          <p:bldP spid="99" grpId="0"/>
          <p:bldP spid="100" grpId="0"/>
          <p:bldP spid="101" grpId="0"/>
          <p:bldP spid="102"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家长会"/>
</p:tagLst>
</file>

<file path=ppt/theme/theme1.xml><?xml version="1.0" encoding="utf-8"?>
<a:theme xmlns:a="http://schemas.openxmlformats.org/drawingml/2006/main" name="第一PPT，www.1ppt.com">
  <a:themeElements>
    <a:clrScheme name="自定义 15">
      <a:dk1>
        <a:srgbClr val="000000"/>
      </a:dk1>
      <a:lt1>
        <a:srgbClr val="FFFFFF"/>
      </a:lt1>
      <a:dk2>
        <a:srgbClr val="455F51"/>
      </a:dk2>
      <a:lt2>
        <a:srgbClr val="E2DFCC"/>
      </a:lt2>
      <a:accent1>
        <a:srgbClr val="0197D6"/>
      </a:accent1>
      <a:accent2>
        <a:srgbClr val="7FCEF0"/>
      </a:accent2>
      <a:accent3>
        <a:srgbClr val="FFCC00"/>
      </a:accent3>
      <a:accent4>
        <a:srgbClr val="0197D6"/>
      </a:accent4>
      <a:accent5>
        <a:srgbClr val="7FCEF0"/>
      </a:accent5>
      <a:accent6>
        <a:srgbClr val="FFCC00"/>
      </a:accent6>
      <a:hlink>
        <a:srgbClr val="08A5EF"/>
      </a:hlink>
      <a:folHlink>
        <a:srgbClr val="977B2D"/>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6459</TotalTime>
  <Words>1244</Words>
  <Application>Microsoft Office PowerPoint</Application>
  <PresentationFormat>宽屏</PresentationFormat>
  <Paragraphs>213</Paragraphs>
  <Slides>27</Slides>
  <Notes>27</Notes>
  <HiddenSlides>0</HiddenSlides>
  <MMClips>1</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27</vt:i4>
      </vt:variant>
    </vt:vector>
  </HeadingPairs>
  <TitlesOfParts>
    <vt:vector size="35" baseType="lpstr">
      <vt:lpstr>方正超粗黑简体</vt:lpstr>
      <vt:lpstr>微软雅黑</vt:lpstr>
      <vt:lpstr>Arial</vt:lpstr>
      <vt:lpstr>Calibri</vt:lpstr>
      <vt:lpstr>Calibri Light</vt:lpstr>
      <vt:lpstr>Impact</vt:lpstr>
      <vt:lpstr>Wingdings</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家长会</dc:title>
  <dc:creator>第一PPT</dc:creator>
  <cp:keywords>www.1ppt.com</cp:keywords>
  <dc:description>www.1ppt.com</dc:description>
  <cp:lastModifiedBy>Windows 用户</cp:lastModifiedBy>
  <cp:revision>501</cp:revision>
  <dcterms:created xsi:type="dcterms:W3CDTF">2016-08-07T08:11:21Z</dcterms:created>
  <dcterms:modified xsi:type="dcterms:W3CDTF">2021-02-01T06:33:39Z</dcterms:modified>
</cp:coreProperties>
</file>