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330" r:id="rId2"/>
    <p:sldId id="331" r:id="rId3"/>
    <p:sldId id="332" r:id="rId4"/>
    <p:sldId id="288" r:id="rId5"/>
    <p:sldId id="333" r:id="rId6"/>
    <p:sldId id="334" r:id="rId7"/>
    <p:sldId id="335" r:id="rId8"/>
    <p:sldId id="336" r:id="rId9"/>
    <p:sldId id="337" r:id="rId10"/>
    <p:sldId id="338" r:id="rId11"/>
    <p:sldId id="339" r:id="rId12"/>
    <p:sldId id="340" r:id="rId13"/>
    <p:sldId id="341" r:id="rId14"/>
    <p:sldId id="342" r:id="rId15"/>
    <p:sldId id="343" r:id="rId16"/>
    <p:sldId id="344" r:id="rId17"/>
    <p:sldId id="345" r:id="rId18"/>
    <p:sldId id="346" r:id="rId19"/>
    <p:sldId id="347" r:id="rId20"/>
    <p:sldId id="348" r:id="rId21"/>
    <p:sldId id="349" r:id="rId22"/>
    <p:sldId id="350" r:id="rId23"/>
    <p:sldId id="352" r:id="rId24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25C"/>
    <a:srgbClr val="E75A5A"/>
    <a:srgbClr val="B7E400"/>
    <a:srgbClr val="49AAD7"/>
    <a:srgbClr val="FFF100"/>
    <a:srgbClr val="C1EE00"/>
    <a:srgbClr val="38E19E"/>
    <a:srgbClr val="BE338A"/>
    <a:srgbClr val="E7FA2E"/>
    <a:srgbClr val="E5FA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396" y="8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154715-F05F-4858-8C1D-D0A4E1B73914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32248D-A516-4624-B431-7FC48ADC84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8440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F2A32-1D1D-4789-A1CC-88A875F2046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07036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F2A32-1D1D-4789-A1CC-88A875F2046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49796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F2A32-1D1D-4789-A1CC-88A875F2046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02442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F2A32-1D1D-4789-A1CC-88A875F2046C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99843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F2A32-1D1D-4789-A1CC-88A875F2046C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63217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F2A32-1D1D-4789-A1CC-88A875F2046C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02442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F2A32-1D1D-4789-A1CC-88A875F2046C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20992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F2A32-1D1D-4789-A1CC-88A875F2046C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25199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F2A32-1D1D-4789-A1CC-88A875F2046C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48115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F2A32-1D1D-4789-A1CC-88A875F2046C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88619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F2A32-1D1D-4789-A1CC-88A875F2046C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8733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F2A32-1D1D-4789-A1CC-88A875F2046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90926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F2A32-1D1D-4789-A1CC-88A875F2046C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56024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F2A32-1D1D-4789-A1CC-88A875F2046C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07660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F2A32-1D1D-4789-A1CC-88A875F2046C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46653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F2A32-1D1D-4789-A1CC-88A875F2046C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5584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F2A32-1D1D-4789-A1CC-88A875F2046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3528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F2A32-1D1D-4789-A1CC-88A875F2046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6241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F2A32-1D1D-4789-A1CC-88A875F2046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161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F2A32-1D1D-4789-A1CC-88A875F2046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688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F2A32-1D1D-4789-A1CC-88A875F2046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0733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F2A32-1D1D-4789-A1CC-88A875F2046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51452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F2A32-1D1D-4789-A1CC-88A875F2046C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1903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C8E3E5FF-6CE6-4458-B6FB-1DC064787F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942976" y="4598881"/>
            <a:ext cx="13714650" cy="3087793"/>
          </a:xfrm>
          <a:custGeom>
            <a:avLst/>
            <a:gdLst>
              <a:gd name="connsiteX0" fmla="*/ 13253363 w 13714650"/>
              <a:gd name="connsiteY0" fmla="*/ 2573443 h 3087793"/>
              <a:gd name="connsiteX1" fmla="*/ 13714650 w 13714650"/>
              <a:gd name="connsiteY1" fmla="*/ 2573443 h 3087793"/>
              <a:gd name="connsiteX2" fmla="*/ 13714650 w 13714650"/>
              <a:gd name="connsiteY2" fmla="*/ 3087793 h 3087793"/>
              <a:gd name="connsiteX3" fmla="*/ 13253363 w 13714650"/>
              <a:gd name="connsiteY3" fmla="*/ 3087793 h 3087793"/>
              <a:gd name="connsiteX4" fmla="*/ 0 w 13714650"/>
              <a:gd name="connsiteY4" fmla="*/ 2244831 h 3087793"/>
              <a:gd name="connsiteX5" fmla="*/ 32663 w 13714650"/>
              <a:gd name="connsiteY5" fmla="*/ 2244831 h 3087793"/>
              <a:gd name="connsiteX6" fmla="*/ 32663 w 13714650"/>
              <a:gd name="connsiteY6" fmla="*/ 2305893 h 3087793"/>
              <a:gd name="connsiteX7" fmla="*/ 185066 w 13714650"/>
              <a:gd name="connsiteY7" fmla="*/ 2458296 h 3087793"/>
              <a:gd name="connsiteX8" fmla="*/ 461288 w 13714650"/>
              <a:gd name="connsiteY8" fmla="*/ 2458296 h 3087793"/>
              <a:gd name="connsiteX9" fmla="*/ 461288 w 13714650"/>
              <a:gd name="connsiteY9" fmla="*/ 3087793 h 3087793"/>
              <a:gd name="connsiteX10" fmla="*/ 0 w 13714650"/>
              <a:gd name="connsiteY10" fmla="*/ 3087793 h 3087793"/>
              <a:gd name="connsiteX11" fmla="*/ 0 w 13714650"/>
              <a:gd name="connsiteY11" fmla="*/ 0 h 3087793"/>
              <a:gd name="connsiteX12" fmla="*/ 13714650 w 13714650"/>
              <a:gd name="connsiteY12" fmla="*/ 0 h 3087793"/>
              <a:gd name="connsiteX13" fmla="*/ 13714650 w 13714650"/>
              <a:gd name="connsiteY13" fmla="*/ 1916218 h 3087793"/>
              <a:gd name="connsiteX14" fmla="*/ 13139063 w 13714650"/>
              <a:gd name="connsiteY14" fmla="*/ 1916218 h 3087793"/>
              <a:gd name="connsiteX15" fmla="*/ 13139063 w 13714650"/>
              <a:gd name="connsiteY15" fmla="*/ 2259118 h 3087793"/>
              <a:gd name="connsiteX16" fmla="*/ 947063 w 13714650"/>
              <a:gd name="connsiteY16" fmla="*/ 2259118 h 3087793"/>
              <a:gd name="connsiteX17" fmla="*/ 947063 w 13714650"/>
              <a:gd name="connsiteY17" fmla="*/ 2244831 h 3087793"/>
              <a:gd name="connsiteX18" fmla="*/ 947063 w 13714650"/>
              <a:gd name="connsiteY18" fmla="*/ 1696299 h 3087793"/>
              <a:gd name="connsiteX19" fmla="*/ 947063 w 13714650"/>
              <a:gd name="connsiteY19" fmla="*/ 1373293 h 3087793"/>
              <a:gd name="connsiteX20" fmla="*/ 0 w 13714650"/>
              <a:gd name="connsiteY20" fmla="*/ 1373293 h 3087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3714650" h="3087793">
                <a:moveTo>
                  <a:pt x="13253363" y="2573443"/>
                </a:moveTo>
                <a:lnTo>
                  <a:pt x="13714650" y="2573443"/>
                </a:lnTo>
                <a:lnTo>
                  <a:pt x="13714650" y="3087793"/>
                </a:lnTo>
                <a:lnTo>
                  <a:pt x="13253363" y="3087793"/>
                </a:lnTo>
                <a:close/>
                <a:moveTo>
                  <a:pt x="0" y="2244831"/>
                </a:moveTo>
                <a:lnTo>
                  <a:pt x="32663" y="2244831"/>
                </a:lnTo>
                <a:lnTo>
                  <a:pt x="32663" y="2305893"/>
                </a:lnTo>
                <a:cubicBezTo>
                  <a:pt x="32663" y="2390063"/>
                  <a:pt x="100896" y="2458296"/>
                  <a:pt x="185066" y="2458296"/>
                </a:cubicBezTo>
                <a:lnTo>
                  <a:pt x="461288" y="2458296"/>
                </a:lnTo>
                <a:lnTo>
                  <a:pt x="461288" y="3087793"/>
                </a:lnTo>
                <a:lnTo>
                  <a:pt x="0" y="3087793"/>
                </a:lnTo>
                <a:close/>
                <a:moveTo>
                  <a:pt x="0" y="0"/>
                </a:moveTo>
                <a:lnTo>
                  <a:pt x="13714650" y="0"/>
                </a:lnTo>
                <a:lnTo>
                  <a:pt x="13714650" y="1916218"/>
                </a:lnTo>
                <a:lnTo>
                  <a:pt x="13139063" y="1916218"/>
                </a:lnTo>
                <a:lnTo>
                  <a:pt x="13139063" y="2259118"/>
                </a:lnTo>
                <a:lnTo>
                  <a:pt x="947063" y="2259118"/>
                </a:lnTo>
                <a:lnTo>
                  <a:pt x="947063" y="2244831"/>
                </a:lnTo>
                <a:lnTo>
                  <a:pt x="947063" y="1696299"/>
                </a:lnTo>
                <a:lnTo>
                  <a:pt x="947063" y="1373293"/>
                </a:lnTo>
                <a:lnTo>
                  <a:pt x="0" y="137329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8134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2E0E9761-78D2-4CAD-879A-5BA6AB17DCD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50000"/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8E3E5FF-6CE6-4458-B6FB-1DC064787F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942976" y="4598881"/>
            <a:ext cx="13714650" cy="3087793"/>
          </a:xfrm>
          <a:custGeom>
            <a:avLst/>
            <a:gdLst>
              <a:gd name="connsiteX0" fmla="*/ 13253363 w 13714650"/>
              <a:gd name="connsiteY0" fmla="*/ 2573443 h 3087793"/>
              <a:gd name="connsiteX1" fmla="*/ 13714650 w 13714650"/>
              <a:gd name="connsiteY1" fmla="*/ 2573443 h 3087793"/>
              <a:gd name="connsiteX2" fmla="*/ 13714650 w 13714650"/>
              <a:gd name="connsiteY2" fmla="*/ 3087793 h 3087793"/>
              <a:gd name="connsiteX3" fmla="*/ 13253363 w 13714650"/>
              <a:gd name="connsiteY3" fmla="*/ 3087793 h 3087793"/>
              <a:gd name="connsiteX4" fmla="*/ 0 w 13714650"/>
              <a:gd name="connsiteY4" fmla="*/ 2244831 h 3087793"/>
              <a:gd name="connsiteX5" fmla="*/ 32663 w 13714650"/>
              <a:gd name="connsiteY5" fmla="*/ 2244831 h 3087793"/>
              <a:gd name="connsiteX6" fmla="*/ 32663 w 13714650"/>
              <a:gd name="connsiteY6" fmla="*/ 2305893 h 3087793"/>
              <a:gd name="connsiteX7" fmla="*/ 185066 w 13714650"/>
              <a:gd name="connsiteY7" fmla="*/ 2458296 h 3087793"/>
              <a:gd name="connsiteX8" fmla="*/ 461288 w 13714650"/>
              <a:gd name="connsiteY8" fmla="*/ 2458296 h 3087793"/>
              <a:gd name="connsiteX9" fmla="*/ 461288 w 13714650"/>
              <a:gd name="connsiteY9" fmla="*/ 3087793 h 3087793"/>
              <a:gd name="connsiteX10" fmla="*/ 0 w 13714650"/>
              <a:gd name="connsiteY10" fmla="*/ 3087793 h 3087793"/>
              <a:gd name="connsiteX11" fmla="*/ 0 w 13714650"/>
              <a:gd name="connsiteY11" fmla="*/ 0 h 3087793"/>
              <a:gd name="connsiteX12" fmla="*/ 13714650 w 13714650"/>
              <a:gd name="connsiteY12" fmla="*/ 0 h 3087793"/>
              <a:gd name="connsiteX13" fmla="*/ 13714650 w 13714650"/>
              <a:gd name="connsiteY13" fmla="*/ 1916218 h 3087793"/>
              <a:gd name="connsiteX14" fmla="*/ 13139063 w 13714650"/>
              <a:gd name="connsiteY14" fmla="*/ 1916218 h 3087793"/>
              <a:gd name="connsiteX15" fmla="*/ 13139063 w 13714650"/>
              <a:gd name="connsiteY15" fmla="*/ 2259118 h 3087793"/>
              <a:gd name="connsiteX16" fmla="*/ 947063 w 13714650"/>
              <a:gd name="connsiteY16" fmla="*/ 2259118 h 3087793"/>
              <a:gd name="connsiteX17" fmla="*/ 947063 w 13714650"/>
              <a:gd name="connsiteY17" fmla="*/ 2244831 h 3087793"/>
              <a:gd name="connsiteX18" fmla="*/ 947063 w 13714650"/>
              <a:gd name="connsiteY18" fmla="*/ 1696299 h 3087793"/>
              <a:gd name="connsiteX19" fmla="*/ 947063 w 13714650"/>
              <a:gd name="connsiteY19" fmla="*/ 1373293 h 3087793"/>
              <a:gd name="connsiteX20" fmla="*/ 0 w 13714650"/>
              <a:gd name="connsiteY20" fmla="*/ 1373293 h 3087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3714650" h="3087793">
                <a:moveTo>
                  <a:pt x="13253363" y="2573443"/>
                </a:moveTo>
                <a:lnTo>
                  <a:pt x="13714650" y="2573443"/>
                </a:lnTo>
                <a:lnTo>
                  <a:pt x="13714650" y="3087793"/>
                </a:lnTo>
                <a:lnTo>
                  <a:pt x="13253363" y="3087793"/>
                </a:lnTo>
                <a:close/>
                <a:moveTo>
                  <a:pt x="0" y="2244831"/>
                </a:moveTo>
                <a:lnTo>
                  <a:pt x="32663" y="2244831"/>
                </a:lnTo>
                <a:lnTo>
                  <a:pt x="32663" y="2305893"/>
                </a:lnTo>
                <a:cubicBezTo>
                  <a:pt x="32663" y="2390063"/>
                  <a:pt x="100896" y="2458296"/>
                  <a:pt x="185066" y="2458296"/>
                </a:cubicBezTo>
                <a:lnTo>
                  <a:pt x="461288" y="2458296"/>
                </a:lnTo>
                <a:lnTo>
                  <a:pt x="461288" y="3087793"/>
                </a:lnTo>
                <a:lnTo>
                  <a:pt x="0" y="3087793"/>
                </a:lnTo>
                <a:close/>
                <a:moveTo>
                  <a:pt x="0" y="0"/>
                </a:moveTo>
                <a:lnTo>
                  <a:pt x="13714650" y="0"/>
                </a:lnTo>
                <a:lnTo>
                  <a:pt x="13714650" y="1916218"/>
                </a:lnTo>
                <a:lnTo>
                  <a:pt x="13139063" y="1916218"/>
                </a:lnTo>
                <a:lnTo>
                  <a:pt x="13139063" y="2259118"/>
                </a:lnTo>
                <a:lnTo>
                  <a:pt x="947063" y="2259118"/>
                </a:lnTo>
                <a:lnTo>
                  <a:pt x="947063" y="2244831"/>
                </a:lnTo>
                <a:lnTo>
                  <a:pt x="947063" y="1696299"/>
                </a:lnTo>
                <a:lnTo>
                  <a:pt x="947063" y="1373293"/>
                </a:lnTo>
                <a:lnTo>
                  <a:pt x="0" y="137329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8824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3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295339" y="2029535"/>
            <a:ext cx="4869543" cy="4869543"/>
          </a:xfrm>
          <a:prstGeom prst="rect">
            <a:avLst/>
          </a:prstGeom>
        </p:spPr>
      </p:pic>
      <p:pic>
        <p:nvPicPr>
          <p:cNvPr id="2" name="七公主 - 施展咒语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82006" y="-846602"/>
            <a:ext cx="609600" cy="609600"/>
          </a:xfrm>
          <a:prstGeom prst="rect">
            <a:avLst/>
          </a:prstGeom>
        </p:spPr>
      </p:pic>
      <p:sp>
        <p:nvSpPr>
          <p:cNvPr id="7" name="文本框 366"/>
          <p:cNvSpPr>
            <a:spLocks noChangeArrowheads="1"/>
          </p:cNvSpPr>
          <p:nvPr/>
        </p:nvSpPr>
        <p:spPr bwMode="auto">
          <a:xfrm>
            <a:off x="2789039" y="1849915"/>
            <a:ext cx="7571304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8800" spc="800" dirty="0">
                <a:ln w="28575">
                  <a:noFill/>
                  <a:prstDash val="solid"/>
                </a:ln>
                <a:solidFill>
                  <a:srgbClr val="E75A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a法式拼音 (非商业使用)" panose="02010600010101010101" pitchFamily="2" charset="-122"/>
                <a:ea typeface="Aa法式拼音 (非商业使用)" panose="02010600010101010101" pitchFamily="2" charset="-122"/>
                <a:sym typeface="幼圆" panose="02010509060101010101" pitchFamily="49" charset="-122"/>
              </a:rPr>
              <a:t>儿童口腔保健</a:t>
            </a:r>
            <a:endParaRPr lang="en-US" sz="8800" spc="800" dirty="0">
              <a:ln w="28575">
                <a:noFill/>
                <a:prstDash val="solid"/>
              </a:ln>
              <a:solidFill>
                <a:srgbClr val="E75A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a法式拼音 (非商业使用)" panose="02010600010101010101" pitchFamily="2" charset="-122"/>
              <a:ea typeface="Aa法式拼音 (非商业使用)" panose="02010600010101010101" pitchFamily="2" charset="-122"/>
              <a:sym typeface="幼圆" panose="02010509060101010101" pitchFamily="49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9BEC6DB-5761-4A8C-8896-6431FBDECB6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11635"/>
            <a:ext cx="5189479" cy="518947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B288668-01D8-40C8-A5B3-59061439372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79319" y="304800"/>
            <a:ext cx="3346494" cy="144682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2C9C26B-072F-4FF8-A900-4FD2D8561A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397"/>
            <a:ext cx="3783213" cy="195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35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3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190E5EB-5607-4513-89FC-954956DB59AB}"/>
              </a:ext>
            </a:extLst>
          </p:cNvPr>
          <p:cNvGrpSpPr/>
          <p:nvPr/>
        </p:nvGrpSpPr>
        <p:grpSpPr>
          <a:xfrm>
            <a:off x="1943286" y="2504405"/>
            <a:ext cx="2430435" cy="2389021"/>
            <a:chOff x="1943286" y="2504405"/>
            <a:chExt cx="2430435" cy="2389021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F3FC8385-0989-4CF0-986C-C2BC1C492B4A}"/>
                </a:ext>
              </a:extLst>
            </p:cNvPr>
            <p:cNvGrpSpPr/>
            <p:nvPr/>
          </p:nvGrpSpPr>
          <p:grpSpPr>
            <a:xfrm>
              <a:off x="1943286" y="2504405"/>
              <a:ext cx="2345079" cy="2389021"/>
              <a:chOff x="1943286" y="2983376"/>
              <a:chExt cx="2345079" cy="2389021"/>
            </a:xfrm>
          </p:grpSpPr>
          <p:sp>
            <p:nvSpPr>
              <p:cNvPr id="40" name="椭圆 39"/>
              <p:cNvSpPr/>
              <p:nvPr/>
            </p:nvSpPr>
            <p:spPr>
              <a:xfrm>
                <a:off x="2963797" y="2983376"/>
                <a:ext cx="280585" cy="280686"/>
              </a:xfrm>
              <a:prstGeom prst="ellipse">
                <a:avLst/>
              </a:prstGeom>
              <a:solidFill>
                <a:srgbClr val="FF725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t"/>
              <a:lstStyle/>
              <a:p>
                <a:pPr marL="0" marR="0" lvl="0" indent="0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2" name="任意多边形 41"/>
              <p:cNvSpPr/>
              <p:nvPr/>
            </p:nvSpPr>
            <p:spPr>
              <a:xfrm>
                <a:off x="2298680" y="3118994"/>
                <a:ext cx="1630214" cy="520951"/>
              </a:xfrm>
              <a:custGeom>
                <a:avLst/>
                <a:gdLst>
                  <a:gd name="connsiteX0" fmla="*/ 0 w 1779373"/>
                  <a:gd name="connsiteY0" fmla="*/ 568411 h 568411"/>
                  <a:gd name="connsiteX1" fmla="*/ 864973 w 1779373"/>
                  <a:gd name="connsiteY1" fmla="*/ 0 h 568411"/>
                  <a:gd name="connsiteX2" fmla="*/ 1779373 w 1779373"/>
                  <a:gd name="connsiteY2" fmla="*/ 543698 h 568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9373" h="568411">
                    <a:moveTo>
                      <a:pt x="0" y="568411"/>
                    </a:moveTo>
                    <a:lnTo>
                      <a:pt x="864973" y="0"/>
                    </a:lnTo>
                    <a:lnTo>
                      <a:pt x="1779373" y="543698"/>
                    </a:lnTo>
                  </a:path>
                </a:pathLst>
              </a:custGeom>
              <a:noFill/>
              <a:ln w="12700" cap="flat" cmpd="sng" algn="ctr">
                <a:solidFill>
                  <a:srgbClr val="FF725C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uLnTx/>
                  <a:uFillTx/>
                  <a:latin typeface="Arial Unicode MS" panose="020B060402020202020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3" name="矩形 10"/>
              <p:cNvSpPr/>
              <p:nvPr/>
            </p:nvSpPr>
            <p:spPr>
              <a:xfrm>
                <a:off x="1943286" y="3592377"/>
                <a:ext cx="2345079" cy="1780020"/>
              </a:xfrm>
              <a:custGeom>
                <a:avLst/>
                <a:gdLst/>
                <a:ahLst/>
                <a:cxnLst/>
                <a:rect l="l" t="t" r="r" b="b"/>
                <a:pathLst>
                  <a:path w="1759038" h="1334706">
                    <a:moveTo>
                      <a:pt x="65637" y="63758"/>
                    </a:moveTo>
                    <a:lnTo>
                      <a:pt x="65637" y="1271391"/>
                    </a:lnTo>
                    <a:lnTo>
                      <a:pt x="1711798" y="1271391"/>
                    </a:lnTo>
                    <a:lnTo>
                      <a:pt x="1711798" y="63758"/>
                    </a:lnTo>
                    <a:close/>
                    <a:moveTo>
                      <a:pt x="0" y="0"/>
                    </a:moveTo>
                    <a:lnTo>
                      <a:pt x="1759038" y="0"/>
                    </a:lnTo>
                    <a:lnTo>
                      <a:pt x="1759038" y="1334706"/>
                    </a:lnTo>
                    <a:lnTo>
                      <a:pt x="0" y="1334706"/>
                    </a:lnTo>
                    <a:close/>
                  </a:path>
                </a:pathLst>
              </a:custGeom>
              <a:solidFill>
                <a:srgbClr val="FF725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t"/>
              <a:lstStyle/>
              <a:p>
                <a:pPr marL="0" marR="0" lvl="0" indent="0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44" name="TextBox 16"/>
            <p:cNvSpPr txBox="1"/>
            <p:nvPr/>
          </p:nvSpPr>
          <p:spPr>
            <a:xfrm>
              <a:off x="2007642" y="3887752"/>
              <a:ext cx="23660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80000"/>
                </a:lnSpc>
                <a:spcBef>
                  <a:spcPct val="0"/>
                </a:spcBef>
                <a:buFont typeface="Arial" panose="020B0604020202020204" pitchFamily="34" charset="0"/>
                <a:buChar char=" "/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尖牙：  撕裂食物         </a:t>
              </a: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B4163E23-B0EA-49DD-B663-AEADBDD70FD7}"/>
              </a:ext>
            </a:extLst>
          </p:cNvPr>
          <p:cNvGrpSpPr/>
          <p:nvPr/>
        </p:nvGrpSpPr>
        <p:grpSpPr>
          <a:xfrm>
            <a:off x="5083738" y="2504189"/>
            <a:ext cx="2393665" cy="2422166"/>
            <a:chOff x="5083738" y="2504189"/>
            <a:chExt cx="2393665" cy="2422166"/>
          </a:xfrm>
        </p:grpSpPr>
        <p:sp>
          <p:nvSpPr>
            <p:cNvPr id="12" name="矩形 11"/>
            <p:cNvSpPr/>
            <p:nvPr/>
          </p:nvSpPr>
          <p:spPr>
            <a:xfrm>
              <a:off x="5132325" y="3856974"/>
              <a:ext cx="234507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切牙：  切割食物</a:t>
              </a: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30470BEB-0840-4BB4-AA94-0276EA97ADCD}"/>
                </a:ext>
              </a:extLst>
            </p:cNvPr>
            <p:cNvGrpSpPr/>
            <p:nvPr/>
          </p:nvGrpSpPr>
          <p:grpSpPr>
            <a:xfrm>
              <a:off x="5083738" y="2504189"/>
              <a:ext cx="2345079" cy="2422166"/>
              <a:chOff x="4729115" y="2983160"/>
              <a:chExt cx="2345079" cy="2422166"/>
            </a:xfrm>
          </p:grpSpPr>
          <p:sp>
            <p:nvSpPr>
              <p:cNvPr id="56" name="矩形 10">
                <a:extLst>
                  <a:ext uri="{FF2B5EF4-FFF2-40B4-BE49-F238E27FC236}">
                    <a16:creationId xmlns:a16="http://schemas.microsoft.com/office/drawing/2014/main" id="{5BF579CF-F41C-4681-9BE3-2BC2059204D7}"/>
                  </a:ext>
                </a:extLst>
              </p:cNvPr>
              <p:cNvSpPr/>
              <p:nvPr/>
            </p:nvSpPr>
            <p:spPr>
              <a:xfrm>
                <a:off x="4729115" y="3625306"/>
                <a:ext cx="2345079" cy="1780020"/>
              </a:xfrm>
              <a:custGeom>
                <a:avLst/>
                <a:gdLst/>
                <a:ahLst/>
                <a:cxnLst/>
                <a:rect l="l" t="t" r="r" b="b"/>
                <a:pathLst>
                  <a:path w="1759038" h="1334706">
                    <a:moveTo>
                      <a:pt x="65637" y="63758"/>
                    </a:moveTo>
                    <a:lnTo>
                      <a:pt x="65637" y="1271391"/>
                    </a:lnTo>
                    <a:lnTo>
                      <a:pt x="1711798" y="1271391"/>
                    </a:lnTo>
                    <a:lnTo>
                      <a:pt x="1711798" y="63758"/>
                    </a:lnTo>
                    <a:close/>
                    <a:moveTo>
                      <a:pt x="0" y="0"/>
                    </a:moveTo>
                    <a:lnTo>
                      <a:pt x="1759038" y="0"/>
                    </a:lnTo>
                    <a:lnTo>
                      <a:pt x="1759038" y="1334706"/>
                    </a:lnTo>
                    <a:lnTo>
                      <a:pt x="0" y="1334706"/>
                    </a:lnTo>
                    <a:close/>
                  </a:path>
                </a:pathLst>
              </a:custGeom>
              <a:solidFill>
                <a:srgbClr val="FF725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t"/>
              <a:lstStyle/>
              <a:p>
                <a:pPr marL="0" marR="0" lvl="0" indent="0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1" name="任意多边形 41">
                <a:extLst>
                  <a:ext uri="{FF2B5EF4-FFF2-40B4-BE49-F238E27FC236}">
                    <a16:creationId xmlns:a16="http://schemas.microsoft.com/office/drawing/2014/main" id="{3D540B2A-290F-4CDE-9CFD-149CD9A0010E}"/>
                  </a:ext>
                </a:extLst>
              </p:cNvPr>
              <p:cNvSpPr/>
              <p:nvPr/>
            </p:nvSpPr>
            <p:spPr>
              <a:xfrm>
                <a:off x="5083846" y="3118778"/>
                <a:ext cx="1630214" cy="520951"/>
              </a:xfrm>
              <a:custGeom>
                <a:avLst/>
                <a:gdLst>
                  <a:gd name="connsiteX0" fmla="*/ 0 w 1779373"/>
                  <a:gd name="connsiteY0" fmla="*/ 568411 h 568411"/>
                  <a:gd name="connsiteX1" fmla="*/ 864973 w 1779373"/>
                  <a:gd name="connsiteY1" fmla="*/ 0 h 568411"/>
                  <a:gd name="connsiteX2" fmla="*/ 1779373 w 1779373"/>
                  <a:gd name="connsiteY2" fmla="*/ 543698 h 568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9373" h="568411">
                    <a:moveTo>
                      <a:pt x="0" y="568411"/>
                    </a:moveTo>
                    <a:lnTo>
                      <a:pt x="864973" y="0"/>
                    </a:lnTo>
                    <a:lnTo>
                      <a:pt x="1779373" y="543698"/>
                    </a:lnTo>
                  </a:path>
                </a:pathLst>
              </a:custGeom>
              <a:noFill/>
              <a:ln w="12700" cap="flat" cmpd="sng" algn="ctr">
                <a:solidFill>
                  <a:srgbClr val="FF725C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uLnTx/>
                  <a:uFillTx/>
                  <a:latin typeface="Arial Unicode MS" panose="020B060402020202020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0" name="椭圆 59">
                <a:extLst>
                  <a:ext uri="{FF2B5EF4-FFF2-40B4-BE49-F238E27FC236}">
                    <a16:creationId xmlns:a16="http://schemas.microsoft.com/office/drawing/2014/main" id="{47458F6D-BBBA-474B-8C47-BB34E8E8BBE1}"/>
                  </a:ext>
                </a:extLst>
              </p:cNvPr>
              <p:cNvSpPr/>
              <p:nvPr/>
            </p:nvSpPr>
            <p:spPr>
              <a:xfrm>
                <a:off x="5748964" y="2983160"/>
                <a:ext cx="280585" cy="280686"/>
              </a:xfrm>
              <a:prstGeom prst="ellipse">
                <a:avLst/>
              </a:prstGeom>
              <a:solidFill>
                <a:srgbClr val="FF725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t"/>
              <a:lstStyle/>
              <a:p>
                <a:pPr marL="0" marR="0" lvl="0" indent="0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6CF55C4C-43B0-4052-8E8D-4579BFAE17A5}"/>
              </a:ext>
            </a:extLst>
          </p:cNvPr>
          <p:cNvGrpSpPr/>
          <p:nvPr/>
        </p:nvGrpSpPr>
        <p:grpSpPr>
          <a:xfrm>
            <a:off x="8224190" y="2553935"/>
            <a:ext cx="2370248" cy="2369155"/>
            <a:chOff x="8224190" y="2553935"/>
            <a:chExt cx="2370248" cy="2369155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67922615-D590-4E14-AF64-8BB7604F8283}"/>
                </a:ext>
              </a:extLst>
            </p:cNvPr>
            <p:cNvGrpSpPr/>
            <p:nvPr/>
          </p:nvGrpSpPr>
          <p:grpSpPr>
            <a:xfrm>
              <a:off x="8224190" y="2553935"/>
              <a:ext cx="2345079" cy="2369155"/>
              <a:chOff x="8224190" y="3032906"/>
              <a:chExt cx="2345079" cy="2369155"/>
            </a:xfrm>
          </p:grpSpPr>
          <p:sp>
            <p:nvSpPr>
              <p:cNvPr id="62" name="矩形 10">
                <a:extLst>
                  <a:ext uri="{FF2B5EF4-FFF2-40B4-BE49-F238E27FC236}">
                    <a16:creationId xmlns:a16="http://schemas.microsoft.com/office/drawing/2014/main" id="{1A188041-DE49-4841-9375-859039317207}"/>
                  </a:ext>
                </a:extLst>
              </p:cNvPr>
              <p:cNvSpPr/>
              <p:nvPr/>
            </p:nvSpPr>
            <p:spPr>
              <a:xfrm>
                <a:off x="8224190" y="3622041"/>
                <a:ext cx="2345079" cy="1780020"/>
              </a:xfrm>
              <a:custGeom>
                <a:avLst/>
                <a:gdLst/>
                <a:ahLst/>
                <a:cxnLst/>
                <a:rect l="l" t="t" r="r" b="b"/>
                <a:pathLst>
                  <a:path w="1759038" h="1334706">
                    <a:moveTo>
                      <a:pt x="65637" y="63758"/>
                    </a:moveTo>
                    <a:lnTo>
                      <a:pt x="65637" y="1271391"/>
                    </a:lnTo>
                    <a:lnTo>
                      <a:pt x="1711798" y="1271391"/>
                    </a:lnTo>
                    <a:lnTo>
                      <a:pt x="1711798" y="63758"/>
                    </a:lnTo>
                    <a:close/>
                    <a:moveTo>
                      <a:pt x="0" y="0"/>
                    </a:moveTo>
                    <a:lnTo>
                      <a:pt x="1759038" y="0"/>
                    </a:lnTo>
                    <a:lnTo>
                      <a:pt x="1759038" y="1334706"/>
                    </a:lnTo>
                    <a:lnTo>
                      <a:pt x="0" y="1334706"/>
                    </a:lnTo>
                    <a:close/>
                  </a:path>
                </a:pathLst>
              </a:custGeom>
              <a:solidFill>
                <a:srgbClr val="FF725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t"/>
              <a:lstStyle/>
              <a:p>
                <a:pPr marL="0" marR="0" lvl="0" indent="0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3" name="任意多边形 41">
                <a:extLst>
                  <a:ext uri="{FF2B5EF4-FFF2-40B4-BE49-F238E27FC236}">
                    <a16:creationId xmlns:a16="http://schemas.microsoft.com/office/drawing/2014/main" id="{B705ABD9-9298-4D71-8E4E-5DA5ED54A054}"/>
                  </a:ext>
                </a:extLst>
              </p:cNvPr>
              <p:cNvSpPr/>
              <p:nvPr/>
            </p:nvSpPr>
            <p:spPr>
              <a:xfrm>
                <a:off x="8581622" y="3168524"/>
                <a:ext cx="1630214" cy="520951"/>
              </a:xfrm>
              <a:custGeom>
                <a:avLst/>
                <a:gdLst>
                  <a:gd name="connsiteX0" fmla="*/ 0 w 1779373"/>
                  <a:gd name="connsiteY0" fmla="*/ 568411 h 568411"/>
                  <a:gd name="connsiteX1" fmla="*/ 864973 w 1779373"/>
                  <a:gd name="connsiteY1" fmla="*/ 0 h 568411"/>
                  <a:gd name="connsiteX2" fmla="*/ 1779373 w 1779373"/>
                  <a:gd name="connsiteY2" fmla="*/ 543698 h 568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9373" h="568411">
                    <a:moveTo>
                      <a:pt x="0" y="568411"/>
                    </a:moveTo>
                    <a:lnTo>
                      <a:pt x="864973" y="0"/>
                    </a:lnTo>
                    <a:lnTo>
                      <a:pt x="1779373" y="543698"/>
                    </a:lnTo>
                  </a:path>
                </a:pathLst>
              </a:custGeom>
              <a:noFill/>
              <a:ln w="12700" cap="flat" cmpd="sng" algn="ctr">
                <a:solidFill>
                  <a:srgbClr val="FF725C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uLnTx/>
                  <a:uFillTx/>
                  <a:latin typeface="Arial Unicode MS" panose="020B060402020202020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4" name="椭圆 63">
                <a:extLst>
                  <a:ext uri="{FF2B5EF4-FFF2-40B4-BE49-F238E27FC236}">
                    <a16:creationId xmlns:a16="http://schemas.microsoft.com/office/drawing/2014/main" id="{6A66A909-B03D-4FE0-B81E-7D9D5B0A74A2}"/>
                  </a:ext>
                </a:extLst>
              </p:cNvPr>
              <p:cNvSpPr/>
              <p:nvPr/>
            </p:nvSpPr>
            <p:spPr>
              <a:xfrm>
                <a:off x="9246740" y="3032906"/>
                <a:ext cx="280585" cy="280686"/>
              </a:xfrm>
              <a:prstGeom prst="ellipse">
                <a:avLst/>
              </a:prstGeom>
              <a:solidFill>
                <a:srgbClr val="FF725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t"/>
              <a:lstStyle/>
              <a:p>
                <a:pPr marL="0" marR="0" lvl="0" indent="0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3" name="矩形 12"/>
            <p:cNvSpPr/>
            <p:nvPr/>
          </p:nvSpPr>
          <p:spPr>
            <a:xfrm>
              <a:off x="8272776" y="3856974"/>
              <a:ext cx="232166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磨牙：  磨碎食物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3" name="premolar_91152">
            <a:extLst>
              <a:ext uri="{FF2B5EF4-FFF2-40B4-BE49-F238E27FC236}">
                <a16:creationId xmlns:a16="http://schemas.microsoft.com/office/drawing/2014/main" id="{40F09003-0E2A-443E-B520-681CD4E387DE}"/>
              </a:ext>
            </a:extLst>
          </p:cNvPr>
          <p:cNvSpPr>
            <a:spLocks noChangeAspect="1"/>
          </p:cNvSpPr>
          <p:nvPr/>
        </p:nvSpPr>
        <p:spPr bwMode="auto">
          <a:xfrm>
            <a:off x="5809648" y="973703"/>
            <a:ext cx="897489" cy="1213499"/>
          </a:xfrm>
          <a:custGeom>
            <a:avLst/>
            <a:gdLst>
              <a:gd name="T0" fmla="*/ 2671 w 2746"/>
              <a:gd name="T1" fmla="*/ 581 h 4853"/>
              <a:gd name="T2" fmla="*/ 2588 w 2746"/>
              <a:gd name="T3" fmla="*/ 346 h 4853"/>
              <a:gd name="T4" fmla="*/ 2281 w 2746"/>
              <a:gd name="T5" fmla="*/ 282 h 4853"/>
              <a:gd name="T6" fmla="*/ 2077 w 2746"/>
              <a:gd name="T7" fmla="*/ 263 h 4853"/>
              <a:gd name="T8" fmla="*/ 1990 w 2746"/>
              <a:gd name="T9" fmla="*/ 212 h 4853"/>
              <a:gd name="T10" fmla="*/ 1357 w 2746"/>
              <a:gd name="T11" fmla="*/ 0 h 4853"/>
              <a:gd name="T12" fmla="*/ 800 w 2746"/>
              <a:gd name="T13" fmla="*/ 174 h 4853"/>
              <a:gd name="T14" fmla="*/ 641 w 2746"/>
              <a:gd name="T15" fmla="*/ 259 h 4853"/>
              <a:gd name="T16" fmla="*/ 448 w 2746"/>
              <a:gd name="T17" fmla="*/ 273 h 4853"/>
              <a:gd name="T18" fmla="*/ 122 w 2746"/>
              <a:gd name="T19" fmla="*/ 343 h 4853"/>
              <a:gd name="T20" fmla="*/ 38 w 2746"/>
              <a:gd name="T21" fmla="*/ 583 h 4853"/>
              <a:gd name="T22" fmla="*/ 474 w 2746"/>
              <a:gd name="T23" fmla="*/ 2000 h 4853"/>
              <a:gd name="T24" fmla="*/ 535 w 2746"/>
              <a:gd name="T25" fmla="*/ 2059 h 4853"/>
              <a:gd name="T26" fmla="*/ 535 w 2746"/>
              <a:gd name="T27" fmla="*/ 2184 h 4853"/>
              <a:gd name="T28" fmla="*/ 809 w 2746"/>
              <a:gd name="T29" fmla="*/ 3784 h 4853"/>
              <a:gd name="T30" fmla="*/ 1053 w 2746"/>
              <a:gd name="T31" fmla="*/ 4505 h 4853"/>
              <a:gd name="T32" fmla="*/ 1352 w 2746"/>
              <a:gd name="T33" fmla="*/ 4853 h 4853"/>
              <a:gd name="T34" fmla="*/ 1654 w 2746"/>
              <a:gd name="T35" fmla="*/ 4505 h 4853"/>
              <a:gd name="T36" fmla="*/ 1901 w 2746"/>
              <a:gd name="T37" fmla="*/ 3783 h 4853"/>
              <a:gd name="T38" fmla="*/ 2179 w 2746"/>
              <a:gd name="T39" fmla="*/ 2177 h 4853"/>
              <a:gd name="T40" fmla="*/ 2179 w 2746"/>
              <a:gd name="T41" fmla="*/ 2057 h 4853"/>
              <a:gd name="T42" fmla="*/ 2671 w 2746"/>
              <a:gd name="T43" fmla="*/ 581 h 4853"/>
              <a:gd name="T44" fmla="*/ 1749 w 2746"/>
              <a:gd name="T45" fmla="*/ 3681 h 4853"/>
              <a:gd name="T46" fmla="*/ 1352 w 2746"/>
              <a:gd name="T47" fmla="*/ 4675 h 4853"/>
              <a:gd name="T48" fmla="*/ 961 w 2746"/>
              <a:gd name="T49" fmla="*/ 3682 h 4853"/>
              <a:gd name="T50" fmla="*/ 708 w 2746"/>
              <a:gd name="T51" fmla="*/ 2189 h 4853"/>
              <a:gd name="T52" fmla="*/ 1354 w 2746"/>
              <a:gd name="T53" fmla="*/ 2354 h 4853"/>
              <a:gd name="T54" fmla="*/ 1716 w 2746"/>
              <a:gd name="T55" fmla="*/ 2307 h 4853"/>
              <a:gd name="T56" fmla="*/ 1776 w 2746"/>
              <a:gd name="T57" fmla="*/ 2201 h 4853"/>
              <a:gd name="T58" fmla="*/ 1670 w 2746"/>
              <a:gd name="T59" fmla="*/ 2140 h 4853"/>
              <a:gd name="T60" fmla="*/ 1441 w 2746"/>
              <a:gd name="T61" fmla="*/ 2178 h 4853"/>
              <a:gd name="T62" fmla="*/ 1441 w 2746"/>
              <a:gd name="T63" fmla="*/ 1694 h 4853"/>
              <a:gd name="T64" fmla="*/ 1354 w 2746"/>
              <a:gd name="T65" fmla="*/ 1607 h 4853"/>
              <a:gd name="T66" fmla="*/ 1268 w 2746"/>
              <a:gd name="T67" fmla="*/ 1694 h 4853"/>
              <a:gd name="T68" fmla="*/ 1268 w 2746"/>
              <a:gd name="T69" fmla="*/ 2177 h 4853"/>
              <a:gd name="T70" fmla="*/ 679 w 2746"/>
              <a:gd name="T71" fmla="*/ 1955 h 4853"/>
              <a:gd name="T72" fmla="*/ 674 w 2746"/>
              <a:gd name="T73" fmla="*/ 1951 h 4853"/>
              <a:gd name="T74" fmla="*/ 601 w 2746"/>
              <a:gd name="T75" fmla="*/ 1882 h 4853"/>
              <a:gd name="T76" fmla="*/ 211 w 2746"/>
              <a:gd name="T77" fmla="*/ 591 h 4853"/>
              <a:gd name="T78" fmla="*/ 211 w 2746"/>
              <a:gd name="T79" fmla="*/ 586 h 4853"/>
              <a:gd name="T80" fmla="*/ 241 w 2746"/>
              <a:gd name="T81" fmla="*/ 469 h 4853"/>
              <a:gd name="T82" fmla="*/ 438 w 2746"/>
              <a:gd name="T83" fmla="*/ 446 h 4853"/>
              <a:gd name="T84" fmla="*/ 718 w 2746"/>
              <a:gd name="T85" fmla="*/ 415 h 4853"/>
              <a:gd name="T86" fmla="*/ 885 w 2746"/>
              <a:gd name="T87" fmla="*/ 326 h 4853"/>
              <a:gd name="T88" fmla="*/ 1357 w 2746"/>
              <a:gd name="T89" fmla="*/ 173 h 4853"/>
              <a:gd name="T90" fmla="*/ 1902 w 2746"/>
              <a:gd name="T91" fmla="*/ 361 h 4853"/>
              <a:gd name="T92" fmla="*/ 1990 w 2746"/>
              <a:gd name="T93" fmla="*/ 413 h 4853"/>
              <a:gd name="T94" fmla="*/ 2291 w 2746"/>
              <a:gd name="T95" fmla="*/ 455 h 4853"/>
              <a:gd name="T96" fmla="*/ 2469 w 2746"/>
              <a:gd name="T97" fmla="*/ 472 h 4853"/>
              <a:gd name="T98" fmla="*/ 2497 w 2746"/>
              <a:gd name="T99" fmla="*/ 586 h 4853"/>
              <a:gd name="T100" fmla="*/ 2498 w 2746"/>
              <a:gd name="T101" fmla="*/ 594 h 4853"/>
              <a:gd name="T102" fmla="*/ 2036 w 2746"/>
              <a:gd name="T103" fmla="*/ 1951 h 4853"/>
              <a:gd name="T104" fmla="*/ 2006 w 2746"/>
              <a:gd name="T105" fmla="*/ 2035 h 4853"/>
              <a:gd name="T106" fmla="*/ 2006 w 2746"/>
              <a:gd name="T107" fmla="*/ 2177 h 4853"/>
              <a:gd name="T108" fmla="*/ 1749 w 2746"/>
              <a:gd name="T109" fmla="*/ 3681 h 48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746" h="4853">
                <a:moveTo>
                  <a:pt x="2671" y="581"/>
                </a:moveTo>
                <a:cubicBezTo>
                  <a:pt x="2670" y="475"/>
                  <a:pt x="2643" y="398"/>
                  <a:pt x="2588" y="346"/>
                </a:cubicBezTo>
                <a:cubicBezTo>
                  <a:pt x="2505" y="268"/>
                  <a:pt x="2386" y="275"/>
                  <a:pt x="2281" y="282"/>
                </a:cubicBezTo>
                <a:cubicBezTo>
                  <a:pt x="2204" y="286"/>
                  <a:pt x="2125" y="291"/>
                  <a:pt x="2077" y="263"/>
                </a:cubicBezTo>
                <a:cubicBezTo>
                  <a:pt x="2047" y="246"/>
                  <a:pt x="2018" y="229"/>
                  <a:pt x="1990" y="212"/>
                </a:cubicBezTo>
                <a:cubicBezTo>
                  <a:pt x="1791" y="94"/>
                  <a:pt x="1634" y="0"/>
                  <a:pt x="1357" y="0"/>
                </a:cubicBezTo>
                <a:cubicBezTo>
                  <a:pt x="1113" y="0"/>
                  <a:pt x="968" y="81"/>
                  <a:pt x="800" y="174"/>
                </a:cubicBezTo>
                <a:cubicBezTo>
                  <a:pt x="750" y="202"/>
                  <a:pt x="699" y="231"/>
                  <a:pt x="641" y="259"/>
                </a:cubicBezTo>
                <a:cubicBezTo>
                  <a:pt x="596" y="281"/>
                  <a:pt x="521" y="277"/>
                  <a:pt x="448" y="273"/>
                </a:cubicBezTo>
                <a:cubicBezTo>
                  <a:pt x="336" y="267"/>
                  <a:pt x="209" y="260"/>
                  <a:pt x="122" y="343"/>
                </a:cubicBezTo>
                <a:cubicBezTo>
                  <a:pt x="66" y="396"/>
                  <a:pt x="38" y="475"/>
                  <a:pt x="38" y="583"/>
                </a:cubicBezTo>
                <a:cubicBezTo>
                  <a:pt x="35" y="646"/>
                  <a:pt x="0" y="1498"/>
                  <a:pt x="474" y="2000"/>
                </a:cubicBezTo>
                <a:cubicBezTo>
                  <a:pt x="494" y="2021"/>
                  <a:pt x="514" y="2040"/>
                  <a:pt x="535" y="2059"/>
                </a:cubicBezTo>
                <a:lnTo>
                  <a:pt x="535" y="2184"/>
                </a:lnTo>
                <a:cubicBezTo>
                  <a:pt x="535" y="2550"/>
                  <a:pt x="643" y="3178"/>
                  <a:pt x="809" y="3784"/>
                </a:cubicBezTo>
                <a:cubicBezTo>
                  <a:pt x="889" y="4076"/>
                  <a:pt x="974" y="4325"/>
                  <a:pt x="1053" y="4505"/>
                </a:cubicBezTo>
                <a:cubicBezTo>
                  <a:pt x="1160" y="4749"/>
                  <a:pt x="1250" y="4853"/>
                  <a:pt x="1352" y="4853"/>
                </a:cubicBezTo>
                <a:cubicBezTo>
                  <a:pt x="1455" y="4853"/>
                  <a:pt x="1545" y="4749"/>
                  <a:pt x="1654" y="4505"/>
                </a:cubicBezTo>
                <a:cubicBezTo>
                  <a:pt x="1734" y="4324"/>
                  <a:pt x="1819" y="4074"/>
                  <a:pt x="1901" y="3783"/>
                </a:cubicBezTo>
                <a:cubicBezTo>
                  <a:pt x="2070" y="3175"/>
                  <a:pt x="2179" y="2545"/>
                  <a:pt x="2179" y="2177"/>
                </a:cubicBezTo>
                <a:lnTo>
                  <a:pt x="2179" y="2057"/>
                </a:lnTo>
                <a:cubicBezTo>
                  <a:pt x="2746" y="1555"/>
                  <a:pt x="2678" y="661"/>
                  <a:pt x="2671" y="581"/>
                </a:cubicBezTo>
                <a:close/>
                <a:moveTo>
                  <a:pt x="1749" y="3681"/>
                </a:moveTo>
                <a:cubicBezTo>
                  <a:pt x="1574" y="4327"/>
                  <a:pt x="1418" y="4626"/>
                  <a:pt x="1352" y="4675"/>
                </a:cubicBezTo>
                <a:cubicBezTo>
                  <a:pt x="1287" y="4625"/>
                  <a:pt x="1134" y="4326"/>
                  <a:pt x="961" y="3682"/>
                </a:cubicBezTo>
                <a:cubicBezTo>
                  <a:pt x="808" y="3111"/>
                  <a:pt x="709" y="2526"/>
                  <a:pt x="708" y="2189"/>
                </a:cubicBezTo>
                <a:cubicBezTo>
                  <a:pt x="891" y="2298"/>
                  <a:pt x="1107" y="2354"/>
                  <a:pt x="1354" y="2354"/>
                </a:cubicBezTo>
                <a:cubicBezTo>
                  <a:pt x="1482" y="2354"/>
                  <a:pt x="1603" y="2338"/>
                  <a:pt x="1716" y="2307"/>
                </a:cubicBezTo>
                <a:cubicBezTo>
                  <a:pt x="1762" y="2295"/>
                  <a:pt x="1789" y="2247"/>
                  <a:pt x="1776" y="2201"/>
                </a:cubicBezTo>
                <a:cubicBezTo>
                  <a:pt x="1764" y="2155"/>
                  <a:pt x="1716" y="2128"/>
                  <a:pt x="1670" y="2140"/>
                </a:cubicBezTo>
                <a:cubicBezTo>
                  <a:pt x="1598" y="2160"/>
                  <a:pt x="1521" y="2172"/>
                  <a:pt x="1441" y="2178"/>
                </a:cubicBezTo>
                <a:lnTo>
                  <a:pt x="1441" y="1694"/>
                </a:lnTo>
                <a:cubicBezTo>
                  <a:pt x="1441" y="1646"/>
                  <a:pt x="1402" y="1607"/>
                  <a:pt x="1354" y="1607"/>
                </a:cubicBezTo>
                <a:cubicBezTo>
                  <a:pt x="1306" y="1607"/>
                  <a:pt x="1268" y="1646"/>
                  <a:pt x="1268" y="1694"/>
                </a:cubicBezTo>
                <a:lnTo>
                  <a:pt x="1268" y="2177"/>
                </a:lnTo>
                <a:cubicBezTo>
                  <a:pt x="1035" y="2163"/>
                  <a:pt x="837" y="2088"/>
                  <a:pt x="679" y="1955"/>
                </a:cubicBezTo>
                <a:cubicBezTo>
                  <a:pt x="677" y="1954"/>
                  <a:pt x="676" y="1952"/>
                  <a:pt x="674" y="1951"/>
                </a:cubicBezTo>
                <a:cubicBezTo>
                  <a:pt x="649" y="1929"/>
                  <a:pt x="624" y="1906"/>
                  <a:pt x="601" y="1882"/>
                </a:cubicBezTo>
                <a:cubicBezTo>
                  <a:pt x="170" y="1426"/>
                  <a:pt x="211" y="599"/>
                  <a:pt x="211" y="591"/>
                </a:cubicBezTo>
                <a:cubicBezTo>
                  <a:pt x="211" y="589"/>
                  <a:pt x="211" y="587"/>
                  <a:pt x="211" y="586"/>
                </a:cubicBezTo>
                <a:cubicBezTo>
                  <a:pt x="211" y="545"/>
                  <a:pt x="216" y="492"/>
                  <a:pt x="241" y="469"/>
                </a:cubicBezTo>
                <a:cubicBezTo>
                  <a:pt x="274" y="437"/>
                  <a:pt x="358" y="442"/>
                  <a:pt x="438" y="446"/>
                </a:cubicBezTo>
                <a:cubicBezTo>
                  <a:pt x="534" y="452"/>
                  <a:pt x="632" y="457"/>
                  <a:pt x="718" y="415"/>
                </a:cubicBezTo>
                <a:cubicBezTo>
                  <a:pt x="779" y="384"/>
                  <a:pt x="833" y="355"/>
                  <a:pt x="885" y="326"/>
                </a:cubicBezTo>
                <a:cubicBezTo>
                  <a:pt x="1043" y="237"/>
                  <a:pt x="1158" y="173"/>
                  <a:pt x="1357" y="173"/>
                </a:cubicBezTo>
                <a:cubicBezTo>
                  <a:pt x="1586" y="173"/>
                  <a:pt x="1712" y="248"/>
                  <a:pt x="1902" y="361"/>
                </a:cubicBezTo>
                <a:cubicBezTo>
                  <a:pt x="1930" y="378"/>
                  <a:pt x="1959" y="395"/>
                  <a:pt x="1990" y="413"/>
                </a:cubicBezTo>
                <a:cubicBezTo>
                  <a:pt x="2083" y="468"/>
                  <a:pt x="2194" y="461"/>
                  <a:pt x="2291" y="455"/>
                </a:cubicBezTo>
                <a:cubicBezTo>
                  <a:pt x="2365" y="450"/>
                  <a:pt x="2441" y="446"/>
                  <a:pt x="2469" y="472"/>
                </a:cubicBezTo>
                <a:cubicBezTo>
                  <a:pt x="2487" y="489"/>
                  <a:pt x="2497" y="530"/>
                  <a:pt x="2497" y="586"/>
                </a:cubicBezTo>
                <a:cubicBezTo>
                  <a:pt x="2497" y="588"/>
                  <a:pt x="2497" y="591"/>
                  <a:pt x="2498" y="594"/>
                </a:cubicBezTo>
                <a:cubicBezTo>
                  <a:pt x="2499" y="603"/>
                  <a:pt x="2582" y="1502"/>
                  <a:pt x="2036" y="1951"/>
                </a:cubicBezTo>
                <a:cubicBezTo>
                  <a:pt x="2010" y="1972"/>
                  <a:pt x="2000" y="2004"/>
                  <a:pt x="2006" y="2035"/>
                </a:cubicBezTo>
                <a:lnTo>
                  <a:pt x="2006" y="2177"/>
                </a:lnTo>
                <a:cubicBezTo>
                  <a:pt x="2006" y="2515"/>
                  <a:pt x="1905" y="3106"/>
                  <a:pt x="1749" y="3681"/>
                </a:cubicBezTo>
                <a:close/>
              </a:path>
            </a:pathLst>
          </a:custGeom>
          <a:noFill/>
          <a:ln w="57150">
            <a:solidFill>
              <a:srgbClr val="FF725C"/>
            </a:solidFill>
          </a:ln>
        </p:spPr>
      </p:sp>
      <p:sp>
        <p:nvSpPr>
          <p:cNvPr id="36" name="pair-of-molars_65570">
            <a:extLst>
              <a:ext uri="{FF2B5EF4-FFF2-40B4-BE49-F238E27FC236}">
                <a16:creationId xmlns:a16="http://schemas.microsoft.com/office/drawing/2014/main" id="{7D901E0B-20E6-475D-BB76-F9116F20497E}"/>
              </a:ext>
            </a:extLst>
          </p:cNvPr>
          <p:cNvSpPr>
            <a:spLocks noChangeAspect="1"/>
          </p:cNvSpPr>
          <p:nvPr/>
        </p:nvSpPr>
        <p:spPr bwMode="auto">
          <a:xfrm>
            <a:off x="8617734" y="973703"/>
            <a:ext cx="1557993" cy="1213499"/>
          </a:xfrm>
          <a:custGeom>
            <a:avLst/>
            <a:gdLst>
              <a:gd name="T0" fmla="*/ 4649 w 5650"/>
              <a:gd name="T1" fmla="*/ 1005 h 4407"/>
              <a:gd name="T2" fmla="*/ 4207 w 5650"/>
              <a:gd name="T3" fmla="*/ 1114 h 4407"/>
              <a:gd name="T4" fmla="*/ 3036 w 5650"/>
              <a:gd name="T5" fmla="*/ 0 h 4407"/>
              <a:gd name="T6" fmla="*/ 2107 w 5650"/>
              <a:gd name="T7" fmla="*/ 360 h 4407"/>
              <a:gd name="T8" fmla="*/ 1179 w 5650"/>
              <a:gd name="T9" fmla="*/ 0 h 4407"/>
              <a:gd name="T10" fmla="*/ 0 w 5650"/>
              <a:gd name="T11" fmla="*/ 1251 h 4407"/>
              <a:gd name="T12" fmla="*/ 820 w 5650"/>
              <a:gd name="T13" fmla="*/ 3707 h 4407"/>
              <a:gd name="T14" fmla="*/ 1439 w 5650"/>
              <a:gd name="T15" fmla="*/ 3854 h 4407"/>
              <a:gd name="T16" fmla="*/ 2099 w 5650"/>
              <a:gd name="T17" fmla="*/ 2400 h 4407"/>
              <a:gd name="T18" fmla="*/ 2465 w 5650"/>
              <a:gd name="T19" fmla="*/ 3535 h 4407"/>
              <a:gd name="T20" fmla="*/ 3134 w 5650"/>
              <a:gd name="T21" fmla="*/ 4407 h 4407"/>
              <a:gd name="T22" fmla="*/ 3446 w 5650"/>
              <a:gd name="T23" fmla="*/ 3857 h 4407"/>
              <a:gd name="T24" fmla="*/ 3879 w 5650"/>
              <a:gd name="T25" fmla="*/ 3041 h 4407"/>
              <a:gd name="T26" fmla="*/ 4302 w 5650"/>
              <a:gd name="T27" fmla="*/ 3860 h 4407"/>
              <a:gd name="T28" fmla="*/ 4608 w 5650"/>
              <a:gd name="T29" fmla="*/ 4406 h 4407"/>
              <a:gd name="T30" fmla="*/ 5277 w 5650"/>
              <a:gd name="T31" fmla="*/ 3524 h 4407"/>
              <a:gd name="T32" fmla="*/ 5374 w 5650"/>
              <a:gd name="T33" fmla="*/ 1330 h 4407"/>
              <a:gd name="T34" fmla="*/ 2098 w 5650"/>
              <a:gd name="T35" fmla="*/ 2177 h 4407"/>
              <a:gd name="T36" fmla="*/ 1629 w 5650"/>
              <a:gd name="T37" fmla="*/ 2588 h 4407"/>
              <a:gd name="T38" fmla="*/ 1377 w 5650"/>
              <a:gd name="T39" fmla="*/ 3330 h 4407"/>
              <a:gd name="T40" fmla="*/ 1221 w 5650"/>
              <a:gd name="T41" fmla="*/ 3818 h 4407"/>
              <a:gd name="T42" fmla="*/ 637 w 5650"/>
              <a:gd name="T43" fmla="*/ 2915 h 4407"/>
              <a:gd name="T44" fmla="*/ 1179 w 5650"/>
              <a:gd name="T45" fmla="*/ 214 h 4407"/>
              <a:gd name="T46" fmla="*/ 1837 w 5650"/>
              <a:gd name="T47" fmla="*/ 483 h 4407"/>
              <a:gd name="T48" fmla="*/ 2062 w 5650"/>
              <a:gd name="T49" fmla="*/ 639 h 4407"/>
              <a:gd name="T50" fmla="*/ 2669 w 5650"/>
              <a:gd name="T51" fmla="*/ 799 h 4407"/>
              <a:gd name="T52" fmla="*/ 2460 w 5650"/>
              <a:gd name="T53" fmla="*/ 629 h 4407"/>
              <a:gd name="T54" fmla="*/ 2320 w 5650"/>
              <a:gd name="T55" fmla="*/ 498 h 4407"/>
              <a:gd name="T56" fmla="*/ 3036 w 5650"/>
              <a:gd name="T57" fmla="*/ 214 h 4407"/>
              <a:gd name="T58" fmla="*/ 3991 w 5650"/>
              <a:gd name="T59" fmla="*/ 1246 h 4407"/>
              <a:gd name="T60" fmla="*/ 3719 w 5650"/>
              <a:gd name="T61" fmla="*/ 1227 h 4407"/>
              <a:gd name="T62" fmla="*/ 2369 w 5650"/>
              <a:gd name="T63" fmla="*/ 1330 h 4407"/>
              <a:gd name="T64" fmla="*/ 5088 w 5650"/>
              <a:gd name="T65" fmla="*/ 3442 h 4407"/>
              <a:gd name="T66" fmla="*/ 4623 w 5650"/>
              <a:gd name="T67" fmla="*/ 4194 h 4407"/>
              <a:gd name="T68" fmla="*/ 4501 w 5650"/>
              <a:gd name="T69" fmla="*/ 3806 h 4407"/>
              <a:gd name="T70" fmla="*/ 3879 w 5650"/>
              <a:gd name="T71" fmla="*/ 2835 h 4407"/>
              <a:gd name="T72" fmla="*/ 3459 w 5650"/>
              <a:gd name="T73" fmla="*/ 3179 h 4407"/>
              <a:gd name="T74" fmla="*/ 3132 w 5650"/>
              <a:gd name="T75" fmla="*/ 4179 h 4407"/>
              <a:gd name="T76" fmla="*/ 2952 w 5650"/>
              <a:gd name="T77" fmla="*/ 4012 h 4407"/>
              <a:gd name="T78" fmla="*/ 2300 w 5650"/>
              <a:gd name="T79" fmla="*/ 2066 h 4407"/>
              <a:gd name="T80" fmla="*/ 3550 w 5650"/>
              <a:gd name="T81" fmla="*/ 1370 h 4407"/>
              <a:gd name="T82" fmla="*/ 3675 w 5650"/>
              <a:gd name="T83" fmla="*/ 1462 h 4407"/>
              <a:gd name="T84" fmla="*/ 3922 w 5650"/>
              <a:gd name="T85" fmla="*/ 1615 h 4407"/>
              <a:gd name="T86" fmla="*/ 4775 w 5650"/>
              <a:gd name="T87" fmla="*/ 1611 h 4407"/>
              <a:gd name="T88" fmla="*/ 4029 w 5650"/>
              <a:gd name="T89" fmla="*/ 1474 h 4407"/>
              <a:gd name="T90" fmla="*/ 4125 w 5650"/>
              <a:gd name="T91" fmla="*/ 1408 h 4407"/>
              <a:gd name="T92" fmla="*/ 5444 w 5650"/>
              <a:gd name="T93" fmla="*/ 2066 h 4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650" h="4407">
                <a:moveTo>
                  <a:pt x="5374" y="1330"/>
                </a:moveTo>
                <a:cubicBezTo>
                  <a:pt x="5187" y="1120"/>
                  <a:pt x="4929" y="1005"/>
                  <a:pt x="4649" y="1005"/>
                </a:cubicBezTo>
                <a:cubicBezTo>
                  <a:pt x="4500" y="1005"/>
                  <a:pt x="4345" y="1065"/>
                  <a:pt x="4228" y="1121"/>
                </a:cubicBezTo>
                <a:cubicBezTo>
                  <a:pt x="4221" y="1124"/>
                  <a:pt x="4208" y="1126"/>
                  <a:pt x="4207" y="1114"/>
                </a:cubicBezTo>
                <a:cubicBezTo>
                  <a:pt x="4182" y="834"/>
                  <a:pt x="4072" y="586"/>
                  <a:pt x="3890" y="383"/>
                </a:cubicBezTo>
                <a:cubicBezTo>
                  <a:pt x="3669" y="136"/>
                  <a:pt x="3366" y="0"/>
                  <a:pt x="3036" y="0"/>
                </a:cubicBezTo>
                <a:cubicBezTo>
                  <a:pt x="2776" y="0"/>
                  <a:pt x="2500" y="153"/>
                  <a:pt x="2298" y="264"/>
                </a:cubicBezTo>
                <a:cubicBezTo>
                  <a:pt x="2237" y="298"/>
                  <a:pt x="2137" y="360"/>
                  <a:pt x="2107" y="360"/>
                </a:cubicBezTo>
                <a:cubicBezTo>
                  <a:pt x="2078" y="360"/>
                  <a:pt x="1978" y="298"/>
                  <a:pt x="1917" y="264"/>
                </a:cubicBezTo>
                <a:cubicBezTo>
                  <a:pt x="1716" y="153"/>
                  <a:pt x="1440" y="0"/>
                  <a:pt x="1179" y="0"/>
                </a:cubicBezTo>
                <a:cubicBezTo>
                  <a:pt x="848" y="0"/>
                  <a:pt x="545" y="136"/>
                  <a:pt x="325" y="383"/>
                </a:cubicBezTo>
                <a:cubicBezTo>
                  <a:pt x="115" y="617"/>
                  <a:pt x="0" y="926"/>
                  <a:pt x="0" y="1251"/>
                </a:cubicBezTo>
                <a:cubicBezTo>
                  <a:pt x="0" y="1712"/>
                  <a:pt x="165" y="2365"/>
                  <a:pt x="441" y="3000"/>
                </a:cubicBezTo>
                <a:cubicBezTo>
                  <a:pt x="564" y="3283"/>
                  <a:pt x="695" y="3527"/>
                  <a:pt x="820" y="3707"/>
                </a:cubicBezTo>
                <a:cubicBezTo>
                  <a:pt x="972" y="3926"/>
                  <a:pt x="1105" y="4032"/>
                  <a:pt x="1225" y="4032"/>
                </a:cubicBezTo>
                <a:cubicBezTo>
                  <a:pt x="1281" y="4032"/>
                  <a:pt x="1383" y="4009"/>
                  <a:pt x="1439" y="3854"/>
                </a:cubicBezTo>
                <a:cubicBezTo>
                  <a:pt x="1490" y="3715"/>
                  <a:pt x="1535" y="3556"/>
                  <a:pt x="1583" y="3386"/>
                </a:cubicBezTo>
                <a:cubicBezTo>
                  <a:pt x="1701" y="2970"/>
                  <a:pt x="1862" y="2400"/>
                  <a:pt x="2099" y="2400"/>
                </a:cubicBezTo>
                <a:cubicBezTo>
                  <a:pt x="2099" y="2400"/>
                  <a:pt x="2123" y="2401"/>
                  <a:pt x="2125" y="2421"/>
                </a:cubicBezTo>
                <a:cubicBezTo>
                  <a:pt x="2177" y="2764"/>
                  <a:pt x="2295" y="3146"/>
                  <a:pt x="2465" y="3535"/>
                </a:cubicBezTo>
                <a:cubicBezTo>
                  <a:pt x="2568" y="3773"/>
                  <a:pt x="2678" y="3978"/>
                  <a:pt x="2783" y="4129"/>
                </a:cubicBezTo>
                <a:cubicBezTo>
                  <a:pt x="2913" y="4316"/>
                  <a:pt x="3028" y="4407"/>
                  <a:pt x="3134" y="4407"/>
                </a:cubicBezTo>
                <a:cubicBezTo>
                  <a:pt x="3184" y="4407"/>
                  <a:pt x="3276" y="4387"/>
                  <a:pt x="3326" y="4249"/>
                </a:cubicBezTo>
                <a:cubicBezTo>
                  <a:pt x="3368" y="4132"/>
                  <a:pt x="3406" y="3999"/>
                  <a:pt x="3446" y="3857"/>
                </a:cubicBezTo>
                <a:cubicBezTo>
                  <a:pt x="3543" y="3513"/>
                  <a:pt x="3677" y="3041"/>
                  <a:pt x="3865" y="3041"/>
                </a:cubicBezTo>
                <a:lnTo>
                  <a:pt x="3879" y="3041"/>
                </a:lnTo>
                <a:cubicBezTo>
                  <a:pt x="3959" y="3041"/>
                  <a:pt x="4034" y="3116"/>
                  <a:pt x="4108" y="3270"/>
                </a:cubicBezTo>
                <a:cubicBezTo>
                  <a:pt x="4185" y="3432"/>
                  <a:pt x="4245" y="3650"/>
                  <a:pt x="4302" y="3860"/>
                </a:cubicBezTo>
                <a:cubicBezTo>
                  <a:pt x="4340" y="4001"/>
                  <a:pt x="4377" y="4133"/>
                  <a:pt x="4418" y="4249"/>
                </a:cubicBezTo>
                <a:cubicBezTo>
                  <a:pt x="4467" y="4386"/>
                  <a:pt x="4558" y="4406"/>
                  <a:pt x="4608" y="4406"/>
                </a:cubicBezTo>
                <a:cubicBezTo>
                  <a:pt x="4713" y="4406"/>
                  <a:pt x="4828" y="4314"/>
                  <a:pt x="4958" y="4124"/>
                </a:cubicBezTo>
                <a:cubicBezTo>
                  <a:pt x="5063" y="3971"/>
                  <a:pt x="5173" y="3764"/>
                  <a:pt x="5277" y="3524"/>
                </a:cubicBezTo>
                <a:cubicBezTo>
                  <a:pt x="5510" y="2987"/>
                  <a:pt x="5650" y="2442"/>
                  <a:pt x="5650" y="2066"/>
                </a:cubicBezTo>
                <a:cubicBezTo>
                  <a:pt x="5649" y="1790"/>
                  <a:pt x="5552" y="1528"/>
                  <a:pt x="5374" y="1330"/>
                </a:cubicBezTo>
                <a:close/>
                <a:moveTo>
                  <a:pt x="2094" y="2066"/>
                </a:moveTo>
                <a:cubicBezTo>
                  <a:pt x="2094" y="2101"/>
                  <a:pt x="2095" y="2138"/>
                  <a:pt x="2098" y="2177"/>
                </a:cubicBezTo>
                <a:cubicBezTo>
                  <a:pt x="2098" y="2180"/>
                  <a:pt x="2100" y="2191"/>
                  <a:pt x="2083" y="2190"/>
                </a:cubicBezTo>
                <a:cubicBezTo>
                  <a:pt x="1897" y="2191"/>
                  <a:pt x="1758" y="2318"/>
                  <a:pt x="1629" y="2588"/>
                </a:cubicBezTo>
                <a:cubicBezTo>
                  <a:pt x="1528" y="2798"/>
                  <a:pt x="1451" y="3068"/>
                  <a:pt x="1378" y="3328"/>
                </a:cubicBezTo>
                <a:lnTo>
                  <a:pt x="1377" y="3330"/>
                </a:lnTo>
                <a:cubicBezTo>
                  <a:pt x="1330" y="3495"/>
                  <a:pt x="1286" y="3650"/>
                  <a:pt x="1239" y="3782"/>
                </a:cubicBezTo>
                <a:cubicBezTo>
                  <a:pt x="1232" y="3799"/>
                  <a:pt x="1228" y="3815"/>
                  <a:pt x="1221" y="3818"/>
                </a:cubicBezTo>
                <a:cubicBezTo>
                  <a:pt x="1202" y="3824"/>
                  <a:pt x="1129" y="3778"/>
                  <a:pt x="995" y="3585"/>
                </a:cubicBezTo>
                <a:cubicBezTo>
                  <a:pt x="880" y="3419"/>
                  <a:pt x="753" y="3181"/>
                  <a:pt x="637" y="2915"/>
                </a:cubicBezTo>
                <a:cubicBezTo>
                  <a:pt x="376" y="2315"/>
                  <a:pt x="213" y="1677"/>
                  <a:pt x="213" y="1251"/>
                </a:cubicBezTo>
                <a:cubicBezTo>
                  <a:pt x="213" y="741"/>
                  <a:pt x="575" y="214"/>
                  <a:pt x="1179" y="214"/>
                </a:cubicBezTo>
                <a:cubicBezTo>
                  <a:pt x="1336" y="214"/>
                  <a:pt x="1542" y="285"/>
                  <a:pt x="1732" y="406"/>
                </a:cubicBezTo>
                <a:cubicBezTo>
                  <a:pt x="1760" y="423"/>
                  <a:pt x="1799" y="454"/>
                  <a:pt x="1837" y="483"/>
                </a:cubicBezTo>
                <a:cubicBezTo>
                  <a:pt x="1853" y="495"/>
                  <a:pt x="1868" y="507"/>
                  <a:pt x="1882" y="517"/>
                </a:cubicBezTo>
                <a:cubicBezTo>
                  <a:pt x="1928" y="552"/>
                  <a:pt x="1989" y="596"/>
                  <a:pt x="2062" y="639"/>
                </a:cubicBezTo>
                <a:cubicBezTo>
                  <a:pt x="2100" y="662"/>
                  <a:pt x="2135" y="682"/>
                  <a:pt x="2174" y="698"/>
                </a:cubicBezTo>
                <a:cubicBezTo>
                  <a:pt x="2331" y="765"/>
                  <a:pt x="2498" y="799"/>
                  <a:pt x="2669" y="799"/>
                </a:cubicBezTo>
                <a:cubicBezTo>
                  <a:pt x="2845" y="799"/>
                  <a:pt x="3102" y="754"/>
                  <a:pt x="3098" y="719"/>
                </a:cubicBezTo>
                <a:cubicBezTo>
                  <a:pt x="3094" y="684"/>
                  <a:pt x="2783" y="734"/>
                  <a:pt x="2460" y="629"/>
                </a:cubicBezTo>
                <a:cubicBezTo>
                  <a:pt x="2376" y="602"/>
                  <a:pt x="2268" y="571"/>
                  <a:pt x="2268" y="537"/>
                </a:cubicBezTo>
                <a:cubicBezTo>
                  <a:pt x="2268" y="528"/>
                  <a:pt x="2298" y="511"/>
                  <a:pt x="2320" y="498"/>
                </a:cubicBezTo>
                <a:cubicBezTo>
                  <a:pt x="2343" y="484"/>
                  <a:pt x="2369" y="469"/>
                  <a:pt x="2402" y="451"/>
                </a:cubicBezTo>
                <a:cubicBezTo>
                  <a:pt x="2583" y="351"/>
                  <a:pt x="2831" y="214"/>
                  <a:pt x="3036" y="214"/>
                </a:cubicBezTo>
                <a:cubicBezTo>
                  <a:pt x="3629" y="214"/>
                  <a:pt x="3988" y="722"/>
                  <a:pt x="4001" y="1224"/>
                </a:cubicBezTo>
                <a:cubicBezTo>
                  <a:pt x="4001" y="1229"/>
                  <a:pt x="4002" y="1240"/>
                  <a:pt x="3991" y="1246"/>
                </a:cubicBezTo>
                <a:cubicBezTo>
                  <a:pt x="3952" y="1268"/>
                  <a:pt x="3895" y="1305"/>
                  <a:pt x="3872" y="1305"/>
                </a:cubicBezTo>
                <a:cubicBezTo>
                  <a:pt x="3845" y="1305"/>
                  <a:pt x="3761" y="1251"/>
                  <a:pt x="3719" y="1227"/>
                </a:cubicBezTo>
                <a:cubicBezTo>
                  <a:pt x="3549" y="1133"/>
                  <a:pt x="3317" y="1005"/>
                  <a:pt x="3095" y="1005"/>
                </a:cubicBezTo>
                <a:cubicBezTo>
                  <a:pt x="2814" y="1005"/>
                  <a:pt x="2557" y="1120"/>
                  <a:pt x="2369" y="1330"/>
                </a:cubicBezTo>
                <a:cubicBezTo>
                  <a:pt x="2192" y="1528"/>
                  <a:pt x="2094" y="1790"/>
                  <a:pt x="2094" y="2066"/>
                </a:cubicBezTo>
                <a:close/>
                <a:moveTo>
                  <a:pt x="5088" y="3442"/>
                </a:moveTo>
                <a:cubicBezTo>
                  <a:pt x="4991" y="3667"/>
                  <a:pt x="4884" y="3867"/>
                  <a:pt x="4788" y="4007"/>
                </a:cubicBezTo>
                <a:cubicBezTo>
                  <a:pt x="4702" y="4133"/>
                  <a:pt x="4647" y="4209"/>
                  <a:pt x="4623" y="4194"/>
                </a:cubicBezTo>
                <a:cubicBezTo>
                  <a:pt x="4617" y="4189"/>
                  <a:pt x="4607" y="4164"/>
                  <a:pt x="4604" y="4157"/>
                </a:cubicBezTo>
                <a:cubicBezTo>
                  <a:pt x="4566" y="4049"/>
                  <a:pt x="4538" y="3943"/>
                  <a:pt x="4501" y="3806"/>
                </a:cubicBezTo>
                <a:cubicBezTo>
                  <a:pt x="4441" y="3587"/>
                  <a:pt x="4379" y="3360"/>
                  <a:pt x="4294" y="3181"/>
                </a:cubicBezTo>
                <a:cubicBezTo>
                  <a:pt x="4183" y="2948"/>
                  <a:pt x="4047" y="2835"/>
                  <a:pt x="3879" y="2835"/>
                </a:cubicBezTo>
                <a:lnTo>
                  <a:pt x="3865" y="2835"/>
                </a:lnTo>
                <a:cubicBezTo>
                  <a:pt x="3703" y="2835"/>
                  <a:pt x="3570" y="2947"/>
                  <a:pt x="3459" y="3179"/>
                </a:cubicBezTo>
                <a:cubicBezTo>
                  <a:pt x="3374" y="3356"/>
                  <a:pt x="3310" y="3582"/>
                  <a:pt x="3248" y="3801"/>
                </a:cubicBezTo>
                <a:cubicBezTo>
                  <a:pt x="3209" y="3939"/>
                  <a:pt x="3172" y="4069"/>
                  <a:pt x="3132" y="4179"/>
                </a:cubicBezTo>
                <a:cubicBezTo>
                  <a:pt x="3129" y="4187"/>
                  <a:pt x="3125" y="4196"/>
                  <a:pt x="3121" y="4198"/>
                </a:cubicBezTo>
                <a:cubicBezTo>
                  <a:pt x="3101" y="4206"/>
                  <a:pt x="3046" y="4146"/>
                  <a:pt x="2952" y="4012"/>
                </a:cubicBezTo>
                <a:cubicBezTo>
                  <a:pt x="2856" y="3874"/>
                  <a:pt x="2750" y="3675"/>
                  <a:pt x="2654" y="3453"/>
                </a:cubicBezTo>
                <a:cubicBezTo>
                  <a:pt x="2436" y="2952"/>
                  <a:pt x="2300" y="2421"/>
                  <a:pt x="2300" y="2066"/>
                </a:cubicBezTo>
                <a:cubicBezTo>
                  <a:pt x="2300" y="1645"/>
                  <a:pt x="2597" y="1211"/>
                  <a:pt x="3095" y="1211"/>
                </a:cubicBezTo>
                <a:cubicBezTo>
                  <a:pt x="3223" y="1211"/>
                  <a:pt x="3394" y="1270"/>
                  <a:pt x="3550" y="1370"/>
                </a:cubicBezTo>
                <a:cubicBezTo>
                  <a:pt x="3573" y="1384"/>
                  <a:pt x="3605" y="1409"/>
                  <a:pt x="3637" y="1433"/>
                </a:cubicBezTo>
                <a:cubicBezTo>
                  <a:pt x="3650" y="1443"/>
                  <a:pt x="3663" y="1453"/>
                  <a:pt x="3675" y="1462"/>
                </a:cubicBezTo>
                <a:cubicBezTo>
                  <a:pt x="3713" y="1491"/>
                  <a:pt x="3765" y="1529"/>
                  <a:pt x="3827" y="1565"/>
                </a:cubicBezTo>
                <a:cubicBezTo>
                  <a:pt x="3859" y="1584"/>
                  <a:pt x="3889" y="1601"/>
                  <a:pt x="3922" y="1615"/>
                </a:cubicBezTo>
                <a:cubicBezTo>
                  <a:pt x="4055" y="1672"/>
                  <a:pt x="4197" y="1701"/>
                  <a:pt x="4342" y="1701"/>
                </a:cubicBezTo>
                <a:cubicBezTo>
                  <a:pt x="4491" y="1701"/>
                  <a:pt x="4778" y="1658"/>
                  <a:pt x="4775" y="1611"/>
                </a:cubicBezTo>
                <a:cubicBezTo>
                  <a:pt x="4773" y="1580"/>
                  <a:pt x="4453" y="1620"/>
                  <a:pt x="4171" y="1532"/>
                </a:cubicBezTo>
                <a:cubicBezTo>
                  <a:pt x="4113" y="1513"/>
                  <a:pt x="4031" y="1485"/>
                  <a:pt x="4029" y="1474"/>
                </a:cubicBezTo>
                <a:cubicBezTo>
                  <a:pt x="4028" y="1464"/>
                  <a:pt x="4046" y="1453"/>
                  <a:pt x="4057" y="1447"/>
                </a:cubicBezTo>
                <a:cubicBezTo>
                  <a:pt x="4076" y="1436"/>
                  <a:pt x="4097" y="1423"/>
                  <a:pt x="4125" y="1408"/>
                </a:cubicBezTo>
                <a:cubicBezTo>
                  <a:pt x="4275" y="1325"/>
                  <a:pt x="4482" y="1211"/>
                  <a:pt x="4649" y="1211"/>
                </a:cubicBezTo>
                <a:cubicBezTo>
                  <a:pt x="5146" y="1211"/>
                  <a:pt x="5444" y="1645"/>
                  <a:pt x="5444" y="2066"/>
                </a:cubicBezTo>
                <a:cubicBezTo>
                  <a:pt x="5443" y="2410"/>
                  <a:pt x="5307" y="2937"/>
                  <a:pt x="5088" y="3442"/>
                </a:cubicBezTo>
                <a:close/>
              </a:path>
            </a:pathLst>
          </a:custGeom>
          <a:noFill/>
          <a:ln w="57150">
            <a:solidFill>
              <a:srgbClr val="FF725C"/>
            </a:solidFill>
          </a:ln>
        </p:spPr>
        <p:txBody>
          <a:bodyPr/>
          <a:lstStyle/>
          <a:p>
            <a:endParaRPr lang="zh-CN" altLang="en-US" dirty="0"/>
          </a:p>
        </p:txBody>
      </p:sp>
      <p:sp>
        <p:nvSpPr>
          <p:cNvPr id="37" name="tooth_174999">
            <a:extLst>
              <a:ext uri="{FF2B5EF4-FFF2-40B4-BE49-F238E27FC236}">
                <a16:creationId xmlns:a16="http://schemas.microsoft.com/office/drawing/2014/main" id="{0BE3E906-8F93-414E-9FA2-810056F720F0}"/>
              </a:ext>
            </a:extLst>
          </p:cNvPr>
          <p:cNvSpPr>
            <a:spLocks noChangeAspect="1"/>
          </p:cNvSpPr>
          <p:nvPr/>
        </p:nvSpPr>
        <p:spPr bwMode="auto">
          <a:xfrm>
            <a:off x="2352849" y="973703"/>
            <a:ext cx="1221417" cy="1213499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  <a:gd name="connsiteX66" fmla="*/ 373273 h 605239"/>
              <a:gd name="connsiteY66" fmla="*/ 373273 h 605239"/>
              <a:gd name="connsiteX67" fmla="*/ 373273 h 605239"/>
              <a:gd name="connsiteY67" fmla="*/ 373273 h 605239"/>
              <a:gd name="connsiteX68" fmla="*/ 373273 h 605239"/>
              <a:gd name="connsiteY68" fmla="*/ 373273 h 605239"/>
              <a:gd name="connsiteX69" fmla="*/ 373273 h 605239"/>
              <a:gd name="connsiteY69" fmla="*/ 373273 h 605239"/>
              <a:gd name="connsiteX70" fmla="*/ 373273 h 605239"/>
              <a:gd name="connsiteY70" fmla="*/ 373273 h 605239"/>
              <a:gd name="connsiteX71" fmla="*/ 373273 h 605239"/>
              <a:gd name="connsiteY71" fmla="*/ 373273 h 605239"/>
              <a:gd name="connsiteX72" fmla="*/ 373273 h 605239"/>
              <a:gd name="connsiteY72" fmla="*/ 373273 h 605239"/>
              <a:gd name="connsiteX73" fmla="*/ 373273 h 605239"/>
              <a:gd name="connsiteY73" fmla="*/ 373273 h 605239"/>
              <a:gd name="connsiteX74" fmla="*/ 373273 h 605239"/>
              <a:gd name="connsiteY74" fmla="*/ 373273 h 605239"/>
              <a:gd name="connsiteX75" fmla="*/ 373273 h 605239"/>
              <a:gd name="connsiteY75" fmla="*/ 373273 h 605239"/>
              <a:gd name="connsiteX76" fmla="*/ 373273 h 605239"/>
              <a:gd name="connsiteY76" fmla="*/ 373273 h 605239"/>
              <a:gd name="connsiteX77" fmla="*/ 373273 h 605239"/>
              <a:gd name="connsiteY77" fmla="*/ 373273 h 605239"/>
              <a:gd name="connsiteX78" fmla="*/ 373273 h 605239"/>
              <a:gd name="connsiteY78" fmla="*/ 373273 h 605239"/>
              <a:gd name="connsiteX79" fmla="*/ 373273 h 605239"/>
              <a:gd name="connsiteY79" fmla="*/ 373273 h 605239"/>
              <a:gd name="connsiteX80" fmla="*/ 373273 h 605239"/>
              <a:gd name="connsiteY80" fmla="*/ 373273 h 605239"/>
              <a:gd name="connsiteX81" fmla="*/ 373273 h 605239"/>
              <a:gd name="connsiteY81" fmla="*/ 373273 h 605239"/>
              <a:gd name="connsiteX82" fmla="*/ 373273 h 605239"/>
              <a:gd name="connsiteY82" fmla="*/ 373273 h 605239"/>
              <a:gd name="connsiteX83" fmla="*/ 373273 h 605239"/>
              <a:gd name="connsiteY83" fmla="*/ 373273 h 605239"/>
              <a:gd name="connsiteX84" fmla="*/ 373273 h 605239"/>
              <a:gd name="connsiteY84" fmla="*/ 373273 h 605239"/>
              <a:gd name="connsiteX85" fmla="*/ 373273 h 605239"/>
              <a:gd name="connsiteY85" fmla="*/ 373273 h 605239"/>
              <a:gd name="connsiteX86" fmla="*/ 373273 h 605239"/>
              <a:gd name="connsiteY86" fmla="*/ 373273 h 605239"/>
              <a:gd name="connsiteX87" fmla="*/ 373273 h 605239"/>
              <a:gd name="connsiteY87" fmla="*/ 373273 h 605239"/>
              <a:gd name="connsiteX88" fmla="*/ 373273 h 605239"/>
              <a:gd name="connsiteY88" fmla="*/ 373273 h 605239"/>
              <a:gd name="connsiteX89" fmla="*/ 373273 h 605239"/>
              <a:gd name="connsiteY89" fmla="*/ 373273 h 605239"/>
              <a:gd name="connsiteX90" fmla="*/ 373273 h 605239"/>
              <a:gd name="connsiteY90" fmla="*/ 373273 h 605239"/>
              <a:gd name="connsiteX91" fmla="*/ 373273 h 605239"/>
              <a:gd name="connsiteY91" fmla="*/ 373273 h 605239"/>
              <a:gd name="connsiteX92" fmla="*/ 373273 h 605239"/>
              <a:gd name="connsiteY92" fmla="*/ 373273 h 605239"/>
              <a:gd name="connsiteX93" fmla="*/ 373273 h 605239"/>
              <a:gd name="connsiteY93" fmla="*/ 373273 h 605239"/>
              <a:gd name="connsiteX94" fmla="*/ 373273 h 605239"/>
              <a:gd name="connsiteY94" fmla="*/ 373273 h 605239"/>
              <a:gd name="connsiteX95" fmla="*/ 373273 h 605239"/>
              <a:gd name="connsiteY95" fmla="*/ 373273 h 605239"/>
              <a:gd name="connsiteX96" fmla="*/ 373273 h 605239"/>
              <a:gd name="connsiteY96" fmla="*/ 373273 h 605239"/>
              <a:gd name="connsiteX97" fmla="*/ 373273 h 605239"/>
              <a:gd name="connsiteY97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605085" h="601163">
                <a:moveTo>
                  <a:pt x="41542" y="224101"/>
                </a:moveTo>
                <a:lnTo>
                  <a:pt x="54229" y="246816"/>
                </a:lnTo>
                <a:cubicBezTo>
                  <a:pt x="56198" y="250530"/>
                  <a:pt x="56198" y="254679"/>
                  <a:pt x="54229" y="258174"/>
                </a:cubicBezTo>
                <a:lnTo>
                  <a:pt x="41542" y="281108"/>
                </a:lnTo>
                <a:lnTo>
                  <a:pt x="64510" y="268440"/>
                </a:lnTo>
                <a:cubicBezTo>
                  <a:pt x="66260" y="267566"/>
                  <a:pt x="68229" y="267129"/>
                  <a:pt x="70198" y="267129"/>
                </a:cubicBezTo>
                <a:cubicBezTo>
                  <a:pt x="72166" y="267129"/>
                  <a:pt x="73916" y="267566"/>
                  <a:pt x="75885" y="268440"/>
                </a:cubicBezTo>
                <a:lnTo>
                  <a:pt x="98634" y="281108"/>
                </a:lnTo>
                <a:lnTo>
                  <a:pt x="85947" y="258174"/>
                </a:lnTo>
                <a:cubicBezTo>
                  <a:pt x="84197" y="254679"/>
                  <a:pt x="84197" y="250530"/>
                  <a:pt x="86166" y="246816"/>
                </a:cubicBezTo>
                <a:lnTo>
                  <a:pt x="98634" y="224101"/>
                </a:lnTo>
                <a:lnTo>
                  <a:pt x="75885" y="236551"/>
                </a:lnTo>
                <a:cubicBezTo>
                  <a:pt x="72166" y="238517"/>
                  <a:pt x="68010" y="238517"/>
                  <a:pt x="64510" y="236551"/>
                </a:cubicBezTo>
                <a:close/>
                <a:moveTo>
                  <a:pt x="17481" y="184131"/>
                </a:moveTo>
                <a:lnTo>
                  <a:pt x="70198" y="212962"/>
                </a:lnTo>
                <a:lnTo>
                  <a:pt x="122696" y="184131"/>
                </a:lnTo>
                <a:cubicBezTo>
                  <a:pt x="127289" y="181510"/>
                  <a:pt x="132977" y="182384"/>
                  <a:pt x="136695" y="186097"/>
                </a:cubicBezTo>
                <a:cubicBezTo>
                  <a:pt x="140414" y="189810"/>
                  <a:pt x="141289" y="195489"/>
                  <a:pt x="138664" y="200075"/>
                </a:cubicBezTo>
                <a:lnTo>
                  <a:pt x="109790" y="252495"/>
                </a:lnTo>
                <a:lnTo>
                  <a:pt x="138664" y="305134"/>
                </a:lnTo>
                <a:cubicBezTo>
                  <a:pt x="141289" y="309720"/>
                  <a:pt x="140414" y="315399"/>
                  <a:pt x="136695" y="319112"/>
                </a:cubicBezTo>
                <a:cubicBezTo>
                  <a:pt x="134508" y="321515"/>
                  <a:pt x="131445" y="322607"/>
                  <a:pt x="128383" y="322607"/>
                </a:cubicBezTo>
                <a:cubicBezTo>
                  <a:pt x="126414" y="322607"/>
                  <a:pt x="124446" y="322170"/>
                  <a:pt x="122696" y="321078"/>
                </a:cubicBezTo>
                <a:lnTo>
                  <a:pt x="70198" y="292247"/>
                </a:lnTo>
                <a:lnTo>
                  <a:pt x="17481" y="321078"/>
                </a:lnTo>
                <a:cubicBezTo>
                  <a:pt x="12887" y="323699"/>
                  <a:pt x="7200" y="322825"/>
                  <a:pt x="3481" y="319112"/>
                </a:cubicBezTo>
                <a:cubicBezTo>
                  <a:pt x="-237" y="315399"/>
                  <a:pt x="-1112" y="309720"/>
                  <a:pt x="1513" y="305134"/>
                </a:cubicBezTo>
                <a:lnTo>
                  <a:pt x="30387" y="252495"/>
                </a:lnTo>
                <a:lnTo>
                  <a:pt x="1513" y="200075"/>
                </a:lnTo>
                <a:cubicBezTo>
                  <a:pt x="-1112" y="195489"/>
                  <a:pt x="-237" y="189810"/>
                  <a:pt x="3481" y="186097"/>
                </a:cubicBezTo>
                <a:cubicBezTo>
                  <a:pt x="7200" y="182384"/>
                  <a:pt x="12887" y="181510"/>
                  <a:pt x="17481" y="184131"/>
                </a:cubicBezTo>
                <a:close/>
                <a:moveTo>
                  <a:pt x="442284" y="106398"/>
                </a:moveTo>
                <a:lnTo>
                  <a:pt x="454752" y="129332"/>
                </a:lnTo>
                <a:cubicBezTo>
                  <a:pt x="456721" y="132827"/>
                  <a:pt x="456721" y="136976"/>
                  <a:pt x="454752" y="140690"/>
                </a:cubicBezTo>
                <a:lnTo>
                  <a:pt x="442284" y="163405"/>
                </a:lnTo>
                <a:lnTo>
                  <a:pt x="465033" y="150955"/>
                </a:lnTo>
                <a:cubicBezTo>
                  <a:pt x="466783" y="149863"/>
                  <a:pt x="468752" y="149426"/>
                  <a:pt x="470720" y="149426"/>
                </a:cubicBezTo>
                <a:cubicBezTo>
                  <a:pt x="472689" y="149426"/>
                  <a:pt x="474658" y="149863"/>
                  <a:pt x="476408" y="150955"/>
                </a:cubicBezTo>
                <a:lnTo>
                  <a:pt x="499157" y="163405"/>
                </a:lnTo>
                <a:lnTo>
                  <a:pt x="486689" y="140690"/>
                </a:lnTo>
                <a:cubicBezTo>
                  <a:pt x="484720" y="136976"/>
                  <a:pt x="484720" y="132827"/>
                  <a:pt x="486689" y="129332"/>
                </a:cubicBezTo>
                <a:lnTo>
                  <a:pt x="499157" y="106398"/>
                </a:lnTo>
                <a:lnTo>
                  <a:pt x="476408" y="119066"/>
                </a:lnTo>
                <a:cubicBezTo>
                  <a:pt x="472908" y="121032"/>
                  <a:pt x="468533" y="121032"/>
                  <a:pt x="465033" y="119066"/>
                </a:cubicBezTo>
                <a:close/>
                <a:moveTo>
                  <a:pt x="418004" y="66428"/>
                </a:moveTo>
                <a:lnTo>
                  <a:pt x="470720" y="95259"/>
                </a:lnTo>
                <a:lnTo>
                  <a:pt x="523437" y="66428"/>
                </a:lnTo>
                <a:cubicBezTo>
                  <a:pt x="528031" y="63807"/>
                  <a:pt x="533718" y="64681"/>
                  <a:pt x="537437" y="68394"/>
                </a:cubicBezTo>
                <a:cubicBezTo>
                  <a:pt x="541155" y="72107"/>
                  <a:pt x="542030" y="77786"/>
                  <a:pt x="539405" y="82372"/>
                </a:cubicBezTo>
                <a:lnTo>
                  <a:pt x="510531" y="135011"/>
                </a:lnTo>
                <a:lnTo>
                  <a:pt x="539405" y="187431"/>
                </a:lnTo>
                <a:cubicBezTo>
                  <a:pt x="542030" y="192017"/>
                  <a:pt x="541155" y="197696"/>
                  <a:pt x="537437" y="201409"/>
                </a:cubicBezTo>
                <a:cubicBezTo>
                  <a:pt x="535249" y="203812"/>
                  <a:pt x="532187" y="204904"/>
                  <a:pt x="529124" y="204904"/>
                </a:cubicBezTo>
                <a:cubicBezTo>
                  <a:pt x="527156" y="204904"/>
                  <a:pt x="525187" y="204467"/>
                  <a:pt x="523437" y="203593"/>
                </a:cubicBezTo>
                <a:lnTo>
                  <a:pt x="470720" y="174544"/>
                </a:lnTo>
                <a:lnTo>
                  <a:pt x="418004" y="203593"/>
                </a:lnTo>
                <a:cubicBezTo>
                  <a:pt x="413629" y="205996"/>
                  <a:pt x="407723" y="205122"/>
                  <a:pt x="404004" y="201409"/>
                </a:cubicBezTo>
                <a:cubicBezTo>
                  <a:pt x="400504" y="197696"/>
                  <a:pt x="399629" y="192017"/>
                  <a:pt x="402035" y="187431"/>
                </a:cubicBezTo>
                <a:lnTo>
                  <a:pt x="431128" y="135011"/>
                </a:lnTo>
                <a:lnTo>
                  <a:pt x="402035" y="82372"/>
                </a:lnTo>
                <a:cubicBezTo>
                  <a:pt x="399629" y="77786"/>
                  <a:pt x="400285" y="72107"/>
                  <a:pt x="404004" y="68394"/>
                </a:cubicBezTo>
                <a:cubicBezTo>
                  <a:pt x="407723" y="64681"/>
                  <a:pt x="413410" y="63807"/>
                  <a:pt x="418004" y="66428"/>
                </a:cubicBezTo>
                <a:close/>
                <a:moveTo>
                  <a:pt x="511298" y="23862"/>
                </a:moveTo>
                <a:cubicBezTo>
                  <a:pt x="498937" y="24572"/>
                  <a:pt x="484170" y="26538"/>
                  <a:pt x="469621" y="28394"/>
                </a:cubicBezTo>
                <a:cubicBezTo>
                  <a:pt x="444899" y="31671"/>
                  <a:pt x="416677" y="35385"/>
                  <a:pt x="388236" y="35385"/>
                </a:cubicBezTo>
                <a:cubicBezTo>
                  <a:pt x="359795" y="35385"/>
                  <a:pt x="331573" y="31671"/>
                  <a:pt x="306851" y="28394"/>
                </a:cubicBezTo>
                <a:cubicBezTo>
                  <a:pt x="292303" y="26538"/>
                  <a:pt x="277535" y="24572"/>
                  <a:pt x="265175" y="23862"/>
                </a:cubicBezTo>
                <a:cubicBezTo>
                  <a:pt x="252814" y="23152"/>
                  <a:pt x="242860" y="23698"/>
                  <a:pt x="237937" y="26865"/>
                </a:cubicBezTo>
                <a:cubicBezTo>
                  <a:pt x="187619" y="59195"/>
                  <a:pt x="180399" y="152691"/>
                  <a:pt x="222185" y="235482"/>
                </a:cubicBezTo>
                <a:cubicBezTo>
                  <a:pt x="223279" y="237667"/>
                  <a:pt x="223717" y="240288"/>
                  <a:pt x="223279" y="242691"/>
                </a:cubicBezTo>
                <a:cubicBezTo>
                  <a:pt x="220216" y="263007"/>
                  <a:pt x="218685" y="286380"/>
                  <a:pt x="218685" y="312376"/>
                </a:cubicBezTo>
                <a:cubicBezTo>
                  <a:pt x="218685" y="404342"/>
                  <a:pt x="239687" y="491502"/>
                  <a:pt x="275785" y="552449"/>
                </a:cubicBezTo>
                <a:cubicBezTo>
                  <a:pt x="288912" y="433614"/>
                  <a:pt x="326979" y="323298"/>
                  <a:pt x="388236" y="323298"/>
                </a:cubicBezTo>
                <a:cubicBezTo>
                  <a:pt x="450150" y="323298"/>
                  <a:pt x="488436" y="435362"/>
                  <a:pt x="501125" y="555944"/>
                </a:cubicBezTo>
                <a:cubicBezTo>
                  <a:pt x="538535" y="494779"/>
                  <a:pt x="560413" y="406308"/>
                  <a:pt x="560413" y="312376"/>
                </a:cubicBezTo>
                <a:cubicBezTo>
                  <a:pt x="560413" y="285288"/>
                  <a:pt x="558444" y="261041"/>
                  <a:pt x="554725" y="240070"/>
                </a:cubicBezTo>
                <a:cubicBezTo>
                  <a:pt x="554287" y="237448"/>
                  <a:pt x="554725" y="235045"/>
                  <a:pt x="555819" y="232861"/>
                </a:cubicBezTo>
                <a:cubicBezTo>
                  <a:pt x="595855" y="150943"/>
                  <a:pt x="587979" y="58540"/>
                  <a:pt x="538535" y="26865"/>
                </a:cubicBezTo>
                <a:cubicBezTo>
                  <a:pt x="533613" y="23698"/>
                  <a:pt x="523659" y="23152"/>
                  <a:pt x="511298" y="23862"/>
                </a:cubicBezTo>
                <a:close/>
                <a:moveTo>
                  <a:pt x="259787" y="23"/>
                </a:moveTo>
                <a:cubicBezTo>
                  <a:pt x="274090" y="269"/>
                  <a:pt x="290990" y="2508"/>
                  <a:pt x="309914" y="5020"/>
                </a:cubicBezTo>
                <a:cubicBezTo>
                  <a:pt x="333980" y="8297"/>
                  <a:pt x="361327" y="11792"/>
                  <a:pt x="388236" y="11792"/>
                </a:cubicBezTo>
                <a:cubicBezTo>
                  <a:pt x="415146" y="11792"/>
                  <a:pt x="442493" y="8297"/>
                  <a:pt x="466558" y="5020"/>
                </a:cubicBezTo>
                <a:cubicBezTo>
                  <a:pt x="504406" y="-4"/>
                  <a:pt x="534160" y="-3718"/>
                  <a:pt x="551224" y="6986"/>
                </a:cubicBezTo>
                <a:cubicBezTo>
                  <a:pt x="610731" y="45215"/>
                  <a:pt x="622545" y="146793"/>
                  <a:pt x="578571" y="239633"/>
                </a:cubicBezTo>
                <a:cubicBezTo>
                  <a:pt x="582072" y="261041"/>
                  <a:pt x="584041" y="285507"/>
                  <a:pt x="584041" y="312376"/>
                </a:cubicBezTo>
                <a:cubicBezTo>
                  <a:pt x="584041" y="425968"/>
                  <a:pt x="553193" y="532134"/>
                  <a:pt x="501343" y="596794"/>
                </a:cubicBezTo>
                <a:cubicBezTo>
                  <a:pt x="499156" y="599634"/>
                  <a:pt x="495655" y="601163"/>
                  <a:pt x="492155" y="601163"/>
                </a:cubicBezTo>
                <a:cubicBezTo>
                  <a:pt x="491061" y="601163"/>
                  <a:pt x="489967" y="600945"/>
                  <a:pt x="488654" y="600508"/>
                </a:cubicBezTo>
                <a:cubicBezTo>
                  <a:pt x="484060" y="599197"/>
                  <a:pt x="480778" y="595046"/>
                  <a:pt x="480560" y="590241"/>
                </a:cubicBezTo>
                <a:cubicBezTo>
                  <a:pt x="470277" y="437764"/>
                  <a:pt x="425428" y="346672"/>
                  <a:pt x="388236" y="346672"/>
                </a:cubicBezTo>
                <a:cubicBezTo>
                  <a:pt x="351482" y="346672"/>
                  <a:pt x="306851" y="436672"/>
                  <a:pt x="296131" y="587401"/>
                </a:cubicBezTo>
                <a:cubicBezTo>
                  <a:pt x="295913" y="592207"/>
                  <a:pt x="292631" y="596357"/>
                  <a:pt x="287818" y="597886"/>
                </a:cubicBezTo>
                <a:cubicBezTo>
                  <a:pt x="283224" y="599197"/>
                  <a:pt x="278192" y="597668"/>
                  <a:pt x="275129" y="593736"/>
                </a:cubicBezTo>
                <a:cubicBezTo>
                  <a:pt x="225029" y="529075"/>
                  <a:pt x="195057" y="423784"/>
                  <a:pt x="195057" y="312376"/>
                </a:cubicBezTo>
                <a:cubicBezTo>
                  <a:pt x="195057" y="286817"/>
                  <a:pt x="196588" y="263444"/>
                  <a:pt x="199432" y="242691"/>
                </a:cubicBezTo>
                <a:cubicBezTo>
                  <a:pt x="153708" y="148759"/>
                  <a:pt x="164647" y="45870"/>
                  <a:pt x="225248" y="6986"/>
                </a:cubicBezTo>
                <a:cubicBezTo>
                  <a:pt x="233781" y="1525"/>
                  <a:pt x="245485" y="-222"/>
                  <a:pt x="259787" y="23"/>
                </a:cubicBezTo>
                <a:close/>
              </a:path>
            </a:pathLst>
          </a:custGeom>
          <a:noFill/>
          <a:ln w="57150">
            <a:solidFill>
              <a:srgbClr val="FF725C"/>
            </a:solidFill>
          </a:ln>
        </p:spPr>
      </p: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F4DF6A88-D725-4469-8CE4-D8A75ED38003}"/>
              </a:ext>
            </a:extLst>
          </p:cNvPr>
          <p:cNvGrpSpPr/>
          <p:nvPr/>
        </p:nvGrpSpPr>
        <p:grpSpPr>
          <a:xfrm>
            <a:off x="169491" y="210807"/>
            <a:ext cx="3205978" cy="609685"/>
            <a:chOff x="428704" y="144543"/>
            <a:chExt cx="3205978" cy="609685"/>
          </a:xfrm>
        </p:grpSpPr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22805ECF-4425-4211-A542-DE2C9E3857F3}"/>
                </a:ext>
              </a:extLst>
            </p:cNvPr>
            <p:cNvSpPr/>
            <p:nvPr/>
          </p:nvSpPr>
          <p:spPr>
            <a:xfrm>
              <a:off x="987804" y="240319"/>
              <a:ext cx="26468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zh-CN" altLang="en-US" sz="24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隶书" panose="02010509060101010101" pitchFamily="49" charset="-122"/>
                </a:rPr>
                <a:t>牙齿的形态及功能</a:t>
              </a:r>
              <a:endParaRPr lang="en-US" altLang="zh-CN" sz="2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隶书" panose="02010509060101010101" pitchFamily="49" charset="-122"/>
              </a:endParaRPr>
            </a:p>
          </p:txBody>
        </p:sp>
        <p:sp>
          <p:nvSpPr>
            <p:cNvPr id="67" name="smiling-tooth-with-hands_33918">
              <a:extLst>
                <a:ext uri="{FF2B5EF4-FFF2-40B4-BE49-F238E27FC236}">
                  <a16:creationId xmlns:a16="http://schemas.microsoft.com/office/drawing/2014/main" id="{FAD50933-9DEE-46C8-9CDC-42FFEF8D32C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28704" y="144543"/>
              <a:ext cx="559100" cy="609685"/>
            </a:xfrm>
            <a:custGeom>
              <a:avLst/>
              <a:gdLst>
                <a:gd name="T0" fmla="*/ 408 w 436"/>
                <a:gd name="T1" fmla="*/ 226 h 476"/>
                <a:gd name="T2" fmla="*/ 402 w 436"/>
                <a:gd name="T3" fmla="*/ 219 h 476"/>
                <a:gd name="T4" fmla="*/ 346 w 436"/>
                <a:gd name="T5" fmla="*/ 37 h 476"/>
                <a:gd name="T6" fmla="*/ 231 w 436"/>
                <a:gd name="T7" fmla="*/ 54 h 476"/>
                <a:gd name="T8" fmla="*/ 225 w 436"/>
                <a:gd name="T9" fmla="*/ 54 h 476"/>
                <a:gd name="T10" fmla="*/ 56 w 436"/>
                <a:gd name="T11" fmla="*/ 61 h 476"/>
                <a:gd name="T12" fmla="*/ 32 w 436"/>
                <a:gd name="T13" fmla="*/ 219 h 476"/>
                <a:gd name="T14" fmla="*/ 26 w 436"/>
                <a:gd name="T15" fmla="*/ 226 h 476"/>
                <a:gd name="T16" fmla="*/ 15 w 436"/>
                <a:gd name="T17" fmla="*/ 297 h 476"/>
                <a:gd name="T18" fmla="*/ 45 w 436"/>
                <a:gd name="T19" fmla="*/ 342 h 476"/>
                <a:gd name="T20" fmla="*/ 74 w 436"/>
                <a:gd name="T21" fmla="*/ 370 h 476"/>
                <a:gd name="T22" fmla="*/ 90 w 436"/>
                <a:gd name="T23" fmla="*/ 365 h 476"/>
                <a:gd name="T24" fmla="*/ 142 w 436"/>
                <a:gd name="T25" fmla="*/ 462 h 476"/>
                <a:gd name="T26" fmla="*/ 201 w 436"/>
                <a:gd name="T27" fmla="*/ 332 h 476"/>
                <a:gd name="T28" fmla="*/ 237 w 436"/>
                <a:gd name="T29" fmla="*/ 332 h 476"/>
                <a:gd name="T30" fmla="*/ 287 w 436"/>
                <a:gd name="T31" fmla="*/ 462 h 476"/>
                <a:gd name="T32" fmla="*/ 344 w 436"/>
                <a:gd name="T33" fmla="*/ 363 h 476"/>
                <a:gd name="T34" fmla="*/ 362 w 436"/>
                <a:gd name="T35" fmla="*/ 370 h 476"/>
                <a:gd name="T36" fmla="*/ 391 w 436"/>
                <a:gd name="T37" fmla="*/ 341 h 476"/>
                <a:gd name="T38" fmla="*/ 391 w 436"/>
                <a:gd name="T39" fmla="*/ 340 h 476"/>
                <a:gd name="T40" fmla="*/ 419 w 436"/>
                <a:gd name="T41" fmla="*/ 297 h 476"/>
                <a:gd name="T42" fmla="*/ 408 w 436"/>
                <a:gd name="T43" fmla="*/ 226 h 476"/>
                <a:gd name="T44" fmla="*/ 74 w 436"/>
                <a:gd name="T45" fmla="*/ 312 h 476"/>
                <a:gd name="T46" fmla="*/ 53 w 436"/>
                <a:gd name="T47" fmla="*/ 322 h 476"/>
                <a:gd name="T48" fmla="*/ 33 w 436"/>
                <a:gd name="T49" fmla="*/ 292 h 476"/>
                <a:gd name="T50" fmla="*/ 43 w 436"/>
                <a:gd name="T51" fmla="*/ 237 h 476"/>
                <a:gd name="T52" fmla="*/ 43 w 436"/>
                <a:gd name="T53" fmla="*/ 236 h 476"/>
                <a:gd name="T54" fmla="*/ 48 w 436"/>
                <a:gd name="T55" fmla="*/ 241 h 476"/>
                <a:gd name="T56" fmla="*/ 83 w 436"/>
                <a:gd name="T57" fmla="*/ 302 h 476"/>
                <a:gd name="T58" fmla="*/ 86 w 436"/>
                <a:gd name="T59" fmla="*/ 314 h 476"/>
                <a:gd name="T60" fmla="*/ 74 w 436"/>
                <a:gd name="T61" fmla="*/ 312 h 476"/>
                <a:gd name="T62" fmla="*/ 99 w 436"/>
                <a:gd name="T63" fmla="*/ 151 h 476"/>
                <a:gd name="T64" fmla="*/ 132 w 436"/>
                <a:gd name="T65" fmla="*/ 126 h 476"/>
                <a:gd name="T66" fmla="*/ 165 w 436"/>
                <a:gd name="T67" fmla="*/ 151 h 476"/>
                <a:gd name="T68" fmla="*/ 132 w 436"/>
                <a:gd name="T69" fmla="*/ 176 h 476"/>
                <a:gd name="T70" fmla="*/ 99 w 436"/>
                <a:gd name="T71" fmla="*/ 151 h 476"/>
                <a:gd name="T72" fmla="*/ 217 w 436"/>
                <a:gd name="T73" fmla="*/ 251 h 476"/>
                <a:gd name="T74" fmla="*/ 115 w 436"/>
                <a:gd name="T75" fmla="*/ 215 h 476"/>
                <a:gd name="T76" fmla="*/ 217 w 436"/>
                <a:gd name="T77" fmla="*/ 232 h 476"/>
                <a:gd name="T78" fmla="*/ 319 w 436"/>
                <a:gd name="T79" fmla="*/ 215 h 476"/>
                <a:gd name="T80" fmla="*/ 217 w 436"/>
                <a:gd name="T81" fmla="*/ 251 h 476"/>
                <a:gd name="T82" fmla="*/ 293 w 436"/>
                <a:gd name="T83" fmla="*/ 143 h 476"/>
                <a:gd name="T84" fmla="*/ 251 w 436"/>
                <a:gd name="T85" fmla="*/ 148 h 476"/>
                <a:gd name="T86" fmla="*/ 293 w 436"/>
                <a:gd name="T87" fmla="*/ 128 h 476"/>
                <a:gd name="T88" fmla="*/ 335 w 436"/>
                <a:gd name="T89" fmla="*/ 148 h 476"/>
                <a:gd name="T90" fmla="*/ 293 w 436"/>
                <a:gd name="T91" fmla="*/ 143 h 476"/>
                <a:gd name="T92" fmla="*/ 401 w 436"/>
                <a:gd name="T93" fmla="*/ 292 h 476"/>
                <a:gd name="T94" fmla="*/ 383 w 436"/>
                <a:gd name="T95" fmla="*/ 321 h 476"/>
                <a:gd name="T96" fmla="*/ 362 w 436"/>
                <a:gd name="T97" fmla="*/ 312 h 476"/>
                <a:gd name="T98" fmla="*/ 352 w 436"/>
                <a:gd name="T99" fmla="*/ 314 h 476"/>
                <a:gd name="T100" fmla="*/ 380 w 436"/>
                <a:gd name="T101" fmla="*/ 254 h 476"/>
                <a:gd name="T102" fmla="*/ 392 w 436"/>
                <a:gd name="T103" fmla="*/ 238 h 476"/>
                <a:gd name="T104" fmla="*/ 401 w 436"/>
                <a:gd name="T105" fmla="*/ 292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36" h="476">
                  <a:moveTo>
                    <a:pt x="408" y="226"/>
                  </a:moveTo>
                  <a:cubicBezTo>
                    <a:pt x="406" y="224"/>
                    <a:pt x="404" y="221"/>
                    <a:pt x="402" y="219"/>
                  </a:cubicBezTo>
                  <a:cubicBezTo>
                    <a:pt x="428" y="162"/>
                    <a:pt x="436" y="71"/>
                    <a:pt x="346" y="37"/>
                  </a:cubicBezTo>
                  <a:cubicBezTo>
                    <a:pt x="319" y="27"/>
                    <a:pt x="253" y="19"/>
                    <a:pt x="231" y="54"/>
                  </a:cubicBezTo>
                  <a:lnTo>
                    <a:pt x="225" y="54"/>
                  </a:lnTo>
                  <a:cubicBezTo>
                    <a:pt x="136" y="0"/>
                    <a:pt x="89" y="26"/>
                    <a:pt x="56" y="61"/>
                  </a:cubicBezTo>
                  <a:cubicBezTo>
                    <a:pt x="0" y="121"/>
                    <a:pt x="10" y="181"/>
                    <a:pt x="32" y="219"/>
                  </a:cubicBezTo>
                  <a:cubicBezTo>
                    <a:pt x="30" y="221"/>
                    <a:pt x="28" y="224"/>
                    <a:pt x="26" y="226"/>
                  </a:cubicBezTo>
                  <a:cubicBezTo>
                    <a:pt x="12" y="248"/>
                    <a:pt x="8" y="273"/>
                    <a:pt x="15" y="297"/>
                  </a:cubicBezTo>
                  <a:cubicBezTo>
                    <a:pt x="20" y="315"/>
                    <a:pt x="30" y="330"/>
                    <a:pt x="45" y="342"/>
                  </a:cubicBezTo>
                  <a:cubicBezTo>
                    <a:pt x="46" y="357"/>
                    <a:pt x="58" y="370"/>
                    <a:pt x="74" y="370"/>
                  </a:cubicBezTo>
                  <a:cubicBezTo>
                    <a:pt x="80" y="370"/>
                    <a:pt x="86" y="368"/>
                    <a:pt x="90" y="365"/>
                  </a:cubicBezTo>
                  <a:cubicBezTo>
                    <a:pt x="104" y="463"/>
                    <a:pt x="142" y="462"/>
                    <a:pt x="142" y="462"/>
                  </a:cubicBezTo>
                  <a:cubicBezTo>
                    <a:pt x="189" y="476"/>
                    <a:pt x="190" y="366"/>
                    <a:pt x="201" y="332"/>
                  </a:cubicBezTo>
                  <a:cubicBezTo>
                    <a:pt x="217" y="283"/>
                    <a:pt x="236" y="323"/>
                    <a:pt x="237" y="332"/>
                  </a:cubicBezTo>
                  <a:cubicBezTo>
                    <a:pt x="242" y="366"/>
                    <a:pt x="239" y="458"/>
                    <a:pt x="287" y="462"/>
                  </a:cubicBezTo>
                  <a:cubicBezTo>
                    <a:pt x="287" y="462"/>
                    <a:pt x="323" y="474"/>
                    <a:pt x="344" y="363"/>
                  </a:cubicBezTo>
                  <a:cubicBezTo>
                    <a:pt x="349" y="367"/>
                    <a:pt x="355" y="370"/>
                    <a:pt x="362" y="370"/>
                  </a:cubicBezTo>
                  <a:cubicBezTo>
                    <a:pt x="378" y="370"/>
                    <a:pt x="391" y="357"/>
                    <a:pt x="391" y="341"/>
                  </a:cubicBezTo>
                  <a:cubicBezTo>
                    <a:pt x="391" y="340"/>
                    <a:pt x="391" y="340"/>
                    <a:pt x="391" y="340"/>
                  </a:cubicBezTo>
                  <a:cubicBezTo>
                    <a:pt x="405" y="328"/>
                    <a:pt x="415" y="314"/>
                    <a:pt x="419" y="297"/>
                  </a:cubicBezTo>
                  <a:cubicBezTo>
                    <a:pt x="426" y="273"/>
                    <a:pt x="422" y="248"/>
                    <a:pt x="408" y="226"/>
                  </a:cubicBezTo>
                  <a:close/>
                  <a:moveTo>
                    <a:pt x="74" y="312"/>
                  </a:moveTo>
                  <a:cubicBezTo>
                    <a:pt x="66" y="312"/>
                    <a:pt x="58" y="316"/>
                    <a:pt x="53" y="322"/>
                  </a:cubicBezTo>
                  <a:cubicBezTo>
                    <a:pt x="43" y="314"/>
                    <a:pt x="37" y="303"/>
                    <a:pt x="33" y="292"/>
                  </a:cubicBezTo>
                  <a:cubicBezTo>
                    <a:pt x="28" y="273"/>
                    <a:pt x="31" y="254"/>
                    <a:pt x="43" y="237"/>
                  </a:cubicBezTo>
                  <a:cubicBezTo>
                    <a:pt x="43" y="237"/>
                    <a:pt x="43" y="236"/>
                    <a:pt x="43" y="236"/>
                  </a:cubicBezTo>
                  <a:cubicBezTo>
                    <a:pt x="45" y="238"/>
                    <a:pt x="46" y="240"/>
                    <a:pt x="48" y="241"/>
                  </a:cubicBezTo>
                  <a:cubicBezTo>
                    <a:pt x="70" y="266"/>
                    <a:pt x="79" y="282"/>
                    <a:pt x="83" y="302"/>
                  </a:cubicBezTo>
                  <a:cubicBezTo>
                    <a:pt x="84" y="304"/>
                    <a:pt x="85" y="310"/>
                    <a:pt x="86" y="314"/>
                  </a:cubicBezTo>
                  <a:cubicBezTo>
                    <a:pt x="82" y="313"/>
                    <a:pt x="78" y="312"/>
                    <a:pt x="74" y="312"/>
                  </a:cubicBezTo>
                  <a:close/>
                  <a:moveTo>
                    <a:pt x="99" y="151"/>
                  </a:moveTo>
                  <a:cubicBezTo>
                    <a:pt x="99" y="137"/>
                    <a:pt x="114" y="126"/>
                    <a:pt x="132" y="126"/>
                  </a:cubicBezTo>
                  <a:cubicBezTo>
                    <a:pt x="150" y="126"/>
                    <a:pt x="165" y="137"/>
                    <a:pt x="165" y="151"/>
                  </a:cubicBezTo>
                  <a:cubicBezTo>
                    <a:pt x="165" y="165"/>
                    <a:pt x="150" y="176"/>
                    <a:pt x="132" y="176"/>
                  </a:cubicBezTo>
                  <a:cubicBezTo>
                    <a:pt x="114" y="176"/>
                    <a:pt x="99" y="165"/>
                    <a:pt x="99" y="151"/>
                  </a:cubicBezTo>
                  <a:close/>
                  <a:moveTo>
                    <a:pt x="217" y="251"/>
                  </a:moveTo>
                  <a:cubicBezTo>
                    <a:pt x="172" y="251"/>
                    <a:pt x="134" y="237"/>
                    <a:pt x="115" y="215"/>
                  </a:cubicBezTo>
                  <a:cubicBezTo>
                    <a:pt x="142" y="226"/>
                    <a:pt x="178" y="232"/>
                    <a:pt x="217" y="232"/>
                  </a:cubicBezTo>
                  <a:cubicBezTo>
                    <a:pt x="256" y="232"/>
                    <a:pt x="292" y="226"/>
                    <a:pt x="319" y="215"/>
                  </a:cubicBezTo>
                  <a:cubicBezTo>
                    <a:pt x="300" y="237"/>
                    <a:pt x="262" y="251"/>
                    <a:pt x="217" y="251"/>
                  </a:cubicBezTo>
                  <a:close/>
                  <a:moveTo>
                    <a:pt x="293" y="143"/>
                  </a:moveTo>
                  <a:cubicBezTo>
                    <a:pt x="277" y="143"/>
                    <a:pt x="263" y="144"/>
                    <a:pt x="251" y="148"/>
                  </a:cubicBezTo>
                  <a:cubicBezTo>
                    <a:pt x="258" y="136"/>
                    <a:pt x="274" y="128"/>
                    <a:pt x="293" y="128"/>
                  </a:cubicBezTo>
                  <a:cubicBezTo>
                    <a:pt x="312" y="128"/>
                    <a:pt x="328" y="136"/>
                    <a:pt x="335" y="148"/>
                  </a:cubicBezTo>
                  <a:cubicBezTo>
                    <a:pt x="323" y="144"/>
                    <a:pt x="308" y="143"/>
                    <a:pt x="293" y="143"/>
                  </a:cubicBezTo>
                  <a:close/>
                  <a:moveTo>
                    <a:pt x="401" y="292"/>
                  </a:moveTo>
                  <a:cubicBezTo>
                    <a:pt x="398" y="303"/>
                    <a:pt x="391" y="313"/>
                    <a:pt x="383" y="321"/>
                  </a:cubicBezTo>
                  <a:cubicBezTo>
                    <a:pt x="378" y="315"/>
                    <a:pt x="370" y="312"/>
                    <a:pt x="362" y="312"/>
                  </a:cubicBezTo>
                  <a:cubicBezTo>
                    <a:pt x="359" y="312"/>
                    <a:pt x="355" y="313"/>
                    <a:pt x="352" y="314"/>
                  </a:cubicBezTo>
                  <a:cubicBezTo>
                    <a:pt x="357" y="293"/>
                    <a:pt x="364" y="270"/>
                    <a:pt x="380" y="254"/>
                  </a:cubicBezTo>
                  <a:cubicBezTo>
                    <a:pt x="384" y="250"/>
                    <a:pt x="388" y="244"/>
                    <a:pt x="392" y="238"/>
                  </a:cubicBezTo>
                  <a:cubicBezTo>
                    <a:pt x="403" y="255"/>
                    <a:pt x="406" y="274"/>
                    <a:pt x="401" y="292"/>
                  </a:cubicBezTo>
                  <a:close/>
                </a:path>
              </a:pathLst>
            </a:custGeom>
            <a:solidFill>
              <a:srgbClr val="FF725C"/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pic>
        <p:nvPicPr>
          <p:cNvPr id="68" name="图片 67">
            <a:extLst>
              <a:ext uri="{FF2B5EF4-FFF2-40B4-BE49-F238E27FC236}">
                <a16:creationId xmlns:a16="http://schemas.microsoft.com/office/drawing/2014/main" id="{43F3646D-6AA4-4882-9319-44F2FFAC5E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4808119"/>
            <a:ext cx="3468914" cy="206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92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0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23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39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1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23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39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1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979936" y="2490318"/>
            <a:ext cx="13227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b="1" dirty="0">
                <a:ln w="47625" cmpd="thinThick">
                  <a:noFill/>
                </a:ln>
                <a:solidFill>
                  <a:srgbClr val="FF725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7200" b="1" dirty="0">
              <a:ln w="47625" cmpd="thinThick">
                <a:noFill/>
              </a:ln>
              <a:solidFill>
                <a:srgbClr val="FF725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302734" y="2490318"/>
            <a:ext cx="941796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</a:pPr>
            <a:r>
              <a:rPr lang="zh-CN" altLang="en-US" sz="6000" b="1" dirty="0">
                <a:solidFill>
                  <a:srgbClr val="FF72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学龄儿童口腔疾病患病特点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437969DB-327A-4F13-B62D-1E5A8ACB23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97370" y="4367682"/>
            <a:ext cx="4209144" cy="250444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24EF037-7AB5-4C61-AD84-25D787923C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738" y="812857"/>
            <a:ext cx="1931145" cy="193114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AA9DECFA-D668-496A-8F54-6F3E0E9658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3344" y="3194670"/>
            <a:ext cx="4118780" cy="411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12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>
            <a:extLst>
              <a:ext uri="{FF2B5EF4-FFF2-40B4-BE49-F238E27FC236}">
                <a16:creationId xmlns:a16="http://schemas.microsoft.com/office/drawing/2014/main" id="{5AD184FB-88DD-467C-AC8F-DF325132ABB4}"/>
              </a:ext>
            </a:extLst>
          </p:cNvPr>
          <p:cNvGrpSpPr/>
          <p:nvPr/>
        </p:nvGrpSpPr>
        <p:grpSpPr>
          <a:xfrm>
            <a:off x="169491" y="210807"/>
            <a:ext cx="2724869" cy="609685"/>
            <a:chOff x="428704" y="144543"/>
            <a:chExt cx="2724869" cy="609685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C60B220E-F1DE-469F-A6FC-C3BCC7400F26}"/>
                </a:ext>
              </a:extLst>
            </p:cNvPr>
            <p:cNvSpPr/>
            <p:nvPr/>
          </p:nvSpPr>
          <p:spPr>
            <a:xfrm>
              <a:off x="1122248" y="252431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zh-CN" altLang="en-US" sz="24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隶书" panose="02010509060101010101" pitchFamily="49" charset="-122"/>
                </a:rPr>
                <a:t>乳牙龋齿现象</a:t>
              </a:r>
              <a:endParaRPr lang="en-US" altLang="zh-CN" sz="2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隶书" panose="02010509060101010101" pitchFamily="49" charset="-122"/>
              </a:endParaRPr>
            </a:p>
          </p:txBody>
        </p:sp>
        <p:sp>
          <p:nvSpPr>
            <p:cNvPr id="17" name="smiling-tooth-with-hands_33918">
              <a:extLst>
                <a:ext uri="{FF2B5EF4-FFF2-40B4-BE49-F238E27FC236}">
                  <a16:creationId xmlns:a16="http://schemas.microsoft.com/office/drawing/2014/main" id="{C4EE8458-5A2C-46A3-854E-987A940C5E4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28704" y="144543"/>
              <a:ext cx="559100" cy="609685"/>
            </a:xfrm>
            <a:custGeom>
              <a:avLst/>
              <a:gdLst>
                <a:gd name="T0" fmla="*/ 408 w 436"/>
                <a:gd name="T1" fmla="*/ 226 h 476"/>
                <a:gd name="T2" fmla="*/ 402 w 436"/>
                <a:gd name="T3" fmla="*/ 219 h 476"/>
                <a:gd name="T4" fmla="*/ 346 w 436"/>
                <a:gd name="T5" fmla="*/ 37 h 476"/>
                <a:gd name="T6" fmla="*/ 231 w 436"/>
                <a:gd name="T7" fmla="*/ 54 h 476"/>
                <a:gd name="T8" fmla="*/ 225 w 436"/>
                <a:gd name="T9" fmla="*/ 54 h 476"/>
                <a:gd name="T10" fmla="*/ 56 w 436"/>
                <a:gd name="T11" fmla="*/ 61 h 476"/>
                <a:gd name="T12" fmla="*/ 32 w 436"/>
                <a:gd name="T13" fmla="*/ 219 h 476"/>
                <a:gd name="T14" fmla="*/ 26 w 436"/>
                <a:gd name="T15" fmla="*/ 226 h 476"/>
                <a:gd name="T16" fmla="*/ 15 w 436"/>
                <a:gd name="T17" fmla="*/ 297 h 476"/>
                <a:gd name="T18" fmla="*/ 45 w 436"/>
                <a:gd name="T19" fmla="*/ 342 h 476"/>
                <a:gd name="T20" fmla="*/ 74 w 436"/>
                <a:gd name="T21" fmla="*/ 370 h 476"/>
                <a:gd name="T22" fmla="*/ 90 w 436"/>
                <a:gd name="T23" fmla="*/ 365 h 476"/>
                <a:gd name="T24" fmla="*/ 142 w 436"/>
                <a:gd name="T25" fmla="*/ 462 h 476"/>
                <a:gd name="T26" fmla="*/ 201 w 436"/>
                <a:gd name="T27" fmla="*/ 332 h 476"/>
                <a:gd name="T28" fmla="*/ 237 w 436"/>
                <a:gd name="T29" fmla="*/ 332 h 476"/>
                <a:gd name="T30" fmla="*/ 287 w 436"/>
                <a:gd name="T31" fmla="*/ 462 h 476"/>
                <a:gd name="T32" fmla="*/ 344 w 436"/>
                <a:gd name="T33" fmla="*/ 363 h 476"/>
                <a:gd name="T34" fmla="*/ 362 w 436"/>
                <a:gd name="T35" fmla="*/ 370 h 476"/>
                <a:gd name="T36" fmla="*/ 391 w 436"/>
                <a:gd name="T37" fmla="*/ 341 h 476"/>
                <a:gd name="T38" fmla="*/ 391 w 436"/>
                <a:gd name="T39" fmla="*/ 340 h 476"/>
                <a:gd name="T40" fmla="*/ 419 w 436"/>
                <a:gd name="T41" fmla="*/ 297 h 476"/>
                <a:gd name="T42" fmla="*/ 408 w 436"/>
                <a:gd name="T43" fmla="*/ 226 h 476"/>
                <a:gd name="T44" fmla="*/ 74 w 436"/>
                <a:gd name="T45" fmla="*/ 312 h 476"/>
                <a:gd name="T46" fmla="*/ 53 w 436"/>
                <a:gd name="T47" fmla="*/ 322 h 476"/>
                <a:gd name="T48" fmla="*/ 33 w 436"/>
                <a:gd name="T49" fmla="*/ 292 h 476"/>
                <a:gd name="T50" fmla="*/ 43 w 436"/>
                <a:gd name="T51" fmla="*/ 237 h 476"/>
                <a:gd name="T52" fmla="*/ 43 w 436"/>
                <a:gd name="T53" fmla="*/ 236 h 476"/>
                <a:gd name="T54" fmla="*/ 48 w 436"/>
                <a:gd name="T55" fmla="*/ 241 h 476"/>
                <a:gd name="T56" fmla="*/ 83 w 436"/>
                <a:gd name="T57" fmla="*/ 302 h 476"/>
                <a:gd name="T58" fmla="*/ 86 w 436"/>
                <a:gd name="T59" fmla="*/ 314 h 476"/>
                <a:gd name="T60" fmla="*/ 74 w 436"/>
                <a:gd name="T61" fmla="*/ 312 h 476"/>
                <a:gd name="T62" fmla="*/ 99 w 436"/>
                <a:gd name="T63" fmla="*/ 151 h 476"/>
                <a:gd name="T64" fmla="*/ 132 w 436"/>
                <a:gd name="T65" fmla="*/ 126 h 476"/>
                <a:gd name="T66" fmla="*/ 165 w 436"/>
                <a:gd name="T67" fmla="*/ 151 h 476"/>
                <a:gd name="T68" fmla="*/ 132 w 436"/>
                <a:gd name="T69" fmla="*/ 176 h 476"/>
                <a:gd name="T70" fmla="*/ 99 w 436"/>
                <a:gd name="T71" fmla="*/ 151 h 476"/>
                <a:gd name="T72" fmla="*/ 217 w 436"/>
                <a:gd name="T73" fmla="*/ 251 h 476"/>
                <a:gd name="T74" fmla="*/ 115 w 436"/>
                <a:gd name="T75" fmla="*/ 215 h 476"/>
                <a:gd name="T76" fmla="*/ 217 w 436"/>
                <a:gd name="T77" fmla="*/ 232 h 476"/>
                <a:gd name="T78" fmla="*/ 319 w 436"/>
                <a:gd name="T79" fmla="*/ 215 h 476"/>
                <a:gd name="T80" fmla="*/ 217 w 436"/>
                <a:gd name="T81" fmla="*/ 251 h 476"/>
                <a:gd name="T82" fmla="*/ 293 w 436"/>
                <a:gd name="T83" fmla="*/ 143 h 476"/>
                <a:gd name="T84" fmla="*/ 251 w 436"/>
                <a:gd name="T85" fmla="*/ 148 h 476"/>
                <a:gd name="T86" fmla="*/ 293 w 436"/>
                <a:gd name="T87" fmla="*/ 128 h 476"/>
                <a:gd name="T88" fmla="*/ 335 w 436"/>
                <a:gd name="T89" fmla="*/ 148 h 476"/>
                <a:gd name="T90" fmla="*/ 293 w 436"/>
                <a:gd name="T91" fmla="*/ 143 h 476"/>
                <a:gd name="T92" fmla="*/ 401 w 436"/>
                <a:gd name="T93" fmla="*/ 292 h 476"/>
                <a:gd name="T94" fmla="*/ 383 w 436"/>
                <a:gd name="T95" fmla="*/ 321 h 476"/>
                <a:gd name="T96" fmla="*/ 362 w 436"/>
                <a:gd name="T97" fmla="*/ 312 h 476"/>
                <a:gd name="T98" fmla="*/ 352 w 436"/>
                <a:gd name="T99" fmla="*/ 314 h 476"/>
                <a:gd name="T100" fmla="*/ 380 w 436"/>
                <a:gd name="T101" fmla="*/ 254 h 476"/>
                <a:gd name="T102" fmla="*/ 392 w 436"/>
                <a:gd name="T103" fmla="*/ 238 h 476"/>
                <a:gd name="T104" fmla="*/ 401 w 436"/>
                <a:gd name="T105" fmla="*/ 292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36" h="476">
                  <a:moveTo>
                    <a:pt x="408" y="226"/>
                  </a:moveTo>
                  <a:cubicBezTo>
                    <a:pt x="406" y="224"/>
                    <a:pt x="404" y="221"/>
                    <a:pt x="402" y="219"/>
                  </a:cubicBezTo>
                  <a:cubicBezTo>
                    <a:pt x="428" y="162"/>
                    <a:pt x="436" y="71"/>
                    <a:pt x="346" y="37"/>
                  </a:cubicBezTo>
                  <a:cubicBezTo>
                    <a:pt x="319" y="27"/>
                    <a:pt x="253" y="19"/>
                    <a:pt x="231" y="54"/>
                  </a:cubicBezTo>
                  <a:lnTo>
                    <a:pt x="225" y="54"/>
                  </a:lnTo>
                  <a:cubicBezTo>
                    <a:pt x="136" y="0"/>
                    <a:pt x="89" y="26"/>
                    <a:pt x="56" y="61"/>
                  </a:cubicBezTo>
                  <a:cubicBezTo>
                    <a:pt x="0" y="121"/>
                    <a:pt x="10" y="181"/>
                    <a:pt x="32" y="219"/>
                  </a:cubicBezTo>
                  <a:cubicBezTo>
                    <a:pt x="30" y="221"/>
                    <a:pt x="28" y="224"/>
                    <a:pt x="26" y="226"/>
                  </a:cubicBezTo>
                  <a:cubicBezTo>
                    <a:pt x="12" y="248"/>
                    <a:pt x="8" y="273"/>
                    <a:pt x="15" y="297"/>
                  </a:cubicBezTo>
                  <a:cubicBezTo>
                    <a:pt x="20" y="315"/>
                    <a:pt x="30" y="330"/>
                    <a:pt x="45" y="342"/>
                  </a:cubicBezTo>
                  <a:cubicBezTo>
                    <a:pt x="46" y="357"/>
                    <a:pt x="58" y="370"/>
                    <a:pt x="74" y="370"/>
                  </a:cubicBezTo>
                  <a:cubicBezTo>
                    <a:pt x="80" y="370"/>
                    <a:pt x="86" y="368"/>
                    <a:pt x="90" y="365"/>
                  </a:cubicBezTo>
                  <a:cubicBezTo>
                    <a:pt x="104" y="463"/>
                    <a:pt x="142" y="462"/>
                    <a:pt x="142" y="462"/>
                  </a:cubicBezTo>
                  <a:cubicBezTo>
                    <a:pt x="189" y="476"/>
                    <a:pt x="190" y="366"/>
                    <a:pt x="201" y="332"/>
                  </a:cubicBezTo>
                  <a:cubicBezTo>
                    <a:pt x="217" y="283"/>
                    <a:pt x="236" y="323"/>
                    <a:pt x="237" y="332"/>
                  </a:cubicBezTo>
                  <a:cubicBezTo>
                    <a:pt x="242" y="366"/>
                    <a:pt x="239" y="458"/>
                    <a:pt x="287" y="462"/>
                  </a:cubicBezTo>
                  <a:cubicBezTo>
                    <a:pt x="287" y="462"/>
                    <a:pt x="323" y="474"/>
                    <a:pt x="344" y="363"/>
                  </a:cubicBezTo>
                  <a:cubicBezTo>
                    <a:pt x="349" y="367"/>
                    <a:pt x="355" y="370"/>
                    <a:pt x="362" y="370"/>
                  </a:cubicBezTo>
                  <a:cubicBezTo>
                    <a:pt x="378" y="370"/>
                    <a:pt x="391" y="357"/>
                    <a:pt x="391" y="341"/>
                  </a:cubicBezTo>
                  <a:cubicBezTo>
                    <a:pt x="391" y="340"/>
                    <a:pt x="391" y="340"/>
                    <a:pt x="391" y="340"/>
                  </a:cubicBezTo>
                  <a:cubicBezTo>
                    <a:pt x="405" y="328"/>
                    <a:pt x="415" y="314"/>
                    <a:pt x="419" y="297"/>
                  </a:cubicBezTo>
                  <a:cubicBezTo>
                    <a:pt x="426" y="273"/>
                    <a:pt x="422" y="248"/>
                    <a:pt x="408" y="226"/>
                  </a:cubicBezTo>
                  <a:close/>
                  <a:moveTo>
                    <a:pt x="74" y="312"/>
                  </a:moveTo>
                  <a:cubicBezTo>
                    <a:pt x="66" y="312"/>
                    <a:pt x="58" y="316"/>
                    <a:pt x="53" y="322"/>
                  </a:cubicBezTo>
                  <a:cubicBezTo>
                    <a:pt x="43" y="314"/>
                    <a:pt x="37" y="303"/>
                    <a:pt x="33" y="292"/>
                  </a:cubicBezTo>
                  <a:cubicBezTo>
                    <a:pt x="28" y="273"/>
                    <a:pt x="31" y="254"/>
                    <a:pt x="43" y="237"/>
                  </a:cubicBezTo>
                  <a:cubicBezTo>
                    <a:pt x="43" y="237"/>
                    <a:pt x="43" y="236"/>
                    <a:pt x="43" y="236"/>
                  </a:cubicBezTo>
                  <a:cubicBezTo>
                    <a:pt x="45" y="238"/>
                    <a:pt x="46" y="240"/>
                    <a:pt x="48" y="241"/>
                  </a:cubicBezTo>
                  <a:cubicBezTo>
                    <a:pt x="70" y="266"/>
                    <a:pt x="79" y="282"/>
                    <a:pt x="83" y="302"/>
                  </a:cubicBezTo>
                  <a:cubicBezTo>
                    <a:pt x="84" y="304"/>
                    <a:pt x="85" y="310"/>
                    <a:pt x="86" y="314"/>
                  </a:cubicBezTo>
                  <a:cubicBezTo>
                    <a:pt x="82" y="313"/>
                    <a:pt x="78" y="312"/>
                    <a:pt x="74" y="312"/>
                  </a:cubicBezTo>
                  <a:close/>
                  <a:moveTo>
                    <a:pt x="99" y="151"/>
                  </a:moveTo>
                  <a:cubicBezTo>
                    <a:pt x="99" y="137"/>
                    <a:pt x="114" y="126"/>
                    <a:pt x="132" y="126"/>
                  </a:cubicBezTo>
                  <a:cubicBezTo>
                    <a:pt x="150" y="126"/>
                    <a:pt x="165" y="137"/>
                    <a:pt x="165" y="151"/>
                  </a:cubicBezTo>
                  <a:cubicBezTo>
                    <a:pt x="165" y="165"/>
                    <a:pt x="150" y="176"/>
                    <a:pt x="132" y="176"/>
                  </a:cubicBezTo>
                  <a:cubicBezTo>
                    <a:pt x="114" y="176"/>
                    <a:pt x="99" y="165"/>
                    <a:pt x="99" y="151"/>
                  </a:cubicBezTo>
                  <a:close/>
                  <a:moveTo>
                    <a:pt x="217" y="251"/>
                  </a:moveTo>
                  <a:cubicBezTo>
                    <a:pt x="172" y="251"/>
                    <a:pt x="134" y="237"/>
                    <a:pt x="115" y="215"/>
                  </a:cubicBezTo>
                  <a:cubicBezTo>
                    <a:pt x="142" y="226"/>
                    <a:pt x="178" y="232"/>
                    <a:pt x="217" y="232"/>
                  </a:cubicBezTo>
                  <a:cubicBezTo>
                    <a:pt x="256" y="232"/>
                    <a:pt x="292" y="226"/>
                    <a:pt x="319" y="215"/>
                  </a:cubicBezTo>
                  <a:cubicBezTo>
                    <a:pt x="300" y="237"/>
                    <a:pt x="262" y="251"/>
                    <a:pt x="217" y="251"/>
                  </a:cubicBezTo>
                  <a:close/>
                  <a:moveTo>
                    <a:pt x="293" y="143"/>
                  </a:moveTo>
                  <a:cubicBezTo>
                    <a:pt x="277" y="143"/>
                    <a:pt x="263" y="144"/>
                    <a:pt x="251" y="148"/>
                  </a:cubicBezTo>
                  <a:cubicBezTo>
                    <a:pt x="258" y="136"/>
                    <a:pt x="274" y="128"/>
                    <a:pt x="293" y="128"/>
                  </a:cubicBezTo>
                  <a:cubicBezTo>
                    <a:pt x="312" y="128"/>
                    <a:pt x="328" y="136"/>
                    <a:pt x="335" y="148"/>
                  </a:cubicBezTo>
                  <a:cubicBezTo>
                    <a:pt x="323" y="144"/>
                    <a:pt x="308" y="143"/>
                    <a:pt x="293" y="143"/>
                  </a:cubicBezTo>
                  <a:close/>
                  <a:moveTo>
                    <a:pt x="401" y="292"/>
                  </a:moveTo>
                  <a:cubicBezTo>
                    <a:pt x="398" y="303"/>
                    <a:pt x="391" y="313"/>
                    <a:pt x="383" y="321"/>
                  </a:cubicBezTo>
                  <a:cubicBezTo>
                    <a:pt x="378" y="315"/>
                    <a:pt x="370" y="312"/>
                    <a:pt x="362" y="312"/>
                  </a:cubicBezTo>
                  <a:cubicBezTo>
                    <a:pt x="359" y="312"/>
                    <a:pt x="355" y="313"/>
                    <a:pt x="352" y="314"/>
                  </a:cubicBezTo>
                  <a:cubicBezTo>
                    <a:pt x="357" y="293"/>
                    <a:pt x="364" y="270"/>
                    <a:pt x="380" y="254"/>
                  </a:cubicBezTo>
                  <a:cubicBezTo>
                    <a:pt x="384" y="250"/>
                    <a:pt x="388" y="244"/>
                    <a:pt x="392" y="238"/>
                  </a:cubicBezTo>
                  <a:cubicBezTo>
                    <a:pt x="403" y="255"/>
                    <a:pt x="406" y="274"/>
                    <a:pt x="401" y="292"/>
                  </a:cubicBezTo>
                  <a:close/>
                </a:path>
              </a:pathLst>
            </a:custGeom>
            <a:solidFill>
              <a:srgbClr val="FF725C"/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矩形 6"/>
          <p:cNvSpPr/>
          <p:nvPr/>
        </p:nvSpPr>
        <p:spPr>
          <a:xfrm>
            <a:off x="5049933" y="2320555"/>
            <a:ext cx="2092134" cy="3351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en-US" sz="2400" b="1" dirty="0">
                <a:solidFill>
                  <a:srgbClr val="FF725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于出生后6-7个月开始长出的牙叫乳牙。</a:t>
            </a:r>
            <a:endParaRPr lang="en-US" altLang="zh-CN" sz="2400" b="1" dirty="0">
              <a:solidFill>
                <a:srgbClr val="FF725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just">
              <a:lnSpc>
                <a:spcPct val="150000"/>
              </a:lnSpc>
            </a:pPr>
            <a:r>
              <a:rPr lang="zh-CN" altLang="en-US" sz="2400" b="1" dirty="0">
                <a:solidFill>
                  <a:srgbClr val="FF725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两岁半左右长齐。20颗。 </a:t>
            </a:r>
            <a:endParaRPr lang="en-US" altLang="zh-CN" sz="2400" b="1" dirty="0">
              <a:solidFill>
                <a:srgbClr val="FF725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just">
              <a:lnSpc>
                <a:spcPct val="150000"/>
              </a:lnSpc>
            </a:pPr>
            <a:endParaRPr lang="zh-CN" altLang="en-US" sz="2400" b="1" dirty="0">
              <a:solidFill>
                <a:srgbClr val="FF725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78697" y="2343192"/>
            <a:ext cx="2625649" cy="2629685"/>
          </a:xfrm>
          <a:prstGeom prst="ellipse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/>
          <a:srcRect r="50206" b="10000"/>
          <a:stretch/>
        </p:blipFill>
        <p:spPr>
          <a:xfrm>
            <a:off x="7914405" y="2391163"/>
            <a:ext cx="2625649" cy="2629685"/>
          </a:xfrm>
          <a:prstGeom prst="ellipse">
            <a:avLst/>
          </a:prstGeom>
        </p:spPr>
      </p:pic>
      <p:sp>
        <p:nvSpPr>
          <p:cNvPr id="35" name="标题 1"/>
          <p:cNvSpPr>
            <a:spLocks noGrp="1"/>
          </p:cNvSpPr>
          <p:nvPr/>
        </p:nvSpPr>
        <p:spPr>
          <a:xfrm>
            <a:off x="3617912" y="1539303"/>
            <a:ext cx="4956175" cy="6921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lvl="0" algn="ctr"/>
            <a:r>
              <a:rPr lang="zh-CN" altLang="en-US" b="1" dirty="0">
                <a:solidFill>
                  <a:srgbClr val="FF725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乳牙龋齿现象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437969DB-327A-4F13-B62D-1E5A8ACB23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44114" y="4520449"/>
            <a:ext cx="3947886" cy="234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32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内容占位符 2"/>
          <p:cNvSpPr>
            <a:spLocks noGrp="1"/>
          </p:cNvSpPr>
          <p:nvPr/>
        </p:nvSpPr>
        <p:spPr>
          <a:xfrm>
            <a:off x="1269513" y="783741"/>
            <a:ext cx="9529079" cy="482758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>
              <a:lnSpc>
                <a:spcPct val="150000"/>
              </a:lnSpc>
              <a:buNone/>
            </a:pPr>
            <a:r>
              <a:rPr lang="zh-CN" altLang="en-US" sz="2000" b="1" dirty="0">
                <a:solidFill>
                  <a:srgbClr val="FF725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（一）、致龋菌与牙菌斑</a:t>
            </a:r>
            <a:endParaRPr lang="en-US" altLang="zh-CN" sz="2000" b="1" dirty="0">
              <a:solidFill>
                <a:srgbClr val="FF725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口腔中的主要致龋菌是变形链球菌，其次为乳酸杆菌和放线菌株。大多致龋菌有特殊的酶系统，能利用饮食中的蔗糖合成菌斑多糖，其有助于细菌在牙面的黏附，细菌间的相互吸引，并影响细菌的渗透性，构成牙菌斑的细菌间基质，细菌只有在形成牙菌斑后才能致龋。简言之，没有牙菌斑则不会产生龋齿。</a:t>
            </a:r>
            <a:endParaRPr lang="en-US" altLang="zh-CN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50000"/>
              </a:lnSpc>
              <a:buNone/>
            </a:pPr>
            <a:r>
              <a:rPr lang="zh-CN" altLang="en-US" sz="2000" b="1" dirty="0">
                <a:solidFill>
                  <a:srgbClr val="FF725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（二）、食物</a:t>
            </a:r>
            <a:endParaRPr lang="en-US" altLang="zh-CN" sz="2000" b="1" dirty="0">
              <a:solidFill>
                <a:srgbClr val="FF725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50000"/>
              </a:lnSpc>
              <a:buNone/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食物日趋精细及其蔗糖含量高</a:t>
            </a:r>
            <a:endParaRPr lang="en-US" altLang="zh-CN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50000"/>
              </a:lnSpc>
              <a:buNone/>
            </a:pPr>
            <a:r>
              <a:rPr lang="zh-CN" altLang="en-US" sz="2000" b="1" dirty="0">
                <a:solidFill>
                  <a:srgbClr val="FF725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（三）、宿主健康</a:t>
            </a:r>
            <a:endParaRPr lang="en-US" altLang="zh-CN" sz="2000" b="1" dirty="0">
              <a:solidFill>
                <a:srgbClr val="FF725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50000"/>
              </a:lnSpc>
              <a:buNone/>
            </a:pPr>
            <a:r>
              <a:rPr lang="zh-CN" altLang="en-US" sz="2000" b="1" dirty="0">
                <a:solidFill>
                  <a:srgbClr val="FF725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（四）、发病时间</a:t>
            </a:r>
            <a:endParaRPr lang="en-US" altLang="zh-CN" sz="2000" b="1" dirty="0">
              <a:solidFill>
                <a:srgbClr val="FF725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50000"/>
              </a:lnSpc>
              <a:buNone/>
            </a:pPr>
            <a:r>
              <a:rPr lang="en-US" altLang="zh-CN" sz="1600" b="1" dirty="0">
                <a:solidFill>
                  <a:srgbClr val="FF725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、病程：发展缓慢，一个龋洞形成大约需要</a:t>
            </a: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个月时间</a:t>
            </a:r>
            <a:endParaRPr lang="en-US" altLang="zh-CN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50000"/>
              </a:lnSpc>
              <a:buNone/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2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、周期性患病：牙萌出后</a:t>
            </a: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2-4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年龋患达到高峰</a:t>
            </a:r>
            <a:endParaRPr lang="en-US" altLang="zh-CN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50000"/>
              </a:lnSpc>
              <a:buNone/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3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、敏感年龄：</a:t>
            </a: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2-14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岁是乳恒牙患龋的敏感期</a:t>
            </a:r>
          </a:p>
          <a:p>
            <a:pPr marL="0" indent="0">
              <a:lnSpc>
                <a:spcPct val="150000"/>
              </a:lnSpc>
              <a:buNone/>
            </a:pPr>
            <a:endParaRPr lang="zh-CN" altLang="en-US" sz="1600" b="1" dirty="0">
              <a:solidFill>
                <a:srgbClr val="FF725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9485" y="2604568"/>
            <a:ext cx="3907257" cy="1648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1804EFA8-7E7E-4E59-A52B-72B43BCA0981}"/>
              </a:ext>
            </a:extLst>
          </p:cNvPr>
          <p:cNvGrpSpPr/>
          <p:nvPr/>
        </p:nvGrpSpPr>
        <p:grpSpPr>
          <a:xfrm>
            <a:off x="169491" y="210807"/>
            <a:ext cx="3648199" cy="609685"/>
            <a:chOff x="428704" y="144543"/>
            <a:chExt cx="3648199" cy="609685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3D33AA14-2365-4250-A759-771526DC0B37}"/>
                </a:ext>
              </a:extLst>
            </p:cNvPr>
            <p:cNvSpPr/>
            <p:nvPr/>
          </p:nvSpPr>
          <p:spPr>
            <a:xfrm>
              <a:off x="1122248" y="255812"/>
              <a:ext cx="29546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zh-CN" altLang="en-US" sz="24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隶书" panose="02010509060101010101" pitchFamily="49" charset="-122"/>
                </a:rPr>
                <a:t>龋齿病因的现代概念</a:t>
              </a:r>
              <a:endParaRPr lang="en-US" altLang="zh-CN" sz="2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隶书" panose="02010509060101010101" pitchFamily="49" charset="-122"/>
              </a:endParaRPr>
            </a:p>
          </p:txBody>
        </p:sp>
        <p:sp>
          <p:nvSpPr>
            <p:cNvPr id="16" name="smiling-tooth-with-hands_33918">
              <a:extLst>
                <a:ext uri="{FF2B5EF4-FFF2-40B4-BE49-F238E27FC236}">
                  <a16:creationId xmlns:a16="http://schemas.microsoft.com/office/drawing/2014/main" id="{3D44D90C-0ECA-47D2-B16B-41A20573351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28704" y="144543"/>
              <a:ext cx="559100" cy="609685"/>
            </a:xfrm>
            <a:custGeom>
              <a:avLst/>
              <a:gdLst>
                <a:gd name="T0" fmla="*/ 408 w 436"/>
                <a:gd name="T1" fmla="*/ 226 h 476"/>
                <a:gd name="T2" fmla="*/ 402 w 436"/>
                <a:gd name="T3" fmla="*/ 219 h 476"/>
                <a:gd name="T4" fmla="*/ 346 w 436"/>
                <a:gd name="T5" fmla="*/ 37 h 476"/>
                <a:gd name="T6" fmla="*/ 231 w 436"/>
                <a:gd name="T7" fmla="*/ 54 h 476"/>
                <a:gd name="T8" fmla="*/ 225 w 436"/>
                <a:gd name="T9" fmla="*/ 54 h 476"/>
                <a:gd name="T10" fmla="*/ 56 w 436"/>
                <a:gd name="T11" fmla="*/ 61 h 476"/>
                <a:gd name="T12" fmla="*/ 32 w 436"/>
                <a:gd name="T13" fmla="*/ 219 h 476"/>
                <a:gd name="T14" fmla="*/ 26 w 436"/>
                <a:gd name="T15" fmla="*/ 226 h 476"/>
                <a:gd name="T16" fmla="*/ 15 w 436"/>
                <a:gd name="T17" fmla="*/ 297 h 476"/>
                <a:gd name="T18" fmla="*/ 45 w 436"/>
                <a:gd name="T19" fmla="*/ 342 h 476"/>
                <a:gd name="T20" fmla="*/ 74 w 436"/>
                <a:gd name="T21" fmla="*/ 370 h 476"/>
                <a:gd name="T22" fmla="*/ 90 w 436"/>
                <a:gd name="T23" fmla="*/ 365 h 476"/>
                <a:gd name="T24" fmla="*/ 142 w 436"/>
                <a:gd name="T25" fmla="*/ 462 h 476"/>
                <a:gd name="T26" fmla="*/ 201 w 436"/>
                <a:gd name="T27" fmla="*/ 332 h 476"/>
                <a:gd name="T28" fmla="*/ 237 w 436"/>
                <a:gd name="T29" fmla="*/ 332 h 476"/>
                <a:gd name="T30" fmla="*/ 287 w 436"/>
                <a:gd name="T31" fmla="*/ 462 h 476"/>
                <a:gd name="T32" fmla="*/ 344 w 436"/>
                <a:gd name="T33" fmla="*/ 363 h 476"/>
                <a:gd name="T34" fmla="*/ 362 w 436"/>
                <a:gd name="T35" fmla="*/ 370 h 476"/>
                <a:gd name="T36" fmla="*/ 391 w 436"/>
                <a:gd name="T37" fmla="*/ 341 h 476"/>
                <a:gd name="T38" fmla="*/ 391 w 436"/>
                <a:gd name="T39" fmla="*/ 340 h 476"/>
                <a:gd name="T40" fmla="*/ 419 w 436"/>
                <a:gd name="T41" fmla="*/ 297 h 476"/>
                <a:gd name="T42" fmla="*/ 408 w 436"/>
                <a:gd name="T43" fmla="*/ 226 h 476"/>
                <a:gd name="T44" fmla="*/ 74 w 436"/>
                <a:gd name="T45" fmla="*/ 312 h 476"/>
                <a:gd name="T46" fmla="*/ 53 w 436"/>
                <a:gd name="T47" fmla="*/ 322 h 476"/>
                <a:gd name="T48" fmla="*/ 33 w 436"/>
                <a:gd name="T49" fmla="*/ 292 h 476"/>
                <a:gd name="T50" fmla="*/ 43 w 436"/>
                <a:gd name="T51" fmla="*/ 237 h 476"/>
                <a:gd name="T52" fmla="*/ 43 w 436"/>
                <a:gd name="T53" fmla="*/ 236 h 476"/>
                <a:gd name="T54" fmla="*/ 48 w 436"/>
                <a:gd name="T55" fmla="*/ 241 h 476"/>
                <a:gd name="T56" fmla="*/ 83 w 436"/>
                <a:gd name="T57" fmla="*/ 302 h 476"/>
                <a:gd name="T58" fmla="*/ 86 w 436"/>
                <a:gd name="T59" fmla="*/ 314 h 476"/>
                <a:gd name="T60" fmla="*/ 74 w 436"/>
                <a:gd name="T61" fmla="*/ 312 h 476"/>
                <a:gd name="T62" fmla="*/ 99 w 436"/>
                <a:gd name="T63" fmla="*/ 151 h 476"/>
                <a:gd name="T64" fmla="*/ 132 w 436"/>
                <a:gd name="T65" fmla="*/ 126 h 476"/>
                <a:gd name="T66" fmla="*/ 165 w 436"/>
                <a:gd name="T67" fmla="*/ 151 h 476"/>
                <a:gd name="T68" fmla="*/ 132 w 436"/>
                <a:gd name="T69" fmla="*/ 176 h 476"/>
                <a:gd name="T70" fmla="*/ 99 w 436"/>
                <a:gd name="T71" fmla="*/ 151 h 476"/>
                <a:gd name="T72" fmla="*/ 217 w 436"/>
                <a:gd name="T73" fmla="*/ 251 h 476"/>
                <a:gd name="T74" fmla="*/ 115 w 436"/>
                <a:gd name="T75" fmla="*/ 215 h 476"/>
                <a:gd name="T76" fmla="*/ 217 w 436"/>
                <a:gd name="T77" fmla="*/ 232 h 476"/>
                <a:gd name="T78" fmla="*/ 319 w 436"/>
                <a:gd name="T79" fmla="*/ 215 h 476"/>
                <a:gd name="T80" fmla="*/ 217 w 436"/>
                <a:gd name="T81" fmla="*/ 251 h 476"/>
                <a:gd name="T82" fmla="*/ 293 w 436"/>
                <a:gd name="T83" fmla="*/ 143 h 476"/>
                <a:gd name="T84" fmla="*/ 251 w 436"/>
                <a:gd name="T85" fmla="*/ 148 h 476"/>
                <a:gd name="T86" fmla="*/ 293 w 436"/>
                <a:gd name="T87" fmla="*/ 128 h 476"/>
                <a:gd name="T88" fmla="*/ 335 w 436"/>
                <a:gd name="T89" fmla="*/ 148 h 476"/>
                <a:gd name="T90" fmla="*/ 293 w 436"/>
                <a:gd name="T91" fmla="*/ 143 h 476"/>
                <a:gd name="T92" fmla="*/ 401 w 436"/>
                <a:gd name="T93" fmla="*/ 292 h 476"/>
                <a:gd name="T94" fmla="*/ 383 w 436"/>
                <a:gd name="T95" fmla="*/ 321 h 476"/>
                <a:gd name="T96" fmla="*/ 362 w 436"/>
                <a:gd name="T97" fmla="*/ 312 h 476"/>
                <a:gd name="T98" fmla="*/ 352 w 436"/>
                <a:gd name="T99" fmla="*/ 314 h 476"/>
                <a:gd name="T100" fmla="*/ 380 w 436"/>
                <a:gd name="T101" fmla="*/ 254 h 476"/>
                <a:gd name="T102" fmla="*/ 392 w 436"/>
                <a:gd name="T103" fmla="*/ 238 h 476"/>
                <a:gd name="T104" fmla="*/ 401 w 436"/>
                <a:gd name="T105" fmla="*/ 292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36" h="476">
                  <a:moveTo>
                    <a:pt x="408" y="226"/>
                  </a:moveTo>
                  <a:cubicBezTo>
                    <a:pt x="406" y="224"/>
                    <a:pt x="404" y="221"/>
                    <a:pt x="402" y="219"/>
                  </a:cubicBezTo>
                  <a:cubicBezTo>
                    <a:pt x="428" y="162"/>
                    <a:pt x="436" y="71"/>
                    <a:pt x="346" y="37"/>
                  </a:cubicBezTo>
                  <a:cubicBezTo>
                    <a:pt x="319" y="27"/>
                    <a:pt x="253" y="19"/>
                    <a:pt x="231" y="54"/>
                  </a:cubicBezTo>
                  <a:lnTo>
                    <a:pt x="225" y="54"/>
                  </a:lnTo>
                  <a:cubicBezTo>
                    <a:pt x="136" y="0"/>
                    <a:pt x="89" y="26"/>
                    <a:pt x="56" y="61"/>
                  </a:cubicBezTo>
                  <a:cubicBezTo>
                    <a:pt x="0" y="121"/>
                    <a:pt x="10" y="181"/>
                    <a:pt x="32" y="219"/>
                  </a:cubicBezTo>
                  <a:cubicBezTo>
                    <a:pt x="30" y="221"/>
                    <a:pt x="28" y="224"/>
                    <a:pt x="26" y="226"/>
                  </a:cubicBezTo>
                  <a:cubicBezTo>
                    <a:pt x="12" y="248"/>
                    <a:pt x="8" y="273"/>
                    <a:pt x="15" y="297"/>
                  </a:cubicBezTo>
                  <a:cubicBezTo>
                    <a:pt x="20" y="315"/>
                    <a:pt x="30" y="330"/>
                    <a:pt x="45" y="342"/>
                  </a:cubicBezTo>
                  <a:cubicBezTo>
                    <a:pt x="46" y="357"/>
                    <a:pt x="58" y="370"/>
                    <a:pt x="74" y="370"/>
                  </a:cubicBezTo>
                  <a:cubicBezTo>
                    <a:pt x="80" y="370"/>
                    <a:pt x="86" y="368"/>
                    <a:pt x="90" y="365"/>
                  </a:cubicBezTo>
                  <a:cubicBezTo>
                    <a:pt x="104" y="463"/>
                    <a:pt x="142" y="462"/>
                    <a:pt x="142" y="462"/>
                  </a:cubicBezTo>
                  <a:cubicBezTo>
                    <a:pt x="189" y="476"/>
                    <a:pt x="190" y="366"/>
                    <a:pt x="201" y="332"/>
                  </a:cubicBezTo>
                  <a:cubicBezTo>
                    <a:pt x="217" y="283"/>
                    <a:pt x="236" y="323"/>
                    <a:pt x="237" y="332"/>
                  </a:cubicBezTo>
                  <a:cubicBezTo>
                    <a:pt x="242" y="366"/>
                    <a:pt x="239" y="458"/>
                    <a:pt x="287" y="462"/>
                  </a:cubicBezTo>
                  <a:cubicBezTo>
                    <a:pt x="287" y="462"/>
                    <a:pt x="323" y="474"/>
                    <a:pt x="344" y="363"/>
                  </a:cubicBezTo>
                  <a:cubicBezTo>
                    <a:pt x="349" y="367"/>
                    <a:pt x="355" y="370"/>
                    <a:pt x="362" y="370"/>
                  </a:cubicBezTo>
                  <a:cubicBezTo>
                    <a:pt x="378" y="370"/>
                    <a:pt x="391" y="357"/>
                    <a:pt x="391" y="341"/>
                  </a:cubicBezTo>
                  <a:cubicBezTo>
                    <a:pt x="391" y="340"/>
                    <a:pt x="391" y="340"/>
                    <a:pt x="391" y="340"/>
                  </a:cubicBezTo>
                  <a:cubicBezTo>
                    <a:pt x="405" y="328"/>
                    <a:pt x="415" y="314"/>
                    <a:pt x="419" y="297"/>
                  </a:cubicBezTo>
                  <a:cubicBezTo>
                    <a:pt x="426" y="273"/>
                    <a:pt x="422" y="248"/>
                    <a:pt x="408" y="226"/>
                  </a:cubicBezTo>
                  <a:close/>
                  <a:moveTo>
                    <a:pt x="74" y="312"/>
                  </a:moveTo>
                  <a:cubicBezTo>
                    <a:pt x="66" y="312"/>
                    <a:pt x="58" y="316"/>
                    <a:pt x="53" y="322"/>
                  </a:cubicBezTo>
                  <a:cubicBezTo>
                    <a:pt x="43" y="314"/>
                    <a:pt x="37" y="303"/>
                    <a:pt x="33" y="292"/>
                  </a:cubicBezTo>
                  <a:cubicBezTo>
                    <a:pt x="28" y="273"/>
                    <a:pt x="31" y="254"/>
                    <a:pt x="43" y="237"/>
                  </a:cubicBezTo>
                  <a:cubicBezTo>
                    <a:pt x="43" y="237"/>
                    <a:pt x="43" y="236"/>
                    <a:pt x="43" y="236"/>
                  </a:cubicBezTo>
                  <a:cubicBezTo>
                    <a:pt x="45" y="238"/>
                    <a:pt x="46" y="240"/>
                    <a:pt x="48" y="241"/>
                  </a:cubicBezTo>
                  <a:cubicBezTo>
                    <a:pt x="70" y="266"/>
                    <a:pt x="79" y="282"/>
                    <a:pt x="83" y="302"/>
                  </a:cubicBezTo>
                  <a:cubicBezTo>
                    <a:pt x="84" y="304"/>
                    <a:pt x="85" y="310"/>
                    <a:pt x="86" y="314"/>
                  </a:cubicBezTo>
                  <a:cubicBezTo>
                    <a:pt x="82" y="313"/>
                    <a:pt x="78" y="312"/>
                    <a:pt x="74" y="312"/>
                  </a:cubicBezTo>
                  <a:close/>
                  <a:moveTo>
                    <a:pt x="99" y="151"/>
                  </a:moveTo>
                  <a:cubicBezTo>
                    <a:pt x="99" y="137"/>
                    <a:pt x="114" y="126"/>
                    <a:pt x="132" y="126"/>
                  </a:cubicBezTo>
                  <a:cubicBezTo>
                    <a:pt x="150" y="126"/>
                    <a:pt x="165" y="137"/>
                    <a:pt x="165" y="151"/>
                  </a:cubicBezTo>
                  <a:cubicBezTo>
                    <a:pt x="165" y="165"/>
                    <a:pt x="150" y="176"/>
                    <a:pt x="132" y="176"/>
                  </a:cubicBezTo>
                  <a:cubicBezTo>
                    <a:pt x="114" y="176"/>
                    <a:pt x="99" y="165"/>
                    <a:pt x="99" y="151"/>
                  </a:cubicBezTo>
                  <a:close/>
                  <a:moveTo>
                    <a:pt x="217" y="251"/>
                  </a:moveTo>
                  <a:cubicBezTo>
                    <a:pt x="172" y="251"/>
                    <a:pt x="134" y="237"/>
                    <a:pt x="115" y="215"/>
                  </a:cubicBezTo>
                  <a:cubicBezTo>
                    <a:pt x="142" y="226"/>
                    <a:pt x="178" y="232"/>
                    <a:pt x="217" y="232"/>
                  </a:cubicBezTo>
                  <a:cubicBezTo>
                    <a:pt x="256" y="232"/>
                    <a:pt x="292" y="226"/>
                    <a:pt x="319" y="215"/>
                  </a:cubicBezTo>
                  <a:cubicBezTo>
                    <a:pt x="300" y="237"/>
                    <a:pt x="262" y="251"/>
                    <a:pt x="217" y="251"/>
                  </a:cubicBezTo>
                  <a:close/>
                  <a:moveTo>
                    <a:pt x="293" y="143"/>
                  </a:moveTo>
                  <a:cubicBezTo>
                    <a:pt x="277" y="143"/>
                    <a:pt x="263" y="144"/>
                    <a:pt x="251" y="148"/>
                  </a:cubicBezTo>
                  <a:cubicBezTo>
                    <a:pt x="258" y="136"/>
                    <a:pt x="274" y="128"/>
                    <a:pt x="293" y="128"/>
                  </a:cubicBezTo>
                  <a:cubicBezTo>
                    <a:pt x="312" y="128"/>
                    <a:pt x="328" y="136"/>
                    <a:pt x="335" y="148"/>
                  </a:cubicBezTo>
                  <a:cubicBezTo>
                    <a:pt x="323" y="144"/>
                    <a:pt x="308" y="143"/>
                    <a:pt x="293" y="143"/>
                  </a:cubicBezTo>
                  <a:close/>
                  <a:moveTo>
                    <a:pt x="401" y="292"/>
                  </a:moveTo>
                  <a:cubicBezTo>
                    <a:pt x="398" y="303"/>
                    <a:pt x="391" y="313"/>
                    <a:pt x="383" y="321"/>
                  </a:cubicBezTo>
                  <a:cubicBezTo>
                    <a:pt x="378" y="315"/>
                    <a:pt x="370" y="312"/>
                    <a:pt x="362" y="312"/>
                  </a:cubicBezTo>
                  <a:cubicBezTo>
                    <a:pt x="359" y="312"/>
                    <a:pt x="355" y="313"/>
                    <a:pt x="352" y="314"/>
                  </a:cubicBezTo>
                  <a:cubicBezTo>
                    <a:pt x="357" y="293"/>
                    <a:pt x="364" y="270"/>
                    <a:pt x="380" y="254"/>
                  </a:cubicBezTo>
                  <a:cubicBezTo>
                    <a:pt x="384" y="250"/>
                    <a:pt x="388" y="244"/>
                    <a:pt x="392" y="238"/>
                  </a:cubicBezTo>
                  <a:cubicBezTo>
                    <a:pt x="403" y="255"/>
                    <a:pt x="406" y="274"/>
                    <a:pt x="401" y="292"/>
                  </a:cubicBezTo>
                  <a:close/>
                </a:path>
              </a:pathLst>
            </a:custGeom>
            <a:solidFill>
              <a:srgbClr val="FF725C"/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86F05A10-0779-418B-AD8D-393F700975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44114" y="4520449"/>
            <a:ext cx="3947886" cy="234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88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096FF7AE-A150-4067-9622-DD3EF02740B5}"/>
              </a:ext>
            </a:extLst>
          </p:cNvPr>
          <p:cNvGrpSpPr/>
          <p:nvPr/>
        </p:nvGrpSpPr>
        <p:grpSpPr>
          <a:xfrm>
            <a:off x="3803385" y="2490318"/>
            <a:ext cx="4585230" cy="1200329"/>
            <a:chOff x="3887132" y="2490318"/>
            <a:chExt cx="4585230" cy="1200329"/>
          </a:xfrm>
        </p:grpSpPr>
        <p:sp>
          <p:nvSpPr>
            <p:cNvPr id="6" name="矩形 5"/>
            <p:cNvSpPr/>
            <p:nvPr/>
          </p:nvSpPr>
          <p:spPr>
            <a:xfrm>
              <a:off x="3887132" y="2490318"/>
              <a:ext cx="132279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7200" b="1" dirty="0">
                  <a:ln w="47625" cmpd="thinThick">
                    <a:noFill/>
                  </a:ln>
                  <a:solidFill>
                    <a:srgbClr val="FF725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7200" b="1" dirty="0">
                <a:ln w="47625" cmpd="thinThick">
                  <a:noFill/>
                </a:ln>
                <a:solidFill>
                  <a:srgbClr val="FF725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5209930" y="2490318"/>
              <a:ext cx="3262432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spcBef>
                  <a:spcPct val="0"/>
                </a:spcBef>
              </a:pPr>
              <a:r>
                <a:rPr lang="zh-CN" altLang="en-US" sz="6000" b="1" dirty="0">
                  <a:solidFill>
                    <a:srgbClr val="FF725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口腔保健</a:t>
              </a: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437969DB-327A-4F13-B62D-1E5A8ACB23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97370" y="4367682"/>
            <a:ext cx="4209144" cy="250444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24EF037-7AB5-4C61-AD84-25D787923C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428" y="812857"/>
            <a:ext cx="1931145" cy="193114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AA9DECFA-D668-496A-8F54-6F3E0E9658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3344" y="3194670"/>
            <a:ext cx="4118780" cy="411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2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id="{CA79DB2D-53E2-4011-93A3-6F83AF5FF8E9}"/>
              </a:ext>
            </a:extLst>
          </p:cNvPr>
          <p:cNvGrpSpPr/>
          <p:nvPr/>
        </p:nvGrpSpPr>
        <p:grpSpPr>
          <a:xfrm>
            <a:off x="169491" y="210807"/>
            <a:ext cx="2031351" cy="609685"/>
            <a:chOff x="428704" y="144543"/>
            <a:chExt cx="2031351" cy="609685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B3358B31-8A62-431A-A02F-6FE2A15318FD}"/>
                </a:ext>
              </a:extLst>
            </p:cNvPr>
            <p:cNvSpPr/>
            <p:nvPr/>
          </p:nvSpPr>
          <p:spPr>
            <a:xfrm>
              <a:off x="1044282" y="218552"/>
              <a:ext cx="14157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zh-CN" altLang="en-US" sz="24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隶书" panose="02010509060101010101" pitchFamily="49" charset="-122"/>
                </a:rPr>
                <a:t>口腔保健</a:t>
              </a:r>
              <a:endParaRPr lang="en-US" altLang="zh-CN" sz="2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隶书" panose="02010509060101010101" pitchFamily="49" charset="-122"/>
              </a:endParaRPr>
            </a:p>
          </p:txBody>
        </p:sp>
        <p:sp>
          <p:nvSpPr>
            <p:cNvPr id="18" name="smiling-tooth-with-hands_33918">
              <a:extLst>
                <a:ext uri="{FF2B5EF4-FFF2-40B4-BE49-F238E27FC236}">
                  <a16:creationId xmlns:a16="http://schemas.microsoft.com/office/drawing/2014/main" id="{8A12A5CF-D3EB-497B-AA56-90F3F6C5C7C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28704" y="144543"/>
              <a:ext cx="559100" cy="609685"/>
            </a:xfrm>
            <a:custGeom>
              <a:avLst/>
              <a:gdLst>
                <a:gd name="T0" fmla="*/ 408 w 436"/>
                <a:gd name="T1" fmla="*/ 226 h 476"/>
                <a:gd name="T2" fmla="*/ 402 w 436"/>
                <a:gd name="T3" fmla="*/ 219 h 476"/>
                <a:gd name="T4" fmla="*/ 346 w 436"/>
                <a:gd name="T5" fmla="*/ 37 h 476"/>
                <a:gd name="T6" fmla="*/ 231 w 436"/>
                <a:gd name="T7" fmla="*/ 54 h 476"/>
                <a:gd name="T8" fmla="*/ 225 w 436"/>
                <a:gd name="T9" fmla="*/ 54 h 476"/>
                <a:gd name="T10" fmla="*/ 56 w 436"/>
                <a:gd name="T11" fmla="*/ 61 h 476"/>
                <a:gd name="T12" fmla="*/ 32 w 436"/>
                <a:gd name="T13" fmla="*/ 219 h 476"/>
                <a:gd name="T14" fmla="*/ 26 w 436"/>
                <a:gd name="T15" fmla="*/ 226 h 476"/>
                <a:gd name="T16" fmla="*/ 15 w 436"/>
                <a:gd name="T17" fmla="*/ 297 h 476"/>
                <a:gd name="T18" fmla="*/ 45 w 436"/>
                <a:gd name="T19" fmla="*/ 342 h 476"/>
                <a:gd name="T20" fmla="*/ 74 w 436"/>
                <a:gd name="T21" fmla="*/ 370 h 476"/>
                <a:gd name="T22" fmla="*/ 90 w 436"/>
                <a:gd name="T23" fmla="*/ 365 h 476"/>
                <a:gd name="T24" fmla="*/ 142 w 436"/>
                <a:gd name="T25" fmla="*/ 462 h 476"/>
                <a:gd name="T26" fmla="*/ 201 w 436"/>
                <a:gd name="T27" fmla="*/ 332 h 476"/>
                <a:gd name="T28" fmla="*/ 237 w 436"/>
                <a:gd name="T29" fmla="*/ 332 h 476"/>
                <a:gd name="T30" fmla="*/ 287 w 436"/>
                <a:gd name="T31" fmla="*/ 462 h 476"/>
                <a:gd name="T32" fmla="*/ 344 w 436"/>
                <a:gd name="T33" fmla="*/ 363 h 476"/>
                <a:gd name="T34" fmla="*/ 362 w 436"/>
                <a:gd name="T35" fmla="*/ 370 h 476"/>
                <a:gd name="T36" fmla="*/ 391 w 436"/>
                <a:gd name="T37" fmla="*/ 341 h 476"/>
                <a:gd name="T38" fmla="*/ 391 w 436"/>
                <a:gd name="T39" fmla="*/ 340 h 476"/>
                <a:gd name="T40" fmla="*/ 419 w 436"/>
                <a:gd name="T41" fmla="*/ 297 h 476"/>
                <a:gd name="T42" fmla="*/ 408 w 436"/>
                <a:gd name="T43" fmla="*/ 226 h 476"/>
                <a:gd name="T44" fmla="*/ 74 w 436"/>
                <a:gd name="T45" fmla="*/ 312 h 476"/>
                <a:gd name="T46" fmla="*/ 53 w 436"/>
                <a:gd name="T47" fmla="*/ 322 h 476"/>
                <a:gd name="T48" fmla="*/ 33 w 436"/>
                <a:gd name="T49" fmla="*/ 292 h 476"/>
                <a:gd name="T50" fmla="*/ 43 w 436"/>
                <a:gd name="T51" fmla="*/ 237 h 476"/>
                <a:gd name="T52" fmla="*/ 43 w 436"/>
                <a:gd name="T53" fmla="*/ 236 h 476"/>
                <a:gd name="T54" fmla="*/ 48 w 436"/>
                <a:gd name="T55" fmla="*/ 241 h 476"/>
                <a:gd name="T56" fmla="*/ 83 w 436"/>
                <a:gd name="T57" fmla="*/ 302 h 476"/>
                <a:gd name="T58" fmla="*/ 86 w 436"/>
                <a:gd name="T59" fmla="*/ 314 h 476"/>
                <a:gd name="T60" fmla="*/ 74 w 436"/>
                <a:gd name="T61" fmla="*/ 312 h 476"/>
                <a:gd name="T62" fmla="*/ 99 w 436"/>
                <a:gd name="T63" fmla="*/ 151 h 476"/>
                <a:gd name="T64" fmla="*/ 132 w 436"/>
                <a:gd name="T65" fmla="*/ 126 h 476"/>
                <a:gd name="T66" fmla="*/ 165 w 436"/>
                <a:gd name="T67" fmla="*/ 151 h 476"/>
                <a:gd name="T68" fmla="*/ 132 w 436"/>
                <a:gd name="T69" fmla="*/ 176 h 476"/>
                <a:gd name="T70" fmla="*/ 99 w 436"/>
                <a:gd name="T71" fmla="*/ 151 h 476"/>
                <a:gd name="T72" fmla="*/ 217 w 436"/>
                <a:gd name="T73" fmla="*/ 251 h 476"/>
                <a:gd name="T74" fmla="*/ 115 w 436"/>
                <a:gd name="T75" fmla="*/ 215 h 476"/>
                <a:gd name="T76" fmla="*/ 217 w 436"/>
                <a:gd name="T77" fmla="*/ 232 h 476"/>
                <a:gd name="T78" fmla="*/ 319 w 436"/>
                <a:gd name="T79" fmla="*/ 215 h 476"/>
                <a:gd name="T80" fmla="*/ 217 w 436"/>
                <a:gd name="T81" fmla="*/ 251 h 476"/>
                <a:gd name="T82" fmla="*/ 293 w 436"/>
                <a:gd name="T83" fmla="*/ 143 h 476"/>
                <a:gd name="T84" fmla="*/ 251 w 436"/>
                <a:gd name="T85" fmla="*/ 148 h 476"/>
                <a:gd name="T86" fmla="*/ 293 w 436"/>
                <a:gd name="T87" fmla="*/ 128 h 476"/>
                <a:gd name="T88" fmla="*/ 335 w 436"/>
                <a:gd name="T89" fmla="*/ 148 h 476"/>
                <a:gd name="T90" fmla="*/ 293 w 436"/>
                <a:gd name="T91" fmla="*/ 143 h 476"/>
                <a:gd name="T92" fmla="*/ 401 w 436"/>
                <a:gd name="T93" fmla="*/ 292 h 476"/>
                <a:gd name="T94" fmla="*/ 383 w 436"/>
                <a:gd name="T95" fmla="*/ 321 h 476"/>
                <a:gd name="T96" fmla="*/ 362 w 436"/>
                <a:gd name="T97" fmla="*/ 312 h 476"/>
                <a:gd name="T98" fmla="*/ 352 w 436"/>
                <a:gd name="T99" fmla="*/ 314 h 476"/>
                <a:gd name="T100" fmla="*/ 380 w 436"/>
                <a:gd name="T101" fmla="*/ 254 h 476"/>
                <a:gd name="T102" fmla="*/ 392 w 436"/>
                <a:gd name="T103" fmla="*/ 238 h 476"/>
                <a:gd name="T104" fmla="*/ 401 w 436"/>
                <a:gd name="T105" fmla="*/ 292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36" h="476">
                  <a:moveTo>
                    <a:pt x="408" y="226"/>
                  </a:moveTo>
                  <a:cubicBezTo>
                    <a:pt x="406" y="224"/>
                    <a:pt x="404" y="221"/>
                    <a:pt x="402" y="219"/>
                  </a:cubicBezTo>
                  <a:cubicBezTo>
                    <a:pt x="428" y="162"/>
                    <a:pt x="436" y="71"/>
                    <a:pt x="346" y="37"/>
                  </a:cubicBezTo>
                  <a:cubicBezTo>
                    <a:pt x="319" y="27"/>
                    <a:pt x="253" y="19"/>
                    <a:pt x="231" y="54"/>
                  </a:cubicBezTo>
                  <a:lnTo>
                    <a:pt x="225" y="54"/>
                  </a:lnTo>
                  <a:cubicBezTo>
                    <a:pt x="136" y="0"/>
                    <a:pt x="89" y="26"/>
                    <a:pt x="56" y="61"/>
                  </a:cubicBezTo>
                  <a:cubicBezTo>
                    <a:pt x="0" y="121"/>
                    <a:pt x="10" y="181"/>
                    <a:pt x="32" y="219"/>
                  </a:cubicBezTo>
                  <a:cubicBezTo>
                    <a:pt x="30" y="221"/>
                    <a:pt x="28" y="224"/>
                    <a:pt x="26" y="226"/>
                  </a:cubicBezTo>
                  <a:cubicBezTo>
                    <a:pt x="12" y="248"/>
                    <a:pt x="8" y="273"/>
                    <a:pt x="15" y="297"/>
                  </a:cubicBezTo>
                  <a:cubicBezTo>
                    <a:pt x="20" y="315"/>
                    <a:pt x="30" y="330"/>
                    <a:pt x="45" y="342"/>
                  </a:cubicBezTo>
                  <a:cubicBezTo>
                    <a:pt x="46" y="357"/>
                    <a:pt x="58" y="370"/>
                    <a:pt x="74" y="370"/>
                  </a:cubicBezTo>
                  <a:cubicBezTo>
                    <a:pt x="80" y="370"/>
                    <a:pt x="86" y="368"/>
                    <a:pt x="90" y="365"/>
                  </a:cubicBezTo>
                  <a:cubicBezTo>
                    <a:pt x="104" y="463"/>
                    <a:pt x="142" y="462"/>
                    <a:pt x="142" y="462"/>
                  </a:cubicBezTo>
                  <a:cubicBezTo>
                    <a:pt x="189" y="476"/>
                    <a:pt x="190" y="366"/>
                    <a:pt x="201" y="332"/>
                  </a:cubicBezTo>
                  <a:cubicBezTo>
                    <a:pt x="217" y="283"/>
                    <a:pt x="236" y="323"/>
                    <a:pt x="237" y="332"/>
                  </a:cubicBezTo>
                  <a:cubicBezTo>
                    <a:pt x="242" y="366"/>
                    <a:pt x="239" y="458"/>
                    <a:pt x="287" y="462"/>
                  </a:cubicBezTo>
                  <a:cubicBezTo>
                    <a:pt x="287" y="462"/>
                    <a:pt x="323" y="474"/>
                    <a:pt x="344" y="363"/>
                  </a:cubicBezTo>
                  <a:cubicBezTo>
                    <a:pt x="349" y="367"/>
                    <a:pt x="355" y="370"/>
                    <a:pt x="362" y="370"/>
                  </a:cubicBezTo>
                  <a:cubicBezTo>
                    <a:pt x="378" y="370"/>
                    <a:pt x="391" y="357"/>
                    <a:pt x="391" y="341"/>
                  </a:cubicBezTo>
                  <a:cubicBezTo>
                    <a:pt x="391" y="340"/>
                    <a:pt x="391" y="340"/>
                    <a:pt x="391" y="340"/>
                  </a:cubicBezTo>
                  <a:cubicBezTo>
                    <a:pt x="405" y="328"/>
                    <a:pt x="415" y="314"/>
                    <a:pt x="419" y="297"/>
                  </a:cubicBezTo>
                  <a:cubicBezTo>
                    <a:pt x="426" y="273"/>
                    <a:pt x="422" y="248"/>
                    <a:pt x="408" y="226"/>
                  </a:cubicBezTo>
                  <a:close/>
                  <a:moveTo>
                    <a:pt x="74" y="312"/>
                  </a:moveTo>
                  <a:cubicBezTo>
                    <a:pt x="66" y="312"/>
                    <a:pt x="58" y="316"/>
                    <a:pt x="53" y="322"/>
                  </a:cubicBezTo>
                  <a:cubicBezTo>
                    <a:pt x="43" y="314"/>
                    <a:pt x="37" y="303"/>
                    <a:pt x="33" y="292"/>
                  </a:cubicBezTo>
                  <a:cubicBezTo>
                    <a:pt x="28" y="273"/>
                    <a:pt x="31" y="254"/>
                    <a:pt x="43" y="237"/>
                  </a:cubicBezTo>
                  <a:cubicBezTo>
                    <a:pt x="43" y="237"/>
                    <a:pt x="43" y="236"/>
                    <a:pt x="43" y="236"/>
                  </a:cubicBezTo>
                  <a:cubicBezTo>
                    <a:pt x="45" y="238"/>
                    <a:pt x="46" y="240"/>
                    <a:pt x="48" y="241"/>
                  </a:cubicBezTo>
                  <a:cubicBezTo>
                    <a:pt x="70" y="266"/>
                    <a:pt x="79" y="282"/>
                    <a:pt x="83" y="302"/>
                  </a:cubicBezTo>
                  <a:cubicBezTo>
                    <a:pt x="84" y="304"/>
                    <a:pt x="85" y="310"/>
                    <a:pt x="86" y="314"/>
                  </a:cubicBezTo>
                  <a:cubicBezTo>
                    <a:pt x="82" y="313"/>
                    <a:pt x="78" y="312"/>
                    <a:pt x="74" y="312"/>
                  </a:cubicBezTo>
                  <a:close/>
                  <a:moveTo>
                    <a:pt x="99" y="151"/>
                  </a:moveTo>
                  <a:cubicBezTo>
                    <a:pt x="99" y="137"/>
                    <a:pt x="114" y="126"/>
                    <a:pt x="132" y="126"/>
                  </a:cubicBezTo>
                  <a:cubicBezTo>
                    <a:pt x="150" y="126"/>
                    <a:pt x="165" y="137"/>
                    <a:pt x="165" y="151"/>
                  </a:cubicBezTo>
                  <a:cubicBezTo>
                    <a:pt x="165" y="165"/>
                    <a:pt x="150" y="176"/>
                    <a:pt x="132" y="176"/>
                  </a:cubicBezTo>
                  <a:cubicBezTo>
                    <a:pt x="114" y="176"/>
                    <a:pt x="99" y="165"/>
                    <a:pt x="99" y="151"/>
                  </a:cubicBezTo>
                  <a:close/>
                  <a:moveTo>
                    <a:pt x="217" y="251"/>
                  </a:moveTo>
                  <a:cubicBezTo>
                    <a:pt x="172" y="251"/>
                    <a:pt x="134" y="237"/>
                    <a:pt x="115" y="215"/>
                  </a:cubicBezTo>
                  <a:cubicBezTo>
                    <a:pt x="142" y="226"/>
                    <a:pt x="178" y="232"/>
                    <a:pt x="217" y="232"/>
                  </a:cubicBezTo>
                  <a:cubicBezTo>
                    <a:pt x="256" y="232"/>
                    <a:pt x="292" y="226"/>
                    <a:pt x="319" y="215"/>
                  </a:cubicBezTo>
                  <a:cubicBezTo>
                    <a:pt x="300" y="237"/>
                    <a:pt x="262" y="251"/>
                    <a:pt x="217" y="251"/>
                  </a:cubicBezTo>
                  <a:close/>
                  <a:moveTo>
                    <a:pt x="293" y="143"/>
                  </a:moveTo>
                  <a:cubicBezTo>
                    <a:pt x="277" y="143"/>
                    <a:pt x="263" y="144"/>
                    <a:pt x="251" y="148"/>
                  </a:cubicBezTo>
                  <a:cubicBezTo>
                    <a:pt x="258" y="136"/>
                    <a:pt x="274" y="128"/>
                    <a:pt x="293" y="128"/>
                  </a:cubicBezTo>
                  <a:cubicBezTo>
                    <a:pt x="312" y="128"/>
                    <a:pt x="328" y="136"/>
                    <a:pt x="335" y="148"/>
                  </a:cubicBezTo>
                  <a:cubicBezTo>
                    <a:pt x="323" y="144"/>
                    <a:pt x="308" y="143"/>
                    <a:pt x="293" y="143"/>
                  </a:cubicBezTo>
                  <a:close/>
                  <a:moveTo>
                    <a:pt x="401" y="292"/>
                  </a:moveTo>
                  <a:cubicBezTo>
                    <a:pt x="398" y="303"/>
                    <a:pt x="391" y="313"/>
                    <a:pt x="383" y="321"/>
                  </a:cubicBezTo>
                  <a:cubicBezTo>
                    <a:pt x="378" y="315"/>
                    <a:pt x="370" y="312"/>
                    <a:pt x="362" y="312"/>
                  </a:cubicBezTo>
                  <a:cubicBezTo>
                    <a:pt x="359" y="312"/>
                    <a:pt x="355" y="313"/>
                    <a:pt x="352" y="314"/>
                  </a:cubicBezTo>
                  <a:cubicBezTo>
                    <a:pt x="357" y="293"/>
                    <a:pt x="364" y="270"/>
                    <a:pt x="380" y="254"/>
                  </a:cubicBezTo>
                  <a:cubicBezTo>
                    <a:pt x="384" y="250"/>
                    <a:pt x="388" y="244"/>
                    <a:pt x="392" y="238"/>
                  </a:cubicBezTo>
                  <a:cubicBezTo>
                    <a:pt x="403" y="255"/>
                    <a:pt x="406" y="274"/>
                    <a:pt x="401" y="292"/>
                  </a:cubicBezTo>
                  <a:close/>
                </a:path>
              </a:pathLst>
            </a:custGeom>
            <a:solidFill>
              <a:srgbClr val="FF725C"/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44FE6213-0CF3-47DB-B448-D75CCF361722}"/>
              </a:ext>
            </a:extLst>
          </p:cNvPr>
          <p:cNvGrpSpPr/>
          <p:nvPr/>
        </p:nvGrpSpPr>
        <p:grpSpPr>
          <a:xfrm>
            <a:off x="4977233" y="1023019"/>
            <a:ext cx="3842590" cy="895016"/>
            <a:chOff x="4977233" y="1023019"/>
            <a:chExt cx="3842590" cy="895016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84B0BC52-0803-48F7-A47F-A20824E2C6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7233" y="1023019"/>
              <a:ext cx="1118770" cy="895016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20386982-57D9-4410-BD89-E346EEEF64B4}"/>
                </a:ext>
              </a:extLst>
            </p:cNvPr>
            <p:cNvSpPr txBox="1"/>
            <p:nvPr/>
          </p:nvSpPr>
          <p:spPr>
            <a:xfrm>
              <a:off x="6096000" y="1285861"/>
              <a:ext cx="27238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做好幼教老师的培训工作</a:t>
              </a:r>
              <a:endParaRPr lang="zh-CN" altLang="en-US" dirty="0"/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A4AC9331-89EC-4DA7-A00C-D0C7C16570AE}"/>
              </a:ext>
            </a:extLst>
          </p:cNvPr>
          <p:cNvGrpSpPr/>
          <p:nvPr/>
        </p:nvGrpSpPr>
        <p:grpSpPr>
          <a:xfrm>
            <a:off x="4977232" y="2095367"/>
            <a:ext cx="3150093" cy="907616"/>
            <a:chOff x="4977232" y="2095367"/>
            <a:chExt cx="3150093" cy="907616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A408E9CE-2CA4-4AD9-82CF-4182732674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7232" y="2095367"/>
              <a:ext cx="1118770" cy="895016"/>
            </a:xfrm>
            <a:prstGeom prst="rect">
              <a:avLst/>
            </a:prstGeom>
          </p:spPr>
        </p:pic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FD781A87-4DA7-475E-974C-311DC0FFC528}"/>
                </a:ext>
              </a:extLst>
            </p:cNvPr>
            <p:cNvSpPr txBox="1"/>
            <p:nvPr/>
          </p:nvSpPr>
          <p:spPr>
            <a:xfrm>
              <a:off x="6096000" y="2356652"/>
              <a:ext cx="20313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做好儿童保健工作</a:t>
              </a:r>
            </a:p>
            <a:p>
              <a:endParaRPr lang="zh-CN" altLang="en-US" dirty="0"/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EF2535A3-24AD-41B1-B05B-D187F29E0FAF}"/>
              </a:ext>
            </a:extLst>
          </p:cNvPr>
          <p:cNvGrpSpPr/>
          <p:nvPr/>
        </p:nvGrpSpPr>
        <p:grpSpPr>
          <a:xfrm>
            <a:off x="4977231" y="3167715"/>
            <a:ext cx="5458419" cy="907616"/>
            <a:chOff x="4977231" y="3167715"/>
            <a:chExt cx="5458419" cy="907616"/>
          </a:xfrm>
        </p:grpSpPr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56E666FF-46BC-4ECA-AD65-C0F03BCD7C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7231" y="3167715"/>
              <a:ext cx="1118770" cy="895016"/>
            </a:xfrm>
            <a:prstGeom prst="rect">
              <a:avLst/>
            </a:prstGeom>
          </p:spPr>
        </p:pic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963DDE14-4692-47F0-9881-202C894298A6}"/>
                </a:ext>
              </a:extLst>
            </p:cNvPr>
            <p:cNvSpPr txBox="1"/>
            <p:nvPr/>
          </p:nvSpPr>
          <p:spPr>
            <a:xfrm>
              <a:off x="6096000" y="3429000"/>
              <a:ext cx="43396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培养儿童良好的口腔卫生习惯及饮食习惯</a:t>
              </a:r>
            </a:p>
            <a:p>
              <a:endParaRPr lang="zh-CN" altLang="en-US" dirty="0"/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DB8E4D0D-3B39-4D1C-8440-003C02110C25}"/>
              </a:ext>
            </a:extLst>
          </p:cNvPr>
          <p:cNvGrpSpPr/>
          <p:nvPr/>
        </p:nvGrpSpPr>
        <p:grpSpPr>
          <a:xfrm>
            <a:off x="4977230" y="4240063"/>
            <a:ext cx="6381749" cy="911130"/>
            <a:chOff x="4977230" y="4240063"/>
            <a:chExt cx="6381749" cy="911130"/>
          </a:xfrm>
        </p:grpSpPr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D89DA1B7-9A21-4994-8740-2E4D9AAAB4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7230" y="4240063"/>
              <a:ext cx="1118770" cy="895016"/>
            </a:xfrm>
            <a:prstGeom prst="rect">
              <a:avLst/>
            </a:prstGeom>
          </p:spPr>
        </p:pic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DF185DAA-47E9-4D99-A157-B6E3676BCC05}"/>
                </a:ext>
              </a:extLst>
            </p:cNvPr>
            <p:cNvSpPr txBox="1"/>
            <p:nvPr/>
          </p:nvSpPr>
          <p:spPr>
            <a:xfrm>
              <a:off x="6096000" y="4504862"/>
              <a:ext cx="52629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与家长密切配合，共同关注和促进儿童的口腔健康</a:t>
              </a:r>
            </a:p>
            <a:p>
              <a:endParaRPr lang="zh-CN" altLang="en-US" dirty="0"/>
            </a:p>
          </p:txBody>
        </p:sp>
      </p:grpSp>
      <p:pic>
        <p:nvPicPr>
          <p:cNvPr id="26" name="图片 25">
            <a:extLst>
              <a:ext uri="{FF2B5EF4-FFF2-40B4-BE49-F238E27FC236}">
                <a16:creationId xmlns:a16="http://schemas.microsoft.com/office/drawing/2014/main" id="{9C82DFE8-A297-42B5-91E0-45A2196137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6984" y="3100700"/>
            <a:ext cx="4094729" cy="4094729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BF1FF1B5-5341-4C9E-A740-19B2E4565D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6498"/>
            <a:ext cx="4443415" cy="229280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9E199E7-A115-4515-BC15-389B091C91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590" y="109381"/>
            <a:ext cx="1523809" cy="142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49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云形标注 10"/>
          <p:cNvSpPr/>
          <p:nvPr/>
        </p:nvSpPr>
        <p:spPr>
          <a:xfrm>
            <a:off x="1970350" y="1265554"/>
            <a:ext cx="2534537" cy="1308595"/>
          </a:xfrm>
          <a:prstGeom prst="cloudCallout">
            <a:avLst>
              <a:gd name="adj1" fmla="val 28032"/>
              <a:gd name="adj2" fmla="val 75079"/>
            </a:avLst>
          </a:prstGeom>
          <a:solidFill>
            <a:srgbClr val="FF725C"/>
          </a:solidFill>
          <a:ln w="9525" cap="flat" cmpd="sng">
            <a:noFill/>
            <a:prstDash val="solid"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n"/>
              <a:defRPr sz="28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n"/>
              <a:defRPr sz="2400" i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000" i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000" i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 i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endParaRPr lang="en-US" altLang="zh-CN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软毛儿童牙刷</a:t>
            </a:r>
          </a:p>
        </p:txBody>
      </p:sp>
      <p:sp>
        <p:nvSpPr>
          <p:cNvPr id="12" name="云形标注 11"/>
          <p:cNvSpPr/>
          <p:nvPr/>
        </p:nvSpPr>
        <p:spPr>
          <a:xfrm>
            <a:off x="1770743" y="4165602"/>
            <a:ext cx="2242340" cy="737439"/>
          </a:xfrm>
          <a:prstGeom prst="cloudCallout">
            <a:avLst>
              <a:gd name="adj1" fmla="val 63579"/>
              <a:gd name="adj2" fmla="val -45472"/>
            </a:avLst>
          </a:prstGeom>
          <a:solidFill>
            <a:srgbClr val="FF725C"/>
          </a:solidFill>
          <a:ln w="9525" cap="flat" cmpd="sng">
            <a:noFill/>
            <a:prstDash val="solid"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n"/>
              <a:defRPr sz="28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n"/>
              <a:defRPr sz="2400" i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000" i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000" i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 i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1-3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月更换</a:t>
            </a:r>
          </a:p>
        </p:txBody>
      </p:sp>
      <p:sp>
        <p:nvSpPr>
          <p:cNvPr id="13" name="云形标注 12"/>
          <p:cNvSpPr/>
          <p:nvPr/>
        </p:nvSpPr>
        <p:spPr>
          <a:xfrm>
            <a:off x="5922351" y="899391"/>
            <a:ext cx="1805428" cy="725414"/>
          </a:xfrm>
          <a:prstGeom prst="cloudCallout">
            <a:avLst>
              <a:gd name="adj1" fmla="val -6418"/>
              <a:gd name="adj2" fmla="val 85086"/>
            </a:avLst>
          </a:prstGeom>
          <a:solidFill>
            <a:srgbClr val="FF725C"/>
          </a:solidFill>
          <a:ln w="9525" cap="flat" cmpd="sng">
            <a:noFill/>
            <a:prstDash val="solid"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n"/>
              <a:defRPr sz="28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n"/>
              <a:defRPr sz="2400" i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000" i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000" i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 i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含少量氟</a:t>
            </a:r>
          </a:p>
        </p:txBody>
      </p:sp>
      <p:sp>
        <p:nvSpPr>
          <p:cNvPr id="14" name="云形标注 13"/>
          <p:cNvSpPr/>
          <p:nvPr/>
        </p:nvSpPr>
        <p:spPr>
          <a:xfrm>
            <a:off x="5361215" y="5036457"/>
            <a:ext cx="1805428" cy="725415"/>
          </a:xfrm>
          <a:prstGeom prst="cloudCallout">
            <a:avLst>
              <a:gd name="adj1" fmla="val -42255"/>
              <a:gd name="adj2" fmla="val -80972"/>
            </a:avLst>
          </a:prstGeom>
          <a:solidFill>
            <a:srgbClr val="FF725C"/>
          </a:solidFill>
          <a:ln w="9525" cap="flat" cmpd="sng">
            <a:noFill/>
            <a:prstDash val="solid"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n"/>
              <a:defRPr sz="28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n"/>
              <a:defRPr sz="2400" i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000" i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000" i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 i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勤换牙膏</a:t>
            </a:r>
          </a:p>
        </p:txBody>
      </p:sp>
      <p:sp>
        <p:nvSpPr>
          <p:cNvPr id="15" name="云形标注 14"/>
          <p:cNvSpPr/>
          <p:nvPr/>
        </p:nvSpPr>
        <p:spPr>
          <a:xfrm>
            <a:off x="8456364" y="3013712"/>
            <a:ext cx="2551807" cy="1151890"/>
          </a:xfrm>
          <a:prstGeom prst="cloudCallout">
            <a:avLst>
              <a:gd name="adj1" fmla="val -72875"/>
              <a:gd name="adj2" fmla="val 18875"/>
            </a:avLst>
          </a:prstGeom>
          <a:solidFill>
            <a:srgbClr val="FF725C"/>
          </a:solidFill>
          <a:ln w="9525" cap="flat" cmpd="sng">
            <a:noFill/>
            <a:prstDash val="solid"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n"/>
              <a:defRPr sz="28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n"/>
              <a:defRPr sz="2400" i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000" i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000" i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 i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endParaRPr lang="en-US" altLang="zh-CN" sz="1800" b="1" i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 sz="1800" b="1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泡沫不要太多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90528" y="1452474"/>
            <a:ext cx="3888391" cy="388839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AB5AEE17-5267-45F8-A19E-C37CC07E08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07760" y="287019"/>
            <a:ext cx="3331125" cy="144018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2BB37600-DB22-4310-B68E-FEFEABA98C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38336" y="4630057"/>
            <a:ext cx="3768178" cy="2242066"/>
          </a:xfrm>
          <a:prstGeom prst="rect">
            <a:avLst/>
          </a:prstGeom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id="{DF413179-7EAE-4D3F-8AF6-58CF8DE553F0}"/>
              </a:ext>
            </a:extLst>
          </p:cNvPr>
          <p:cNvGrpSpPr/>
          <p:nvPr/>
        </p:nvGrpSpPr>
        <p:grpSpPr>
          <a:xfrm>
            <a:off x="169491" y="210807"/>
            <a:ext cx="2031351" cy="609685"/>
            <a:chOff x="428704" y="144543"/>
            <a:chExt cx="2031351" cy="609685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DA93B944-F0DD-46BC-B98E-93204A7F9F78}"/>
                </a:ext>
              </a:extLst>
            </p:cNvPr>
            <p:cNvSpPr/>
            <p:nvPr/>
          </p:nvSpPr>
          <p:spPr>
            <a:xfrm>
              <a:off x="1044282" y="218552"/>
              <a:ext cx="14157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zh-CN" altLang="en-US" sz="24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隶书" panose="02010509060101010101" pitchFamily="49" charset="-122"/>
                </a:rPr>
                <a:t>口腔保健</a:t>
              </a:r>
              <a:endParaRPr lang="en-US" altLang="zh-CN" sz="2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隶书" panose="02010509060101010101" pitchFamily="49" charset="-122"/>
              </a:endParaRPr>
            </a:p>
          </p:txBody>
        </p:sp>
        <p:sp>
          <p:nvSpPr>
            <p:cNvPr id="23" name="smiling-tooth-with-hands_33918">
              <a:extLst>
                <a:ext uri="{FF2B5EF4-FFF2-40B4-BE49-F238E27FC236}">
                  <a16:creationId xmlns:a16="http://schemas.microsoft.com/office/drawing/2014/main" id="{4480A7F0-E91B-4F92-9EAC-FAF4FBCF3BD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28704" y="144543"/>
              <a:ext cx="559100" cy="609685"/>
            </a:xfrm>
            <a:custGeom>
              <a:avLst/>
              <a:gdLst>
                <a:gd name="T0" fmla="*/ 408 w 436"/>
                <a:gd name="T1" fmla="*/ 226 h 476"/>
                <a:gd name="T2" fmla="*/ 402 w 436"/>
                <a:gd name="T3" fmla="*/ 219 h 476"/>
                <a:gd name="T4" fmla="*/ 346 w 436"/>
                <a:gd name="T5" fmla="*/ 37 h 476"/>
                <a:gd name="T6" fmla="*/ 231 w 436"/>
                <a:gd name="T7" fmla="*/ 54 h 476"/>
                <a:gd name="T8" fmla="*/ 225 w 436"/>
                <a:gd name="T9" fmla="*/ 54 h 476"/>
                <a:gd name="T10" fmla="*/ 56 w 436"/>
                <a:gd name="T11" fmla="*/ 61 h 476"/>
                <a:gd name="T12" fmla="*/ 32 w 436"/>
                <a:gd name="T13" fmla="*/ 219 h 476"/>
                <a:gd name="T14" fmla="*/ 26 w 436"/>
                <a:gd name="T15" fmla="*/ 226 h 476"/>
                <a:gd name="T16" fmla="*/ 15 w 436"/>
                <a:gd name="T17" fmla="*/ 297 h 476"/>
                <a:gd name="T18" fmla="*/ 45 w 436"/>
                <a:gd name="T19" fmla="*/ 342 h 476"/>
                <a:gd name="T20" fmla="*/ 74 w 436"/>
                <a:gd name="T21" fmla="*/ 370 h 476"/>
                <a:gd name="T22" fmla="*/ 90 w 436"/>
                <a:gd name="T23" fmla="*/ 365 h 476"/>
                <a:gd name="T24" fmla="*/ 142 w 436"/>
                <a:gd name="T25" fmla="*/ 462 h 476"/>
                <a:gd name="T26" fmla="*/ 201 w 436"/>
                <a:gd name="T27" fmla="*/ 332 h 476"/>
                <a:gd name="T28" fmla="*/ 237 w 436"/>
                <a:gd name="T29" fmla="*/ 332 h 476"/>
                <a:gd name="T30" fmla="*/ 287 w 436"/>
                <a:gd name="T31" fmla="*/ 462 h 476"/>
                <a:gd name="T32" fmla="*/ 344 w 436"/>
                <a:gd name="T33" fmla="*/ 363 h 476"/>
                <a:gd name="T34" fmla="*/ 362 w 436"/>
                <a:gd name="T35" fmla="*/ 370 h 476"/>
                <a:gd name="T36" fmla="*/ 391 w 436"/>
                <a:gd name="T37" fmla="*/ 341 h 476"/>
                <a:gd name="T38" fmla="*/ 391 w 436"/>
                <a:gd name="T39" fmla="*/ 340 h 476"/>
                <a:gd name="T40" fmla="*/ 419 w 436"/>
                <a:gd name="T41" fmla="*/ 297 h 476"/>
                <a:gd name="T42" fmla="*/ 408 w 436"/>
                <a:gd name="T43" fmla="*/ 226 h 476"/>
                <a:gd name="T44" fmla="*/ 74 w 436"/>
                <a:gd name="T45" fmla="*/ 312 h 476"/>
                <a:gd name="T46" fmla="*/ 53 w 436"/>
                <a:gd name="T47" fmla="*/ 322 h 476"/>
                <a:gd name="T48" fmla="*/ 33 w 436"/>
                <a:gd name="T49" fmla="*/ 292 h 476"/>
                <a:gd name="T50" fmla="*/ 43 w 436"/>
                <a:gd name="T51" fmla="*/ 237 h 476"/>
                <a:gd name="T52" fmla="*/ 43 w 436"/>
                <a:gd name="T53" fmla="*/ 236 h 476"/>
                <a:gd name="T54" fmla="*/ 48 w 436"/>
                <a:gd name="T55" fmla="*/ 241 h 476"/>
                <a:gd name="T56" fmla="*/ 83 w 436"/>
                <a:gd name="T57" fmla="*/ 302 h 476"/>
                <a:gd name="T58" fmla="*/ 86 w 436"/>
                <a:gd name="T59" fmla="*/ 314 h 476"/>
                <a:gd name="T60" fmla="*/ 74 w 436"/>
                <a:gd name="T61" fmla="*/ 312 h 476"/>
                <a:gd name="T62" fmla="*/ 99 w 436"/>
                <a:gd name="T63" fmla="*/ 151 h 476"/>
                <a:gd name="T64" fmla="*/ 132 w 436"/>
                <a:gd name="T65" fmla="*/ 126 h 476"/>
                <a:gd name="T66" fmla="*/ 165 w 436"/>
                <a:gd name="T67" fmla="*/ 151 h 476"/>
                <a:gd name="T68" fmla="*/ 132 w 436"/>
                <a:gd name="T69" fmla="*/ 176 h 476"/>
                <a:gd name="T70" fmla="*/ 99 w 436"/>
                <a:gd name="T71" fmla="*/ 151 h 476"/>
                <a:gd name="T72" fmla="*/ 217 w 436"/>
                <a:gd name="T73" fmla="*/ 251 h 476"/>
                <a:gd name="T74" fmla="*/ 115 w 436"/>
                <a:gd name="T75" fmla="*/ 215 h 476"/>
                <a:gd name="T76" fmla="*/ 217 w 436"/>
                <a:gd name="T77" fmla="*/ 232 h 476"/>
                <a:gd name="T78" fmla="*/ 319 w 436"/>
                <a:gd name="T79" fmla="*/ 215 h 476"/>
                <a:gd name="T80" fmla="*/ 217 w 436"/>
                <a:gd name="T81" fmla="*/ 251 h 476"/>
                <a:gd name="T82" fmla="*/ 293 w 436"/>
                <a:gd name="T83" fmla="*/ 143 h 476"/>
                <a:gd name="T84" fmla="*/ 251 w 436"/>
                <a:gd name="T85" fmla="*/ 148 h 476"/>
                <a:gd name="T86" fmla="*/ 293 w 436"/>
                <a:gd name="T87" fmla="*/ 128 h 476"/>
                <a:gd name="T88" fmla="*/ 335 w 436"/>
                <a:gd name="T89" fmla="*/ 148 h 476"/>
                <a:gd name="T90" fmla="*/ 293 w 436"/>
                <a:gd name="T91" fmla="*/ 143 h 476"/>
                <a:gd name="T92" fmla="*/ 401 w 436"/>
                <a:gd name="T93" fmla="*/ 292 h 476"/>
                <a:gd name="T94" fmla="*/ 383 w 436"/>
                <a:gd name="T95" fmla="*/ 321 h 476"/>
                <a:gd name="T96" fmla="*/ 362 w 436"/>
                <a:gd name="T97" fmla="*/ 312 h 476"/>
                <a:gd name="T98" fmla="*/ 352 w 436"/>
                <a:gd name="T99" fmla="*/ 314 h 476"/>
                <a:gd name="T100" fmla="*/ 380 w 436"/>
                <a:gd name="T101" fmla="*/ 254 h 476"/>
                <a:gd name="T102" fmla="*/ 392 w 436"/>
                <a:gd name="T103" fmla="*/ 238 h 476"/>
                <a:gd name="T104" fmla="*/ 401 w 436"/>
                <a:gd name="T105" fmla="*/ 292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36" h="476">
                  <a:moveTo>
                    <a:pt x="408" y="226"/>
                  </a:moveTo>
                  <a:cubicBezTo>
                    <a:pt x="406" y="224"/>
                    <a:pt x="404" y="221"/>
                    <a:pt x="402" y="219"/>
                  </a:cubicBezTo>
                  <a:cubicBezTo>
                    <a:pt x="428" y="162"/>
                    <a:pt x="436" y="71"/>
                    <a:pt x="346" y="37"/>
                  </a:cubicBezTo>
                  <a:cubicBezTo>
                    <a:pt x="319" y="27"/>
                    <a:pt x="253" y="19"/>
                    <a:pt x="231" y="54"/>
                  </a:cubicBezTo>
                  <a:lnTo>
                    <a:pt x="225" y="54"/>
                  </a:lnTo>
                  <a:cubicBezTo>
                    <a:pt x="136" y="0"/>
                    <a:pt x="89" y="26"/>
                    <a:pt x="56" y="61"/>
                  </a:cubicBezTo>
                  <a:cubicBezTo>
                    <a:pt x="0" y="121"/>
                    <a:pt x="10" y="181"/>
                    <a:pt x="32" y="219"/>
                  </a:cubicBezTo>
                  <a:cubicBezTo>
                    <a:pt x="30" y="221"/>
                    <a:pt x="28" y="224"/>
                    <a:pt x="26" y="226"/>
                  </a:cubicBezTo>
                  <a:cubicBezTo>
                    <a:pt x="12" y="248"/>
                    <a:pt x="8" y="273"/>
                    <a:pt x="15" y="297"/>
                  </a:cubicBezTo>
                  <a:cubicBezTo>
                    <a:pt x="20" y="315"/>
                    <a:pt x="30" y="330"/>
                    <a:pt x="45" y="342"/>
                  </a:cubicBezTo>
                  <a:cubicBezTo>
                    <a:pt x="46" y="357"/>
                    <a:pt x="58" y="370"/>
                    <a:pt x="74" y="370"/>
                  </a:cubicBezTo>
                  <a:cubicBezTo>
                    <a:pt x="80" y="370"/>
                    <a:pt x="86" y="368"/>
                    <a:pt x="90" y="365"/>
                  </a:cubicBezTo>
                  <a:cubicBezTo>
                    <a:pt x="104" y="463"/>
                    <a:pt x="142" y="462"/>
                    <a:pt x="142" y="462"/>
                  </a:cubicBezTo>
                  <a:cubicBezTo>
                    <a:pt x="189" y="476"/>
                    <a:pt x="190" y="366"/>
                    <a:pt x="201" y="332"/>
                  </a:cubicBezTo>
                  <a:cubicBezTo>
                    <a:pt x="217" y="283"/>
                    <a:pt x="236" y="323"/>
                    <a:pt x="237" y="332"/>
                  </a:cubicBezTo>
                  <a:cubicBezTo>
                    <a:pt x="242" y="366"/>
                    <a:pt x="239" y="458"/>
                    <a:pt x="287" y="462"/>
                  </a:cubicBezTo>
                  <a:cubicBezTo>
                    <a:pt x="287" y="462"/>
                    <a:pt x="323" y="474"/>
                    <a:pt x="344" y="363"/>
                  </a:cubicBezTo>
                  <a:cubicBezTo>
                    <a:pt x="349" y="367"/>
                    <a:pt x="355" y="370"/>
                    <a:pt x="362" y="370"/>
                  </a:cubicBezTo>
                  <a:cubicBezTo>
                    <a:pt x="378" y="370"/>
                    <a:pt x="391" y="357"/>
                    <a:pt x="391" y="341"/>
                  </a:cubicBezTo>
                  <a:cubicBezTo>
                    <a:pt x="391" y="340"/>
                    <a:pt x="391" y="340"/>
                    <a:pt x="391" y="340"/>
                  </a:cubicBezTo>
                  <a:cubicBezTo>
                    <a:pt x="405" y="328"/>
                    <a:pt x="415" y="314"/>
                    <a:pt x="419" y="297"/>
                  </a:cubicBezTo>
                  <a:cubicBezTo>
                    <a:pt x="426" y="273"/>
                    <a:pt x="422" y="248"/>
                    <a:pt x="408" y="226"/>
                  </a:cubicBezTo>
                  <a:close/>
                  <a:moveTo>
                    <a:pt x="74" y="312"/>
                  </a:moveTo>
                  <a:cubicBezTo>
                    <a:pt x="66" y="312"/>
                    <a:pt x="58" y="316"/>
                    <a:pt x="53" y="322"/>
                  </a:cubicBezTo>
                  <a:cubicBezTo>
                    <a:pt x="43" y="314"/>
                    <a:pt x="37" y="303"/>
                    <a:pt x="33" y="292"/>
                  </a:cubicBezTo>
                  <a:cubicBezTo>
                    <a:pt x="28" y="273"/>
                    <a:pt x="31" y="254"/>
                    <a:pt x="43" y="237"/>
                  </a:cubicBezTo>
                  <a:cubicBezTo>
                    <a:pt x="43" y="237"/>
                    <a:pt x="43" y="236"/>
                    <a:pt x="43" y="236"/>
                  </a:cubicBezTo>
                  <a:cubicBezTo>
                    <a:pt x="45" y="238"/>
                    <a:pt x="46" y="240"/>
                    <a:pt x="48" y="241"/>
                  </a:cubicBezTo>
                  <a:cubicBezTo>
                    <a:pt x="70" y="266"/>
                    <a:pt x="79" y="282"/>
                    <a:pt x="83" y="302"/>
                  </a:cubicBezTo>
                  <a:cubicBezTo>
                    <a:pt x="84" y="304"/>
                    <a:pt x="85" y="310"/>
                    <a:pt x="86" y="314"/>
                  </a:cubicBezTo>
                  <a:cubicBezTo>
                    <a:pt x="82" y="313"/>
                    <a:pt x="78" y="312"/>
                    <a:pt x="74" y="312"/>
                  </a:cubicBezTo>
                  <a:close/>
                  <a:moveTo>
                    <a:pt x="99" y="151"/>
                  </a:moveTo>
                  <a:cubicBezTo>
                    <a:pt x="99" y="137"/>
                    <a:pt x="114" y="126"/>
                    <a:pt x="132" y="126"/>
                  </a:cubicBezTo>
                  <a:cubicBezTo>
                    <a:pt x="150" y="126"/>
                    <a:pt x="165" y="137"/>
                    <a:pt x="165" y="151"/>
                  </a:cubicBezTo>
                  <a:cubicBezTo>
                    <a:pt x="165" y="165"/>
                    <a:pt x="150" y="176"/>
                    <a:pt x="132" y="176"/>
                  </a:cubicBezTo>
                  <a:cubicBezTo>
                    <a:pt x="114" y="176"/>
                    <a:pt x="99" y="165"/>
                    <a:pt x="99" y="151"/>
                  </a:cubicBezTo>
                  <a:close/>
                  <a:moveTo>
                    <a:pt x="217" y="251"/>
                  </a:moveTo>
                  <a:cubicBezTo>
                    <a:pt x="172" y="251"/>
                    <a:pt x="134" y="237"/>
                    <a:pt x="115" y="215"/>
                  </a:cubicBezTo>
                  <a:cubicBezTo>
                    <a:pt x="142" y="226"/>
                    <a:pt x="178" y="232"/>
                    <a:pt x="217" y="232"/>
                  </a:cubicBezTo>
                  <a:cubicBezTo>
                    <a:pt x="256" y="232"/>
                    <a:pt x="292" y="226"/>
                    <a:pt x="319" y="215"/>
                  </a:cubicBezTo>
                  <a:cubicBezTo>
                    <a:pt x="300" y="237"/>
                    <a:pt x="262" y="251"/>
                    <a:pt x="217" y="251"/>
                  </a:cubicBezTo>
                  <a:close/>
                  <a:moveTo>
                    <a:pt x="293" y="143"/>
                  </a:moveTo>
                  <a:cubicBezTo>
                    <a:pt x="277" y="143"/>
                    <a:pt x="263" y="144"/>
                    <a:pt x="251" y="148"/>
                  </a:cubicBezTo>
                  <a:cubicBezTo>
                    <a:pt x="258" y="136"/>
                    <a:pt x="274" y="128"/>
                    <a:pt x="293" y="128"/>
                  </a:cubicBezTo>
                  <a:cubicBezTo>
                    <a:pt x="312" y="128"/>
                    <a:pt x="328" y="136"/>
                    <a:pt x="335" y="148"/>
                  </a:cubicBezTo>
                  <a:cubicBezTo>
                    <a:pt x="323" y="144"/>
                    <a:pt x="308" y="143"/>
                    <a:pt x="293" y="143"/>
                  </a:cubicBezTo>
                  <a:close/>
                  <a:moveTo>
                    <a:pt x="401" y="292"/>
                  </a:moveTo>
                  <a:cubicBezTo>
                    <a:pt x="398" y="303"/>
                    <a:pt x="391" y="313"/>
                    <a:pt x="383" y="321"/>
                  </a:cubicBezTo>
                  <a:cubicBezTo>
                    <a:pt x="378" y="315"/>
                    <a:pt x="370" y="312"/>
                    <a:pt x="362" y="312"/>
                  </a:cubicBezTo>
                  <a:cubicBezTo>
                    <a:pt x="359" y="312"/>
                    <a:pt x="355" y="313"/>
                    <a:pt x="352" y="314"/>
                  </a:cubicBezTo>
                  <a:cubicBezTo>
                    <a:pt x="357" y="293"/>
                    <a:pt x="364" y="270"/>
                    <a:pt x="380" y="254"/>
                  </a:cubicBezTo>
                  <a:cubicBezTo>
                    <a:pt x="384" y="250"/>
                    <a:pt x="388" y="244"/>
                    <a:pt x="392" y="238"/>
                  </a:cubicBezTo>
                  <a:cubicBezTo>
                    <a:pt x="403" y="255"/>
                    <a:pt x="406" y="274"/>
                    <a:pt x="401" y="292"/>
                  </a:cubicBezTo>
                  <a:close/>
                </a:path>
              </a:pathLst>
            </a:custGeom>
            <a:solidFill>
              <a:srgbClr val="FF725C"/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90594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3272971" y="1359433"/>
            <a:ext cx="56460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solidFill>
                  <a:srgbClr val="FF725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早晚正确刷牙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2C9BEA52-C241-44FA-A111-F93A3C98F8A0}"/>
              </a:ext>
            </a:extLst>
          </p:cNvPr>
          <p:cNvGrpSpPr/>
          <p:nvPr/>
        </p:nvGrpSpPr>
        <p:grpSpPr>
          <a:xfrm>
            <a:off x="169491" y="210807"/>
            <a:ext cx="2031351" cy="609685"/>
            <a:chOff x="428704" y="144543"/>
            <a:chExt cx="2031351" cy="609685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945DE7B3-D37E-4AE1-AAEE-6CB6284E3D19}"/>
                </a:ext>
              </a:extLst>
            </p:cNvPr>
            <p:cNvSpPr/>
            <p:nvPr/>
          </p:nvSpPr>
          <p:spPr>
            <a:xfrm>
              <a:off x="1044282" y="218552"/>
              <a:ext cx="14157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zh-CN" altLang="en-US" sz="24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隶书" panose="02010509060101010101" pitchFamily="49" charset="-122"/>
                </a:rPr>
                <a:t>口腔保健</a:t>
              </a:r>
              <a:endParaRPr lang="en-US" altLang="zh-CN" sz="2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隶书" panose="02010509060101010101" pitchFamily="49" charset="-122"/>
              </a:endParaRPr>
            </a:p>
          </p:txBody>
        </p:sp>
        <p:sp>
          <p:nvSpPr>
            <p:cNvPr id="28" name="smiling-tooth-with-hands_33918">
              <a:extLst>
                <a:ext uri="{FF2B5EF4-FFF2-40B4-BE49-F238E27FC236}">
                  <a16:creationId xmlns:a16="http://schemas.microsoft.com/office/drawing/2014/main" id="{FDC725BF-5B38-4F04-BF31-9DDD9A936BF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28704" y="144543"/>
              <a:ext cx="559100" cy="609685"/>
            </a:xfrm>
            <a:custGeom>
              <a:avLst/>
              <a:gdLst>
                <a:gd name="T0" fmla="*/ 408 w 436"/>
                <a:gd name="T1" fmla="*/ 226 h 476"/>
                <a:gd name="T2" fmla="*/ 402 w 436"/>
                <a:gd name="T3" fmla="*/ 219 h 476"/>
                <a:gd name="T4" fmla="*/ 346 w 436"/>
                <a:gd name="T5" fmla="*/ 37 h 476"/>
                <a:gd name="T6" fmla="*/ 231 w 436"/>
                <a:gd name="T7" fmla="*/ 54 h 476"/>
                <a:gd name="T8" fmla="*/ 225 w 436"/>
                <a:gd name="T9" fmla="*/ 54 h 476"/>
                <a:gd name="T10" fmla="*/ 56 w 436"/>
                <a:gd name="T11" fmla="*/ 61 h 476"/>
                <a:gd name="T12" fmla="*/ 32 w 436"/>
                <a:gd name="T13" fmla="*/ 219 h 476"/>
                <a:gd name="T14" fmla="*/ 26 w 436"/>
                <a:gd name="T15" fmla="*/ 226 h 476"/>
                <a:gd name="T16" fmla="*/ 15 w 436"/>
                <a:gd name="T17" fmla="*/ 297 h 476"/>
                <a:gd name="T18" fmla="*/ 45 w 436"/>
                <a:gd name="T19" fmla="*/ 342 h 476"/>
                <a:gd name="T20" fmla="*/ 74 w 436"/>
                <a:gd name="T21" fmla="*/ 370 h 476"/>
                <a:gd name="T22" fmla="*/ 90 w 436"/>
                <a:gd name="T23" fmla="*/ 365 h 476"/>
                <a:gd name="T24" fmla="*/ 142 w 436"/>
                <a:gd name="T25" fmla="*/ 462 h 476"/>
                <a:gd name="T26" fmla="*/ 201 w 436"/>
                <a:gd name="T27" fmla="*/ 332 h 476"/>
                <a:gd name="T28" fmla="*/ 237 w 436"/>
                <a:gd name="T29" fmla="*/ 332 h 476"/>
                <a:gd name="T30" fmla="*/ 287 w 436"/>
                <a:gd name="T31" fmla="*/ 462 h 476"/>
                <a:gd name="T32" fmla="*/ 344 w 436"/>
                <a:gd name="T33" fmla="*/ 363 h 476"/>
                <a:gd name="T34" fmla="*/ 362 w 436"/>
                <a:gd name="T35" fmla="*/ 370 h 476"/>
                <a:gd name="T36" fmla="*/ 391 w 436"/>
                <a:gd name="T37" fmla="*/ 341 h 476"/>
                <a:gd name="T38" fmla="*/ 391 w 436"/>
                <a:gd name="T39" fmla="*/ 340 h 476"/>
                <a:gd name="T40" fmla="*/ 419 w 436"/>
                <a:gd name="T41" fmla="*/ 297 h 476"/>
                <a:gd name="T42" fmla="*/ 408 w 436"/>
                <a:gd name="T43" fmla="*/ 226 h 476"/>
                <a:gd name="T44" fmla="*/ 74 w 436"/>
                <a:gd name="T45" fmla="*/ 312 h 476"/>
                <a:gd name="T46" fmla="*/ 53 w 436"/>
                <a:gd name="T47" fmla="*/ 322 h 476"/>
                <a:gd name="T48" fmla="*/ 33 w 436"/>
                <a:gd name="T49" fmla="*/ 292 h 476"/>
                <a:gd name="T50" fmla="*/ 43 w 436"/>
                <a:gd name="T51" fmla="*/ 237 h 476"/>
                <a:gd name="T52" fmla="*/ 43 w 436"/>
                <a:gd name="T53" fmla="*/ 236 h 476"/>
                <a:gd name="T54" fmla="*/ 48 w 436"/>
                <a:gd name="T55" fmla="*/ 241 h 476"/>
                <a:gd name="T56" fmla="*/ 83 w 436"/>
                <a:gd name="T57" fmla="*/ 302 h 476"/>
                <a:gd name="T58" fmla="*/ 86 w 436"/>
                <a:gd name="T59" fmla="*/ 314 h 476"/>
                <a:gd name="T60" fmla="*/ 74 w 436"/>
                <a:gd name="T61" fmla="*/ 312 h 476"/>
                <a:gd name="T62" fmla="*/ 99 w 436"/>
                <a:gd name="T63" fmla="*/ 151 h 476"/>
                <a:gd name="T64" fmla="*/ 132 w 436"/>
                <a:gd name="T65" fmla="*/ 126 h 476"/>
                <a:gd name="T66" fmla="*/ 165 w 436"/>
                <a:gd name="T67" fmla="*/ 151 h 476"/>
                <a:gd name="T68" fmla="*/ 132 w 436"/>
                <a:gd name="T69" fmla="*/ 176 h 476"/>
                <a:gd name="T70" fmla="*/ 99 w 436"/>
                <a:gd name="T71" fmla="*/ 151 h 476"/>
                <a:gd name="T72" fmla="*/ 217 w 436"/>
                <a:gd name="T73" fmla="*/ 251 h 476"/>
                <a:gd name="T74" fmla="*/ 115 w 436"/>
                <a:gd name="T75" fmla="*/ 215 h 476"/>
                <a:gd name="T76" fmla="*/ 217 w 436"/>
                <a:gd name="T77" fmla="*/ 232 h 476"/>
                <a:gd name="T78" fmla="*/ 319 w 436"/>
                <a:gd name="T79" fmla="*/ 215 h 476"/>
                <a:gd name="T80" fmla="*/ 217 w 436"/>
                <a:gd name="T81" fmla="*/ 251 h 476"/>
                <a:gd name="T82" fmla="*/ 293 w 436"/>
                <a:gd name="T83" fmla="*/ 143 h 476"/>
                <a:gd name="T84" fmla="*/ 251 w 436"/>
                <a:gd name="T85" fmla="*/ 148 h 476"/>
                <a:gd name="T86" fmla="*/ 293 w 436"/>
                <a:gd name="T87" fmla="*/ 128 h 476"/>
                <a:gd name="T88" fmla="*/ 335 w 436"/>
                <a:gd name="T89" fmla="*/ 148 h 476"/>
                <a:gd name="T90" fmla="*/ 293 w 436"/>
                <a:gd name="T91" fmla="*/ 143 h 476"/>
                <a:gd name="T92" fmla="*/ 401 w 436"/>
                <a:gd name="T93" fmla="*/ 292 h 476"/>
                <a:gd name="T94" fmla="*/ 383 w 436"/>
                <a:gd name="T95" fmla="*/ 321 h 476"/>
                <a:gd name="T96" fmla="*/ 362 w 436"/>
                <a:gd name="T97" fmla="*/ 312 h 476"/>
                <a:gd name="T98" fmla="*/ 352 w 436"/>
                <a:gd name="T99" fmla="*/ 314 h 476"/>
                <a:gd name="T100" fmla="*/ 380 w 436"/>
                <a:gd name="T101" fmla="*/ 254 h 476"/>
                <a:gd name="T102" fmla="*/ 392 w 436"/>
                <a:gd name="T103" fmla="*/ 238 h 476"/>
                <a:gd name="T104" fmla="*/ 401 w 436"/>
                <a:gd name="T105" fmla="*/ 292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36" h="476">
                  <a:moveTo>
                    <a:pt x="408" y="226"/>
                  </a:moveTo>
                  <a:cubicBezTo>
                    <a:pt x="406" y="224"/>
                    <a:pt x="404" y="221"/>
                    <a:pt x="402" y="219"/>
                  </a:cubicBezTo>
                  <a:cubicBezTo>
                    <a:pt x="428" y="162"/>
                    <a:pt x="436" y="71"/>
                    <a:pt x="346" y="37"/>
                  </a:cubicBezTo>
                  <a:cubicBezTo>
                    <a:pt x="319" y="27"/>
                    <a:pt x="253" y="19"/>
                    <a:pt x="231" y="54"/>
                  </a:cubicBezTo>
                  <a:lnTo>
                    <a:pt x="225" y="54"/>
                  </a:lnTo>
                  <a:cubicBezTo>
                    <a:pt x="136" y="0"/>
                    <a:pt x="89" y="26"/>
                    <a:pt x="56" y="61"/>
                  </a:cubicBezTo>
                  <a:cubicBezTo>
                    <a:pt x="0" y="121"/>
                    <a:pt x="10" y="181"/>
                    <a:pt x="32" y="219"/>
                  </a:cubicBezTo>
                  <a:cubicBezTo>
                    <a:pt x="30" y="221"/>
                    <a:pt x="28" y="224"/>
                    <a:pt x="26" y="226"/>
                  </a:cubicBezTo>
                  <a:cubicBezTo>
                    <a:pt x="12" y="248"/>
                    <a:pt x="8" y="273"/>
                    <a:pt x="15" y="297"/>
                  </a:cubicBezTo>
                  <a:cubicBezTo>
                    <a:pt x="20" y="315"/>
                    <a:pt x="30" y="330"/>
                    <a:pt x="45" y="342"/>
                  </a:cubicBezTo>
                  <a:cubicBezTo>
                    <a:pt x="46" y="357"/>
                    <a:pt x="58" y="370"/>
                    <a:pt x="74" y="370"/>
                  </a:cubicBezTo>
                  <a:cubicBezTo>
                    <a:pt x="80" y="370"/>
                    <a:pt x="86" y="368"/>
                    <a:pt x="90" y="365"/>
                  </a:cubicBezTo>
                  <a:cubicBezTo>
                    <a:pt x="104" y="463"/>
                    <a:pt x="142" y="462"/>
                    <a:pt x="142" y="462"/>
                  </a:cubicBezTo>
                  <a:cubicBezTo>
                    <a:pt x="189" y="476"/>
                    <a:pt x="190" y="366"/>
                    <a:pt x="201" y="332"/>
                  </a:cubicBezTo>
                  <a:cubicBezTo>
                    <a:pt x="217" y="283"/>
                    <a:pt x="236" y="323"/>
                    <a:pt x="237" y="332"/>
                  </a:cubicBezTo>
                  <a:cubicBezTo>
                    <a:pt x="242" y="366"/>
                    <a:pt x="239" y="458"/>
                    <a:pt x="287" y="462"/>
                  </a:cubicBezTo>
                  <a:cubicBezTo>
                    <a:pt x="287" y="462"/>
                    <a:pt x="323" y="474"/>
                    <a:pt x="344" y="363"/>
                  </a:cubicBezTo>
                  <a:cubicBezTo>
                    <a:pt x="349" y="367"/>
                    <a:pt x="355" y="370"/>
                    <a:pt x="362" y="370"/>
                  </a:cubicBezTo>
                  <a:cubicBezTo>
                    <a:pt x="378" y="370"/>
                    <a:pt x="391" y="357"/>
                    <a:pt x="391" y="341"/>
                  </a:cubicBezTo>
                  <a:cubicBezTo>
                    <a:pt x="391" y="340"/>
                    <a:pt x="391" y="340"/>
                    <a:pt x="391" y="340"/>
                  </a:cubicBezTo>
                  <a:cubicBezTo>
                    <a:pt x="405" y="328"/>
                    <a:pt x="415" y="314"/>
                    <a:pt x="419" y="297"/>
                  </a:cubicBezTo>
                  <a:cubicBezTo>
                    <a:pt x="426" y="273"/>
                    <a:pt x="422" y="248"/>
                    <a:pt x="408" y="226"/>
                  </a:cubicBezTo>
                  <a:close/>
                  <a:moveTo>
                    <a:pt x="74" y="312"/>
                  </a:moveTo>
                  <a:cubicBezTo>
                    <a:pt x="66" y="312"/>
                    <a:pt x="58" y="316"/>
                    <a:pt x="53" y="322"/>
                  </a:cubicBezTo>
                  <a:cubicBezTo>
                    <a:pt x="43" y="314"/>
                    <a:pt x="37" y="303"/>
                    <a:pt x="33" y="292"/>
                  </a:cubicBezTo>
                  <a:cubicBezTo>
                    <a:pt x="28" y="273"/>
                    <a:pt x="31" y="254"/>
                    <a:pt x="43" y="237"/>
                  </a:cubicBezTo>
                  <a:cubicBezTo>
                    <a:pt x="43" y="237"/>
                    <a:pt x="43" y="236"/>
                    <a:pt x="43" y="236"/>
                  </a:cubicBezTo>
                  <a:cubicBezTo>
                    <a:pt x="45" y="238"/>
                    <a:pt x="46" y="240"/>
                    <a:pt x="48" y="241"/>
                  </a:cubicBezTo>
                  <a:cubicBezTo>
                    <a:pt x="70" y="266"/>
                    <a:pt x="79" y="282"/>
                    <a:pt x="83" y="302"/>
                  </a:cubicBezTo>
                  <a:cubicBezTo>
                    <a:pt x="84" y="304"/>
                    <a:pt x="85" y="310"/>
                    <a:pt x="86" y="314"/>
                  </a:cubicBezTo>
                  <a:cubicBezTo>
                    <a:pt x="82" y="313"/>
                    <a:pt x="78" y="312"/>
                    <a:pt x="74" y="312"/>
                  </a:cubicBezTo>
                  <a:close/>
                  <a:moveTo>
                    <a:pt x="99" y="151"/>
                  </a:moveTo>
                  <a:cubicBezTo>
                    <a:pt x="99" y="137"/>
                    <a:pt x="114" y="126"/>
                    <a:pt x="132" y="126"/>
                  </a:cubicBezTo>
                  <a:cubicBezTo>
                    <a:pt x="150" y="126"/>
                    <a:pt x="165" y="137"/>
                    <a:pt x="165" y="151"/>
                  </a:cubicBezTo>
                  <a:cubicBezTo>
                    <a:pt x="165" y="165"/>
                    <a:pt x="150" y="176"/>
                    <a:pt x="132" y="176"/>
                  </a:cubicBezTo>
                  <a:cubicBezTo>
                    <a:pt x="114" y="176"/>
                    <a:pt x="99" y="165"/>
                    <a:pt x="99" y="151"/>
                  </a:cubicBezTo>
                  <a:close/>
                  <a:moveTo>
                    <a:pt x="217" y="251"/>
                  </a:moveTo>
                  <a:cubicBezTo>
                    <a:pt x="172" y="251"/>
                    <a:pt x="134" y="237"/>
                    <a:pt x="115" y="215"/>
                  </a:cubicBezTo>
                  <a:cubicBezTo>
                    <a:pt x="142" y="226"/>
                    <a:pt x="178" y="232"/>
                    <a:pt x="217" y="232"/>
                  </a:cubicBezTo>
                  <a:cubicBezTo>
                    <a:pt x="256" y="232"/>
                    <a:pt x="292" y="226"/>
                    <a:pt x="319" y="215"/>
                  </a:cubicBezTo>
                  <a:cubicBezTo>
                    <a:pt x="300" y="237"/>
                    <a:pt x="262" y="251"/>
                    <a:pt x="217" y="251"/>
                  </a:cubicBezTo>
                  <a:close/>
                  <a:moveTo>
                    <a:pt x="293" y="143"/>
                  </a:moveTo>
                  <a:cubicBezTo>
                    <a:pt x="277" y="143"/>
                    <a:pt x="263" y="144"/>
                    <a:pt x="251" y="148"/>
                  </a:cubicBezTo>
                  <a:cubicBezTo>
                    <a:pt x="258" y="136"/>
                    <a:pt x="274" y="128"/>
                    <a:pt x="293" y="128"/>
                  </a:cubicBezTo>
                  <a:cubicBezTo>
                    <a:pt x="312" y="128"/>
                    <a:pt x="328" y="136"/>
                    <a:pt x="335" y="148"/>
                  </a:cubicBezTo>
                  <a:cubicBezTo>
                    <a:pt x="323" y="144"/>
                    <a:pt x="308" y="143"/>
                    <a:pt x="293" y="143"/>
                  </a:cubicBezTo>
                  <a:close/>
                  <a:moveTo>
                    <a:pt x="401" y="292"/>
                  </a:moveTo>
                  <a:cubicBezTo>
                    <a:pt x="398" y="303"/>
                    <a:pt x="391" y="313"/>
                    <a:pt x="383" y="321"/>
                  </a:cubicBezTo>
                  <a:cubicBezTo>
                    <a:pt x="378" y="315"/>
                    <a:pt x="370" y="312"/>
                    <a:pt x="362" y="312"/>
                  </a:cubicBezTo>
                  <a:cubicBezTo>
                    <a:pt x="359" y="312"/>
                    <a:pt x="355" y="313"/>
                    <a:pt x="352" y="314"/>
                  </a:cubicBezTo>
                  <a:cubicBezTo>
                    <a:pt x="357" y="293"/>
                    <a:pt x="364" y="270"/>
                    <a:pt x="380" y="254"/>
                  </a:cubicBezTo>
                  <a:cubicBezTo>
                    <a:pt x="384" y="250"/>
                    <a:pt x="388" y="244"/>
                    <a:pt x="392" y="238"/>
                  </a:cubicBezTo>
                  <a:cubicBezTo>
                    <a:pt x="403" y="255"/>
                    <a:pt x="406" y="274"/>
                    <a:pt x="401" y="292"/>
                  </a:cubicBezTo>
                  <a:close/>
                </a:path>
              </a:pathLst>
            </a:custGeom>
            <a:solidFill>
              <a:srgbClr val="FF725C"/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0FE1BDF5-FCB6-4215-BE70-5DA40EAE13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114" y="2888343"/>
            <a:ext cx="5515429" cy="375194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A6919A6-B588-4968-B700-22FEC9CF79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676" y="-210107"/>
            <a:ext cx="3488871" cy="232591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DCEB066-4CC5-4C3C-9D5B-33698E41F1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05277" y="2172357"/>
            <a:ext cx="4586990" cy="458699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C07623E-FB83-4A55-BEC1-C03DC235C7F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8844">
            <a:off x="3712575" y="2108238"/>
            <a:ext cx="2278286" cy="213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22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2590523" y="4989300"/>
            <a:ext cx="8331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每天在进食 后，都要及时漱口刷牙，一般提倡早晚刷牙，一天刷牙至少两次，特别是晚上的那一次更重要，因为牙菌斑最容 易在夜间形成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631465AE-9A1B-4843-9964-FA2DB7486E4A}"/>
              </a:ext>
            </a:extLst>
          </p:cNvPr>
          <p:cNvGrpSpPr/>
          <p:nvPr/>
        </p:nvGrpSpPr>
        <p:grpSpPr>
          <a:xfrm>
            <a:off x="1859906" y="284816"/>
            <a:ext cx="8866827" cy="4522594"/>
            <a:chOff x="1859906" y="618158"/>
            <a:chExt cx="8866827" cy="4522594"/>
          </a:xfrm>
        </p:grpSpPr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737B1F77-54DD-41C0-AEC0-FC0B60F13AC1}"/>
                </a:ext>
              </a:extLst>
            </p:cNvPr>
            <p:cNvGrpSpPr/>
            <p:nvPr/>
          </p:nvGrpSpPr>
          <p:grpSpPr>
            <a:xfrm>
              <a:off x="1859906" y="2507736"/>
              <a:ext cx="8866827" cy="2633016"/>
              <a:chOff x="1859906" y="2507736"/>
              <a:chExt cx="8866827" cy="2633016"/>
            </a:xfrm>
          </p:grpSpPr>
          <p:grpSp>
            <p:nvGrpSpPr>
              <p:cNvPr id="9" name="组合 8">
                <a:extLst>
                  <a:ext uri="{FF2B5EF4-FFF2-40B4-BE49-F238E27FC236}">
                    <a16:creationId xmlns:a16="http://schemas.microsoft.com/office/drawing/2014/main" id="{3BC84D1F-9DBC-49EC-858F-97FBA6EAB528}"/>
                  </a:ext>
                </a:extLst>
              </p:cNvPr>
              <p:cNvGrpSpPr/>
              <p:nvPr/>
            </p:nvGrpSpPr>
            <p:grpSpPr>
              <a:xfrm>
                <a:off x="1859906" y="2507736"/>
                <a:ext cx="2629887" cy="2633016"/>
                <a:chOff x="1859906" y="2507736"/>
                <a:chExt cx="2629887" cy="2633016"/>
              </a:xfrm>
            </p:grpSpPr>
            <p:sp>
              <p:nvSpPr>
                <p:cNvPr id="8" name="矩形 7">
                  <a:extLst>
                    <a:ext uri="{FF2B5EF4-FFF2-40B4-BE49-F238E27FC236}">
                      <a16:creationId xmlns:a16="http://schemas.microsoft.com/office/drawing/2014/main" id="{7D51CE88-1D4B-474D-A9E3-9E900170B76D}"/>
                    </a:ext>
                  </a:extLst>
                </p:cNvPr>
                <p:cNvSpPr/>
                <p:nvPr/>
              </p:nvSpPr>
              <p:spPr>
                <a:xfrm>
                  <a:off x="1859907" y="2507736"/>
                  <a:ext cx="2629886" cy="2633016"/>
                </a:xfrm>
                <a:prstGeom prst="rect">
                  <a:avLst/>
                </a:prstGeom>
                <a:solidFill>
                  <a:srgbClr val="FF72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" name="文本框 9"/>
                <p:cNvSpPr txBox="1"/>
                <p:nvPr/>
              </p:nvSpPr>
              <p:spPr>
                <a:xfrm>
                  <a:off x="1859906" y="2689626"/>
                  <a:ext cx="2629886" cy="22648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zh-CN" altLang="en-US" sz="160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将牙刷刷毛与牙齿表面成</a:t>
                  </a:r>
                  <a:r>
                    <a:rPr lang="en-US" altLang="zh-CN" sz="160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45</a:t>
                  </a:r>
                  <a:r>
                    <a:rPr lang="zh-CN" altLang="en-US" sz="160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度角斜放并轻压在牙齿和牙龈的交界处，轻轻的做小圆弧的旋转，上排的牙齿从牙龈处往下刷，下排的牙齿从牙龈处往上刷</a:t>
                  </a:r>
                </a:p>
              </p:txBody>
            </p:sp>
          </p:grpSp>
          <p:grpSp>
            <p:nvGrpSpPr>
              <p:cNvPr id="11" name="组合 10">
                <a:extLst>
                  <a:ext uri="{FF2B5EF4-FFF2-40B4-BE49-F238E27FC236}">
                    <a16:creationId xmlns:a16="http://schemas.microsoft.com/office/drawing/2014/main" id="{51CCEDA1-83FF-4536-9F76-8E1063828402}"/>
                  </a:ext>
                </a:extLst>
              </p:cNvPr>
              <p:cNvGrpSpPr/>
              <p:nvPr/>
            </p:nvGrpSpPr>
            <p:grpSpPr>
              <a:xfrm>
                <a:off x="4978375" y="2507736"/>
                <a:ext cx="2629887" cy="2633016"/>
                <a:chOff x="4978375" y="2507736"/>
                <a:chExt cx="2629887" cy="2633016"/>
              </a:xfrm>
            </p:grpSpPr>
            <p:sp>
              <p:nvSpPr>
                <p:cNvPr id="41" name="矩形 40">
                  <a:extLst>
                    <a:ext uri="{FF2B5EF4-FFF2-40B4-BE49-F238E27FC236}">
                      <a16:creationId xmlns:a16="http://schemas.microsoft.com/office/drawing/2014/main" id="{BB5540FC-D560-4A99-9E20-D0B63D8BB17A}"/>
                    </a:ext>
                  </a:extLst>
                </p:cNvPr>
                <p:cNvSpPr/>
                <p:nvPr/>
              </p:nvSpPr>
              <p:spPr>
                <a:xfrm>
                  <a:off x="4978376" y="2507736"/>
                  <a:ext cx="2629886" cy="2633016"/>
                </a:xfrm>
                <a:prstGeom prst="rect">
                  <a:avLst/>
                </a:prstGeom>
                <a:solidFill>
                  <a:srgbClr val="FF72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23" name="文本框 22"/>
                <p:cNvSpPr txBox="1"/>
                <p:nvPr/>
              </p:nvSpPr>
              <p:spPr>
                <a:xfrm>
                  <a:off x="4978375" y="2689626"/>
                  <a:ext cx="2588569" cy="18955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zh-CN" altLang="en-US" sz="160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用正确的刷牙角度和动作清洁 上下颔牙齿的内侧和外侧。刷牙内侧时，要把牙刷竖起来，利用动力刷毛清洁牙齿</a:t>
                  </a:r>
                </a:p>
              </p:txBody>
            </p:sp>
          </p:grpSp>
          <p:grpSp>
            <p:nvGrpSpPr>
              <p:cNvPr id="12" name="组合 11">
                <a:extLst>
                  <a:ext uri="{FF2B5EF4-FFF2-40B4-BE49-F238E27FC236}">
                    <a16:creationId xmlns:a16="http://schemas.microsoft.com/office/drawing/2014/main" id="{1D2E2364-99D1-40C7-B4AB-B4F4157C5980}"/>
                  </a:ext>
                </a:extLst>
              </p:cNvPr>
              <p:cNvGrpSpPr/>
              <p:nvPr/>
            </p:nvGrpSpPr>
            <p:grpSpPr>
              <a:xfrm>
                <a:off x="8096847" y="2507736"/>
                <a:ext cx="2629886" cy="2633016"/>
                <a:chOff x="8096847" y="2507736"/>
                <a:chExt cx="2629886" cy="2633016"/>
              </a:xfrm>
            </p:grpSpPr>
            <p:sp>
              <p:nvSpPr>
                <p:cNvPr id="42" name="矩形 41">
                  <a:extLst>
                    <a:ext uri="{FF2B5EF4-FFF2-40B4-BE49-F238E27FC236}">
                      <a16:creationId xmlns:a16="http://schemas.microsoft.com/office/drawing/2014/main" id="{5ABF7105-A210-4955-B505-EC7EF7B3F1B6}"/>
                    </a:ext>
                  </a:extLst>
                </p:cNvPr>
                <p:cNvSpPr/>
                <p:nvPr/>
              </p:nvSpPr>
              <p:spPr>
                <a:xfrm>
                  <a:off x="8096847" y="2507736"/>
                  <a:ext cx="2629886" cy="2633016"/>
                </a:xfrm>
                <a:prstGeom prst="rect">
                  <a:avLst/>
                </a:prstGeom>
                <a:solidFill>
                  <a:srgbClr val="FF72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4" name="文本框 23"/>
                <p:cNvSpPr txBox="1"/>
                <p:nvPr/>
              </p:nvSpPr>
              <p:spPr>
                <a:xfrm>
                  <a:off x="8096847" y="2689626"/>
                  <a:ext cx="2629886" cy="15261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zh-CN" altLang="en-US" sz="160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用适中的力度前后方向刷牙的咬合面，利用动力刷毛深入智齿的部分，清洁难刷的部分</a:t>
                  </a:r>
                </a:p>
              </p:txBody>
            </p:sp>
          </p:grpSp>
        </p:grpSp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1356" b="100000" l="0" r="100000">
                          <a14:foregroundMark x1="53532" y1="40847" x2="55143" y2="73559"/>
                          <a14:foregroundMark x1="82466" y1="48136" x2="86989" y2="7796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024"/>
            <a:stretch/>
          </p:blipFill>
          <p:spPr>
            <a:xfrm>
              <a:off x="1940811" y="618158"/>
              <a:ext cx="8785922" cy="2093708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A453B3D6-3778-4822-8C74-996F273BB847}"/>
              </a:ext>
            </a:extLst>
          </p:cNvPr>
          <p:cNvGrpSpPr/>
          <p:nvPr/>
        </p:nvGrpSpPr>
        <p:grpSpPr>
          <a:xfrm>
            <a:off x="169491" y="210807"/>
            <a:ext cx="2031351" cy="609685"/>
            <a:chOff x="428704" y="144543"/>
            <a:chExt cx="2031351" cy="609685"/>
          </a:xfrm>
        </p:grpSpPr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4D3C448F-05B2-4EBD-916C-AFEB9290FD79}"/>
                </a:ext>
              </a:extLst>
            </p:cNvPr>
            <p:cNvSpPr/>
            <p:nvPr/>
          </p:nvSpPr>
          <p:spPr>
            <a:xfrm>
              <a:off x="1044282" y="218552"/>
              <a:ext cx="14157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zh-CN" altLang="en-US" sz="24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隶书" panose="02010509060101010101" pitchFamily="49" charset="-122"/>
                </a:rPr>
                <a:t>口腔保健</a:t>
              </a:r>
              <a:endParaRPr lang="en-US" altLang="zh-CN" sz="2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隶书" panose="02010509060101010101" pitchFamily="49" charset="-122"/>
              </a:endParaRPr>
            </a:p>
          </p:txBody>
        </p:sp>
        <p:sp>
          <p:nvSpPr>
            <p:cNvPr id="40" name="smiling-tooth-with-hands_33918">
              <a:extLst>
                <a:ext uri="{FF2B5EF4-FFF2-40B4-BE49-F238E27FC236}">
                  <a16:creationId xmlns:a16="http://schemas.microsoft.com/office/drawing/2014/main" id="{4634EF88-B3AF-4057-9FE7-EAA15693490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28704" y="144543"/>
              <a:ext cx="559100" cy="609685"/>
            </a:xfrm>
            <a:custGeom>
              <a:avLst/>
              <a:gdLst>
                <a:gd name="T0" fmla="*/ 408 w 436"/>
                <a:gd name="T1" fmla="*/ 226 h 476"/>
                <a:gd name="T2" fmla="*/ 402 w 436"/>
                <a:gd name="T3" fmla="*/ 219 h 476"/>
                <a:gd name="T4" fmla="*/ 346 w 436"/>
                <a:gd name="T5" fmla="*/ 37 h 476"/>
                <a:gd name="T6" fmla="*/ 231 w 436"/>
                <a:gd name="T7" fmla="*/ 54 h 476"/>
                <a:gd name="T8" fmla="*/ 225 w 436"/>
                <a:gd name="T9" fmla="*/ 54 h 476"/>
                <a:gd name="T10" fmla="*/ 56 w 436"/>
                <a:gd name="T11" fmla="*/ 61 h 476"/>
                <a:gd name="T12" fmla="*/ 32 w 436"/>
                <a:gd name="T13" fmla="*/ 219 h 476"/>
                <a:gd name="T14" fmla="*/ 26 w 436"/>
                <a:gd name="T15" fmla="*/ 226 h 476"/>
                <a:gd name="T16" fmla="*/ 15 w 436"/>
                <a:gd name="T17" fmla="*/ 297 h 476"/>
                <a:gd name="T18" fmla="*/ 45 w 436"/>
                <a:gd name="T19" fmla="*/ 342 h 476"/>
                <a:gd name="T20" fmla="*/ 74 w 436"/>
                <a:gd name="T21" fmla="*/ 370 h 476"/>
                <a:gd name="T22" fmla="*/ 90 w 436"/>
                <a:gd name="T23" fmla="*/ 365 h 476"/>
                <a:gd name="T24" fmla="*/ 142 w 436"/>
                <a:gd name="T25" fmla="*/ 462 h 476"/>
                <a:gd name="T26" fmla="*/ 201 w 436"/>
                <a:gd name="T27" fmla="*/ 332 h 476"/>
                <a:gd name="T28" fmla="*/ 237 w 436"/>
                <a:gd name="T29" fmla="*/ 332 h 476"/>
                <a:gd name="T30" fmla="*/ 287 w 436"/>
                <a:gd name="T31" fmla="*/ 462 h 476"/>
                <a:gd name="T32" fmla="*/ 344 w 436"/>
                <a:gd name="T33" fmla="*/ 363 h 476"/>
                <a:gd name="T34" fmla="*/ 362 w 436"/>
                <a:gd name="T35" fmla="*/ 370 h 476"/>
                <a:gd name="T36" fmla="*/ 391 w 436"/>
                <a:gd name="T37" fmla="*/ 341 h 476"/>
                <a:gd name="T38" fmla="*/ 391 w 436"/>
                <a:gd name="T39" fmla="*/ 340 h 476"/>
                <a:gd name="T40" fmla="*/ 419 w 436"/>
                <a:gd name="T41" fmla="*/ 297 h 476"/>
                <a:gd name="T42" fmla="*/ 408 w 436"/>
                <a:gd name="T43" fmla="*/ 226 h 476"/>
                <a:gd name="T44" fmla="*/ 74 w 436"/>
                <a:gd name="T45" fmla="*/ 312 h 476"/>
                <a:gd name="T46" fmla="*/ 53 w 436"/>
                <a:gd name="T47" fmla="*/ 322 h 476"/>
                <a:gd name="T48" fmla="*/ 33 w 436"/>
                <a:gd name="T49" fmla="*/ 292 h 476"/>
                <a:gd name="T50" fmla="*/ 43 w 436"/>
                <a:gd name="T51" fmla="*/ 237 h 476"/>
                <a:gd name="T52" fmla="*/ 43 w 436"/>
                <a:gd name="T53" fmla="*/ 236 h 476"/>
                <a:gd name="T54" fmla="*/ 48 w 436"/>
                <a:gd name="T55" fmla="*/ 241 h 476"/>
                <a:gd name="T56" fmla="*/ 83 w 436"/>
                <a:gd name="T57" fmla="*/ 302 h 476"/>
                <a:gd name="T58" fmla="*/ 86 w 436"/>
                <a:gd name="T59" fmla="*/ 314 h 476"/>
                <a:gd name="T60" fmla="*/ 74 w 436"/>
                <a:gd name="T61" fmla="*/ 312 h 476"/>
                <a:gd name="T62" fmla="*/ 99 w 436"/>
                <a:gd name="T63" fmla="*/ 151 h 476"/>
                <a:gd name="T64" fmla="*/ 132 w 436"/>
                <a:gd name="T65" fmla="*/ 126 h 476"/>
                <a:gd name="T66" fmla="*/ 165 w 436"/>
                <a:gd name="T67" fmla="*/ 151 h 476"/>
                <a:gd name="T68" fmla="*/ 132 w 436"/>
                <a:gd name="T69" fmla="*/ 176 h 476"/>
                <a:gd name="T70" fmla="*/ 99 w 436"/>
                <a:gd name="T71" fmla="*/ 151 h 476"/>
                <a:gd name="T72" fmla="*/ 217 w 436"/>
                <a:gd name="T73" fmla="*/ 251 h 476"/>
                <a:gd name="T74" fmla="*/ 115 w 436"/>
                <a:gd name="T75" fmla="*/ 215 h 476"/>
                <a:gd name="T76" fmla="*/ 217 w 436"/>
                <a:gd name="T77" fmla="*/ 232 h 476"/>
                <a:gd name="T78" fmla="*/ 319 w 436"/>
                <a:gd name="T79" fmla="*/ 215 h 476"/>
                <a:gd name="T80" fmla="*/ 217 w 436"/>
                <a:gd name="T81" fmla="*/ 251 h 476"/>
                <a:gd name="T82" fmla="*/ 293 w 436"/>
                <a:gd name="T83" fmla="*/ 143 h 476"/>
                <a:gd name="T84" fmla="*/ 251 w 436"/>
                <a:gd name="T85" fmla="*/ 148 h 476"/>
                <a:gd name="T86" fmla="*/ 293 w 436"/>
                <a:gd name="T87" fmla="*/ 128 h 476"/>
                <a:gd name="T88" fmla="*/ 335 w 436"/>
                <a:gd name="T89" fmla="*/ 148 h 476"/>
                <a:gd name="T90" fmla="*/ 293 w 436"/>
                <a:gd name="T91" fmla="*/ 143 h 476"/>
                <a:gd name="T92" fmla="*/ 401 w 436"/>
                <a:gd name="T93" fmla="*/ 292 h 476"/>
                <a:gd name="T94" fmla="*/ 383 w 436"/>
                <a:gd name="T95" fmla="*/ 321 h 476"/>
                <a:gd name="T96" fmla="*/ 362 w 436"/>
                <a:gd name="T97" fmla="*/ 312 h 476"/>
                <a:gd name="T98" fmla="*/ 352 w 436"/>
                <a:gd name="T99" fmla="*/ 314 h 476"/>
                <a:gd name="T100" fmla="*/ 380 w 436"/>
                <a:gd name="T101" fmla="*/ 254 h 476"/>
                <a:gd name="T102" fmla="*/ 392 w 436"/>
                <a:gd name="T103" fmla="*/ 238 h 476"/>
                <a:gd name="T104" fmla="*/ 401 w 436"/>
                <a:gd name="T105" fmla="*/ 292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36" h="476">
                  <a:moveTo>
                    <a:pt x="408" y="226"/>
                  </a:moveTo>
                  <a:cubicBezTo>
                    <a:pt x="406" y="224"/>
                    <a:pt x="404" y="221"/>
                    <a:pt x="402" y="219"/>
                  </a:cubicBezTo>
                  <a:cubicBezTo>
                    <a:pt x="428" y="162"/>
                    <a:pt x="436" y="71"/>
                    <a:pt x="346" y="37"/>
                  </a:cubicBezTo>
                  <a:cubicBezTo>
                    <a:pt x="319" y="27"/>
                    <a:pt x="253" y="19"/>
                    <a:pt x="231" y="54"/>
                  </a:cubicBezTo>
                  <a:lnTo>
                    <a:pt x="225" y="54"/>
                  </a:lnTo>
                  <a:cubicBezTo>
                    <a:pt x="136" y="0"/>
                    <a:pt x="89" y="26"/>
                    <a:pt x="56" y="61"/>
                  </a:cubicBezTo>
                  <a:cubicBezTo>
                    <a:pt x="0" y="121"/>
                    <a:pt x="10" y="181"/>
                    <a:pt x="32" y="219"/>
                  </a:cubicBezTo>
                  <a:cubicBezTo>
                    <a:pt x="30" y="221"/>
                    <a:pt x="28" y="224"/>
                    <a:pt x="26" y="226"/>
                  </a:cubicBezTo>
                  <a:cubicBezTo>
                    <a:pt x="12" y="248"/>
                    <a:pt x="8" y="273"/>
                    <a:pt x="15" y="297"/>
                  </a:cubicBezTo>
                  <a:cubicBezTo>
                    <a:pt x="20" y="315"/>
                    <a:pt x="30" y="330"/>
                    <a:pt x="45" y="342"/>
                  </a:cubicBezTo>
                  <a:cubicBezTo>
                    <a:pt x="46" y="357"/>
                    <a:pt x="58" y="370"/>
                    <a:pt x="74" y="370"/>
                  </a:cubicBezTo>
                  <a:cubicBezTo>
                    <a:pt x="80" y="370"/>
                    <a:pt x="86" y="368"/>
                    <a:pt x="90" y="365"/>
                  </a:cubicBezTo>
                  <a:cubicBezTo>
                    <a:pt x="104" y="463"/>
                    <a:pt x="142" y="462"/>
                    <a:pt x="142" y="462"/>
                  </a:cubicBezTo>
                  <a:cubicBezTo>
                    <a:pt x="189" y="476"/>
                    <a:pt x="190" y="366"/>
                    <a:pt x="201" y="332"/>
                  </a:cubicBezTo>
                  <a:cubicBezTo>
                    <a:pt x="217" y="283"/>
                    <a:pt x="236" y="323"/>
                    <a:pt x="237" y="332"/>
                  </a:cubicBezTo>
                  <a:cubicBezTo>
                    <a:pt x="242" y="366"/>
                    <a:pt x="239" y="458"/>
                    <a:pt x="287" y="462"/>
                  </a:cubicBezTo>
                  <a:cubicBezTo>
                    <a:pt x="287" y="462"/>
                    <a:pt x="323" y="474"/>
                    <a:pt x="344" y="363"/>
                  </a:cubicBezTo>
                  <a:cubicBezTo>
                    <a:pt x="349" y="367"/>
                    <a:pt x="355" y="370"/>
                    <a:pt x="362" y="370"/>
                  </a:cubicBezTo>
                  <a:cubicBezTo>
                    <a:pt x="378" y="370"/>
                    <a:pt x="391" y="357"/>
                    <a:pt x="391" y="341"/>
                  </a:cubicBezTo>
                  <a:cubicBezTo>
                    <a:pt x="391" y="340"/>
                    <a:pt x="391" y="340"/>
                    <a:pt x="391" y="340"/>
                  </a:cubicBezTo>
                  <a:cubicBezTo>
                    <a:pt x="405" y="328"/>
                    <a:pt x="415" y="314"/>
                    <a:pt x="419" y="297"/>
                  </a:cubicBezTo>
                  <a:cubicBezTo>
                    <a:pt x="426" y="273"/>
                    <a:pt x="422" y="248"/>
                    <a:pt x="408" y="226"/>
                  </a:cubicBezTo>
                  <a:close/>
                  <a:moveTo>
                    <a:pt x="74" y="312"/>
                  </a:moveTo>
                  <a:cubicBezTo>
                    <a:pt x="66" y="312"/>
                    <a:pt x="58" y="316"/>
                    <a:pt x="53" y="322"/>
                  </a:cubicBezTo>
                  <a:cubicBezTo>
                    <a:pt x="43" y="314"/>
                    <a:pt x="37" y="303"/>
                    <a:pt x="33" y="292"/>
                  </a:cubicBezTo>
                  <a:cubicBezTo>
                    <a:pt x="28" y="273"/>
                    <a:pt x="31" y="254"/>
                    <a:pt x="43" y="237"/>
                  </a:cubicBezTo>
                  <a:cubicBezTo>
                    <a:pt x="43" y="237"/>
                    <a:pt x="43" y="236"/>
                    <a:pt x="43" y="236"/>
                  </a:cubicBezTo>
                  <a:cubicBezTo>
                    <a:pt x="45" y="238"/>
                    <a:pt x="46" y="240"/>
                    <a:pt x="48" y="241"/>
                  </a:cubicBezTo>
                  <a:cubicBezTo>
                    <a:pt x="70" y="266"/>
                    <a:pt x="79" y="282"/>
                    <a:pt x="83" y="302"/>
                  </a:cubicBezTo>
                  <a:cubicBezTo>
                    <a:pt x="84" y="304"/>
                    <a:pt x="85" y="310"/>
                    <a:pt x="86" y="314"/>
                  </a:cubicBezTo>
                  <a:cubicBezTo>
                    <a:pt x="82" y="313"/>
                    <a:pt x="78" y="312"/>
                    <a:pt x="74" y="312"/>
                  </a:cubicBezTo>
                  <a:close/>
                  <a:moveTo>
                    <a:pt x="99" y="151"/>
                  </a:moveTo>
                  <a:cubicBezTo>
                    <a:pt x="99" y="137"/>
                    <a:pt x="114" y="126"/>
                    <a:pt x="132" y="126"/>
                  </a:cubicBezTo>
                  <a:cubicBezTo>
                    <a:pt x="150" y="126"/>
                    <a:pt x="165" y="137"/>
                    <a:pt x="165" y="151"/>
                  </a:cubicBezTo>
                  <a:cubicBezTo>
                    <a:pt x="165" y="165"/>
                    <a:pt x="150" y="176"/>
                    <a:pt x="132" y="176"/>
                  </a:cubicBezTo>
                  <a:cubicBezTo>
                    <a:pt x="114" y="176"/>
                    <a:pt x="99" y="165"/>
                    <a:pt x="99" y="151"/>
                  </a:cubicBezTo>
                  <a:close/>
                  <a:moveTo>
                    <a:pt x="217" y="251"/>
                  </a:moveTo>
                  <a:cubicBezTo>
                    <a:pt x="172" y="251"/>
                    <a:pt x="134" y="237"/>
                    <a:pt x="115" y="215"/>
                  </a:cubicBezTo>
                  <a:cubicBezTo>
                    <a:pt x="142" y="226"/>
                    <a:pt x="178" y="232"/>
                    <a:pt x="217" y="232"/>
                  </a:cubicBezTo>
                  <a:cubicBezTo>
                    <a:pt x="256" y="232"/>
                    <a:pt x="292" y="226"/>
                    <a:pt x="319" y="215"/>
                  </a:cubicBezTo>
                  <a:cubicBezTo>
                    <a:pt x="300" y="237"/>
                    <a:pt x="262" y="251"/>
                    <a:pt x="217" y="251"/>
                  </a:cubicBezTo>
                  <a:close/>
                  <a:moveTo>
                    <a:pt x="293" y="143"/>
                  </a:moveTo>
                  <a:cubicBezTo>
                    <a:pt x="277" y="143"/>
                    <a:pt x="263" y="144"/>
                    <a:pt x="251" y="148"/>
                  </a:cubicBezTo>
                  <a:cubicBezTo>
                    <a:pt x="258" y="136"/>
                    <a:pt x="274" y="128"/>
                    <a:pt x="293" y="128"/>
                  </a:cubicBezTo>
                  <a:cubicBezTo>
                    <a:pt x="312" y="128"/>
                    <a:pt x="328" y="136"/>
                    <a:pt x="335" y="148"/>
                  </a:cubicBezTo>
                  <a:cubicBezTo>
                    <a:pt x="323" y="144"/>
                    <a:pt x="308" y="143"/>
                    <a:pt x="293" y="143"/>
                  </a:cubicBezTo>
                  <a:close/>
                  <a:moveTo>
                    <a:pt x="401" y="292"/>
                  </a:moveTo>
                  <a:cubicBezTo>
                    <a:pt x="398" y="303"/>
                    <a:pt x="391" y="313"/>
                    <a:pt x="383" y="321"/>
                  </a:cubicBezTo>
                  <a:cubicBezTo>
                    <a:pt x="378" y="315"/>
                    <a:pt x="370" y="312"/>
                    <a:pt x="362" y="312"/>
                  </a:cubicBezTo>
                  <a:cubicBezTo>
                    <a:pt x="359" y="312"/>
                    <a:pt x="355" y="313"/>
                    <a:pt x="352" y="314"/>
                  </a:cubicBezTo>
                  <a:cubicBezTo>
                    <a:pt x="357" y="293"/>
                    <a:pt x="364" y="270"/>
                    <a:pt x="380" y="254"/>
                  </a:cubicBezTo>
                  <a:cubicBezTo>
                    <a:pt x="384" y="250"/>
                    <a:pt x="388" y="244"/>
                    <a:pt x="392" y="238"/>
                  </a:cubicBezTo>
                  <a:cubicBezTo>
                    <a:pt x="403" y="255"/>
                    <a:pt x="406" y="274"/>
                    <a:pt x="401" y="292"/>
                  </a:cubicBezTo>
                  <a:close/>
                </a:path>
              </a:pathLst>
            </a:custGeom>
            <a:solidFill>
              <a:srgbClr val="FF725C"/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pic>
        <p:nvPicPr>
          <p:cNvPr id="16" name="图片 15">
            <a:extLst>
              <a:ext uri="{FF2B5EF4-FFF2-40B4-BE49-F238E27FC236}">
                <a16:creationId xmlns:a16="http://schemas.microsoft.com/office/drawing/2014/main" id="{DB1EC426-DDD1-456F-BAB2-80B5AC4AF8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241" y="4702864"/>
            <a:ext cx="1219202" cy="121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01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53641" y="820492"/>
            <a:ext cx="3681887" cy="4619595"/>
          </a:xfrm>
          <a:prstGeom prst="rect">
            <a:avLst/>
          </a:prstGeom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id="{045A5003-32B6-4FEC-83B1-53B4149D25FB}"/>
              </a:ext>
            </a:extLst>
          </p:cNvPr>
          <p:cNvGrpSpPr/>
          <p:nvPr/>
        </p:nvGrpSpPr>
        <p:grpSpPr>
          <a:xfrm>
            <a:off x="169491" y="210807"/>
            <a:ext cx="2031351" cy="609685"/>
            <a:chOff x="428704" y="144543"/>
            <a:chExt cx="2031351" cy="609685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63FC4717-EAF0-4F18-BAF5-4804D9B3DEED}"/>
                </a:ext>
              </a:extLst>
            </p:cNvPr>
            <p:cNvSpPr/>
            <p:nvPr/>
          </p:nvSpPr>
          <p:spPr>
            <a:xfrm>
              <a:off x="1044282" y="218552"/>
              <a:ext cx="14157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zh-CN" altLang="en-US" sz="24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隶书" panose="02010509060101010101" pitchFamily="49" charset="-122"/>
                </a:rPr>
                <a:t>口腔保健</a:t>
              </a:r>
              <a:endParaRPr lang="en-US" altLang="zh-CN" sz="2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隶书" panose="02010509060101010101" pitchFamily="49" charset="-122"/>
              </a:endParaRPr>
            </a:p>
          </p:txBody>
        </p:sp>
        <p:sp>
          <p:nvSpPr>
            <p:cNvPr id="23" name="smiling-tooth-with-hands_33918">
              <a:extLst>
                <a:ext uri="{FF2B5EF4-FFF2-40B4-BE49-F238E27FC236}">
                  <a16:creationId xmlns:a16="http://schemas.microsoft.com/office/drawing/2014/main" id="{F4EA9965-E830-49D1-AF46-0681AAC529D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28704" y="144543"/>
              <a:ext cx="559100" cy="609685"/>
            </a:xfrm>
            <a:custGeom>
              <a:avLst/>
              <a:gdLst>
                <a:gd name="T0" fmla="*/ 408 w 436"/>
                <a:gd name="T1" fmla="*/ 226 h 476"/>
                <a:gd name="T2" fmla="*/ 402 w 436"/>
                <a:gd name="T3" fmla="*/ 219 h 476"/>
                <a:gd name="T4" fmla="*/ 346 w 436"/>
                <a:gd name="T5" fmla="*/ 37 h 476"/>
                <a:gd name="T6" fmla="*/ 231 w 436"/>
                <a:gd name="T7" fmla="*/ 54 h 476"/>
                <a:gd name="T8" fmla="*/ 225 w 436"/>
                <a:gd name="T9" fmla="*/ 54 h 476"/>
                <a:gd name="T10" fmla="*/ 56 w 436"/>
                <a:gd name="T11" fmla="*/ 61 h 476"/>
                <a:gd name="T12" fmla="*/ 32 w 436"/>
                <a:gd name="T13" fmla="*/ 219 h 476"/>
                <a:gd name="T14" fmla="*/ 26 w 436"/>
                <a:gd name="T15" fmla="*/ 226 h 476"/>
                <a:gd name="T16" fmla="*/ 15 w 436"/>
                <a:gd name="T17" fmla="*/ 297 h 476"/>
                <a:gd name="T18" fmla="*/ 45 w 436"/>
                <a:gd name="T19" fmla="*/ 342 h 476"/>
                <a:gd name="T20" fmla="*/ 74 w 436"/>
                <a:gd name="T21" fmla="*/ 370 h 476"/>
                <a:gd name="T22" fmla="*/ 90 w 436"/>
                <a:gd name="T23" fmla="*/ 365 h 476"/>
                <a:gd name="T24" fmla="*/ 142 w 436"/>
                <a:gd name="T25" fmla="*/ 462 h 476"/>
                <a:gd name="T26" fmla="*/ 201 w 436"/>
                <a:gd name="T27" fmla="*/ 332 h 476"/>
                <a:gd name="T28" fmla="*/ 237 w 436"/>
                <a:gd name="T29" fmla="*/ 332 h 476"/>
                <a:gd name="T30" fmla="*/ 287 w 436"/>
                <a:gd name="T31" fmla="*/ 462 h 476"/>
                <a:gd name="T32" fmla="*/ 344 w 436"/>
                <a:gd name="T33" fmla="*/ 363 h 476"/>
                <a:gd name="T34" fmla="*/ 362 w 436"/>
                <a:gd name="T35" fmla="*/ 370 h 476"/>
                <a:gd name="T36" fmla="*/ 391 w 436"/>
                <a:gd name="T37" fmla="*/ 341 h 476"/>
                <a:gd name="T38" fmla="*/ 391 w 436"/>
                <a:gd name="T39" fmla="*/ 340 h 476"/>
                <a:gd name="T40" fmla="*/ 419 w 436"/>
                <a:gd name="T41" fmla="*/ 297 h 476"/>
                <a:gd name="T42" fmla="*/ 408 w 436"/>
                <a:gd name="T43" fmla="*/ 226 h 476"/>
                <a:gd name="T44" fmla="*/ 74 w 436"/>
                <a:gd name="T45" fmla="*/ 312 h 476"/>
                <a:gd name="T46" fmla="*/ 53 w 436"/>
                <a:gd name="T47" fmla="*/ 322 h 476"/>
                <a:gd name="T48" fmla="*/ 33 w 436"/>
                <a:gd name="T49" fmla="*/ 292 h 476"/>
                <a:gd name="T50" fmla="*/ 43 w 436"/>
                <a:gd name="T51" fmla="*/ 237 h 476"/>
                <a:gd name="T52" fmla="*/ 43 w 436"/>
                <a:gd name="T53" fmla="*/ 236 h 476"/>
                <a:gd name="T54" fmla="*/ 48 w 436"/>
                <a:gd name="T55" fmla="*/ 241 h 476"/>
                <a:gd name="T56" fmla="*/ 83 w 436"/>
                <a:gd name="T57" fmla="*/ 302 h 476"/>
                <a:gd name="T58" fmla="*/ 86 w 436"/>
                <a:gd name="T59" fmla="*/ 314 h 476"/>
                <a:gd name="T60" fmla="*/ 74 w 436"/>
                <a:gd name="T61" fmla="*/ 312 h 476"/>
                <a:gd name="T62" fmla="*/ 99 w 436"/>
                <a:gd name="T63" fmla="*/ 151 h 476"/>
                <a:gd name="T64" fmla="*/ 132 w 436"/>
                <a:gd name="T65" fmla="*/ 126 h 476"/>
                <a:gd name="T66" fmla="*/ 165 w 436"/>
                <a:gd name="T67" fmla="*/ 151 h 476"/>
                <a:gd name="T68" fmla="*/ 132 w 436"/>
                <a:gd name="T69" fmla="*/ 176 h 476"/>
                <a:gd name="T70" fmla="*/ 99 w 436"/>
                <a:gd name="T71" fmla="*/ 151 h 476"/>
                <a:gd name="T72" fmla="*/ 217 w 436"/>
                <a:gd name="T73" fmla="*/ 251 h 476"/>
                <a:gd name="T74" fmla="*/ 115 w 436"/>
                <a:gd name="T75" fmla="*/ 215 h 476"/>
                <a:gd name="T76" fmla="*/ 217 w 436"/>
                <a:gd name="T77" fmla="*/ 232 h 476"/>
                <a:gd name="T78" fmla="*/ 319 w 436"/>
                <a:gd name="T79" fmla="*/ 215 h 476"/>
                <a:gd name="T80" fmla="*/ 217 w 436"/>
                <a:gd name="T81" fmla="*/ 251 h 476"/>
                <a:gd name="T82" fmla="*/ 293 w 436"/>
                <a:gd name="T83" fmla="*/ 143 h 476"/>
                <a:gd name="T84" fmla="*/ 251 w 436"/>
                <a:gd name="T85" fmla="*/ 148 h 476"/>
                <a:gd name="T86" fmla="*/ 293 w 436"/>
                <a:gd name="T87" fmla="*/ 128 h 476"/>
                <a:gd name="T88" fmla="*/ 335 w 436"/>
                <a:gd name="T89" fmla="*/ 148 h 476"/>
                <a:gd name="T90" fmla="*/ 293 w 436"/>
                <a:gd name="T91" fmla="*/ 143 h 476"/>
                <a:gd name="T92" fmla="*/ 401 w 436"/>
                <a:gd name="T93" fmla="*/ 292 h 476"/>
                <a:gd name="T94" fmla="*/ 383 w 436"/>
                <a:gd name="T95" fmla="*/ 321 h 476"/>
                <a:gd name="T96" fmla="*/ 362 w 436"/>
                <a:gd name="T97" fmla="*/ 312 h 476"/>
                <a:gd name="T98" fmla="*/ 352 w 436"/>
                <a:gd name="T99" fmla="*/ 314 h 476"/>
                <a:gd name="T100" fmla="*/ 380 w 436"/>
                <a:gd name="T101" fmla="*/ 254 h 476"/>
                <a:gd name="T102" fmla="*/ 392 w 436"/>
                <a:gd name="T103" fmla="*/ 238 h 476"/>
                <a:gd name="T104" fmla="*/ 401 w 436"/>
                <a:gd name="T105" fmla="*/ 292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36" h="476">
                  <a:moveTo>
                    <a:pt x="408" y="226"/>
                  </a:moveTo>
                  <a:cubicBezTo>
                    <a:pt x="406" y="224"/>
                    <a:pt x="404" y="221"/>
                    <a:pt x="402" y="219"/>
                  </a:cubicBezTo>
                  <a:cubicBezTo>
                    <a:pt x="428" y="162"/>
                    <a:pt x="436" y="71"/>
                    <a:pt x="346" y="37"/>
                  </a:cubicBezTo>
                  <a:cubicBezTo>
                    <a:pt x="319" y="27"/>
                    <a:pt x="253" y="19"/>
                    <a:pt x="231" y="54"/>
                  </a:cubicBezTo>
                  <a:lnTo>
                    <a:pt x="225" y="54"/>
                  </a:lnTo>
                  <a:cubicBezTo>
                    <a:pt x="136" y="0"/>
                    <a:pt x="89" y="26"/>
                    <a:pt x="56" y="61"/>
                  </a:cubicBezTo>
                  <a:cubicBezTo>
                    <a:pt x="0" y="121"/>
                    <a:pt x="10" y="181"/>
                    <a:pt x="32" y="219"/>
                  </a:cubicBezTo>
                  <a:cubicBezTo>
                    <a:pt x="30" y="221"/>
                    <a:pt x="28" y="224"/>
                    <a:pt x="26" y="226"/>
                  </a:cubicBezTo>
                  <a:cubicBezTo>
                    <a:pt x="12" y="248"/>
                    <a:pt x="8" y="273"/>
                    <a:pt x="15" y="297"/>
                  </a:cubicBezTo>
                  <a:cubicBezTo>
                    <a:pt x="20" y="315"/>
                    <a:pt x="30" y="330"/>
                    <a:pt x="45" y="342"/>
                  </a:cubicBezTo>
                  <a:cubicBezTo>
                    <a:pt x="46" y="357"/>
                    <a:pt x="58" y="370"/>
                    <a:pt x="74" y="370"/>
                  </a:cubicBezTo>
                  <a:cubicBezTo>
                    <a:pt x="80" y="370"/>
                    <a:pt x="86" y="368"/>
                    <a:pt x="90" y="365"/>
                  </a:cubicBezTo>
                  <a:cubicBezTo>
                    <a:pt x="104" y="463"/>
                    <a:pt x="142" y="462"/>
                    <a:pt x="142" y="462"/>
                  </a:cubicBezTo>
                  <a:cubicBezTo>
                    <a:pt x="189" y="476"/>
                    <a:pt x="190" y="366"/>
                    <a:pt x="201" y="332"/>
                  </a:cubicBezTo>
                  <a:cubicBezTo>
                    <a:pt x="217" y="283"/>
                    <a:pt x="236" y="323"/>
                    <a:pt x="237" y="332"/>
                  </a:cubicBezTo>
                  <a:cubicBezTo>
                    <a:pt x="242" y="366"/>
                    <a:pt x="239" y="458"/>
                    <a:pt x="287" y="462"/>
                  </a:cubicBezTo>
                  <a:cubicBezTo>
                    <a:pt x="287" y="462"/>
                    <a:pt x="323" y="474"/>
                    <a:pt x="344" y="363"/>
                  </a:cubicBezTo>
                  <a:cubicBezTo>
                    <a:pt x="349" y="367"/>
                    <a:pt x="355" y="370"/>
                    <a:pt x="362" y="370"/>
                  </a:cubicBezTo>
                  <a:cubicBezTo>
                    <a:pt x="378" y="370"/>
                    <a:pt x="391" y="357"/>
                    <a:pt x="391" y="341"/>
                  </a:cubicBezTo>
                  <a:cubicBezTo>
                    <a:pt x="391" y="340"/>
                    <a:pt x="391" y="340"/>
                    <a:pt x="391" y="340"/>
                  </a:cubicBezTo>
                  <a:cubicBezTo>
                    <a:pt x="405" y="328"/>
                    <a:pt x="415" y="314"/>
                    <a:pt x="419" y="297"/>
                  </a:cubicBezTo>
                  <a:cubicBezTo>
                    <a:pt x="426" y="273"/>
                    <a:pt x="422" y="248"/>
                    <a:pt x="408" y="226"/>
                  </a:cubicBezTo>
                  <a:close/>
                  <a:moveTo>
                    <a:pt x="74" y="312"/>
                  </a:moveTo>
                  <a:cubicBezTo>
                    <a:pt x="66" y="312"/>
                    <a:pt x="58" y="316"/>
                    <a:pt x="53" y="322"/>
                  </a:cubicBezTo>
                  <a:cubicBezTo>
                    <a:pt x="43" y="314"/>
                    <a:pt x="37" y="303"/>
                    <a:pt x="33" y="292"/>
                  </a:cubicBezTo>
                  <a:cubicBezTo>
                    <a:pt x="28" y="273"/>
                    <a:pt x="31" y="254"/>
                    <a:pt x="43" y="237"/>
                  </a:cubicBezTo>
                  <a:cubicBezTo>
                    <a:pt x="43" y="237"/>
                    <a:pt x="43" y="236"/>
                    <a:pt x="43" y="236"/>
                  </a:cubicBezTo>
                  <a:cubicBezTo>
                    <a:pt x="45" y="238"/>
                    <a:pt x="46" y="240"/>
                    <a:pt x="48" y="241"/>
                  </a:cubicBezTo>
                  <a:cubicBezTo>
                    <a:pt x="70" y="266"/>
                    <a:pt x="79" y="282"/>
                    <a:pt x="83" y="302"/>
                  </a:cubicBezTo>
                  <a:cubicBezTo>
                    <a:pt x="84" y="304"/>
                    <a:pt x="85" y="310"/>
                    <a:pt x="86" y="314"/>
                  </a:cubicBezTo>
                  <a:cubicBezTo>
                    <a:pt x="82" y="313"/>
                    <a:pt x="78" y="312"/>
                    <a:pt x="74" y="312"/>
                  </a:cubicBezTo>
                  <a:close/>
                  <a:moveTo>
                    <a:pt x="99" y="151"/>
                  </a:moveTo>
                  <a:cubicBezTo>
                    <a:pt x="99" y="137"/>
                    <a:pt x="114" y="126"/>
                    <a:pt x="132" y="126"/>
                  </a:cubicBezTo>
                  <a:cubicBezTo>
                    <a:pt x="150" y="126"/>
                    <a:pt x="165" y="137"/>
                    <a:pt x="165" y="151"/>
                  </a:cubicBezTo>
                  <a:cubicBezTo>
                    <a:pt x="165" y="165"/>
                    <a:pt x="150" y="176"/>
                    <a:pt x="132" y="176"/>
                  </a:cubicBezTo>
                  <a:cubicBezTo>
                    <a:pt x="114" y="176"/>
                    <a:pt x="99" y="165"/>
                    <a:pt x="99" y="151"/>
                  </a:cubicBezTo>
                  <a:close/>
                  <a:moveTo>
                    <a:pt x="217" y="251"/>
                  </a:moveTo>
                  <a:cubicBezTo>
                    <a:pt x="172" y="251"/>
                    <a:pt x="134" y="237"/>
                    <a:pt x="115" y="215"/>
                  </a:cubicBezTo>
                  <a:cubicBezTo>
                    <a:pt x="142" y="226"/>
                    <a:pt x="178" y="232"/>
                    <a:pt x="217" y="232"/>
                  </a:cubicBezTo>
                  <a:cubicBezTo>
                    <a:pt x="256" y="232"/>
                    <a:pt x="292" y="226"/>
                    <a:pt x="319" y="215"/>
                  </a:cubicBezTo>
                  <a:cubicBezTo>
                    <a:pt x="300" y="237"/>
                    <a:pt x="262" y="251"/>
                    <a:pt x="217" y="251"/>
                  </a:cubicBezTo>
                  <a:close/>
                  <a:moveTo>
                    <a:pt x="293" y="143"/>
                  </a:moveTo>
                  <a:cubicBezTo>
                    <a:pt x="277" y="143"/>
                    <a:pt x="263" y="144"/>
                    <a:pt x="251" y="148"/>
                  </a:cubicBezTo>
                  <a:cubicBezTo>
                    <a:pt x="258" y="136"/>
                    <a:pt x="274" y="128"/>
                    <a:pt x="293" y="128"/>
                  </a:cubicBezTo>
                  <a:cubicBezTo>
                    <a:pt x="312" y="128"/>
                    <a:pt x="328" y="136"/>
                    <a:pt x="335" y="148"/>
                  </a:cubicBezTo>
                  <a:cubicBezTo>
                    <a:pt x="323" y="144"/>
                    <a:pt x="308" y="143"/>
                    <a:pt x="293" y="143"/>
                  </a:cubicBezTo>
                  <a:close/>
                  <a:moveTo>
                    <a:pt x="401" y="292"/>
                  </a:moveTo>
                  <a:cubicBezTo>
                    <a:pt x="398" y="303"/>
                    <a:pt x="391" y="313"/>
                    <a:pt x="383" y="321"/>
                  </a:cubicBezTo>
                  <a:cubicBezTo>
                    <a:pt x="378" y="315"/>
                    <a:pt x="370" y="312"/>
                    <a:pt x="362" y="312"/>
                  </a:cubicBezTo>
                  <a:cubicBezTo>
                    <a:pt x="359" y="312"/>
                    <a:pt x="355" y="313"/>
                    <a:pt x="352" y="314"/>
                  </a:cubicBezTo>
                  <a:cubicBezTo>
                    <a:pt x="357" y="293"/>
                    <a:pt x="364" y="270"/>
                    <a:pt x="380" y="254"/>
                  </a:cubicBezTo>
                  <a:cubicBezTo>
                    <a:pt x="384" y="250"/>
                    <a:pt x="388" y="244"/>
                    <a:pt x="392" y="238"/>
                  </a:cubicBezTo>
                  <a:cubicBezTo>
                    <a:pt x="403" y="255"/>
                    <a:pt x="406" y="274"/>
                    <a:pt x="401" y="292"/>
                  </a:cubicBezTo>
                  <a:close/>
                </a:path>
              </a:pathLst>
            </a:custGeom>
            <a:solidFill>
              <a:srgbClr val="FF725C"/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71BDB7D3-0904-42F7-92E3-429EEF9C751F}"/>
              </a:ext>
            </a:extLst>
          </p:cNvPr>
          <p:cNvGrpSpPr/>
          <p:nvPr/>
        </p:nvGrpSpPr>
        <p:grpSpPr>
          <a:xfrm>
            <a:off x="3818400" y="532012"/>
            <a:ext cx="3001052" cy="1960839"/>
            <a:chOff x="3818400" y="532012"/>
            <a:chExt cx="3001052" cy="1960839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49DD0480-82F1-4D5D-BDFA-9EA4FA06A82D}"/>
                </a:ext>
              </a:extLst>
            </p:cNvPr>
            <p:cNvGrpSpPr/>
            <p:nvPr/>
          </p:nvGrpSpPr>
          <p:grpSpPr>
            <a:xfrm>
              <a:off x="3818400" y="746481"/>
              <a:ext cx="3001052" cy="1746370"/>
              <a:chOff x="3818400" y="746481"/>
              <a:chExt cx="3001052" cy="1746370"/>
            </a:xfrm>
          </p:grpSpPr>
          <p:pic>
            <p:nvPicPr>
              <p:cNvPr id="9" name="图片 8">
                <a:extLst>
                  <a:ext uri="{FF2B5EF4-FFF2-40B4-BE49-F238E27FC236}">
                    <a16:creationId xmlns:a16="http://schemas.microsoft.com/office/drawing/2014/main" id="{D665EF59-D717-4DE6-B892-48B90A01C5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818400" y="746481"/>
                <a:ext cx="3001052" cy="1746370"/>
              </a:xfrm>
              <a:prstGeom prst="rect">
                <a:avLst/>
              </a:prstGeom>
            </p:spPr>
          </p:pic>
          <p:sp>
            <p:nvSpPr>
              <p:cNvPr id="10" name="文本框 9"/>
              <p:cNvSpPr txBox="1"/>
              <p:nvPr/>
            </p:nvSpPr>
            <p:spPr>
              <a:xfrm>
                <a:off x="4764393" y="1251294"/>
                <a:ext cx="174325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b="1" dirty="0">
                    <a:solidFill>
                      <a:srgbClr val="FF725C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含氟牙膏</a:t>
                </a:r>
                <a:endParaRPr lang="en-US" altLang="zh-CN" sz="2800" b="1" dirty="0">
                  <a:solidFill>
                    <a:srgbClr val="FF725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zh-CN" altLang="en-US" sz="2800" b="1" dirty="0">
                    <a:solidFill>
                      <a:srgbClr val="FF725C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坚持用</a:t>
                </a:r>
              </a:p>
            </p:txBody>
          </p:sp>
        </p:grpSp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4E187592-5BDA-47FE-B568-6CAD8E6883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2359" y="532012"/>
              <a:ext cx="931466" cy="888254"/>
            </a:xfrm>
            <a:prstGeom prst="rect">
              <a:avLst/>
            </a:prstGeom>
          </p:spPr>
        </p:pic>
      </p:grpSp>
      <p:pic>
        <p:nvPicPr>
          <p:cNvPr id="25" name="图片 24">
            <a:extLst>
              <a:ext uri="{FF2B5EF4-FFF2-40B4-BE49-F238E27FC236}">
                <a16:creationId xmlns:a16="http://schemas.microsoft.com/office/drawing/2014/main" id="{800A92A9-AC11-483A-B70C-A34D24578D3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4948" y="746481"/>
            <a:ext cx="4855797" cy="485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79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0B9C06F3-F848-4995-A44D-12F1ADA3C774}"/>
              </a:ext>
            </a:extLst>
          </p:cNvPr>
          <p:cNvGrpSpPr/>
          <p:nvPr/>
        </p:nvGrpSpPr>
        <p:grpSpPr>
          <a:xfrm>
            <a:off x="5147806" y="1350210"/>
            <a:ext cx="3638099" cy="584775"/>
            <a:chOff x="4567203" y="1278769"/>
            <a:chExt cx="3638099" cy="584775"/>
          </a:xfrm>
        </p:grpSpPr>
        <p:sp>
          <p:nvSpPr>
            <p:cNvPr id="28" name="TextBox 53"/>
            <p:cNvSpPr txBox="1"/>
            <p:nvPr/>
          </p:nvSpPr>
          <p:spPr>
            <a:xfrm>
              <a:off x="4567203" y="1278769"/>
              <a:ext cx="8098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rgbClr val="E75A5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3200" dirty="0">
                <a:solidFill>
                  <a:srgbClr val="E75A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5148055" y="1278769"/>
              <a:ext cx="305724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spcBef>
                  <a:spcPct val="0"/>
                </a:spcBef>
              </a:pPr>
              <a:r>
                <a:rPr lang="zh-CN" altLang="en-US" sz="3200" b="1" dirty="0">
                  <a:solidFill>
                    <a:srgbClr val="E75A5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牙齿的基层知识</a:t>
              </a: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C0E401F3-0AAF-4904-A64C-E3B0DDF4D0BD}"/>
              </a:ext>
            </a:extLst>
          </p:cNvPr>
          <p:cNvGrpSpPr/>
          <p:nvPr/>
        </p:nvGrpSpPr>
        <p:grpSpPr>
          <a:xfrm>
            <a:off x="5147806" y="2435143"/>
            <a:ext cx="5689943" cy="584775"/>
            <a:chOff x="4567203" y="2276724"/>
            <a:chExt cx="5689943" cy="584775"/>
          </a:xfrm>
        </p:grpSpPr>
        <p:sp>
          <p:nvSpPr>
            <p:cNvPr id="29" name="TextBox 54"/>
            <p:cNvSpPr txBox="1"/>
            <p:nvPr/>
          </p:nvSpPr>
          <p:spPr>
            <a:xfrm>
              <a:off x="4567203" y="2276724"/>
              <a:ext cx="8098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rgbClr val="E75A5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3200" dirty="0">
                <a:solidFill>
                  <a:srgbClr val="E75A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5148055" y="2276724"/>
              <a:ext cx="510909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spcBef>
                  <a:spcPct val="0"/>
                </a:spcBef>
              </a:pPr>
              <a:r>
                <a:rPr lang="zh-CN" altLang="en-US" sz="3200" b="1" dirty="0">
                  <a:solidFill>
                    <a:srgbClr val="E75A5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学龄儿童口腔疾病患病特点</a:t>
              </a: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50DAE39C-9538-4ABA-927E-4ACE2AD4F2B2}"/>
              </a:ext>
            </a:extLst>
          </p:cNvPr>
          <p:cNvGrpSpPr/>
          <p:nvPr/>
        </p:nvGrpSpPr>
        <p:grpSpPr>
          <a:xfrm>
            <a:off x="5147806" y="3520075"/>
            <a:ext cx="2406993" cy="584775"/>
            <a:chOff x="4567203" y="3448634"/>
            <a:chExt cx="2406993" cy="584775"/>
          </a:xfrm>
        </p:grpSpPr>
        <p:sp>
          <p:nvSpPr>
            <p:cNvPr id="30" name="TextBox 55"/>
            <p:cNvSpPr txBox="1"/>
            <p:nvPr/>
          </p:nvSpPr>
          <p:spPr>
            <a:xfrm>
              <a:off x="4567203" y="3448634"/>
              <a:ext cx="8098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rgbClr val="E75A5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3200" dirty="0">
                <a:solidFill>
                  <a:srgbClr val="E75A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5148055" y="3448634"/>
              <a:ext cx="182614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spcBef>
                  <a:spcPct val="0"/>
                </a:spcBef>
              </a:pPr>
              <a:r>
                <a:rPr lang="zh-CN" altLang="en-US" sz="3200" b="1" dirty="0">
                  <a:solidFill>
                    <a:srgbClr val="E75A5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口腔保健</a:t>
              </a: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74E8385A-FB05-43EB-99E8-C005559313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223" y="1011169"/>
            <a:ext cx="1182583" cy="118258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56D56B1-C095-43EC-802C-9404676C6B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223" y="2105461"/>
            <a:ext cx="1182583" cy="118258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35CEFC81-2C7B-418E-A44F-4F9EF3451A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223" y="3190393"/>
            <a:ext cx="1182583" cy="118258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E8BA1FE-2B21-46D0-9CBC-33FD1A29BB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3344" y="3194670"/>
            <a:ext cx="4118780" cy="411878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F2C9C26B-072F-4FF8-A900-4FD2D8561A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457"/>
            <a:ext cx="3783213" cy="19521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437969DB-327A-4F13-B62D-1E5A8ACB23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82856" y="4372976"/>
            <a:ext cx="4209144" cy="250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3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C3FC9412-9C5C-4D1B-98F5-AF4D48D154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029" y="1172545"/>
            <a:ext cx="2889006" cy="4117911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4D18B19F-366C-476D-809C-D1190D1C56BC}"/>
              </a:ext>
            </a:extLst>
          </p:cNvPr>
          <p:cNvGrpSpPr/>
          <p:nvPr/>
        </p:nvGrpSpPr>
        <p:grpSpPr>
          <a:xfrm>
            <a:off x="4595474" y="578232"/>
            <a:ext cx="3001052" cy="1960839"/>
            <a:chOff x="4595474" y="578232"/>
            <a:chExt cx="3001052" cy="1960839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7EE25617-D0B9-4FEC-A954-BA053044492B}"/>
                </a:ext>
              </a:extLst>
            </p:cNvPr>
            <p:cNvGrpSpPr/>
            <p:nvPr/>
          </p:nvGrpSpPr>
          <p:grpSpPr>
            <a:xfrm>
              <a:off x="4595474" y="792701"/>
              <a:ext cx="3001052" cy="1746370"/>
              <a:chOff x="4595474" y="792701"/>
              <a:chExt cx="3001052" cy="1746370"/>
            </a:xfrm>
          </p:grpSpPr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id="{D665EF59-D717-4DE6-B892-48B90A01C5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595474" y="792701"/>
                <a:ext cx="3001052" cy="1746370"/>
              </a:xfrm>
              <a:prstGeom prst="rect">
                <a:avLst/>
              </a:prstGeom>
            </p:spPr>
          </p:pic>
          <p:sp>
            <p:nvSpPr>
              <p:cNvPr id="10" name="文本框 9"/>
              <p:cNvSpPr txBox="1"/>
              <p:nvPr/>
            </p:nvSpPr>
            <p:spPr>
              <a:xfrm>
                <a:off x="5574991" y="1203901"/>
                <a:ext cx="178328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b="1" dirty="0">
                    <a:solidFill>
                      <a:srgbClr val="FF725C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保健牙刷</a:t>
                </a:r>
                <a:endParaRPr lang="en-US" altLang="zh-CN" sz="2800" b="1" dirty="0">
                  <a:solidFill>
                    <a:srgbClr val="FF725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zh-CN" altLang="en-US" sz="2800" b="1" dirty="0">
                    <a:solidFill>
                      <a:srgbClr val="FF725C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更护齿</a:t>
                </a:r>
              </a:p>
            </p:txBody>
          </p:sp>
        </p:grpSp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4E187592-5BDA-47FE-B568-6CAD8E6883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9433" y="578232"/>
              <a:ext cx="931466" cy="888254"/>
            </a:xfrm>
            <a:prstGeom prst="rect">
              <a:avLst/>
            </a:prstGeom>
          </p:spPr>
        </p:pic>
      </p:grpSp>
      <p:pic>
        <p:nvPicPr>
          <p:cNvPr id="22" name="图片 21">
            <a:extLst>
              <a:ext uri="{FF2B5EF4-FFF2-40B4-BE49-F238E27FC236}">
                <a16:creationId xmlns:a16="http://schemas.microsoft.com/office/drawing/2014/main" id="{800A92A9-AC11-483A-B70C-A34D24578D3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7071" y="814438"/>
            <a:ext cx="4855797" cy="4855797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9E050910-9AC2-4506-A3F6-BC66995047EA}"/>
              </a:ext>
            </a:extLst>
          </p:cNvPr>
          <p:cNvGrpSpPr/>
          <p:nvPr/>
        </p:nvGrpSpPr>
        <p:grpSpPr>
          <a:xfrm>
            <a:off x="169491" y="210807"/>
            <a:ext cx="2031351" cy="609685"/>
            <a:chOff x="428704" y="144543"/>
            <a:chExt cx="2031351" cy="609685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8A9E0FF6-E936-4171-9552-2D46BC944E02}"/>
                </a:ext>
              </a:extLst>
            </p:cNvPr>
            <p:cNvSpPr/>
            <p:nvPr/>
          </p:nvSpPr>
          <p:spPr>
            <a:xfrm>
              <a:off x="1044282" y="218552"/>
              <a:ext cx="14157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zh-CN" altLang="en-US" sz="24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隶书" panose="02010509060101010101" pitchFamily="49" charset="-122"/>
                </a:rPr>
                <a:t>口腔保健</a:t>
              </a:r>
              <a:endParaRPr lang="en-US" altLang="zh-CN" sz="2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隶书" panose="02010509060101010101" pitchFamily="49" charset="-122"/>
              </a:endParaRPr>
            </a:p>
          </p:txBody>
        </p:sp>
        <p:sp>
          <p:nvSpPr>
            <p:cNvPr id="25" name="smiling-tooth-with-hands_33918">
              <a:extLst>
                <a:ext uri="{FF2B5EF4-FFF2-40B4-BE49-F238E27FC236}">
                  <a16:creationId xmlns:a16="http://schemas.microsoft.com/office/drawing/2014/main" id="{F3DE1C38-6F04-4B49-8EF8-82091DCA968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28704" y="144543"/>
              <a:ext cx="559100" cy="609685"/>
            </a:xfrm>
            <a:custGeom>
              <a:avLst/>
              <a:gdLst>
                <a:gd name="T0" fmla="*/ 408 w 436"/>
                <a:gd name="T1" fmla="*/ 226 h 476"/>
                <a:gd name="T2" fmla="*/ 402 w 436"/>
                <a:gd name="T3" fmla="*/ 219 h 476"/>
                <a:gd name="T4" fmla="*/ 346 w 436"/>
                <a:gd name="T5" fmla="*/ 37 h 476"/>
                <a:gd name="T6" fmla="*/ 231 w 436"/>
                <a:gd name="T7" fmla="*/ 54 h 476"/>
                <a:gd name="T8" fmla="*/ 225 w 436"/>
                <a:gd name="T9" fmla="*/ 54 h 476"/>
                <a:gd name="T10" fmla="*/ 56 w 436"/>
                <a:gd name="T11" fmla="*/ 61 h 476"/>
                <a:gd name="T12" fmla="*/ 32 w 436"/>
                <a:gd name="T13" fmla="*/ 219 h 476"/>
                <a:gd name="T14" fmla="*/ 26 w 436"/>
                <a:gd name="T15" fmla="*/ 226 h 476"/>
                <a:gd name="T16" fmla="*/ 15 w 436"/>
                <a:gd name="T17" fmla="*/ 297 h 476"/>
                <a:gd name="T18" fmla="*/ 45 w 436"/>
                <a:gd name="T19" fmla="*/ 342 h 476"/>
                <a:gd name="T20" fmla="*/ 74 w 436"/>
                <a:gd name="T21" fmla="*/ 370 h 476"/>
                <a:gd name="T22" fmla="*/ 90 w 436"/>
                <a:gd name="T23" fmla="*/ 365 h 476"/>
                <a:gd name="T24" fmla="*/ 142 w 436"/>
                <a:gd name="T25" fmla="*/ 462 h 476"/>
                <a:gd name="T26" fmla="*/ 201 w 436"/>
                <a:gd name="T27" fmla="*/ 332 h 476"/>
                <a:gd name="T28" fmla="*/ 237 w 436"/>
                <a:gd name="T29" fmla="*/ 332 h 476"/>
                <a:gd name="T30" fmla="*/ 287 w 436"/>
                <a:gd name="T31" fmla="*/ 462 h 476"/>
                <a:gd name="T32" fmla="*/ 344 w 436"/>
                <a:gd name="T33" fmla="*/ 363 h 476"/>
                <a:gd name="T34" fmla="*/ 362 w 436"/>
                <a:gd name="T35" fmla="*/ 370 h 476"/>
                <a:gd name="T36" fmla="*/ 391 w 436"/>
                <a:gd name="T37" fmla="*/ 341 h 476"/>
                <a:gd name="T38" fmla="*/ 391 w 436"/>
                <a:gd name="T39" fmla="*/ 340 h 476"/>
                <a:gd name="T40" fmla="*/ 419 w 436"/>
                <a:gd name="T41" fmla="*/ 297 h 476"/>
                <a:gd name="T42" fmla="*/ 408 w 436"/>
                <a:gd name="T43" fmla="*/ 226 h 476"/>
                <a:gd name="T44" fmla="*/ 74 w 436"/>
                <a:gd name="T45" fmla="*/ 312 h 476"/>
                <a:gd name="T46" fmla="*/ 53 w 436"/>
                <a:gd name="T47" fmla="*/ 322 h 476"/>
                <a:gd name="T48" fmla="*/ 33 w 436"/>
                <a:gd name="T49" fmla="*/ 292 h 476"/>
                <a:gd name="T50" fmla="*/ 43 w 436"/>
                <a:gd name="T51" fmla="*/ 237 h 476"/>
                <a:gd name="T52" fmla="*/ 43 w 436"/>
                <a:gd name="T53" fmla="*/ 236 h 476"/>
                <a:gd name="T54" fmla="*/ 48 w 436"/>
                <a:gd name="T55" fmla="*/ 241 h 476"/>
                <a:gd name="T56" fmla="*/ 83 w 436"/>
                <a:gd name="T57" fmla="*/ 302 h 476"/>
                <a:gd name="T58" fmla="*/ 86 w 436"/>
                <a:gd name="T59" fmla="*/ 314 h 476"/>
                <a:gd name="T60" fmla="*/ 74 w 436"/>
                <a:gd name="T61" fmla="*/ 312 h 476"/>
                <a:gd name="T62" fmla="*/ 99 w 436"/>
                <a:gd name="T63" fmla="*/ 151 h 476"/>
                <a:gd name="T64" fmla="*/ 132 w 436"/>
                <a:gd name="T65" fmla="*/ 126 h 476"/>
                <a:gd name="T66" fmla="*/ 165 w 436"/>
                <a:gd name="T67" fmla="*/ 151 h 476"/>
                <a:gd name="T68" fmla="*/ 132 w 436"/>
                <a:gd name="T69" fmla="*/ 176 h 476"/>
                <a:gd name="T70" fmla="*/ 99 w 436"/>
                <a:gd name="T71" fmla="*/ 151 h 476"/>
                <a:gd name="T72" fmla="*/ 217 w 436"/>
                <a:gd name="T73" fmla="*/ 251 h 476"/>
                <a:gd name="T74" fmla="*/ 115 w 436"/>
                <a:gd name="T75" fmla="*/ 215 h 476"/>
                <a:gd name="T76" fmla="*/ 217 w 436"/>
                <a:gd name="T77" fmla="*/ 232 h 476"/>
                <a:gd name="T78" fmla="*/ 319 w 436"/>
                <a:gd name="T79" fmla="*/ 215 h 476"/>
                <a:gd name="T80" fmla="*/ 217 w 436"/>
                <a:gd name="T81" fmla="*/ 251 h 476"/>
                <a:gd name="T82" fmla="*/ 293 w 436"/>
                <a:gd name="T83" fmla="*/ 143 h 476"/>
                <a:gd name="T84" fmla="*/ 251 w 436"/>
                <a:gd name="T85" fmla="*/ 148 h 476"/>
                <a:gd name="T86" fmla="*/ 293 w 436"/>
                <a:gd name="T87" fmla="*/ 128 h 476"/>
                <a:gd name="T88" fmla="*/ 335 w 436"/>
                <a:gd name="T89" fmla="*/ 148 h 476"/>
                <a:gd name="T90" fmla="*/ 293 w 436"/>
                <a:gd name="T91" fmla="*/ 143 h 476"/>
                <a:gd name="T92" fmla="*/ 401 w 436"/>
                <a:gd name="T93" fmla="*/ 292 h 476"/>
                <a:gd name="T94" fmla="*/ 383 w 436"/>
                <a:gd name="T95" fmla="*/ 321 h 476"/>
                <a:gd name="T96" fmla="*/ 362 w 436"/>
                <a:gd name="T97" fmla="*/ 312 h 476"/>
                <a:gd name="T98" fmla="*/ 352 w 436"/>
                <a:gd name="T99" fmla="*/ 314 h 476"/>
                <a:gd name="T100" fmla="*/ 380 w 436"/>
                <a:gd name="T101" fmla="*/ 254 h 476"/>
                <a:gd name="T102" fmla="*/ 392 w 436"/>
                <a:gd name="T103" fmla="*/ 238 h 476"/>
                <a:gd name="T104" fmla="*/ 401 w 436"/>
                <a:gd name="T105" fmla="*/ 292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36" h="476">
                  <a:moveTo>
                    <a:pt x="408" y="226"/>
                  </a:moveTo>
                  <a:cubicBezTo>
                    <a:pt x="406" y="224"/>
                    <a:pt x="404" y="221"/>
                    <a:pt x="402" y="219"/>
                  </a:cubicBezTo>
                  <a:cubicBezTo>
                    <a:pt x="428" y="162"/>
                    <a:pt x="436" y="71"/>
                    <a:pt x="346" y="37"/>
                  </a:cubicBezTo>
                  <a:cubicBezTo>
                    <a:pt x="319" y="27"/>
                    <a:pt x="253" y="19"/>
                    <a:pt x="231" y="54"/>
                  </a:cubicBezTo>
                  <a:lnTo>
                    <a:pt x="225" y="54"/>
                  </a:lnTo>
                  <a:cubicBezTo>
                    <a:pt x="136" y="0"/>
                    <a:pt x="89" y="26"/>
                    <a:pt x="56" y="61"/>
                  </a:cubicBezTo>
                  <a:cubicBezTo>
                    <a:pt x="0" y="121"/>
                    <a:pt x="10" y="181"/>
                    <a:pt x="32" y="219"/>
                  </a:cubicBezTo>
                  <a:cubicBezTo>
                    <a:pt x="30" y="221"/>
                    <a:pt x="28" y="224"/>
                    <a:pt x="26" y="226"/>
                  </a:cubicBezTo>
                  <a:cubicBezTo>
                    <a:pt x="12" y="248"/>
                    <a:pt x="8" y="273"/>
                    <a:pt x="15" y="297"/>
                  </a:cubicBezTo>
                  <a:cubicBezTo>
                    <a:pt x="20" y="315"/>
                    <a:pt x="30" y="330"/>
                    <a:pt x="45" y="342"/>
                  </a:cubicBezTo>
                  <a:cubicBezTo>
                    <a:pt x="46" y="357"/>
                    <a:pt x="58" y="370"/>
                    <a:pt x="74" y="370"/>
                  </a:cubicBezTo>
                  <a:cubicBezTo>
                    <a:pt x="80" y="370"/>
                    <a:pt x="86" y="368"/>
                    <a:pt x="90" y="365"/>
                  </a:cubicBezTo>
                  <a:cubicBezTo>
                    <a:pt x="104" y="463"/>
                    <a:pt x="142" y="462"/>
                    <a:pt x="142" y="462"/>
                  </a:cubicBezTo>
                  <a:cubicBezTo>
                    <a:pt x="189" y="476"/>
                    <a:pt x="190" y="366"/>
                    <a:pt x="201" y="332"/>
                  </a:cubicBezTo>
                  <a:cubicBezTo>
                    <a:pt x="217" y="283"/>
                    <a:pt x="236" y="323"/>
                    <a:pt x="237" y="332"/>
                  </a:cubicBezTo>
                  <a:cubicBezTo>
                    <a:pt x="242" y="366"/>
                    <a:pt x="239" y="458"/>
                    <a:pt x="287" y="462"/>
                  </a:cubicBezTo>
                  <a:cubicBezTo>
                    <a:pt x="287" y="462"/>
                    <a:pt x="323" y="474"/>
                    <a:pt x="344" y="363"/>
                  </a:cubicBezTo>
                  <a:cubicBezTo>
                    <a:pt x="349" y="367"/>
                    <a:pt x="355" y="370"/>
                    <a:pt x="362" y="370"/>
                  </a:cubicBezTo>
                  <a:cubicBezTo>
                    <a:pt x="378" y="370"/>
                    <a:pt x="391" y="357"/>
                    <a:pt x="391" y="341"/>
                  </a:cubicBezTo>
                  <a:cubicBezTo>
                    <a:pt x="391" y="340"/>
                    <a:pt x="391" y="340"/>
                    <a:pt x="391" y="340"/>
                  </a:cubicBezTo>
                  <a:cubicBezTo>
                    <a:pt x="405" y="328"/>
                    <a:pt x="415" y="314"/>
                    <a:pt x="419" y="297"/>
                  </a:cubicBezTo>
                  <a:cubicBezTo>
                    <a:pt x="426" y="273"/>
                    <a:pt x="422" y="248"/>
                    <a:pt x="408" y="226"/>
                  </a:cubicBezTo>
                  <a:close/>
                  <a:moveTo>
                    <a:pt x="74" y="312"/>
                  </a:moveTo>
                  <a:cubicBezTo>
                    <a:pt x="66" y="312"/>
                    <a:pt x="58" y="316"/>
                    <a:pt x="53" y="322"/>
                  </a:cubicBezTo>
                  <a:cubicBezTo>
                    <a:pt x="43" y="314"/>
                    <a:pt x="37" y="303"/>
                    <a:pt x="33" y="292"/>
                  </a:cubicBezTo>
                  <a:cubicBezTo>
                    <a:pt x="28" y="273"/>
                    <a:pt x="31" y="254"/>
                    <a:pt x="43" y="237"/>
                  </a:cubicBezTo>
                  <a:cubicBezTo>
                    <a:pt x="43" y="237"/>
                    <a:pt x="43" y="236"/>
                    <a:pt x="43" y="236"/>
                  </a:cubicBezTo>
                  <a:cubicBezTo>
                    <a:pt x="45" y="238"/>
                    <a:pt x="46" y="240"/>
                    <a:pt x="48" y="241"/>
                  </a:cubicBezTo>
                  <a:cubicBezTo>
                    <a:pt x="70" y="266"/>
                    <a:pt x="79" y="282"/>
                    <a:pt x="83" y="302"/>
                  </a:cubicBezTo>
                  <a:cubicBezTo>
                    <a:pt x="84" y="304"/>
                    <a:pt x="85" y="310"/>
                    <a:pt x="86" y="314"/>
                  </a:cubicBezTo>
                  <a:cubicBezTo>
                    <a:pt x="82" y="313"/>
                    <a:pt x="78" y="312"/>
                    <a:pt x="74" y="312"/>
                  </a:cubicBezTo>
                  <a:close/>
                  <a:moveTo>
                    <a:pt x="99" y="151"/>
                  </a:moveTo>
                  <a:cubicBezTo>
                    <a:pt x="99" y="137"/>
                    <a:pt x="114" y="126"/>
                    <a:pt x="132" y="126"/>
                  </a:cubicBezTo>
                  <a:cubicBezTo>
                    <a:pt x="150" y="126"/>
                    <a:pt x="165" y="137"/>
                    <a:pt x="165" y="151"/>
                  </a:cubicBezTo>
                  <a:cubicBezTo>
                    <a:pt x="165" y="165"/>
                    <a:pt x="150" y="176"/>
                    <a:pt x="132" y="176"/>
                  </a:cubicBezTo>
                  <a:cubicBezTo>
                    <a:pt x="114" y="176"/>
                    <a:pt x="99" y="165"/>
                    <a:pt x="99" y="151"/>
                  </a:cubicBezTo>
                  <a:close/>
                  <a:moveTo>
                    <a:pt x="217" y="251"/>
                  </a:moveTo>
                  <a:cubicBezTo>
                    <a:pt x="172" y="251"/>
                    <a:pt x="134" y="237"/>
                    <a:pt x="115" y="215"/>
                  </a:cubicBezTo>
                  <a:cubicBezTo>
                    <a:pt x="142" y="226"/>
                    <a:pt x="178" y="232"/>
                    <a:pt x="217" y="232"/>
                  </a:cubicBezTo>
                  <a:cubicBezTo>
                    <a:pt x="256" y="232"/>
                    <a:pt x="292" y="226"/>
                    <a:pt x="319" y="215"/>
                  </a:cubicBezTo>
                  <a:cubicBezTo>
                    <a:pt x="300" y="237"/>
                    <a:pt x="262" y="251"/>
                    <a:pt x="217" y="251"/>
                  </a:cubicBezTo>
                  <a:close/>
                  <a:moveTo>
                    <a:pt x="293" y="143"/>
                  </a:moveTo>
                  <a:cubicBezTo>
                    <a:pt x="277" y="143"/>
                    <a:pt x="263" y="144"/>
                    <a:pt x="251" y="148"/>
                  </a:cubicBezTo>
                  <a:cubicBezTo>
                    <a:pt x="258" y="136"/>
                    <a:pt x="274" y="128"/>
                    <a:pt x="293" y="128"/>
                  </a:cubicBezTo>
                  <a:cubicBezTo>
                    <a:pt x="312" y="128"/>
                    <a:pt x="328" y="136"/>
                    <a:pt x="335" y="148"/>
                  </a:cubicBezTo>
                  <a:cubicBezTo>
                    <a:pt x="323" y="144"/>
                    <a:pt x="308" y="143"/>
                    <a:pt x="293" y="143"/>
                  </a:cubicBezTo>
                  <a:close/>
                  <a:moveTo>
                    <a:pt x="401" y="292"/>
                  </a:moveTo>
                  <a:cubicBezTo>
                    <a:pt x="398" y="303"/>
                    <a:pt x="391" y="313"/>
                    <a:pt x="383" y="321"/>
                  </a:cubicBezTo>
                  <a:cubicBezTo>
                    <a:pt x="378" y="315"/>
                    <a:pt x="370" y="312"/>
                    <a:pt x="362" y="312"/>
                  </a:cubicBezTo>
                  <a:cubicBezTo>
                    <a:pt x="359" y="312"/>
                    <a:pt x="355" y="313"/>
                    <a:pt x="352" y="314"/>
                  </a:cubicBezTo>
                  <a:cubicBezTo>
                    <a:pt x="357" y="293"/>
                    <a:pt x="364" y="270"/>
                    <a:pt x="380" y="254"/>
                  </a:cubicBezTo>
                  <a:cubicBezTo>
                    <a:pt x="384" y="250"/>
                    <a:pt x="388" y="244"/>
                    <a:pt x="392" y="238"/>
                  </a:cubicBezTo>
                  <a:cubicBezTo>
                    <a:pt x="403" y="255"/>
                    <a:pt x="406" y="274"/>
                    <a:pt x="401" y="292"/>
                  </a:cubicBezTo>
                  <a:close/>
                </a:path>
              </a:pathLst>
            </a:custGeom>
            <a:solidFill>
              <a:srgbClr val="FF725C"/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4364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25692" y="1081079"/>
            <a:ext cx="3725501" cy="4134399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37315347-6A83-40A0-95CD-64403BF5DA28}"/>
              </a:ext>
            </a:extLst>
          </p:cNvPr>
          <p:cNvGrpSpPr/>
          <p:nvPr/>
        </p:nvGrpSpPr>
        <p:grpSpPr>
          <a:xfrm>
            <a:off x="4911438" y="326950"/>
            <a:ext cx="3001052" cy="1960839"/>
            <a:chOff x="4911438" y="326950"/>
            <a:chExt cx="3001052" cy="1960839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2080C2FC-2624-441B-BF11-60840EC6DAC7}"/>
                </a:ext>
              </a:extLst>
            </p:cNvPr>
            <p:cNvGrpSpPr/>
            <p:nvPr/>
          </p:nvGrpSpPr>
          <p:grpSpPr>
            <a:xfrm>
              <a:off x="4911438" y="541419"/>
              <a:ext cx="3001052" cy="1746370"/>
              <a:chOff x="4911438" y="541419"/>
              <a:chExt cx="3001052" cy="1746370"/>
            </a:xfrm>
          </p:grpSpPr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id="{9A2800B7-D4DF-48B5-B795-96F91115FC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911438" y="541419"/>
                <a:ext cx="3001052" cy="1746370"/>
              </a:xfrm>
              <a:prstGeom prst="rect">
                <a:avLst/>
              </a:prstGeom>
            </p:spPr>
          </p:pic>
          <p:sp>
            <p:nvSpPr>
              <p:cNvPr id="10" name="文本框 9"/>
              <p:cNvSpPr txBox="1"/>
              <p:nvPr/>
            </p:nvSpPr>
            <p:spPr>
              <a:xfrm>
                <a:off x="5875298" y="1011006"/>
                <a:ext cx="177001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b="1" dirty="0">
                    <a:solidFill>
                      <a:srgbClr val="FF725C"/>
                    </a:solidFill>
                    <a:latin typeface="站酷快乐体 " panose="02010600030101010101" pitchFamily="2" charset="-122"/>
                    <a:ea typeface="站酷快乐体 " panose="02010600030101010101" pitchFamily="2" charset="-122"/>
                  </a:rPr>
                  <a:t>健康牙齿</a:t>
                </a:r>
                <a:endParaRPr lang="en-US" altLang="zh-CN" sz="2800" b="1" dirty="0">
                  <a:solidFill>
                    <a:srgbClr val="FF725C"/>
                  </a:solidFill>
                  <a:latin typeface="站酷快乐体 " panose="02010600030101010101" pitchFamily="2" charset="-122"/>
                  <a:ea typeface="站酷快乐体 " panose="02010600030101010101" pitchFamily="2" charset="-122"/>
                </a:endParaRPr>
              </a:p>
              <a:p>
                <a:r>
                  <a:rPr lang="zh-CN" altLang="en-US" sz="2800" b="1" dirty="0">
                    <a:solidFill>
                      <a:srgbClr val="FF725C"/>
                    </a:solidFill>
                    <a:latin typeface="站酷快乐体 " panose="02010600030101010101" pitchFamily="2" charset="-122"/>
                    <a:ea typeface="站酷快乐体 " panose="02010600030101010101" pitchFamily="2" charset="-122"/>
                  </a:rPr>
                  <a:t>少吃糖</a:t>
                </a:r>
              </a:p>
            </p:txBody>
          </p:sp>
        </p:grpSp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A3DEF46E-4895-48A3-9D3F-32C683188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5397" y="326950"/>
              <a:ext cx="931466" cy="888254"/>
            </a:xfrm>
            <a:prstGeom prst="rect">
              <a:avLst/>
            </a:prstGeom>
          </p:spPr>
        </p:pic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id="{0FAD17BE-09CE-4398-A006-A37E8BC9159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3035" y="563156"/>
            <a:ext cx="4855797" cy="4855797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0962DBE8-352B-41F8-ADEA-64E8B95F1B56}"/>
              </a:ext>
            </a:extLst>
          </p:cNvPr>
          <p:cNvGrpSpPr/>
          <p:nvPr/>
        </p:nvGrpSpPr>
        <p:grpSpPr>
          <a:xfrm>
            <a:off x="169491" y="210807"/>
            <a:ext cx="2031351" cy="609685"/>
            <a:chOff x="428704" y="144543"/>
            <a:chExt cx="2031351" cy="609685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9E991885-8ECE-411E-BBC9-B49A037D22AE}"/>
                </a:ext>
              </a:extLst>
            </p:cNvPr>
            <p:cNvSpPr/>
            <p:nvPr/>
          </p:nvSpPr>
          <p:spPr>
            <a:xfrm>
              <a:off x="1044282" y="218552"/>
              <a:ext cx="14157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zh-CN" altLang="en-US" sz="24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隶书" panose="02010509060101010101" pitchFamily="49" charset="-122"/>
                </a:rPr>
                <a:t>口腔保健</a:t>
              </a:r>
              <a:endParaRPr lang="en-US" altLang="zh-CN" sz="2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隶书" panose="02010509060101010101" pitchFamily="49" charset="-122"/>
              </a:endParaRPr>
            </a:p>
          </p:txBody>
        </p:sp>
        <p:sp>
          <p:nvSpPr>
            <p:cNvPr id="24" name="smiling-tooth-with-hands_33918">
              <a:extLst>
                <a:ext uri="{FF2B5EF4-FFF2-40B4-BE49-F238E27FC236}">
                  <a16:creationId xmlns:a16="http://schemas.microsoft.com/office/drawing/2014/main" id="{274EF5B9-9202-44E1-B570-D6661953EC8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28704" y="144543"/>
              <a:ext cx="559100" cy="609685"/>
            </a:xfrm>
            <a:custGeom>
              <a:avLst/>
              <a:gdLst>
                <a:gd name="T0" fmla="*/ 408 w 436"/>
                <a:gd name="T1" fmla="*/ 226 h 476"/>
                <a:gd name="T2" fmla="*/ 402 w 436"/>
                <a:gd name="T3" fmla="*/ 219 h 476"/>
                <a:gd name="T4" fmla="*/ 346 w 436"/>
                <a:gd name="T5" fmla="*/ 37 h 476"/>
                <a:gd name="T6" fmla="*/ 231 w 436"/>
                <a:gd name="T7" fmla="*/ 54 h 476"/>
                <a:gd name="T8" fmla="*/ 225 w 436"/>
                <a:gd name="T9" fmla="*/ 54 h 476"/>
                <a:gd name="T10" fmla="*/ 56 w 436"/>
                <a:gd name="T11" fmla="*/ 61 h 476"/>
                <a:gd name="T12" fmla="*/ 32 w 436"/>
                <a:gd name="T13" fmla="*/ 219 h 476"/>
                <a:gd name="T14" fmla="*/ 26 w 436"/>
                <a:gd name="T15" fmla="*/ 226 h 476"/>
                <a:gd name="T16" fmla="*/ 15 w 436"/>
                <a:gd name="T17" fmla="*/ 297 h 476"/>
                <a:gd name="T18" fmla="*/ 45 w 436"/>
                <a:gd name="T19" fmla="*/ 342 h 476"/>
                <a:gd name="T20" fmla="*/ 74 w 436"/>
                <a:gd name="T21" fmla="*/ 370 h 476"/>
                <a:gd name="T22" fmla="*/ 90 w 436"/>
                <a:gd name="T23" fmla="*/ 365 h 476"/>
                <a:gd name="T24" fmla="*/ 142 w 436"/>
                <a:gd name="T25" fmla="*/ 462 h 476"/>
                <a:gd name="T26" fmla="*/ 201 w 436"/>
                <a:gd name="T27" fmla="*/ 332 h 476"/>
                <a:gd name="T28" fmla="*/ 237 w 436"/>
                <a:gd name="T29" fmla="*/ 332 h 476"/>
                <a:gd name="T30" fmla="*/ 287 w 436"/>
                <a:gd name="T31" fmla="*/ 462 h 476"/>
                <a:gd name="T32" fmla="*/ 344 w 436"/>
                <a:gd name="T33" fmla="*/ 363 h 476"/>
                <a:gd name="T34" fmla="*/ 362 w 436"/>
                <a:gd name="T35" fmla="*/ 370 h 476"/>
                <a:gd name="T36" fmla="*/ 391 w 436"/>
                <a:gd name="T37" fmla="*/ 341 h 476"/>
                <a:gd name="T38" fmla="*/ 391 w 436"/>
                <a:gd name="T39" fmla="*/ 340 h 476"/>
                <a:gd name="T40" fmla="*/ 419 w 436"/>
                <a:gd name="T41" fmla="*/ 297 h 476"/>
                <a:gd name="T42" fmla="*/ 408 w 436"/>
                <a:gd name="T43" fmla="*/ 226 h 476"/>
                <a:gd name="T44" fmla="*/ 74 w 436"/>
                <a:gd name="T45" fmla="*/ 312 h 476"/>
                <a:gd name="T46" fmla="*/ 53 w 436"/>
                <a:gd name="T47" fmla="*/ 322 h 476"/>
                <a:gd name="T48" fmla="*/ 33 w 436"/>
                <a:gd name="T49" fmla="*/ 292 h 476"/>
                <a:gd name="T50" fmla="*/ 43 w 436"/>
                <a:gd name="T51" fmla="*/ 237 h 476"/>
                <a:gd name="T52" fmla="*/ 43 w 436"/>
                <a:gd name="T53" fmla="*/ 236 h 476"/>
                <a:gd name="T54" fmla="*/ 48 w 436"/>
                <a:gd name="T55" fmla="*/ 241 h 476"/>
                <a:gd name="T56" fmla="*/ 83 w 436"/>
                <a:gd name="T57" fmla="*/ 302 h 476"/>
                <a:gd name="T58" fmla="*/ 86 w 436"/>
                <a:gd name="T59" fmla="*/ 314 h 476"/>
                <a:gd name="T60" fmla="*/ 74 w 436"/>
                <a:gd name="T61" fmla="*/ 312 h 476"/>
                <a:gd name="T62" fmla="*/ 99 w 436"/>
                <a:gd name="T63" fmla="*/ 151 h 476"/>
                <a:gd name="T64" fmla="*/ 132 w 436"/>
                <a:gd name="T65" fmla="*/ 126 h 476"/>
                <a:gd name="T66" fmla="*/ 165 w 436"/>
                <a:gd name="T67" fmla="*/ 151 h 476"/>
                <a:gd name="T68" fmla="*/ 132 w 436"/>
                <a:gd name="T69" fmla="*/ 176 h 476"/>
                <a:gd name="T70" fmla="*/ 99 w 436"/>
                <a:gd name="T71" fmla="*/ 151 h 476"/>
                <a:gd name="T72" fmla="*/ 217 w 436"/>
                <a:gd name="T73" fmla="*/ 251 h 476"/>
                <a:gd name="T74" fmla="*/ 115 w 436"/>
                <a:gd name="T75" fmla="*/ 215 h 476"/>
                <a:gd name="T76" fmla="*/ 217 w 436"/>
                <a:gd name="T77" fmla="*/ 232 h 476"/>
                <a:gd name="T78" fmla="*/ 319 w 436"/>
                <a:gd name="T79" fmla="*/ 215 h 476"/>
                <a:gd name="T80" fmla="*/ 217 w 436"/>
                <a:gd name="T81" fmla="*/ 251 h 476"/>
                <a:gd name="T82" fmla="*/ 293 w 436"/>
                <a:gd name="T83" fmla="*/ 143 h 476"/>
                <a:gd name="T84" fmla="*/ 251 w 436"/>
                <a:gd name="T85" fmla="*/ 148 h 476"/>
                <a:gd name="T86" fmla="*/ 293 w 436"/>
                <a:gd name="T87" fmla="*/ 128 h 476"/>
                <a:gd name="T88" fmla="*/ 335 w 436"/>
                <a:gd name="T89" fmla="*/ 148 h 476"/>
                <a:gd name="T90" fmla="*/ 293 w 436"/>
                <a:gd name="T91" fmla="*/ 143 h 476"/>
                <a:gd name="T92" fmla="*/ 401 w 436"/>
                <a:gd name="T93" fmla="*/ 292 h 476"/>
                <a:gd name="T94" fmla="*/ 383 w 436"/>
                <a:gd name="T95" fmla="*/ 321 h 476"/>
                <a:gd name="T96" fmla="*/ 362 w 436"/>
                <a:gd name="T97" fmla="*/ 312 h 476"/>
                <a:gd name="T98" fmla="*/ 352 w 436"/>
                <a:gd name="T99" fmla="*/ 314 h 476"/>
                <a:gd name="T100" fmla="*/ 380 w 436"/>
                <a:gd name="T101" fmla="*/ 254 h 476"/>
                <a:gd name="T102" fmla="*/ 392 w 436"/>
                <a:gd name="T103" fmla="*/ 238 h 476"/>
                <a:gd name="T104" fmla="*/ 401 w 436"/>
                <a:gd name="T105" fmla="*/ 292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36" h="476">
                  <a:moveTo>
                    <a:pt x="408" y="226"/>
                  </a:moveTo>
                  <a:cubicBezTo>
                    <a:pt x="406" y="224"/>
                    <a:pt x="404" y="221"/>
                    <a:pt x="402" y="219"/>
                  </a:cubicBezTo>
                  <a:cubicBezTo>
                    <a:pt x="428" y="162"/>
                    <a:pt x="436" y="71"/>
                    <a:pt x="346" y="37"/>
                  </a:cubicBezTo>
                  <a:cubicBezTo>
                    <a:pt x="319" y="27"/>
                    <a:pt x="253" y="19"/>
                    <a:pt x="231" y="54"/>
                  </a:cubicBezTo>
                  <a:lnTo>
                    <a:pt x="225" y="54"/>
                  </a:lnTo>
                  <a:cubicBezTo>
                    <a:pt x="136" y="0"/>
                    <a:pt x="89" y="26"/>
                    <a:pt x="56" y="61"/>
                  </a:cubicBezTo>
                  <a:cubicBezTo>
                    <a:pt x="0" y="121"/>
                    <a:pt x="10" y="181"/>
                    <a:pt x="32" y="219"/>
                  </a:cubicBezTo>
                  <a:cubicBezTo>
                    <a:pt x="30" y="221"/>
                    <a:pt x="28" y="224"/>
                    <a:pt x="26" y="226"/>
                  </a:cubicBezTo>
                  <a:cubicBezTo>
                    <a:pt x="12" y="248"/>
                    <a:pt x="8" y="273"/>
                    <a:pt x="15" y="297"/>
                  </a:cubicBezTo>
                  <a:cubicBezTo>
                    <a:pt x="20" y="315"/>
                    <a:pt x="30" y="330"/>
                    <a:pt x="45" y="342"/>
                  </a:cubicBezTo>
                  <a:cubicBezTo>
                    <a:pt x="46" y="357"/>
                    <a:pt x="58" y="370"/>
                    <a:pt x="74" y="370"/>
                  </a:cubicBezTo>
                  <a:cubicBezTo>
                    <a:pt x="80" y="370"/>
                    <a:pt x="86" y="368"/>
                    <a:pt x="90" y="365"/>
                  </a:cubicBezTo>
                  <a:cubicBezTo>
                    <a:pt x="104" y="463"/>
                    <a:pt x="142" y="462"/>
                    <a:pt x="142" y="462"/>
                  </a:cubicBezTo>
                  <a:cubicBezTo>
                    <a:pt x="189" y="476"/>
                    <a:pt x="190" y="366"/>
                    <a:pt x="201" y="332"/>
                  </a:cubicBezTo>
                  <a:cubicBezTo>
                    <a:pt x="217" y="283"/>
                    <a:pt x="236" y="323"/>
                    <a:pt x="237" y="332"/>
                  </a:cubicBezTo>
                  <a:cubicBezTo>
                    <a:pt x="242" y="366"/>
                    <a:pt x="239" y="458"/>
                    <a:pt x="287" y="462"/>
                  </a:cubicBezTo>
                  <a:cubicBezTo>
                    <a:pt x="287" y="462"/>
                    <a:pt x="323" y="474"/>
                    <a:pt x="344" y="363"/>
                  </a:cubicBezTo>
                  <a:cubicBezTo>
                    <a:pt x="349" y="367"/>
                    <a:pt x="355" y="370"/>
                    <a:pt x="362" y="370"/>
                  </a:cubicBezTo>
                  <a:cubicBezTo>
                    <a:pt x="378" y="370"/>
                    <a:pt x="391" y="357"/>
                    <a:pt x="391" y="341"/>
                  </a:cubicBezTo>
                  <a:cubicBezTo>
                    <a:pt x="391" y="340"/>
                    <a:pt x="391" y="340"/>
                    <a:pt x="391" y="340"/>
                  </a:cubicBezTo>
                  <a:cubicBezTo>
                    <a:pt x="405" y="328"/>
                    <a:pt x="415" y="314"/>
                    <a:pt x="419" y="297"/>
                  </a:cubicBezTo>
                  <a:cubicBezTo>
                    <a:pt x="426" y="273"/>
                    <a:pt x="422" y="248"/>
                    <a:pt x="408" y="226"/>
                  </a:cubicBezTo>
                  <a:close/>
                  <a:moveTo>
                    <a:pt x="74" y="312"/>
                  </a:moveTo>
                  <a:cubicBezTo>
                    <a:pt x="66" y="312"/>
                    <a:pt x="58" y="316"/>
                    <a:pt x="53" y="322"/>
                  </a:cubicBezTo>
                  <a:cubicBezTo>
                    <a:pt x="43" y="314"/>
                    <a:pt x="37" y="303"/>
                    <a:pt x="33" y="292"/>
                  </a:cubicBezTo>
                  <a:cubicBezTo>
                    <a:pt x="28" y="273"/>
                    <a:pt x="31" y="254"/>
                    <a:pt x="43" y="237"/>
                  </a:cubicBezTo>
                  <a:cubicBezTo>
                    <a:pt x="43" y="237"/>
                    <a:pt x="43" y="236"/>
                    <a:pt x="43" y="236"/>
                  </a:cubicBezTo>
                  <a:cubicBezTo>
                    <a:pt x="45" y="238"/>
                    <a:pt x="46" y="240"/>
                    <a:pt x="48" y="241"/>
                  </a:cubicBezTo>
                  <a:cubicBezTo>
                    <a:pt x="70" y="266"/>
                    <a:pt x="79" y="282"/>
                    <a:pt x="83" y="302"/>
                  </a:cubicBezTo>
                  <a:cubicBezTo>
                    <a:pt x="84" y="304"/>
                    <a:pt x="85" y="310"/>
                    <a:pt x="86" y="314"/>
                  </a:cubicBezTo>
                  <a:cubicBezTo>
                    <a:pt x="82" y="313"/>
                    <a:pt x="78" y="312"/>
                    <a:pt x="74" y="312"/>
                  </a:cubicBezTo>
                  <a:close/>
                  <a:moveTo>
                    <a:pt x="99" y="151"/>
                  </a:moveTo>
                  <a:cubicBezTo>
                    <a:pt x="99" y="137"/>
                    <a:pt x="114" y="126"/>
                    <a:pt x="132" y="126"/>
                  </a:cubicBezTo>
                  <a:cubicBezTo>
                    <a:pt x="150" y="126"/>
                    <a:pt x="165" y="137"/>
                    <a:pt x="165" y="151"/>
                  </a:cubicBezTo>
                  <a:cubicBezTo>
                    <a:pt x="165" y="165"/>
                    <a:pt x="150" y="176"/>
                    <a:pt x="132" y="176"/>
                  </a:cubicBezTo>
                  <a:cubicBezTo>
                    <a:pt x="114" y="176"/>
                    <a:pt x="99" y="165"/>
                    <a:pt x="99" y="151"/>
                  </a:cubicBezTo>
                  <a:close/>
                  <a:moveTo>
                    <a:pt x="217" y="251"/>
                  </a:moveTo>
                  <a:cubicBezTo>
                    <a:pt x="172" y="251"/>
                    <a:pt x="134" y="237"/>
                    <a:pt x="115" y="215"/>
                  </a:cubicBezTo>
                  <a:cubicBezTo>
                    <a:pt x="142" y="226"/>
                    <a:pt x="178" y="232"/>
                    <a:pt x="217" y="232"/>
                  </a:cubicBezTo>
                  <a:cubicBezTo>
                    <a:pt x="256" y="232"/>
                    <a:pt x="292" y="226"/>
                    <a:pt x="319" y="215"/>
                  </a:cubicBezTo>
                  <a:cubicBezTo>
                    <a:pt x="300" y="237"/>
                    <a:pt x="262" y="251"/>
                    <a:pt x="217" y="251"/>
                  </a:cubicBezTo>
                  <a:close/>
                  <a:moveTo>
                    <a:pt x="293" y="143"/>
                  </a:moveTo>
                  <a:cubicBezTo>
                    <a:pt x="277" y="143"/>
                    <a:pt x="263" y="144"/>
                    <a:pt x="251" y="148"/>
                  </a:cubicBezTo>
                  <a:cubicBezTo>
                    <a:pt x="258" y="136"/>
                    <a:pt x="274" y="128"/>
                    <a:pt x="293" y="128"/>
                  </a:cubicBezTo>
                  <a:cubicBezTo>
                    <a:pt x="312" y="128"/>
                    <a:pt x="328" y="136"/>
                    <a:pt x="335" y="148"/>
                  </a:cubicBezTo>
                  <a:cubicBezTo>
                    <a:pt x="323" y="144"/>
                    <a:pt x="308" y="143"/>
                    <a:pt x="293" y="143"/>
                  </a:cubicBezTo>
                  <a:close/>
                  <a:moveTo>
                    <a:pt x="401" y="292"/>
                  </a:moveTo>
                  <a:cubicBezTo>
                    <a:pt x="398" y="303"/>
                    <a:pt x="391" y="313"/>
                    <a:pt x="383" y="321"/>
                  </a:cubicBezTo>
                  <a:cubicBezTo>
                    <a:pt x="378" y="315"/>
                    <a:pt x="370" y="312"/>
                    <a:pt x="362" y="312"/>
                  </a:cubicBezTo>
                  <a:cubicBezTo>
                    <a:pt x="359" y="312"/>
                    <a:pt x="355" y="313"/>
                    <a:pt x="352" y="314"/>
                  </a:cubicBezTo>
                  <a:cubicBezTo>
                    <a:pt x="357" y="293"/>
                    <a:pt x="364" y="270"/>
                    <a:pt x="380" y="254"/>
                  </a:cubicBezTo>
                  <a:cubicBezTo>
                    <a:pt x="384" y="250"/>
                    <a:pt x="388" y="244"/>
                    <a:pt x="392" y="238"/>
                  </a:cubicBezTo>
                  <a:cubicBezTo>
                    <a:pt x="403" y="255"/>
                    <a:pt x="406" y="274"/>
                    <a:pt x="401" y="292"/>
                  </a:cubicBezTo>
                  <a:close/>
                </a:path>
              </a:pathLst>
            </a:custGeom>
            <a:solidFill>
              <a:srgbClr val="FF725C"/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624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5CA5B732-A93E-47F4-93AB-6D26150519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945" y="1182164"/>
            <a:ext cx="5083629" cy="5083629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12C0171A-0E30-4258-A749-C921ACE411D6}"/>
              </a:ext>
            </a:extLst>
          </p:cNvPr>
          <p:cNvGrpSpPr/>
          <p:nvPr/>
        </p:nvGrpSpPr>
        <p:grpSpPr>
          <a:xfrm>
            <a:off x="4647119" y="556495"/>
            <a:ext cx="3001052" cy="1960839"/>
            <a:chOff x="4647119" y="556495"/>
            <a:chExt cx="3001052" cy="1960839"/>
          </a:xfrm>
        </p:grpSpPr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9A2800B7-D4DF-48B5-B795-96F91115FC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647119" y="770964"/>
              <a:ext cx="3001052" cy="1746370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5624728" y="1182164"/>
              <a:ext cx="176985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rgbClr val="FF725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牙齿定期</a:t>
              </a:r>
              <a:endParaRPr lang="en-US" altLang="zh-CN" sz="2800" b="1" dirty="0">
                <a:solidFill>
                  <a:srgbClr val="FF725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2800" b="1" dirty="0">
                  <a:solidFill>
                    <a:srgbClr val="FF725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去检查</a:t>
              </a:r>
            </a:p>
          </p:txBody>
        </p:sp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A3DEF46E-4895-48A3-9D3F-32C683188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1078" y="556495"/>
              <a:ext cx="931466" cy="888254"/>
            </a:xfrm>
            <a:prstGeom prst="rect">
              <a:avLst/>
            </a:prstGeom>
          </p:spPr>
        </p:pic>
      </p:grpSp>
      <p:pic>
        <p:nvPicPr>
          <p:cNvPr id="24" name="图片 23">
            <a:extLst>
              <a:ext uri="{FF2B5EF4-FFF2-40B4-BE49-F238E27FC236}">
                <a16:creationId xmlns:a16="http://schemas.microsoft.com/office/drawing/2014/main" id="{0FAD17BE-09CE-4398-A006-A37E8BC9159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8716" y="792701"/>
            <a:ext cx="4855797" cy="4855797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id="{7857AAF4-1B22-4754-A467-CFF5D26AB77A}"/>
              </a:ext>
            </a:extLst>
          </p:cNvPr>
          <p:cNvGrpSpPr/>
          <p:nvPr/>
        </p:nvGrpSpPr>
        <p:grpSpPr>
          <a:xfrm>
            <a:off x="169491" y="210807"/>
            <a:ext cx="2031351" cy="609685"/>
            <a:chOff x="428704" y="144543"/>
            <a:chExt cx="2031351" cy="609685"/>
          </a:xfrm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C29CB3DB-7F00-40C6-9080-5C63E6EC719E}"/>
                </a:ext>
              </a:extLst>
            </p:cNvPr>
            <p:cNvSpPr/>
            <p:nvPr/>
          </p:nvSpPr>
          <p:spPr>
            <a:xfrm>
              <a:off x="1044282" y="218552"/>
              <a:ext cx="14157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zh-CN" altLang="en-US" sz="24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隶书" panose="02010509060101010101" pitchFamily="49" charset="-122"/>
                </a:rPr>
                <a:t>口腔保健</a:t>
              </a:r>
              <a:endParaRPr lang="en-US" altLang="zh-CN" sz="2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隶书" panose="02010509060101010101" pitchFamily="49" charset="-122"/>
              </a:endParaRPr>
            </a:p>
          </p:txBody>
        </p:sp>
        <p:sp>
          <p:nvSpPr>
            <p:cNvPr id="27" name="smiling-tooth-with-hands_33918">
              <a:extLst>
                <a:ext uri="{FF2B5EF4-FFF2-40B4-BE49-F238E27FC236}">
                  <a16:creationId xmlns:a16="http://schemas.microsoft.com/office/drawing/2014/main" id="{4F6AB998-F164-4A6F-A5F5-D779C779BD9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28704" y="144543"/>
              <a:ext cx="559100" cy="609685"/>
            </a:xfrm>
            <a:custGeom>
              <a:avLst/>
              <a:gdLst>
                <a:gd name="T0" fmla="*/ 408 w 436"/>
                <a:gd name="T1" fmla="*/ 226 h 476"/>
                <a:gd name="T2" fmla="*/ 402 w 436"/>
                <a:gd name="T3" fmla="*/ 219 h 476"/>
                <a:gd name="T4" fmla="*/ 346 w 436"/>
                <a:gd name="T5" fmla="*/ 37 h 476"/>
                <a:gd name="T6" fmla="*/ 231 w 436"/>
                <a:gd name="T7" fmla="*/ 54 h 476"/>
                <a:gd name="T8" fmla="*/ 225 w 436"/>
                <a:gd name="T9" fmla="*/ 54 h 476"/>
                <a:gd name="T10" fmla="*/ 56 w 436"/>
                <a:gd name="T11" fmla="*/ 61 h 476"/>
                <a:gd name="T12" fmla="*/ 32 w 436"/>
                <a:gd name="T13" fmla="*/ 219 h 476"/>
                <a:gd name="T14" fmla="*/ 26 w 436"/>
                <a:gd name="T15" fmla="*/ 226 h 476"/>
                <a:gd name="T16" fmla="*/ 15 w 436"/>
                <a:gd name="T17" fmla="*/ 297 h 476"/>
                <a:gd name="T18" fmla="*/ 45 w 436"/>
                <a:gd name="T19" fmla="*/ 342 h 476"/>
                <a:gd name="T20" fmla="*/ 74 w 436"/>
                <a:gd name="T21" fmla="*/ 370 h 476"/>
                <a:gd name="T22" fmla="*/ 90 w 436"/>
                <a:gd name="T23" fmla="*/ 365 h 476"/>
                <a:gd name="T24" fmla="*/ 142 w 436"/>
                <a:gd name="T25" fmla="*/ 462 h 476"/>
                <a:gd name="T26" fmla="*/ 201 w 436"/>
                <a:gd name="T27" fmla="*/ 332 h 476"/>
                <a:gd name="T28" fmla="*/ 237 w 436"/>
                <a:gd name="T29" fmla="*/ 332 h 476"/>
                <a:gd name="T30" fmla="*/ 287 w 436"/>
                <a:gd name="T31" fmla="*/ 462 h 476"/>
                <a:gd name="T32" fmla="*/ 344 w 436"/>
                <a:gd name="T33" fmla="*/ 363 h 476"/>
                <a:gd name="T34" fmla="*/ 362 w 436"/>
                <a:gd name="T35" fmla="*/ 370 h 476"/>
                <a:gd name="T36" fmla="*/ 391 w 436"/>
                <a:gd name="T37" fmla="*/ 341 h 476"/>
                <a:gd name="T38" fmla="*/ 391 w 436"/>
                <a:gd name="T39" fmla="*/ 340 h 476"/>
                <a:gd name="T40" fmla="*/ 419 w 436"/>
                <a:gd name="T41" fmla="*/ 297 h 476"/>
                <a:gd name="T42" fmla="*/ 408 w 436"/>
                <a:gd name="T43" fmla="*/ 226 h 476"/>
                <a:gd name="T44" fmla="*/ 74 w 436"/>
                <a:gd name="T45" fmla="*/ 312 h 476"/>
                <a:gd name="T46" fmla="*/ 53 w 436"/>
                <a:gd name="T47" fmla="*/ 322 h 476"/>
                <a:gd name="T48" fmla="*/ 33 w 436"/>
                <a:gd name="T49" fmla="*/ 292 h 476"/>
                <a:gd name="T50" fmla="*/ 43 w 436"/>
                <a:gd name="T51" fmla="*/ 237 h 476"/>
                <a:gd name="T52" fmla="*/ 43 w 436"/>
                <a:gd name="T53" fmla="*/ 236 h 476"/>
                <a:gd name="T54" fmla="*/ 48 w 436"/>
                <a:gd name="T55" fmla="*/ 241 h 476"/>
                <a:gd name="T56" fmla="*/ 83 w 436"/>
                <a:gd name="T57" fmla="*/ 302 h 476"/>
                <a:gd name="T58" fmla="*/ 86 w 436"/>
                <a:gd name="T59" fmla="*/ 314 h 476"/>
                <a:gd name="T60" fmla="*/ 74 w 436"/>
                <a:gd name="T61" fmla="*/ 312 h 476"/>
                <a:gd name="T62" fmla="*/ 99 w 436"/>
                <a:gd name="T63" fmla="*/ 151 h 476"/>
                <a:gd name="T64" fmla="*/ 132 w 436"/>
                <a:gd name="T65" fmla="*/ 126 h 476"/>
                <a:gd name="T66" fmla="*/ 165 w 436"/>
                <a:gd name="T67" fmla="*/ 151 h 476"/>
                <a:gd name="T68" fmla="*/ 132 w 436"/>
                <a:gd name="T69" fmla="*/ 176 h 476"/>
                <a:gd name="T70" fmla="*/ 99 w 436"/>
                <a:gd name="T71" fmla="*/ 151 h 476"/>
                <a:gd name="T72" fmla="*/ 217 w 436"/>
                <a:gd name="T73" fmla="*/ 251 h 476"/>
                <a:gd name="T74" fmla="*/ 115 w 436"/>
                <a:gd name="T75" fmla="*/ 215 h 476"/>
                <a:gd name="T76" fmla="*/ 217 w 436"/>
                <a:gd name="T77" fmla="*/ 232 h 476"/>
                <a:gd name="T78" fmla="*/ 319 w 436"/>
                <a:gd name="T79" fmla="*/ 215 h 476"/>
                <a:gd name="T80" fmla="*/ 217 w 436"/>
                <a:gd name="T81" fmla="*/ 251 h 476"/>
                <a:gd name="T82" fmla="*/ 293 w 436"/>
                <a:gd name="T83" fmla="*/ 143 h 476"/>
                <a:gd name="T84" fmla="*/ 251 w 436"/>
                <a:gd name="T85" fmla="*/ 148 h 476"/>
                <a:gd name="T86" fmla="*/ 293 w 436"/>
                <a:gd name="T87" fmla="*/ 128 h 476"/>
                <a:gd name="T88" fmla="*/ 335 w 436"/>
                <a:gd name="T89" fmla="*/ 148 h 476"/>
                <a:gd name="T90" fmla="*/ 293 w 436"/>
                <a:gd name="T91" fmla="*/ 143 h 476"/>
                <a:gd name="T92" fmla="*/ 401 w 436"/>
                <a:gd name="T93" fmla="*/ 292 h 476"/>
                <a:gd name="T94" fmla="*/ 383 w 436"/>
                <a:gd name="T95" fmla="*/ 321 h 476"/>
                <a:gd name="T96" fmla="*/ 362 w 436"/>
                <a:gd name="T97" fmla="*/ 312 h 476"/>
                <a:gd name="T98" fmla="*/ 352 w 436"/>
                <a:gd name="T99" fmla="*/ 314 h 476"/>
                <a:gd name="T100" fmla="*/ 380 w 436"/>
                <a:gd name="T101" fmla="*/ 254 h 476"/>
                <a:gd name="T102" fmla="*/ 392 w 436"/>
                <a:gd name="T103" fmla="*/ 238 h 476"/>
                <a:gd name="T104" fmla="*/ 401 w 436"/>
                <a:gd name="T105" fmla="*/ 292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36" h="476">
                  <a:moveTo>
                    <a:pt x="408" y="226"/>
                  </a:moveTo>
                  <a:cubicBezTo>
                    <a:pt x="406" y="224"/>
                    <a:pt x="404" y="221"/>
                    <a:pt x="402" y="219"/>
                  </a:cubicBezTo>
                  <a:cubicBezTo>
                    <a:pt x="428" y="162"/>
                    <a:pt x="436" y="71"/>
                    <a:pt x="346" y="37"/>
                  </a:cubicBezTo>
                  <a:cubicBezTo>
                    <a:pt x="319" y="27"/>
                    <a:pt x="253" y="19"/>
                    <a:pt x="231" y="54"/>
                  </a:cubicBezTo>
                  <a:lnTo>
                    <a:pt x="225" y="54"/>
                  </a:lnTo>
                  <a:cubicBezTo>
                    <a:pt x="136" y="0"/>
                    <a:pt x="89" y="26"/>
                    <a:pt x="56" y="61"/>
                  </a:cubicBezTo>
                  <a:cubicBezTo>
                    <a:pt x="0" y="121"/>
                    <a:pt x="10" y="181"/>
                    <a:pt x="32" y="219"/>
                  </a:cubicBezTo>
                  <a:cubicBezTo>
                    <a:pt x="30" y="221"/>
                    <a:pt x="28" y="224"/>
                    <a:pt x="26" y="226"/>
                  </a:cubicBezTo>
                  <a:cubicBezTo>
                    <a:pt x="12" y="248"/>
                    <a:pt x="8" y="273"/>
                    <a:pt x="15" y="297"/>
                  </a:cubicBezTo>
                  <a:cubicBezTo>
                    <a:pt x="20" y="315"/>
                    <a:pt x="30" y="330"/>
                    <a:pt x="45" y="342"/>
                  </a:cubicBezTo>
                  <a:cubicBezTo>
                    <a:pt x="46" y="357"/>
                    <a:pt x="58" y="370"/>
                    <a:pt x="74" y="370"/>
                  </a:cubicBezTo>
                  <a:cubicBezTo>
                    <a:pt x="80" y="370"/>
                    <a:pt x="86" y="368"/>
                    <a:pt x="90" y="365"/>
                  </a:cubicBezTo>
                  <a:cubicBezTo>
                    <a:pt x="104" y="463"/>
                    <a:pt x="142" y="462"/>
                    <a:pt x="142" y="462"/>
                  </a:cubicBezTo>
                  <a:cubicBezTo>
                    <a:pt x="189" y="476"/>
                    <a:pt x="190" y="366"/>
                    <a:pt x="201" y="332"/>
                  </a:cubicBezTo>
                  <a:cubicBezTo>
                    <a:pt x="217" y="283"/>
                    <a:pt x="236" y="323"/>
                    <a:pt x="237" y="332"/>
                  </a:cubicBezTo>
                  <a:cubicBezTo>
                    <a:pt x="242" y="366"/>
                    <a:pt x="239" y="458"/>
                    <a:pt x="287" y="462"/>
                  </a:cubicBezTo>
                  <a:cubicBezTo>
                    <a:pt x="287" y="462"/>
                    <a:pt x="323" y="474"/>
                    <a:pt x="344" y="363"/>
                  </a:cubicBezTo>
                  <a:cubicBezTo>
                    <a:pt x="349" y="367"/>
                    <a:pt x="355" y="370"/>
                    <a:pt x="362" y="370"/>
                  </a:cubicBezTo>
                  <a:cubicBezTo>
                    <a:pt x="378" y="370"/>
                    <a:pt x="391" y="357"/>
                    <a:pt x="391" y="341"/>
                  </a:cubicBezTo>
                  <a:cubicBezTo>
                    <a:pt x="391" y="340"/>
                    <a:pt x="391" y="340"/>
                    <a:pt x="391" y="340"/>
                  </a:cubicBezTo>
                  <a:cubicBezTo>
                    <a:pt x="405" y="328"/>
                    <a:pt x="415" y="314"/>
                    <a:pt x="419" y="297"/>
                  </a:cubicBezTo>
                  <a:cubicBezTo>
                    <a:pt x="426" y="273"/>
                    <a:pt x="422" y="248"/>
                    <a:pt x="408" y="226"/>
                  </a:cubicBezTo>
                  <a:close/>
                  <a:moveTo>
                    <a:pt x="74" y="312"/>
                  </a:moveTo>
                  <a:cubicBezTo>
                    <a:pt x="66" y="312"/>
                    <a:pt x="58" y="316"/>
                    <a:pt x="53" y="322"/>
                  </a:cubicBezTo>
                  <a:cubicBezTo>
                    <a:pt x="43" y="314"/>
                    <a:pt x="37" y="303"/>
                    <a:pt x="33" y="292"/>
                  </a:cubicBezTo>
                  <a:cubicBezTo>
                    <a:pt x="28" y="273"/>
                    <a:pt x="31" y="254"/>
                    <a:pt x="43" y="237"/>
                  </a:cubicBezTo>
                  <a:cubicBezTo>
                    <a:pt x="43" y="237"/>
                    <a:pt x="43" y="236"/>
                    <a:pt x="43" y="236"/>
                  </a:cubicBezTo>
                  <a:cubicBezTo>
                    <a:pt x="45" y="238"/>
                    <a:pt x="46" y="240"/>
                    <a:pt x="48" y="241"/>
                  </a:cubicBezTo>
                  <a:cubicBezTo>
                    <a:pt x="70" y="266"/>
                    <a:pt x="79" y="282"/>
                    <a:pt x="83" y="302"/>
                  </a:cubicBezTo>
                  <a:cubicBezTo>
                    <a:pt x="84" y="304"/>
                    <a:pt x="85" y="310"/>
                    <a:pt x="86" y="314"/>
                  </a:cubicBezTo>
                  <a:cubicBezTo>
                    <a:pt x="82" y="313"/>
                    <a:pt x="78" y="312"/>
                    <a:pt x="74" y="312"/>
                  </a:cubicBezTo>
                  <a:close/>
                  <a:moveTo>
                    <a:pt x="99" y="151"/>
                  </a:moveTo>
                  <a:cubicBezTo>
                    <a:pt x="99" y="137"/>
                    <a:pt x="114" y="126"/>
                    <a:pt x="132" y="126"/>
                  </a:cubicBezTo>
                  <a:cubicBezTo>
                    <a:pt x="150" y="126"/>
                    <a:pt x="165" y="137"/>
                    <a:pt x="165" y="151"/>
                  </a:cubicBezTo>
                  <a:cubicBezTo>
                    <a:pt x="165" y="165"/>
                    <a:pt x="150" y="176"/>
                    <a:pt x="132" y="176"/>
                  </a:cubicBezTo>
                  <a:cubicBezTo>
                    <a:pt x="114" y="176"/>
                    <a:pt x="99" y="165"/>
                    <a:pt x="99" y="151"/>
                  </a:cubicBezTo>
                  <a:close/>
                  <a:moveTo>
                    <a:pt x="217" y="251"/>
                  </a:moveTo>
                  <a:cubicBezTo>
                    <a:pt x="172" y="251"/>
                    <a:pt x="134" y="237"/>
                    <a:pt x="115" y="215"/>
                  </a:cubicBezTo>
                  <a:cubicBezTo>
                    <a:pt x="142" y="226"/>
                    <a:pt x="178" y="232"/>
                    <a:pt x="217" y="232"/>
                  </a:cubicBezTo>
                  <a:cubicBezTo>
                    <a:pt x="256" y="232"/>
                    <a:pt x="292" y="226"/>
                    <a:pt x="319" y="215"/>
                  </a:cubicBezTo>
                  <a:cubicBezTo>
                    <a:pt x="300" y="237"/>
                    <a:pt x="262" y="251"/>
                    <a:pt x="217" y="251"/>
                  </a:cubicBezTo>
                  <a:close/>
                  <a:moveTo>
                    <a:pt x="293" y="143"/>
                  </a:moveTo>
                  <a:cubicBezTo>
                    <a:pt x="277" y="143"/>
                    <a:pt x="263" y="144"/>
                    <a:pt x="251" y="148"/>
                  </a:cubicBezTo>
                  <a:cubicBezTo>
                    <a:pt x="258" y="136"/>
                    <a:pt x="274" y="128"/>
                    <a:pt x="293" y="128"/>
                  </a:cubicBezTo>
                  <a:cubicBezTo>
                    <a:pt x="312" y="128"/>
                    <a:pt x="328" y="136"/>
                    <a:pt x="335" y="148"/>
                  </a:cubicBezTo>
                  <a:cubicBezTo>
                    <a:pt x="323" y="144"/>
                    <a:pt x="308" y="143"/>
                    <a:pt x="293" y="143"/>
                  </a:cubicBezTo>
                  <a:close/>
                  <a:moveTo>
                    <a:pt x="401" y="292"/>
                  </a:moveTo>
                  <a:cubicBezTo>
                    <a:pt x="398" y="303"/>
                    <a:pt x="391" y="313"/>
                    <a:pt x="383" y="321"/>
                  </a:cubicBezTo>
                  <a:cubicBezTo>
                    <a:pt x="378" y="315"/>
                    <a:pt x="370" y="312"/>
                    <a:pt x="362" y="312"/>
                  </a:cubicBezTo>
                  <a:cubicBezTo>
                    <a:pt x="359" y="312"/>
                    <a:pt x="355" y="313"/>
                    <a:pt x="352" y="314"/>
                  </a:cubicBezTo>
                  <a:cubicBezTo>
                    <a:pt x="357" y="293"/>
                    <a:pt x="364" y="270"/>
                    <a:pt x="380" y="254"/>
                  </a:cubicBezTo>
                  <a:cubicBezTo>
                    <a:pt x="384" y="250"/>
                    <a:pt x="388" y="244"/>
                    <a:pt x="392" y="238"/>
                  </a:cubicBezTo>
                  <a:cubicBezTo>
                    <a:pt x="403" y="255"/>
                    <a:pt x="406" y="274"/>
                    <a:pt x="401" y="292"/>
                  </a:cubicBezTo>
                  <a:close/>
                </a:path>
              </a:pathLst>
            </a:custGeom>
            <a:solidFill>
              <a:srgbClr val="FF725C"/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1170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295339" y="2029535"/>
            <a:ext cx="4869543" cy="4869543"/>
          </a:xfrm>
          <a:prstGeom prst="rect">
            <a:avLst/>
          </a:prstGeom>
        </p:spPr>
      </p:pic>
      <p:pic>
        <p:nvPicPr>
          <p:cNvPr id="2" name="七公主 - 施展咒语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75855" y="-304800"/>
            <a:ext cx="609600" cy="609600"/>
          </a:xfrm>
          <a:prstGeom prst="rect">
            <a:avLst/>
          </a:prstGeom>
        </p:spPr>
      </p:pic>
      <p:sp>
        <p:nvSpPr>
          <p:cNvPr id="7" name="文本框 366"/>
          <p:cNvSpPr>
            <a:spLocks noChangeArrowheads="1"/>
          </p:cNvSpPr>
          <p:nvPr/>
        </p:nvSpPr>
        <p:spPr bwMode="auto">
          <a:xfrm>
            <a:off x="2789039" y="1849915"/>
            <a:ext cx="7571304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8800" spc="800" dirty="0">
                <a:ln w="28575">
                  <a:noFill/>
                  <a:prstDash val="solid"/>
                </a:ln>
                <a:solidFill>
                  <a:srgbClr val="E75A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a法式拼音 (非商业使用)" panose="02010600010101010101" pitchFamily="2" charset="-122"/>
                <a:ea typeface="Aa法式拼音 (非商业使用)" panose="02010600010101010101" pitchFamily="2" charset="-122"/>
                <a:sym typeface="幼圆" panose="02010509060101010101" pitchFamily="49" charset="-122"/>
              </a:rPr>
              <a:t>儿童口腔保健</a:t>
            </a:r>
            <a:endParaRPr lang="en-US" sz="8800" spc="800" dirty="0">
              <a:ln w="28575">
                <a:noFill/>
                <a:prstDash val="solid"/>
              </a:ln>
              <a:solidFill>
                <a:srgbClr val="E75A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a法式拼音 (非商业使用)" panose="02010600010101010101" pitchFamily="2" charset="-122"/>
              <a:ea typeface="Aa法式拼音 (非商业使用)" panose="02010600010101010101" pitchFamily="2" charset="-122"/>
              <a:sym typeface="幼圆" panose="02010509060101010101" pitchFamily="49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9BEC6DB-5761-4A8C-8896-6431FBDECB6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11635"/>
            <a:ext cx="5189479" cy="518947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B288668-01D8-40C8-A5B3-59061439372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79319" y="304800"/>
            <a:ext cx="3346494" cy="144682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2C9C26B-072F-4FF8-A900-4FD2D8561A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397"/>
            <a:ext cx="3783213" cy="195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6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3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884142" y="2413337"/>
            <a:ext cx="13227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b="1" dirty="0">
                <a:ln w="47625" cmpd="thinThick">
                  <a:noFill/>
                </a:ln>
                <a:solidFill>
                  <a:srgbClr val="FF725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7200" b="1" dirty="0">
              <a:ln w="47625" cmpd="thinThick">
                <a:noFill/>
              </a:ln>
              <a:solidFill>
                <a:srgbClr val="FF725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206940" y="2413337"/>
            <a:ext cx="557075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</a:pPr>
            <a:r>
              <a:rPr lang="zh-CN" altLang="en-US" sz="6000" b="1" dirty="0">
                <a:solidFill>
                  <a:srgbClr val="FF72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牙齿的基层知识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437969DB-327A-4F13-B62D-1E5A8ACB23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97370" y="4367682"/>
            <a:ext cx="4209144" cy="250444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24EF037-7AB5-4C61-AD84-25D787923C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738" y="812857"/>
            <a:ext cx="1931145" cy="193114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AA9DECFA-D668-496A-8F54-6F3E0E9658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3344" y="3194670"/>
            <a:ext cx="4118780" cy="411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4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3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>
            <a:extLst>
              <a:ext uri="{FF2B5EF4-FFF2-40B4-BE49-F238E27FC236}">
                <a16:creationId xmlns:a16="http://schemas.microsoft.com/office/drawing/2014/main" id="{FE1F7069-145F-436F-840E-0346D44FC6EA}"/>
              </a:ext>
            </a:extLst>
          </p:cNvPr>
          <p:cNvGrpSpPr/>
          <p:nvPr/>
        </p:nvGrpSpPr>
        <p:grpSpPr>
          <a:xfrm>
            <a:off x="428704" y="144543"/>
            <a:ext cx="3220727" cy="609685"/>
            <a:chOff x="428704" y="144543"/>
            <a:chExt cx="3220727" cy="609685"/>
          </a:xfrm>
        </p:grpSpPr>
        <p:sp>
          <p:nvSpPr>
            <p:cNvPr id="5" name="矩形 4"/>
            <p:cNvSpPr/>
            <p:nvPr/>
          </p:nvSpPr>
          <p:spPr>
            <a:xfrm>
              <a:off x="1618105" y="220097"/>
              <a:ext cx="20313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/>
              <a:r>
                <a:rPr lang="zh-CN" altLang="en-US" sz="24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隶书" panose="02010509060101010101" pitchFamily="49" charset="-122"/>
                </a:rPr>
                <a:t>基本口腔常识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987804" y="158542"/>
              <a:ext cx="6912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200" b="1" kern="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3200" b="1" kern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smiling-tooth-with-hands_33918">
              <a:extLst>
                <a:ext uri="{FF2B5EF4-FFF2-40B4-BE49-F238E27FC236}">
                  <a16:creationId xmlns:a16="http://schemas.microsoft.com/office/drawing/2014/main" id="{6C58AE90-B232-4FB7-9FEE-F3A424A437E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28704" y="144543"/>
              <a:ext cx="559100" cy="609685"/>
            </a:xfrm>
            <a:custGeom>
              <a:avLst/>
              <a:gdLst>
                <a:gd name="T0" fmla="*/ 408 w 436"/>
                <a:gd name="T1" fmla="*/ 226 h 476"/>
                <a:gd name="T2" fmla="*/ 402 w 436"/>
                <a:gd name="T3" fmla="*/ 219 h 476"/>
                <a:gd name="T4" fmla="*/ 346 w 436"/>
                <a:gd name="T5" fmla="*/ 37 h 476"/>
                <a:gd name="T6" fmla="*/ 231 w 436"/>
                <a:gd name="T7" fmla="*/ 54 h 476"/>
                <a:gd name="T8" fmla="*/ 225 w 436"/>
                <a:gd name="T9" fmla="*/ 54 h 476"/>
                <a:gd name="T10" fmla="*/ 56 w 436"/>
                <a:gd name="T11" fmla="*/ 61 h 476"/>
                <a:gd name="T12" fmla="*/ 32 w 436"/>
                <a:gd name="T13" fmla="*/ 219 h 476"/>
                <a:gd name="T14" fmla="*/ 26 w 436"/>
                <a:gd name="T15" fmla="*/ 226 h 476"/>
                <a:gd name="T16" fmla="*/ 15 w 436"/>
                <a:gd name="T17" fmla="*/ 297 h 476"/>
                <a:gd name="T18" fmla="*/ 45 w 436"/>
                <a:gd name="T19" fmla="*/ 342 h 476"/>
                <a:gd name="T20" fmla="*/ 74 w 436"/>
                <a:gd name="T21" fmla="*/ 370 h 476"/>
                <a:gd name="T22" fmla="*/ 90 w 436"/>
                <a:gd name="T23" fmla="*/ 365 h 476"/>
                <a:gd name="T24" fmla="*/ 142 w 436"/>
                <a:gd name="T25" fmla="*/ 462 h 476"/>
                <a:gd name="T26" fmla="*/ 201 w 436"/>
                <a:gd name="T27" fmla="*/ 332 h 476"/>
                <a:gd name="T28" fmla="*/ 237 w 436"/>
                <a:gd name="T29" fmla="*/ 332 h 476"/>
                <a:gd name="T30" fmla="*/ 287 w 436"/>
                <a:gd name="T31" fmla="*/ 462 h 476"/>
                <a:gd name="T32" fmla="*/ 344 w 436"/>
                <a:gd name="T33" fmla="*/ 363 h 476"/>
                <a:gd name="T34" fmla="*/ 362 w 436"/>
                <a:gd name="T35" fmla="*/ 370 h 476"/>
                <a:gd name="T36" fmla="*/ 391 w 436"/>
                <a:gd name="T37" fmla="*/ 341 h 476"/>
                <a:gd name="T38" fmla="*/ 391 w 436"/>
                <a:gd name="T39" fmla="*/ 340 h 476"/>
                <a:gd name="T40" fmla="*/ 419 w 436"/>
                <a:gd name="T41" fmla="*/ 297 h 476"/>
                <a:gd name="T42" fmla="*/ 408 w 436"/>
                <a:gd name="T43" fmla="*/ 226 h 476"/>
                <a:gd name="T44" fmla="*/ 74 w 436"/>
                <a:gd name="T45" fmla="*/ 312 h 476"/>
                <a:gd name="T46" fmla="*/ 53 w 436"/>
                <a:gd name="T47" fmla="*/ 322 h 476"/>
                <a:gd name="T48" fmla="*/ 33 w 436"/>
                <a:gd name="T49" fmla="*/ 292 h 476"/>
                <a:gd name="T50" fmla="*/ 43 w 436"/>
                <a:gd name="T51" fmla="*/ 237 h 476"/>
                <a:gd name="T52" fmla="*/ 43 w 436"/>
                <a:gd name="T53" fmla="*/ 236 h 476"/>
                <a:gd name="T54" fmla="*/ 48 w 436"/>
                <a:gd name="T55" fmla="*/ 241 h 476"/>
                <a:gd name="T56" fmla="*/ 83 w 436"/>
                <a:gd name="T57" fmla="*/ 302 h 476"/>
                <a:gd name="T58" fmla="*/ 86 w 436"/>
                <a:gd name="T59" fmla="*/ 314 h 476"/>
                <a:gd name="T60" fmla="*/ 74 w 436"/>
                <a:gd name="T61" fmla="*/ 312 h 476"/>
                <a:gd name="T62" fmla="*/ 99 w 436"/>
                <a:gd name="T63" fmla="*/ 151 h 476"/>
                <a:gd name="T64" fmla="*/ 132 w 436"/>
                <a:gd name="T65" fmla="*/ 126 h 476"/>
                <a:gd name="T66" fmla="*/ 165 w 436"/>
                <a:gd name="T67" fmla="*/ 151 h 476"/>
                <a:gd name="T68" fmla="*/ 132 w 436"/>
                <a:gd name="T69" fmla="*/ 176 h 476"/>
                <a:gd name="T70" fmla="*/ 99 w 436"/>
                <a:gd name="T71" fmla="*/ 151 h 476"/>
                <a:gd name="T72" fmla="*/ 217 w 436"/>
                <a:gd name="T73" fmla="*/ 251 h 476"/>
                <a:gd name="T74" fmla="*/ 115 w 436"/>
                <a:gd name="T75" fmla="*/ 215 h 476"/>
                <a:gd name="T76" fmla="*/ 217 w 436"/>
                <a:gd name="T77" fmla="*/ 232 h 476"/>
                <a:gd name="T78" fmla="*/ 319 w 436"/>
                <a:gd name="T79" fmla="*/ 215 h 476"/>
                <a:gd name="T80" fmla="*/ 217 w 436"/>
                <a:gd name="T81" fmla="*/ 251 h 476"/>
                <a:gd name="T82" fmla="*/ 293 w 436"/>
                <a:gd name="T83" fmla="*/ 143 h 476"/>
                <a:gd name="T84" fmla="*/ 251 w 436"/>
                <a:gd name="T85" fmla="*/ 148 h 476"/>
                <a:gd name="T86" fmla="*/ 293 w 436"/>
                <a:gd name="T87" fmla="*/ 128 h 476"/>
                <a:gd name="T88" fmla="*/ 335 w 436"/>
                <a:gd name="T89" fmla="*/ 148 h 476"/>
                <a:gd name="T90" fmla="*/ 293 w 436"/>
                <a:gd name="T91" fmla="*/ 143 h 476"/>
                <a:gd name="T92" fmla="*/ 401 w 436"/>
                <a:gd name="T93" fmla="*/ 292 h 476"/>
                <a:gd name="T94" fmla="*/ 383 w 436"/>
                <a:gd name="T95" fmla="*/ 321 h 476"/>
                <a:gd name="T96" fmla="*/ 362 w 436"/>
                <a:gd name="T97" fmla="*/ 312 h 476"/>
                <a:gd name="T98" fmla="*/ 352 w 436"/>
                <a:gd name="T99" fmla="*/ 314 h 476"/>
                <a:gd name="T100" fmla="*/ 380 w 436"/>
                <a:gd name="T101" fmla="*/ 254 h 476"/>
                <a:gd name="T102" fmla="*/ 392 w 436"/>
                <a:gd name="T103" fmla="*/ 238 h 476"/>
                <a:gd name="T104" fmla="*/ 401 w 436"/>
                <a:gd name="T105" fmla="*/ 292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36" h="476">
                  <a:moveTo>
                    <a:pt x="408" y="226"/>
                  </a:moveTo>
                  <a:cubicBezTo>
                    <a:pt x="406" y="224"/>
                    <a:pt x="404" y="221"/>
                    <a:pt x="402" y="219"/>
                  </a:cubicBezTo>
                  <a:cubicBezTo>
                    <a:pt x="428" y="162"/>
                    <a:pt x="436" y="71"/>
                    <a:pt x="346" y="37"/>
                  </a:cubicBezTo>
                  <a:cubicBezTo>
                    <a:pt x="319" y="27"/>
                    <a:pt x="253" y="19"/>
                    <a:pt x="231" y="54"/>
                  </a:cubicBezTo>
                  <a:lnTo>
                    <a:pt x="225" y="54"/>
                  </a:lnTo>
                  <a:cubicBezTo>
                    <a:pt x="136" y="0"/>
                    <a:pt x="89" y="26"/>
                    <a:pt x="56" y="61"/>
                  </a:cubicBezTo>
                  <a:cubicBezTo>
                    <a:pt x="0" y="121"/>
                    <a:pt x="10" y="181"/>
                    <a:pt x="32" y="219"/>
                  </a:cubicBezTo>
                  <a:cubicBezTo>
                    <a:pt x="30" y="221"/>
                    <a:pt x="28" y="224"/>
                    <a:pt x="26" y="226"/>
                  </a:cubicBezTo>
                  <a:cubicBezTo>
                    <a:pt x="12" y="248"/>
                    <a:pt x="8" y="273"/>
                    <a:pt x="15" y="297"/>
                  </a:cubicBezTo>
                  <a:cubicBezTo>
                    <a:pt x="20" y="315"/>
                    <a:pt x="30" y="330"/>
                    <a:pt x="45" y="342"/>
                  </a:cubicBezTo>
                  <a:cubicBezTo>
                    <a:pt x="46" y="357"/>
                    <a:pt x="58" y="370"/>
                    <a:pt x="74" y="370"/>
                  </a:cubicBezTo>
                  <a:cubicBezTo>
                    <a:pt x="80" y="370"/>
                    <a:pt x="86" y="368"/>
                    <a:pt x="90" y="365"/>
                  </a:cubicBezTo>
                  <a:cubicBezTo>
                    <a:pt x="104" y="463"/>
                    <a:pt x="142" y="462"/>
                    <a:pt x="142" y="462"/>
                  </a:cubicBezTo>
                  <a:cubicBezTo>
                    <a:pt x="189" y="476"/>
                    <a:pt x="190" y="366"/>
                    <a:pt x="201" y="332"/>
                  </a:cubicBezTo>
                  <a:cubicBezTo>
                    <a:pt x="217" y="283"/>
                    <a:pt x="236" y="323"/>
                    <a:pt x="237" y="332"/>
                  </a:cubicBezTo>
                  <a:cubicBezTo>
                    <a:pt x="242" y="366"/>
                    <a:pt x="239" y="458"/>
                    <a:pt x="287" y="462"/>
                  </a:cubicBezTo>
                  <a:cubicBezTo>
                    <a:pt x="287" y="462"/>
                    <a:pt x="323" y="474"/>
                    <a:pt x="344" y="363"/>
                  </a:cubicBezTo>
                  <a:cubicBezTo>
                    <a:pt x="349" y="367"/>
                    <a:pt x="355" y="370"/>
                    <a:pt x="362" y="370"/>
                  </a:cubicBezTo>
                  <a:cubicBezTo>
                    <a:pt x="378" y="370"/>
                    <a:pt x="391" y="357"/>
                    <a:pt x="391" y="341"/>
                  </a:cubicBezTo>
                  <a:cubicBezTo>
                    <a:pt x="391" y="340"/>
                    <a:pt x="391" y="340"/>
                    <a:pt x="391" y="340"/>
                  </a:cubicBezTo>
                  <a:cubicBezTo>
                    <a:pt x="405" y="328"/>
                    <a:pt x="415" y="314"/>
                    <a:pt x="419" y="297"/>
                  </a:cubicBezTo>
                  <a:cubicBezTo>
                    <a:pt x="426" y="273"/>
                    <a:pt x="422" y="248"/>
                    <a:pt x="408" y="226"/>
                  </a:cubicBezTo>
                  <a:close/>
                  <a:moveTo>
                    <a:pt x="74" y="312"/>
                  </a:moveTo>
                  <a:cubicBezTo>
                    <a:pt x="66" y="312"/>
                    <a:pt x="58" y="316"/>
                    <a:pt x="53" y="322"/>
                  </a:cubicBezTo>
                  <a:cubicBezTo>
                    <a:pt x="43" y="314"/>
                    <a:pt x="37" y="303"/>
                    <a:pt x="33" y="292"/>
                  </a:cubicBezTo>
                  <a:cubicBezTo>
                    <a:pt x="28" y="273"/>
                    <a:pt x="31" y="254"/>
                    <a:pt x="43" y="237"/>
                  </a:cubicBezTo>
                  <a:cubicBezTo>
                    <a:pt x="43" y="237"/>
                    <a:pt x="43" y="236"/>
                    <a:pt x="43" y="236"/>
                  </a:cubicBezTo>
                  <a:cubicBezTo>
                    <a:pt x="45" y="238"/>
                    <a:pt x="46" y="240"/>
                    <a:pt x="48" y="241"/>
                  </a:cubicBezTo>
                  <a:cubicBezTo>
                    <a:pt x="70" y="266"/>
                    <a:pt x="79" y="282"/>
                    <a:pt x="83" y="302"/>
                  </a:cubicBezTo>
                  <a:cubicBezTo>
                    <a:pt x="84" y="304"/>
                    <a:pt x="85" y="310"/>
                    <a:pt x="86" y="314"/>
                  </a:cubicBezTo>
                  <a:cubicBezTo>
                    <a:pt x="82" y="313"/>
                    <a:pt x="78" y="312"/>
                    <a:pt x="74" y="312"/>
                  </a:cubicBezTo>
                  <a:close/>
                  <a:moveTo>
                    <a:pt x="99" y="151"/>
                  </a:moveTo>
                  <a:cubicBezTo>
                    <a:pt x="99" y="137"/>
                    <a:pt x="114" y="126"/>
                    <a:pt x="132" y="126"/>
                  </a:cubicBezTo>
                  <a:cubicBezTo>
                    <a:pt x="150" y="126"/>
                    <a:pt x="165" y="137"/>
                    <a:pt x="165" y="151"/>
                  </a:cubicBezTo>
                  <a:cubicBezTo>
                    <a:pt x="165" y="165"/>
                    <a:pt x="150" y="176"/>
                    <a:pt x="132" y="176"/>
                  </a:cubicBezTo>
                  <a:cubicBezTo>
                    <a:pt x="114" y="176"/>
                    <a:pt x="99" y="165"/>
                    <a:pt x="99" y="151"/>
                  </a:cubicBezTo>
                  <a:close/>
                  <a:moveTo>
                    <a:pt x="217" y="251"/>
                  </a:moveTo>
                  <a:cubicBezTo>
                    <a:pt x="172" y="251"/>
                    <a:pt x="134" y="237"/>
                    <a:pt x="115" y="215"/>
                  </a:cubicBezTo>
                  <a:cubicBezTo>
                    <a:pt x="142" y="226"/>
                    <a:pt x="178" y="232"/>
                    <a:pt x="217" y="232"/>
                  </a:cubicBezTo>
                  <a:cubicBezTo>
                    <a:pt x="256" y="232"/>
                    <a:pt x="292" y="226"/>
                    <a:pt x="319" y="215"/>
                  </a:cubicBezTo>
                  <a:cubicBezTo>
                    <a:pt x="300" y="237"/>
                    <a:pt x="262" y="251"/>
                    <a:pt x="217" y="251"/>
                  </a:cubicBezTo>
                  <a:close/>
                  <a:moveTo>
                    <a:pt x="293" y="143"/>
                  </a:moveTo>
                  <a:cubicBezTo>
                    <a:pt x="277" y="143"/>
                    <a:pt x="263" y="144"/>
                    <a:pt x="251" y="148"/>
                  </a:cubicBezTo>
                  <a:cubicBezTo>
                    <a:pt x="258" y="136"/>
                    <a:pt x="274" y="128"/>
                    <a:pt x="293" y="128"/>
                  </a:cubicBezTo>
                  <a:cubicBezTo>
                    <a:pt x="312" y="128"/>
                    <a:pt x="328" y="136"/>
                    <a:pt x="335" y="148"/>
                  </a:cubicBezTo>
                  <a:cubicBezTo>
                    <a:pt x="323" y="144"/>
                    <a:pt x="308" y="143"/>
                    <a:pt x="293" y="143"/>
                  </a:cubicBezTo>
                  <a:close/>
                  <a:moveTo>
                    <a:pt x="401" y="292"/>
                  </a:moveTo>
                  <a:cubicBezTo>
                    <a:pt x="398" y="303"/>
                    <a:pt x="391" y="313"/>
                    <a:pt x="383" y="321"/>
                  </a:cubicBezTo>
                  <a:cubicBezTo>
                    <a:pt x="378" y="315"/>
                    <a:pt x="370" y="312"/>
                    <a:pt x="362" y="312"/>
                  </a:cubicBezTo>
                  <a:cubicBezTo>
                    <a:pt x="359" y="312"/>
                    <a:pt x="355" y="313"/>
                    <a:pt x="352" y="314"/>
                  </a:cubicBezTo>
                  <a:cubicBezTo>
                    <a:pt x="357" y="293"/>
                    <a:pt x="364" y="270"/>
                    <a:pt x="380" y="254"/>
                  </a:cubicBezTo>
                  <a:cubicBezTo>
                    <a:pt x="384" y="250"/>
                    <a:pt x="388" y="244"/>
                    <a:pt x="392" y="238"/>
                  </a:cubicBezTo>
                  <a:cubicBezTo>
                    <a:pt x="403" y="255"/>
                    <a:pt x="406" y="274"/>
                    <a:pt x="401" y="292"/>
                  </a:cubicBezTo>
                  <a:close/>
                </a:path>
              </a:pathLst>
            </a:custGeom>
            <a:solidFill>
              <a:srgbClr val="FF725C"/>
            </a:solidFill>
            <a:ln>
              <a:noFill/>
            </a:ln>
          </p:spPr>
        </p:sp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94D1E640-774F-4228-9106-BBB4D2D77F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75542"/>
            <a:ext cx="4812519" cy="478245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DB6E73B8-C5C7-4EEA-88D9-166A5CC8F5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39987" y="465563"/>
            <a:ext cx="3723866" cy="1609979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FAAEB7AD-CEE5-4F10-A503-7C4B0144DBF3}"/>
              </a:ext>
            </a:extLst>
          </p:cNvPr>
          <p:cNvGrpSpPr/>
          <p:nvPr/>
        </p:nvGrpSpPr>
        <p:grpSpPr>
          <a:xfrm>
            <a:off x="1101822" y="2459745"/>
            <a:ext cx="4826548" cy="2369883"/>
            <a:chOff x="1101822" y="2459745"/>
            <a:chExt cx="4826548" cy="2369883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F9941932-5905-42F4-B1E0-8B2C1342FABA}"/>
                </a:ext>
              </a:extLst>
            </p:cNvPr>
            <p:cNvSpPr txBox="1"/>
            <p:nvPr/>
          </p:nvSpPr>
          <p:spPr>
            <a:xfrm>
              <a:off x="2473578" y="2521304"/>
              <a:ext cx="3454792" cy="2308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zh-CN" altLang="en-US" sz="4800" spc="300" dirty="0">
                  <a:solidFill>
                    <a:srgbClr val="FF725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隶书" panose="02010509060101010101" pitchFamily="49" charset="-122"/>
                </a:rPr>
                <a:t>牙齿的数目</a:t>
              </a:r>
            </a:p>
            <a:p>
              <a:pPr lvl="0"/>
              <a:r>
                <a:rPr lang="zh-CN" altLang="en-US" sz="2400" spc="300" dirty="0">
                  <a:solidFill>
                    <a:srgbClr val="FF725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隶书" panose="02010509060101010101" pitchFamily="49" charset="-122"/>
                </a:rPr>
                <a:t>人的一生有两副牙齿</a:t>
              </a:r>
            </a:p>
            <a:p>
              <a:pPr lvl="0"/>
              <a:r>
                <a:rPr lang="zh-CN" altLang="en-US" sz="2400" spc="300" dirty="0">
                  <a:solidFill>
                    <a:srgbClr val="FF725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隶书" panose="02010509060101010101" pitchFamily="49" charset="-122"/>
                </a:rPr>
                <a:t>乳牙：</a:t>
              </a:r>
              <a:r>
                <a:rPr lang="en-US" altLang="zh-CN" sz="2400" spc="300" dirty="0">
                  <a:solidFill>
                    <a:srgbClr val="FF725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隶书" panose="02010509060101010101" pitchFamily="49" charset="-122"/>
                </a:rPr>
                <a:t>20</a:t>
              </a:r>
              <a:r>
                <a:rPr lang="zh-CN" altLang="en-US" sz="2400" spc="300" dirty="0">
                  <a:solidFill>
                    <a:srgbClr val="FF725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隶书" panose="02010509060101010101" pitchFamily="49" charset="-122"/>
                </a:rPr>
                <a:t>颗</a:t>
              </a:r>
            </a:p>
            <a:p>
              <a:pPr lvl="0"/>
              <a:r>
                <a:rPr lang="zh-CN" altLang="en-US" sz="2400" spc="300" dirty="0">
                  <a:solidFill>
                    <a:srgbClr val="FF725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隶书" panose="02010509060101010101" pitchFamily="49" charset="-122"/>
                </a:rPr>
                <a:t>恒牙：</a:t>
              </a:r>
              <a:r>
                <a:rPr lang="en-US" altLang="zh-CN" sz="2400" spc="300" dirty="0">
                  <a:solidFill>
                    <a:srgbClr val="FF725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隶书" panose="02010509060101010101" pitchFamily="49" charset="-122"/>
                </a:rPr>
                <a:t>28-32</a:t>
              </a:r>
              <a:r>
                <a:rPr lang="zh-CN" altLang="en-US" sz="2400" spc="300" dirty="0">
                  <a:solidFill>
                    <a:srgbClr val="FF725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隶书" panose="02010509060101010101" pitchFamily="49" charset="-122"/>
                </a:rPr>
                <a:t>颗</a:t>
              </a:r>
            </a:p>
            <a:p>
              <a:endParaRPr lang="zh-CN" altLang="en-US" sz="2400" spc="300" dirty="0"/>
            </a:p>
          </p:txBody>
        </p:sp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EBDAD9ED-B3F0-4EEB-A4EA-1F6259FF7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1822" y="2459745"/>
              <a:ext cx="1465261" cy="146526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Grp="1"/>
          </p:cNvSpPr>
          <p:nvPr/>
        </p:nvSpPr>
        <p:spPr>
          <a:xfrm>
            <a:off x="3991056" y="1796272"/>
            <a:ext cx="3824651" cy="25908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lvl="0"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800"/>
            </a:lvl4pPr>
            <a:lvl5pPr lvl="4">
              <a:defRPr sz="1800"/>
            </a:lvl5pPr>
          </a:lstStyle>
          <a:p>
            <a:pPr lvl="0">
              <a:lnSpc>
                <a:spcPct val="150000"/>
              </a:lnSpc>
            </a:pPr>
            <a:r>
              <a:rPr lang="en-US" altLang="zh-CN" sz="2800" b="1" dirty="0">
                <a:solidFill>
                  <a:srgbClr val="FF725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800" b="1" dirty="0">
                <a:solidFill>
                  <a:srgbClr val="FF725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个月左右开始萌出</a:t>
            </a:r>
          </a:p>
          <a:p>
            <a:pPr lvl="0">
              <a:lnSpc>
                <a:spcPct val="150000"/>
              </a:lnSpc>
            </a:pPr>
            <a:r>
              <a:rPr lang="en-US" altLang="zh-CN" sz="2800" b="1" dirty="0">
                <a:solidFill>
                  <a:srgbClr val="FF725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b="1" dirty="0">
                <a:solidFill>
                  <a:srgbClr val="FF725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岁半左右全部长齐</a:t>
            </a:r>
          </a:p>
          <a:p>
            <a:pPr lvl="0">
              <a:lnSpc>
                <a:spcPct val="150000"/>
              </a:lnSpc>
            </a:pPr>
            <a:r>
              <a:rPr lang="zh-CN" altLang="en-US" sz="2800" b="1" dirty="0">
                <a:solidFill>
                  <a:srgbClr val="FF725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</a:t>
            </a:r>
            <a:r>
              <a:rPr lang="en-US" altLang="zh-CN" sz="2800" b="1" dirty="0">
                <a:solidFill>
                  <a:srgbClr val="FF725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2800" b="1" dirty="0">
                <a:solidFill>
                  <a:srgbClr val="FF725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颗</a:t>
            </a:r>
          </a:p>
          <a:p>
            <a:pPr lvl="0">
              <a:lnSpc>
                <a:spcPct val="150000"/>
              </a:lnSpc>
              <a:buNone/>
            </a:pPr>
            <a:endParaRPr lang="zh-CN" altLang="en-US" sz="2800" b="1" dirty="0">
              <a:solidFill>
                <a:srgbClr val="FF725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50000"/>
              </a:lnSpc>
              <a:buNone/>
            </a:pPr>
            <a:r>
              <a:rPr lang="zh-CN" altLang="en-US" sz="2800" b="1" dirty="0">
                <a:solidFill>
                  <a:srgbClr val="FF725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en-US" altLang="zh-CN" sz="2800" b="1" dirty="0">
              <a:solidFill>
                <a:srgbClr val="FF725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6562609" y="1878149"/>
            <a:ext cx="5652221" cy="4476569"/>
            <a:chOff x="4953485" y="1170940"/>
            <a:chExt cx="5872592" cy="4651103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3485" y="1170940"/>
              <a:ext cx="4651103" cy="4651103"/>
            </a:xfrm>
            <a:prstGeom prst="rect">
              <a:avLst/>
            </a:prstGeom>
          </p:spPr>
        </p:pic>
        <p:cxnSp>
          <p:nvCxnSpPr>
            <p:cNvPr id="14" name="直接箭头连接符 13"/>
            <p:cNvCxnSpPr/>
            <p:nvPr/>
          </p:nvCxnSpPr>
          <p:spPr>
            <a:xfrm flipH="1">
              <a:off x="7394764" y="1655871"/>
              <a:ext cx="758354" cy="246589"/>
            </a:xfrm>
            <a:prstGeom prst="straightConnector1">
              <a:avLst/>
            </a:prstGeom>
            <a:ln>
              <a:solidFill>
                <a:srgbClr val="FF725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箭头连接符 14"/>
            <p:cNvCxnSpPr/>
            <p:nvPr/>
          </p:nvCxnSpPr>
          <p:spPr>
            <a:xfrm flipH="1">
              <a:off x="7860481" y="1803484"/>
              <a:ext cx="819987" cy="211546"/>
            </a:xfrm>
            <a:prstGeom prst="straightConnector1">
              <a:avLst/>
            </a:prstGeom>
            <a:ln>
              <a:solidFill>
                <a:srgbClr val="FF725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箭头连接符 15"/>
            <p:cNvCxnSpPr/>
            <p:nvPr/>
          </p:nvCxnSpPr>
          <p:spPr>
            <a:xfrm flipH="1">
              <a:off x="8108790" y="2047961"/>
              <a:ext cx="819987" cy="234021"/>
            </a:xfrm>
            <a:prstGeom prst="straightConnector1">
              <a:avLst/>
            </a:prstGeom>
            <a:ln>
              <a:solidFill>
                <a:srgbClr val="FF725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箭头连接符 16"/>
            <p:cNvCxnSpPr/>
            <p:nvPr/>
          </p:nvCxnSpPr>
          <p:spPr>
            <a:xfrm flipH="1">
              <a:off x="8351647" y="2452632"/>
              <a:ext cx="737902" cy="218990"/>
            </a:xfrm>
            <a:prstGeom prst="straightConnector1">
              <a:avLst/>
            </a:prstGeom>
            <a:ln>
              <a:solidFill>
                <a:srgbClr val="FF725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箭头连接符 17"/>
            <p:cNvCxnSpPr/>
            <p:nvPr/>
          </p:nvCxnSpPr>
          <p:spPr>
            <a:xfrm flipH="1">
              <a:off x="8383654" y="4405950"/>
              <a:ext cx="685800" cy="88510"/>
            </a:xfrm>
            <a:prstGeom prst="straightConnector1">
              <a:avLst/>
            </a:prstGeom>
            <a:ln>
              <a:solidFill>
                <a:srgbClr val="FF725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箭头连接符 18"/>
            <p:cNvCxnSpPr/>
            <p:nvPr/>
          </p:nvCxnSpPr>
          <p:spPr>
            <a:xfrm flipH="1">
              <a:off x="8567904" y="3969517"/>
              <a:ext cx="586274" cy="100532"/>
            </a:xfrm>
            <a:prstGeom prst="straightConnector1">
              <a:avLst/>
            </a:prstGeom>
            <a:ln>
              <a:solidFill>
                <a:srgbClr val="FF725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箭头连接符 19"/>
            <p:cNvCxnSpPr/>
            <p:nvPr/>
          </p:nvCxnSpPr>
          <p:spPr>
            <a:xfrm flipH="1">
              <a:off x="8108790" y="4731984"/>
              <a:ext cx="730516" cy="53466"/>
            </a:xfrm>
            <a:prstGeom prst="straightConnector1">
              <a:avLst/>
            </a:prstGeom>
            <a:ln>
              <a:solidFill>
                <a:srgbClr val="FF725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20"/>
            <p:cNvSpPr txBox="1"/>
            <p:nvPr/>
          </p:nvSpPr>
          <p:spPr>
            <a:xfrm>
              <a:off x="8067473" y="1327417"/>
              <a:ext cx="987170" cy="373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FF725C"/>
                  </a:solidFill>
                  <a:latin typeface="站酷快乐体 " panose="02010600030101010101" pitchFamily="2" charset="-122"/>
                  <a:ea typeface="站酷快乐体 " panose="02010600030101010101" pitchFamily="2" charset="-122"/>
                </a:rPr>
                <a:t>中切牙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8776355" y="1513967"/>
              <a:ext cx="987170" cy="373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FF725C"/>
                  </a:solidFill>
                  <a:latin typeface="站酷快乐体 " panose="02010600030101010101" pitchFamily="2" charset="-122"/>
                  <a:ea typeface="站酷快乐体 " panose="02010600030101010101" pitchFamily="2" charset="-122"/>
                </a:rPr>
                <a:t>侧切牙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8971372" y="1851568"/>
              <a:ext cx="987170" cy="373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FF725C"/>
                  </a:solidFill>
                  <a:latin typeface="站酷快乐体 " panose="02010600030101010101" pitchFamily="2" charset="-122"/>
                  <a:ea typeface="站酷快乐体 " panose="02010600030101010101" pitchFamily="2" charset="-122"/>
                </a:rPr>
                <a:t>尖牙</a:t>
              </a:r>
            </a:p>
          </p:txBody>
        </p:sp>
        <p:cxnSp>
          <p:nvCxnSpPr>
            <p:cNvPr id="25" name="直接箭头连接符 24"/>
            <p:cNvCxnSpPr/>
            <p:nvPr/>
          </p:nvCxnSpPr>
          <p:spPr>
            <a:xfrm flipH="1">
              <a:off x="8561058" y="2885915"/>
              <a:ext cx="820628" cy="159295"/>
            </a:xfrm>
            <a:prstGeom prst="straightConnector1">
              <a:avLst/>
            </a:prstGeom>
            <a:ln>
              <a:solidFill>
                <a:srgbClr val="FF725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文本框 25"/>
            <p:cNvSpPr txBox="1"/>
            <p:nvPr/>
          </p:nvSpPr>
          <p:spPr>
            <a:xfrm>
              <a:off x="9369106" y="2657528"/>
              <a:ext cx="1456971" cy="383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FF725C"/>
                  </a:solidFill>
                  <a:latin typeface="站酷快乐体 " panose="02010600030101010101" pitchFamily="2" charset="-122"/>
                  <a:ea typeface="站酷快乐体 " panose="02010600030101010101" pitchFamily="2" charset="-122"/>
                </a:rPr>
                <a:t>第二磨牙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9230056" y="3700717"/>
              <a:ext cx="1456971" cy="383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FF725C"/>
                  </a:solidFill>
                  <a:latin typeface="站酷快乐体 " panose="02010600030101010101" pitchFamily="2" charset="-122"/>
                  <a:ea typeface="站酷快乐体 " panose="02010600030101010101" pitchFamily="2" charset="-122"/>
                </a:rPr>
                <a:t>第三磨牙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9133623" y="4157492"/>
              <a:ext cx="14569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FF725C"/>
                  </a:solidFill>
                  <a:latin typeface="站酷快乐体 " panose="02010600030101010101" pitchFamily="2" charset="-122"/>
                  <a:ea typeface="站酷快乐体 " panose="02010600030101010101" pitchFamily="2" charset="-122"/>
                </a:rPr>
                <a:t>第二磨牙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8876102" y="4559240"/>
              <a:ext cx="14569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FF725C"/>
                  </a:solidFill>
                  <a:latin typeface="站酷快乐体 " panose="02010600030101010101" pitchFamily="2" charset="-122"/>
                  <a:ea typeface="站酷快乐体 " panose="02010600030101010101" pitchFamily="2" charset="-122"/>
                </a:rPr>
                <a:t>尖牙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9108183" y="2148270"/>
              <a:ext cx="1456971" cy="383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FF725C"/>
                  </a:solidFill>
                  <a:latin typeface="站酷快乐体 " panose="02010600030101010101" pitchFamily="2" charset="-122"/>
                  <a:ea typeface="站酷快乐体 " panose="02010600030101010101" pitchFamily="2" charset="-122"/>
                </a:rPr>
                <a:t>第一磨牙</a:t>
              </a: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3991056" y="754228"/>
            <a:ext cx="1725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FF725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乳牙</a:t>
            </a: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B273E61C-144B-4126-B38A-ACBBE2932EB4}"/>
              </a:ext>
            </a:extLst>
          </p:cNvPr>
          <p:cNvGrpSpPr/>
          <p:nvPr/>
        </p:nvGrpSpPr>
        <p:grpSpPr>
          <a:xfrm>
            <a:off x="428704" y="144543"/>
            <a:ext cx="2427475" cy="609685"/>
            <a:chOff x="428704" y="144543"/>
            <a:chExt cx="2427475" cy="609685"/>
          </a:xfrm>
        </p:grpSpPr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29560CE7-6DDD-483F-8593-96D4C9FBCB14}"/>
                </a:ext>
              </a:extLst>
            </p:cNvPr>
            <p:cNvSpPr/>
            <p:nvPr/>
          </p:nvSpPr>
          <p:spPr>
            <a:xfrm>
              <a:off x="1132630" y="218552"/>
              <a:ext cx="1723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/>
              <a:r>
                <a:rPr lang="zh-CN" altLang="en-US" sz="24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隶书" panose="02010509060101010101" pitchFamily="49" charset="-122"/>
                </a:rPr>
                <a:t>牙齿的结构</a:t>
              </a:r>
              <a:endParaRPr lang="en-US" altLang="zh-CN" sz="2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隶书" panose="02010509060101010101" pitchFamily="49" charset="-122"/>
              </a:endParaRPr>
            </a:p>
          </p:txBody>
        </p:sp>
        <p:sp>
          <p:nvSpPr>
            <p:cNvPr id="39" name="smiling-tooth-with-hands_33918">
              <a:extLst>
                <a:ext uri="{FF2B5EF4-FFF2-40B4-BE49-F238E27FC236}">
                  <a16:creationId xmlns:a16="http://schemas.microsoft.com/office/drawing/2014/main" id="{0B12350F-2EE2-4E00-8B8C-5F259C265DF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28704" y="144543"/>
              <a:ext cx="559100" cy="609685"/>
            </a:xfrm>
            <a:custGeom>
              <a:avLst/>
              <a:gdLst>
                <a:gd name="T0" fmla="*/ 408 w 436"/>
                <a:gd name="T1" fmla="*/ 226 h 476"/>
                <a:gd name="T2" fmla="*/ 402 w 436"/>
                <a:gd name="T3" fmla="*/ 219 h 476"/>
                <a:gd name="T4" fmla="*/ 346 w 436"/>
                <a:gd name="T5" fmla="*/ 37 h 476"/>
                <a:gd name="T6" fmla="*/ 231 w 436"/>
                <a:gd name="T7" fmla="*/ 54 h 476"/>
                <a:gd name="T8" fmla="*/ 225 w 436"/>
                <a:gd name="T9" fmla="*/ 54 h 476"/>
                <a:gd name="T10" fmla="*/ 56 w 436"/>
                <a:gd name="T11" fmla="*/ 61 h 476"/>
                <a:gd name="T12" fmla="*/ 32 w 436"/>
                <a:gd name="T13" fmla="*/ 219 h 476"/>
                <a:gd name="T14" fmla="*/ 26 w 436"/>
                <a:gd name="T15" fmla="*/ 226 h 476"/>
                <a:gd name="T16" fmla="*/ 15 w 436"/>
                <a:gd name="T17" fmla="*/ 297 h 476"/>
                <a:gd name="T18" fmla="*/ 45 w 436"/>
                <a:gd name="T19" fmla="*/ 342 h 476"/>
                <a:gd name="T20" fmla="*/ 74 w 436"/>
                <a:gd name="T21" fmla="*/ 370 h 476"/>
                <a:gd name="T22" fmla="*/ 90 w 436"/>
                <a:gd name="T23" fmla="*/ 365 h 476"/>
                <a:gd name="T24" fmla="*/ 142 w 436"/>
                <a:gd name="T25" fmla="*/ 462 h 476"/>
                <a:gd name="T26" fmla="*/ 201 w 436"/>
                <a:gd name="T27" fmla="*/ 332 h 476"/>
                <a:gd name="T28" fmla="*/ 237 w 436"/>
                <a:gd name="T29" fmla="*/ 332 h 476"/>
                <a:gd name="T30" fmla="*/ 287 w 436"/>
                <a:gd name="T31" fmla="*/ 462 h 476"/>
                <a:gd name="T32" fmla="*/ 344 w 436"/>
                <a:gd name="T33" fmla="*/ 363 h 476"/>
                <a:gd name="T34" fmla="*/ 362 w 436"/>
                <a:gd name="T35" fmla="*/ 370 h 476"/>
                <a:gd name="T36" fmla="*/ 391 w 436"/>
                <a:gd name="T37" fmla="*/ 341 h 476"/>
                <a:gd name="T38" fmla="*/ 391 w 436"/>
                <a:gd name="T39" fmla="*/ 340 h 476"/>
                <a:gd name="T40" fmla="*/ 419 w 436"/>
                <a:gd name="T41" fmla="*/ 297 h 476"/>
                <a:gd name="T42" fmla="*/ 408 w 436"/>
                <a:gd name="T43" fmla="*/ 226 h 476"/>
                <a:gd name="T44" fmla="*/ 74 w 436"/>
                <a:gd name="T45" fmla="*/ 312 h 476"/>
                <a:gd name="T46" fmla="*/ 53 w 436"/>
                <a:gd name="T47" fmla="*/ 322 h 476"/>
                <a:gd name="T48" fmla="*/ 33 w 436"/>
                <a:gd name="T49" fmla="*/ 292 h 476"/>
                <a:gd name="T50" fmla="*/ 43 w 436"/>
                <a:gd name="T51" fmla="*/ 237 h 476"/>
                <a:gd name="T52" fmla="*/ 43 w 436"/>
                <a:gd name="T53" fmla="*/ 236 h 476"/>
                <a:gd name="T54" fmla="*/ 48 w 436"/>
                <a:gd name="T55" fmla="*/ 241 h 476"/>
                <a:gd name="T56" fmla="*/ 83 w 436"/>
                <a:gd name="T57" fmla="*/ 302 h 476"/>
                <a:gd name="T58" fmla="*/ 86 w 436"/>
                <a:gd name="T59" fmla="*/ 314 h 476"/>
                <a:gd name="T60" fmla="*/ 74 w 436"/>
                <a:gd name="T61" fmla="*/ 312 h 476"/>
                <a:gd name="T62" fmla="*/ 99 w 436"/>
                <a:gd name="T63" fmla="*/ 151 h 476"/>
                <a:gd name="T64" fmla="*/ 132 w 436"/>
                <a:gd name="T65" fmla="*/ 126 h 476"/>
                <a:gd name="T66" fmla="*/ 165 w 436"/>
                <a:gd name="T67" fmla="*/ 151 h 476"/>
                <a:gd name="T68" fmla="*/ 132 w 436"/>
                <a:gd name="T69" fmla="*/ 176 h 476"/>
                <a:gd name="T70" fmla="*/ 99 w 436"/>
                <a:gd name="T71" fmla="*/ 151 h 476"/>
                <a:gd name="T72" fmla="*/ 217 w 436"/>
                <a:gd name="T73" fmla="*/ 251 h 476"/>
                <a:gd name="T74" fmla="*/ 115 w 436"/>
                <a:gd name="T75" fmla="*/ 215 h 476"/>
                <a:gd name="T76" fmla="*/ 217 w 436"/>
                <a:gd name="T77" fmla="*/ 232 h 476"/>
                <a:gd name="T78" fmla="*/ 319 w 436"/>
                <a:gd name="T79" fmla="*/ 215 h 476"/>
                <a:gd name="T80" fmla="*/ 217 w 436"/>
                <a:gd name="T81" fmla="*/ 251 h 476"/>
                <a:gd name="T82" fmla="*/ 293 w 436"/>
                <a:gd name="T83" fmla="*/ 143 h 476"/>
                <a:gd name="T84" fmla="*/ 251 w 436"/>
                <a:gd name="T85" fmla="*/ 148 h 476"/>
                <a:gd name="T86" fmla="*/ 293 w 436"/>
                <a:gd name="T87" fmla="*/ 128 h 476"/>
                <a:gd name="T88" fmla="*/ 335 w 436"/>
                <a:gd name="T89" fmla="*/ 148 h 476"/>
                <a:gd name="T90" fmla="*/ 293 w 436"/>
                <a:gd name="T91" fmla="*/ 143 h 476"/>
                <a:gd name="T92" fmla="*/ 401 w 436"/>
                <a:gd name="T93" fmla="*/ 292 h 476"/>
                <a:gd name="T94" fmla="*/ 383 w 436"/>
                <a:gd name="T95" fmla="*/ 321 h 476"/>
                <a:gd name="T96" fmla="*/ 362 w 436"/>
                <a:gd name="T97" fmla="*/ 312 h 476"/>
                <a:gd name="T98" fmla="*/ 352 w 436"/>
                <a:gd name="T99" fmla="*/ 314 h 476"/>
                <a:gd name="T100" fmla="*/ 380 w 436"/>
                <a:gd name="T101" fmla="*/ 254 h 476"/>
                <a:gd name="T102" fmla="*/ 392 w 436"/>
                <a:gd name="T103" fmla="*/ 238 h 476"/>
                <a:gd name="T104" fmla="*/ 401 w 436"/>
                <a:gd name="T105" fmla="*/ 292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36" h="476">
                  <a:moveTo>
                    <a:pt x="408" y="226"/>
                  </a:moveTo>
                  <a:cubicBezTo>
                    <a:pt x="406" y="224"/>
                    <a:pt x="404" y="221"/>
                    <a:pt x="402" y="219"/>
                  </a:cubicBezTo>
                  <a:cubicBezTo>
                    <a:pt x="428" y="162"/>
                    <a:pt x="436" y="71"/>
                    <a:pt x="346" y="37"/>
                  </a:cubicBezTo>
                  <a:cubicBezTo>
                    <a:pt x="319" y="27"/>
                    <a:pt x="253" y="19"/>
                    <a:pt x="231" y="54"/>
                  </a:cubicBezTo>
                  <a:lnTo>
                    <a:pt x="225" y="54"/>
                  </a:lnTo>
                  <a:cubicBezTo>
                    <a:pt x="136" y="0"/>
                    <a:pt x="89" y="26"/>
                    <a:pt x="56" y="61"/>
                  </a:cubicBezTo>
                  <a:cubicBezTo>
                    <a:pt x="0" y="121"/>
                    <a:pt x="10" y="181"/>
                    <a:pt x="32" y="219"/>
                  </a:cubicBezTo>
                  <a:cubicBezTo>
                    <a:pt x="30" y="221"/>
                    <a:pt x="28" y="224"/>
                    <a:pt x="26" y="226"/>
                  </a:cubicBezTo>
                  <a:cubicBezTo>
                    <a:pt x="12" y="248"/>
                    <a:pt x="8" y="273"/>
                    <a:pt x="15" y="297"/>
                  </a:cubicBezTo>
                  <a:cubicBezTo>
                    <a:pt x="20" y="315"/>
                    <a:pt x="30" y="330"/>
                    <a:pt x="45" y="342"/>
                  </a:cubicBezTo>
                  <a:cubicBezTo>
                    <a:pt x="46" y="357"/>
                    <a:pt x="58" y="370"/>
                    <a:pt x="74" y="370"/>
                  </a:cubicBezTo>
                  <a:cubicBezTo>
                    <a:pt x="80" y="370"/>
                    <a:pt x="86" y="368"/>
                    <a:pt x="90" y="365"/>
                  </a:cubicBezTo>
                  <a:cubicBezTo>
                    <a:pt x="104" y="463"/>
                    <a:pt x="142" y="462"/>
                    <a:pt x="142" y="462"/>
                  </a:cubicBezTo>
                  <a:cubicBezTo>
                    <a:pt x="189" y="476"/>
                    <a:pt x="190" y="366"/>
                    <a:pt x="201" y="332"/>
                  </a:cubicBezTo>
                  <a:cubicBezTo>
                    <a:pt x="217" y="283"/>
                    <a:pt x="236" y="323"/>
                    <a:pt x="237" y="332"/>
                  </a:cubicBezTo>
                  <a:cubicBezTo>
                    <a:pt x="242" y="366"/>
                    <a:pt x="239" y="458"/>
                    <a:pt x="287" y="462"/>
                  </a:cubicBezTo>
                  <a:cubicBezTo>
                    <a:pt x="287" y="462"/>
                    <a:pt x="323" y="474"/>
                    <a:pt x="344" y="363"/>
                  </a:cubicBezTo>
                  <a:cubicBezTo>
                    <a:pt x="349" y="367"/>
                    <a:pt x="355" y="370"/>
                    <a:pt x="362" y="370"/>
                  </a:cubicBezTo>
                  <a:cubicBezTo>
                    <a:pt x="378" y="370"/>
                    <a:pt x="391" y="357"/>
                    <a:pt x="391" y="341"/>
                  </a:cubicBezTo>
                  <a:cubicBezTo>
                    <a:pt x="391" y="340"/>
                    <a:pt x="391" y="340"/>
                    <a:pt x="391" y="340"/>
                  </a:cubicBezTo>
                  <a:cubicBezTo>
                    <a:pt x="405" y="328"/>
                    <a:pt x="415" y="314"/>
                    <a:pt x="419" y="297"/>
                  </a:cubicBezTo>
                  <a:cubicBezTo>
                    <a:pt x="426" y="273"/>
                    <a:pt x="422" y="248"/>
                    <a:pt x="408" y="226"/>
                  </a:cubicBezTo>
                  <a:close/>
                  <a:moveTo>
                    <a:pt x="74" y="312"/>
                  </a:moveTo>
                  <a:cubicBezTo>
                    <a:pt x="66" y="312"/>
                    <a:pt x="58" y="316"/>
                    <a:pt x="53" y="322"/>
                  </a:cubicBezTo>
                  <a:cubicBezTo>
                    <a:pt x="43" y="314"/>
                    <a:pt x="37" y="303"/>
                    <a:pt x="33" y="292"/>
                  </a:cubicBezTo>
                  <a:cubicBezTo>
                    <a:pt x="28" y="273"/>
                    <a:pt x="31" y="254"/>
                    <a:pt x="43" y="237"/>
                  </a:cubicBezTo>
                  <a:cubicBezTo>
                    <a:pt x="43" y="237"/>
                    <a:pt x="43" y="236"/>
                    <a:pt x="43" y="236"/>
                  </a:cubicBezTo>
                  <a:cubicBezTo>
                    <a:pt x="45" y="238"/>
                    <a:pt x="46" y="240"/>
                    <a:pt x="48" y="241"/>
                  </a:cubicBezTo>
                  <a:cubicBezTo>
                    <a:pt x="70" y="266"/>
                    <a:pt x="79" y="282"/>
                    <a:pt x="83" y="302"/>
                  </a:cubicBezTo>
                  <a:cubicBezTo>
                    <a:pt x="84" y="304"/>
                    <a:pt x="85" y="310"/>
                    <a:pt x="86" y="314"/>
                  </a:cubicBezTo>
                  <a:cubicBezTo>
                    <a:pt x="82" y="313"/>
                    <a:pt x="78" y="312"/>
                    <a:pt x="74" y="312"/>
                  </a:cubicBezTo>
                  <a:close/>
                  <a:moveTo>
                    <a:pt x="99" y="151"/>
                  </a:moveTo>
                  <a:cubicBezTo>
                    <a:pt x="99" y="137"/>
                    <a:pt x="114" y="126"/>
                    <a:pt x="132" y="126"/>
                  </a:cubicBezTo>
                  <a:cubicBezTo>
                    <a:pt x="150" y="126"/>
                    <a:pt x="165" y="137"/>
                    <a:pt x="165" y="151"/>
                  </a:cubicBezTo>
                  <a:cubicBezTo>
                    <a:pt x="165" y="165"/>
                    <a:pt x="150" y="176"/>
                    <a:pt x="132" y="176"/>
                  </a:cubicBezTo>
                  <a:cubicBezTo>
                    <a:pt x="114" y="176"/>
                    <a:pt x="99" y="165"/>
                    <a:pt x="99" y="151"/>
                  </a:cubicBezTo>
                  <a:close/>
                  <a:moveTo>
                    <a:pt x="217" y="251"/>
                  </a:moveTo>
                  <a:cubicBezTo>
                    <a:pt x="172" y="251"/>
                    <a:pt x="134" y="237"/>
                    <a:pt x="115" y="215"/>
                  </a:cubicBezTo>
                  <a:cubicBezTo>
                    <a:pt x="142" y="226"/>
                    <a:pt x="178" y="232"/>
                    <a:pt x="217" y="232"/>
                  </a:cubicBezTo>
                  <a:cubicBezTo>
                    <a:pt x="256" y="232"/>
                    <a:pt x="292" y="226"/>
                    <a:pt x="319" y="215"/>
                  </a:cubicBezTo>
                  <a:cubicBezTo>
                    <a:pt x="300" y="237"/>
                    <a:pt x="262" y="251"/>
                    <a:pt x="217" y="251"/>
                  </a:cubicBezTo>
                  <a:close/>
                  <a:moveTo>
                    <a:pt x="293" y="143"/>
                  </a:moveTo>
                  <a:cubicBezTo>
                    <a:pt x="277" y="143"/>
                    <a:pt x="263" y="144"/>
                    <a:pt x="251" y="148"/>
                  </a:cubicBezTo>
                  <a:cubicBezTo>
                    <a:pt x="258" y="136"/>
                    <a:pt x="274" y="128"/>
                    <a:pt x="293" y="128"/>
                  </a:cubicBezTo>
                  <a:cubicBezTo>
                    <a:pt x="312" y="128"/>
                    <a:pt x="328" y="136"/>
                    <a:pt x="335" y="148"/>
                  </a:cubicBezTo>
                  <a:cubicBezTo>
                    <a:pt x="323" y="144"/>
                    <a:pt x="308" y="143"/>
                    <a:pt x="293" y="143"/>
                  </a:cubicBezTo>
                  <a:close/>
                  <a:moveTo>
                    <a:pt x="401" y="292"/>
                  </a:moveTo>
                  <a:cubicBezTo>
                    <a:pt x="398" y="303"/>
                    <a:pt x="391" y="313"/>
                    <a:pt x="383" y="321"/>
                  </a:cubicBezTo>
                  <a:cubicBezTo>
                    <a:pt x="378" y="315"/>
                    <a:pt x="370" y="312"/>
                    <a:pt x="362" y="312"/>
                  </a:cubicBezTo>
                  <a:cubicBezTo>
                    <a:pt x="359" y="312"/>
                    <a:pt x="355" y="313"/>
                    <a:pt x="352" y="314"/>
                  </a:cubicBezTo>
                  <a:cubicBezTo>
                    <a:pt x="357" y="293"/>
                    <a:pt x="364" y="270"/>
                    <a:pt x="380" y="254"/>
                  </a:cubicBezTo>
                  <a:cubicBezTo>
                    <a:pt x="384" y="250"/>
                    <a:pt x="388" y="244"/>
                    <a:pt x="392" y="238"/>
                  </a:cubicBezTo>
                  <a:cubicBezTo>
                    <a:pt x="403" y="255"/>
                    <a:pt x="406" y="274"/>
                    <a:pt x="401" y="292"/>
                  </a:cubicBezTo>
                  <a:close/>
                </a:path>
              </a:pathLst>
            </a:custGeom>
            <a:solidFill>
              <a:srgbClr val="FF725C"/>
            </a:solidFill>
            <a:ln>
              <a:noFill/>
            </a:ln>
          </p:spPr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56E806C2-AAFE-44CF-AD99-9D79FA59FD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8742" y="2035863"/>
            <a:ext cx="4320905" cy="432090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68B946B-705E-407E-8F60-09E556A175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660" y="494724"/>
            <a:ext cx="1219202" cy="121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39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>
            <a:spLocks noGrp="1"/>
          </p:cNvSpPr>
          <p:nvPr/>
        </p:nvSpPr>
        <p:spPr>
          <a:xfrm>
            <a:off x="4476410" y="1892715"/>
            <a:ext cx="4497262" cy="28956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lvl="0"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800"/>
            </a:lvl4pPr>
            <a:lvl5pPr lvl="4">
              <a:defRPr sz="1800"/>
            </a:lvl5pPr>
          </a:lstStyle>
          <a:p>
            <a:pPr lvl="0">
              <a:lnSpc>
                <a:spcPct val="200000"/>
              </a:lnSpc>
            </a:pPr>
            <a:r>
              <a:rPr lang="en-US" altLang="zh-CN" sz="2800" b="1" dirty="0">
                <a:solidFill>
                  <a:srgbClr val="FF725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800" b="1" dirty="0">
                <a:solidFill>
                  <a:srgbClr val="FF725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岁左右开始萌出和替换</a:t>
            </a:r>
            <a:endParaRPr lang="en-US" altLang="zh-CN" sz="2800" b="1" dirty="0">
              <a:solidFill>
                <a:srgbClr val="FF725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200000"/>
              </a:lnSpc>
            </a:pPr>
            <a:r>
              <a:rPr lang="en-US" altLang="zh-CN" sz="2800" b="1" dirty="0">
                <a:solidFill>
                  <a:srgbClr val="FF725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12-13</a:t>
            </a:r>
            <a:r>
              <a:rPr lang="zh-CN" altLang="en-US" sz="2800" b="1" dirty="0">
                <a:solidFill>
                  <a:srgbClr val="FF725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岁左右全部长齐</a:t>
            </a:r>
          </a:p>
          <a:p>
            <a:pPr lvl="0">
              <a:lnSpc>
                <a:spcPct val="200000"/>
              </a:lnSpc>
            </a:pPr>
            <a:r>
              <a:rPr lang="en-US" altLang="zh-CN" sz="2800" b="1" dirty="0">
                <a:solidFill>
                  <a:srgbClr val="FF725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28-32</a:t>
            </a:r>
            <a:r>
              <a:rPr lang="zh-CN" altLang="en-US" sz="2800" b="1" dirty="0">
                <a:solidFill>
                  <a:srgbClr val="FF725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颗</a:t>
            </a:r>
          </a:p>
          <a:p>
            <a:pPr lvl="0">
              <a:lnSpc>
                <a:spcPct val="200000"/>
              </a:lnSpc>
              <a:buNone/>
            </a:pPr>
            <a:endParaRPr lang="zh-CN" altLang="en-US" sz="2800" b="1" dirty="0">
              <a:solidFill>
                <a:srgbClr val="FF725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200000"/>
              </a:lnSpc>
              <a:buNone/>
            </a:pPr>
            <a:r>
              <a:rPr lang="zh-CN" altLang="en-US" b="1" dirty="0">
                <a:solidFill>
                  <a:srgbClr val="FF725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en-US" altLang="zh-CN" b="1" dirty="0">
              <a:solidFill>
                <a:srgbClr val="FF725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476410" y="1132406"/>
            <a:ext cx="1725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FF725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恒牙</a:t>
            </a:r>
          </a:p>
        </p:txBody>
      </p:sp>
      <p:pic>
        <p:nvPicPr>
          <p:cNvPr id="56" name="Picture 9" descr="未标题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322" y="1132406"/>
            <a:ext cx="3579813" cy="46482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29E4E0F6-110B-4968-8AF6-13C033639CF9}"/>
              </a:ext>
            </a:extLst>
          </p:cNvPr>
          <p:cNvGrpSpPr/>
          <p:nvPr/>
        </p:nvGrpSpPr>
        <p:grpSpPr>
          <a:xfrm>
            <a:off x="428704" y="144543"/>
            <a:ext cx="2427475" cy="609685"/>
            <a:chOff x="428704" y="144543"/>
            <a:chExt cx="2427475" cy="609685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E44AD690-90E1-4FE5-B736-958FCEFF6E75}"/>
                </a:ext>
              </a:extLst>
            </p:cNvPr>
            <p:cNvSpPr/>
            <p:nvPr/>
          </p:nvSpPr>
          <p:spPr>
            <a:xfrm>
              <a:off x="1132630" y="218552"/>
              <a:ext cx="1723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/>
              <a:r>
                <a:rPr lang="zh-CN" altLang="en-US" sz="24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隶书" panose="02010509060101010101" pitchFamily="49" charset="-122"/>
                </a:rPr>
                <a:t>牙齿的结构</a:t>
              </a:r>
              <a:endParaRPr lang="en-US" altLang="zh-CN" sz="2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隶书" panose="02010509060101010101" pitchFamily="49" charset="-122"/>
              </a:endParaRPr>
            </a:p>
          </p:txBody>
        </p:sp>
        <p:sp>
          <p:nvSpPr>
            <p:cNvPr id="16" name="smiling-tooth-with-hands_33918">
              <a:extLst>
                <a:ext uri="{FF2B5EF4-FFF2-40B4-BE49-F238E27FC236}">
                  <a16:creationId xmlns:a16="http://schemas.microsoft.com/office/drawing/2014/main" id="{A96208F0-DF01-41FB-B771-3C2A9CA81AE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28704" y="144543"/>
              <a:ext cx="559100" cy="609685"/>
            </a:xfrm>
            <a:custGeom>
              <a:avLst/>
              <a:gdLst>
                <a:gd name="T0" fmla="*/ 408 w 436"/>
                <a:gd name="T1" fmla="*/ 226 h 476"/>
                <a:gd name="T2" fmla="*/ 402 w 436"/>
                <a:gd name="T3" fmla="*/ 219 h 476"/>
                <a:gd name="T4" fmla="*/ 346 w 436"/>
                <a:gd name="T5" fmla="*/ 37 h 476"/>
                <a:gd name="T6" fmla="*/ 231 w 436"/>
                <a:gd name="T7" fmla="*/ 54 h 476"/>
                <a:gd name="T8" fmla="*/ 225 w 436"/>
                <a:gd name="T9" fmla="*/ 54 h 476"/>
                <a:gd name="T10" fmla="*/ 56 w 436"/>
                <a:gd name="T11" fmla="*/ 61 h 476"/>
                <a:gd name="T12" fmla="*/ 32 w 436"/>
                <a:gd name="T13" fmla="*/ 219 h 476"/>
                <a:gd name="T14" fmla="*/ 26 w 436"/>
                <a:gd name="T15" fmla="*/ 226 h 476"/>
                <a:gd name="T16" fmla="*/ 15 w 436"/>
                <a:gd name="T17" fmla="*/ 297 h 476"/>
                <a:gd name="T18" fmla="*/ 45 w 436"/>
                <a:gd name="T19" fmla="*/ 342 h 476"/>
                <a:gd name="T20" fmla="*/ 74 w 436"/>
                <a:gd name="T21" fmla="*/ 370 h 476"/>
                <a:gd name="T22" fmla="*/ 90 w 436"/>
                <a:gd name="T23" fmla="*/ 365 h 476"/>
                <a:gd name="T24" fmla="*/ 142 w 436"/>
                <a:gd name="T25" fmla="*/ 462 h 476"/>
                <a:gd name="T26" fmla="*/ 201 w 436"/>
                <a:gd name="T27" fmla="*/ 332 h 476"/>
                <a:gd name="T28" fmla="*/ 237 w 436"/>
                <a:gd name="T29" fmla="*/ 332 h 476"/>
                <a:gd name="T30" fmla="*/ 287 w 436"/>
                <a:gd name="T31" fmla="*/ 462 h 476"/>
                <a:gd name="T32" fmla="*/ 344 w 436"/>
                <a:gd name="T33" fmla="*/ 363 h 476"/>
                <a:gd name="T34" fmla="*/ 362 w 436"/>
                <a:gd name="T35" fmla="*/ 370 h 476"/>
                <a:gd name="T36" fmla="*/ 391 w 436"/>
                <a:gd name="T37" fmla="*/ 341 h 476"/>
                <a:gd name="T38" fmla="*/ 391 w 436"/>
                <a:gd name="T39" fmla="*/ 340 h 476"/>
                <a:gd name="T40" fmla="*/ 419 w 436"/>
                <a:gd name="T41" fmla="*/ 297 h 476"/>
                <a:gd name="T42" fmla="*/ 408 w 436"/>
                <a:gd name="T43" fmla="*/ 226 h 476"/>
                <a:gd name="T44" fmla="*/ 74 w 436"/>
                <a:gd name="T45" fmla="*/ 312 h 476"/>
                <a:gd name="T46" fmla="*/ 53 w 436"/>
                <a:gd name="T47" fmla="*/ 322 h 476"/>
                <a:gd name="T48" fmla="*/ 33 w 436"/>
                <a:gd name="T49" fmla="*/ 292 h 476"/>
                <a:gd name="T50" fmla="*/ 43 w 436"/>
                <a:gd name="T51" fmla="*/ 237 h 476"/>
                <a:gd name="T52" fmla="*/ 43 w 436"/>
                <a:gd name="T53" fmla="*/ 236 h 476"/>
                <a:gd name="T54" fmla="*/ 48 w 436"/>
                <a:gd name="T55" fmla="*/ 241 h 476"/>
                <a:gd name="T56" fmla="*/ 83 w 436"/>
                <a:gd name="T57" fmla="*/ 302 h 476"/>
                <a:gd name="T58" fmla="*/ 86 w 436"/>
                <a:gd name="T59" fmla="*/ 314 h 476"/>
                <a:gd name="T60" fmla="*/ 74 w 436"/>
                <a:gd name="T61" fmla="*/ 312 h 476"/>
                <a:gd name="T62" fmla="*/ 99 w 436"/>
                <a:gd name="T63" fmla="*/ 151 h 476"/>
                <a:gd name="T64" fmla="*/ 132 w 436"/>
                <a:gd name="T65" fmla="*/ 126 h 476"/>
                <a:gd name="T66" fmla="*/ 165 w 436"/>
                <a:gd name="T67" fmla="*/ 151 h 476"/>
                <a:gd name="T68" fmla="*/ 132 w 436"/>
                <a:gd name="T69" fmla="*/ 176 h 476"/>
                <a:gd name="T70" fmla="*/ 99 w 436"/>
                <a:gd name="T71" fmla="*/ 151 h 476"/>
                <a:gd name="T72" fmla="*/ 217 w 436"/>
                <a:gd name="T73" fmla="*/ 251 h 476"/>
                <a:gd name="T74" fmla="*/ 115 w 436"/>
                <a:gd name="T75" fmla="*/ 215 h 476"/>
                <a:gd name="T76" fmla="*/ 217 w 436"/>
                <a:gd name="T77" fmla="*/ 232 h 476"/>
                <a:gd name="T78" fmla="*/ 319 w 436"/>
                <a:gd name="T79" fmla="*/ 215 h 476"/>
                <a:gd name="T80" fmla="*/ 217 w 436"/>
                <a:gd name="T81" fmla="*/ 251 h 476"/>
                <a:gd name="T82" fmla="*/ 293 w 436"/>
                <a:gd name="T83" fmla="*/ 143 h 476"/>
                <a:gd name="T84" fmla="*/ 251 w 436"/>
                <a:gd name="T85" fmla="*/ 148 h 476"/>
                <a:gd name="T86" fmla="*/ 293 w 436"/>
                <a:gd name="T87" fmla="*/ 128 h 476"/>
                <a:gd name="T88" fmla="*/ 335 w 436"/>
                <a:gd name="T89" fmla="*/ 148 h 476"/>
                <a:gd name="T90" fmla="*/ 293 w 436"/>
                <a:gd name="T91" fmla="*/ 143 h 476"/>
                <a:gd name="T92" fmla="*/ 401 w 436"/>
                <a:gd name="T93" fmla="*/ 292 h 476"/>
                <a:gd name="T94" fmla="*/ 383 w 436"/>
                <a:gd name="T95" fmla="*/ 321 h 476"/>
                <a:gd name="T96" fmla="*/ 362 w 436"/>
                <a:gd name="T97" fmla="*/ 312 h 476"/>
                <a:gd name="T98" fmla="*/ 352 w 436"/>
                <a:gd name="T99" fmla="*/ 314 h 476"/>
                <a:gd name="T100" fmla="*/ 380 w 436"/>
                <a:gd name="T101" fmla="*/ 254 h 476"/>
                <a:gd name="T102" fmla="*/ 392 w 436"/>
                <a:gd name="T103" fmla="*/ 238 h 476"/>
                <a:gd name="T104" fmla="*/ 401 w 436"/>
                <a:gd name="T105" fmla="*/ 292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36" h="476">
                  <a:moveTo>
                    <a:pt x="408" y="226"/>
                  </a:moveTo>
                  <a:cubicBezTo>
                    <a:pt x="406" y="224"/>
                    <a:pt x="404" y="221"/>
                    <a:pt x="402" y="219"/>
                  </a:cubicBezTo>
                  <a:cubicBezTo>
                    <a:pt x="428" y="162"/>
                    <a:pt x="436" y="71"/>
                    <a:pt x="346" y="37"/>
                  </a:cubicBezTo>
                  <a:cubicBezTo>
                    <a:pt x="319" y="27"/>
                    <a:pt x="253" y="19"/>
                    <a:pt x="231" y="54"/>
                  </a:cubicBezTo>
                  <a:lnTo>
                    <a:pt x="225" y="54"/>
                  </a:lnTo>
                  <a:cubicBezTo>
                    <a:pt x="136" y="0"/>
                    <a:pt x="89" y="26"/>
                    <a:pt x="56" y="61"/>
                  </a:cubicBezTo>
                  <a:cubicBezTo>
                    <a:pt x="0" y="121"/>
                    <a:pt x="10" y="181"/>
                    <a:pt x="32" y="219"/>
                  </a:cubicBezTo>
                  <a:cubicBezTo>
                    <a:pt x="30" y="221"/>
                    <a:pt x="28" y="224"/>
                    <a:pt x="26" y="226"/>
                  </a:cubicBezTo>
                  <a:cubicBezTo>
                    <a:pt x="12" y="248"/>
                    <a:pt x="8" y="273"/>
                    <a:pt x="15" y="297"/>
                  </a:cubicBezTo>
                  <a:cubicBezTo>
                    <a:pt x="20" y="315"/>
                    <a:pt x="30" y="330"/>
                    <a:pt x="45" y="342"/>
                  </a:cubicBezTo>
                  <a:cubicBezTo>
                    <a:pt x="46" y="357"/>
                    <a:pt x="58" y="370"/>
                    <a:pt x="74" y="370"/>
                  </a:cubicBezTo>
                  <a:cubicBezTo>
                    <a:pt x="80" y="370"/>
                    <a:pt x="86" y="368"/>
                    <a:pt x="90" y="365"/>
                  </a:cubicBezTo>
                  <a:cubicBezTo>
                    <a:pt x="104" y="463"/>
                    <a:pt x="142" y="462"/>
                    <a:pt x="142" y="462"/>
                  </a:cubicBezTo>
                  <a:cubicBezTo>
                    <a:pt x="189" y="476"/>
                    <a:pt x="190" y="366"/>
                    <a:pt x="201" y="332"/>
                  </a:cubicBezTo>
                  <a:cubicBezTo>
                    <a:pt x="217" y="283"/>
                    <a:pt x="236" y="323"/>
                    <a:pt x="237" y="332"/>
                  </a:cubicBezTo>
                  <a:cubicBezTo>
                    <a:pt x="242" y="366"/>
                    <a:pt x="239" y="458"/>
                    <a:pt x="287" y="462"/>
                  </a:cubicBezTo>
                  <a:cubicBezTo>
                    <a:pt x="287" y="462"/>
                    <a:pt x="323" y="474"/>
                    <a:pt x="344" y="363"/>
                  </a:cubicBezTo>
                  <a:cubicBezTo>
                    <a:pt x="349" y="367"/>
                    <a:pt x="355" y="370"/>
                    <a:pt x="362" y="370"/>
                  </a:cubicBezTo>
                  <a:cubicBezTo>
                    <a:pt x="378" y="370"/>
                    <a:pt x="391" y="357"/>
                    <a:pt x="391" y="341"/>
                  </a:cubicBezTo>
                  <a:cubicBezTo>
                    <a:pt x="391" y="340"/>
                    <a:pt x="391" y="340"/>
                    <a:pt x="391" y="340"/>
                  </a:cubicBezTo>
                  <a:cubicBezTo>
                    <a:pt x="405" y="328"/>
                    <a:pt x="415" y="314"/>
                    <a:pt x="419" y="297"/>
                  </a:cubicBezTo>
                  <a:cubicBezTo>
                    <a:pt x="426" y="273"/>
                    <a:pt x="422" y="248"/>
                    <a:pt x="408" y="226"/>
                  </a:cubicBezTo>
                  <a:close/>
                  <a:moveTo>
                    <a:pt x="74" y="312"/>
                  </a:moveTo>
                  <a:cubicBezTo>
                    <a:pt x="66" y="312"/>
                    <a:pt x="58" y="316"/>
                    <a:pt x="53" y="322"/>
                  </a:cubicBezTo>
                  <a:cubicBezTo>
                    <a:pt x="43" y="314"/>
                    <a:pt x="37" y="303"/>
                    <a:pt x="33" y="292"/>
                  </a:cubicBezTo>
                  <a:cubicBezTo>
                    <a:pt x="28" y="273"/>
                    <a:pt x="31" y="254"/>
                    <a:pt x="43" y="237"/>
                  </a:cubicBezTo>
                  <a:cubicBezTo>
                    <a:pt x="43" y="237"/>
                    <a:pt x="43" y="236"/>
                    <a:pt x="43" y="236"/>
                  </a:cubicBezTo>
                  <a:cubicBezTo>
                    <a:pt x="45" y="238"/>
                    <a:pt x="46" y="240"/>
                    <a:pt x="48" y="241"/>
                  </a:cubicBezTo>
                  <a:cubicBezTo>
                    <a:pt x="70" y="266"/>
                    <a:pt x="79" y="282"/>
                    <a:pt x="83" y="302"/>
                  </a:cubicBezTo>
                  <a:cubicBezTo>
                    <a:pt x="84" y="304"/>
                    <a:pt x="85" y="310"/>
                    <a:pt x="86" y="314"/>
                  </a:cubicBezTo>
                  <a:cubicBezTo>
                    <a:pt x="82" y="313"/>
                    <a:pt x="78" y="312"/>
                    <a:pt x="74" y="312"/>
                  </a:cubicBezTo>
                  <a:close/>
                  <a:moveTo>
                    <a:pt x="99" y="151"/>
                  </a:moveTo>
                  <a:cubicBezTo>
                    <a:pt x="99" y="137"/>
                    <a:pt x="114" y="126"/>
                    <a:pt x="132" y="126"/>
                  </a:cubicBezTo>
                  <a:cubicBezTo>
                    <a:pt x="150" y="126"/>
                    <a:pt x="165" y="137"/>
                    <a:pt x="165" y="151"/>
                  </a:cubicBezTo>
                  <a:cubicBezTo>
                    <a:pt x="165" y="165"/>
                    <a:pt x="150" y="176"/>
                    <a:pt x="132" y="176"/>
                  </a:cubicBezTo>
                  <a:cubicBezTo>
                    <a:pt x="114" y="176"/>
                    <a:pt x="99" y="165"/>
                    <a:pt x="99" y="151"/>
                  </a:cubicBezTo>
                  <a:close/>
                  <a:moveTo>
                    <a:pt x="217" y="251"/>
                  </a:moveTo>
                  <a:cubicBezTo>
                    <a:pt x="172" y="251"/>
                    <a:pt x="134" y="237"/>
                    <a:pt x="115" y="215"/>
                  </a:cubicBezTo>
                  <a:cubicBezTo>
                    <a:pt x="142" y="226"/>
                    <a:pt x="178" y="232"/>
                    <a:pt x="217" y="232"/>
                  </a:cubicBezTo>
                  <a:cubicBezTo>
                    <a:pt x="256" y="232"/>
                    <a:pt x="292" y="226"/>
                    <a:pt x="319" y="215"/>
                  </a:cubicBezTo>
                  <a:cubicBezTo>
                    <a:pt x="300" y="237"/>
                    <a:pt x="262" y="251"/>
                    <a:pt x="217" y="251"/>
                  </a:cubicBezTo>
                  <a:close/>
                  <a:moveTo>
                    <a:pt x="293" y="143"/>
                  </a:moveTo>
                  <a:cubicBezTo>
                    <a:pt x="277" y="143"/>
                    <a:pt x="263" y="144"/>
                    <a:pt x="251" y="148"/>
                  </a:cubicBezTo>
                  <a:cubicBezTo>
                    <a:pt x="258" y="136"/>
                    <a:pt x="274" y="128"/>
                    <a:pt x="293" y="128"/>
                  </a:cubicBezTo>
                  <a:cubicBezTo>
                    <a:pt x="312" y="128"/>
                    <a:pt x="328" y="136"/>
                    <a:pt x="335" y="148"/>
                  </a:cubicBezTo>
                  <a:cubicBezTo>
                    <a:pt x="323" y="144"/>
                    <a:pt x="308" y="143"/>
                    <a:pt x="293" y="143"/>
                  </a:cubicBezTo>
                  <a:close/>
                  <a:moveTo>
                    <a:pt x="401" y="292"/>
                  </a:moveTo>
                  <a:cubicBezTo>
                    <a:pt x="398" y="303"/>
                    <a:pt x="391" y="313"/>
                    <a:pt x="383" y="321"/>
                  </a:cubicBezTo>
                  <a:cubicBezTo>
                    <a:pt x="378" y="315"/>
                    <a:pt x="370" y="312"/>
                    <a:pt x="362" y="312"/>
                  </a:cubicBezTo>
                  <a:cubicBezTo>
                    <a:pt x="359" y="312"/>
                    <a:pt x="355" y="313"/>
                    <a:pt x="352" y="314"/>
                  </a:cubicBezTo>
                  <a:cubicBezTo>
                    <a:pt x="357" y="293"/>
                    <a:pt x="364" y="270"/>
                    <a:pt x="380" y="254"/>
                  </a:cubicBezTo>
                  <a:cubicBezTo>
                    <a:pt x="384" y="250"/>
                    <a:pt x="388" y="244"/>
                    <a:pt x="392" y="238"/>
                  </a:cubicBezTo>
                  <a:cubicBezTo>
                    <a:pt x="403" y="255"/>
                    <a:pt x="406" y="274"/>
                    <a:pt x="401" y="292"/>
                  </a:cubicBezTo>
                  <a:close/>
                </a:path>
              </a:pathLst>
            </a:custGeom>
            <a:solidFill>
              <a:srgbClr val="FF725C"/>
            </a:solidFill>
            <a:ln>
              <a:noFill/>
            </a:ln>
          </p:spPr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56E806C2-AAFE-44CF-AD99-9D79FA59FD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591" y="2263277"/>
            <a:ext cx="4320905" cy="432090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33570E02-863F-4FCC-9043-76B2CA59E8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014" y="876748"/>
            <a:ext cx="1219202" cy="121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61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464C7630-71D4-4393-8E4A-0360FC297CB5}"/>
              </a:ext>
            </a:extLst>
          </p:cNvPr>
          <p:cNvGrpSpPr/>
          <p:nvPr/>
        </p:nvGrpSpPr>
        <p:grpSpPr>
          <a:xfrm>
            <a:off x="6188232" y="742418"/>
            <a:ext cx="4163356" cy="1813727"/>
            <a:chOff x="6188232" y="742418"/>
            <a:chExt cx="4163356" cy="1813727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B27FB64-E022-48CE-9CA1-6D8AD0B4D0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188232" y="742418"/>
              <a:ext cx="4163356" cy="1813727"/>
            </a:xfrm>
            <a:prstGeom prst="rect">
              <a:avLst/>
            </a:prstGeom>
          </p:spPr>
        </p:pic>
        <p:sp>
          <p:nvSpPr>
            <p:cNvPr id="27" name="TextBox 16"/>
            <p:cNvSpPr txBox="1"/>
            <p:nvPr/>
          </p:nvSpPr>
          <p:spPr>
            <a:xfrm>
              <a:off x="7346010" y="1243993"/>
              <a:ext cx="2445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spcBef>
                  <a:spcPct val="50000"/>
                </a:spcBef>
              </a:pPr>
              <a:r>
                <a:rPr lang="zh-CN" altLang="en-US" sz="2400" b="1" dirty="0">
                  <a:solidFill>
                    <a:srgbClr val="FF725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在口腔内可以看见的部分叫 牙冠</a:t>
              </a: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67B0EEE7-BC42-4186-9891-FD0DA683A940}"/>
              </a:ext>
            </a:extLst>
          </p:cNvPr>
          <p:cNvGrpSpPr/>
          <p:nvPr/>
        </p:nvGrpSpPr>
        <p:grpSpPr>
          <a:xfrm>
            <a:off x="6212715" y="3196722"/>
            <a:ext cx="4163356" cy="1813727"/>
            <a:chOff x="6212715" y="3196722"/>
            <a:chExt cx="4163356" cy="1813727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F73BCBF7-35F2-42C1-8FE4-BB467C8C3A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6212715" y="3196722"/>
              <a:ext cx="4163356" cy="1813727"/>
            </a:xfrm>
            <a:prstGeom prst="rect">
              <a:avLst/>
            </a:prstGeom>
          </p:spPr>
        </p:pic>
        <p:sp>
          <p:nvSpPr>
            <p:cNvPr id="34" name="TextBox 16"/>
            <p:cNvSpPr txBox="1"/>
            <p:nvPr/>
          </p:nvSpPr>
          <p:spPr>
            <a:xfrm>
              <a:off x="7346010" y="3789695"/>
              <a:ext cx="255762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spcBef>
                  <a:spcPct val="50000"/>
                </a:spcBef>
              </a:pPr>
              <a:r>
                <a:rPr lang="zh-CN" altLang="en-US" sz="2400" b="1" dirty="0">
                  <a:solidFill>
                    <a:srgbClr val="FF725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埋在颌骨内看不见的部分叫 牙根</a:t>
              </a: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DF077069-2878-4977-BECB-70685BD4C1DF}"/>
              </a:ext>
            </a:extLst>
          </p:cNvPr>
          <p:cNvGrpSpPr/>
          <p:nvPr/>
        </p:nvGrpSpPr>
        <p:grpSpPr>
          <a:xfrm>
            <a:off x="428704" y="144543"/>
            <a:ext cx="2427475" cy="609685"/>
            <a:chOff x="428704" y="144543"/>
            <a:chExt cx="2427475" cy="609685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86EFC358-2517-4B12-8240-5174894E11ED}"/>
                </a:ext>
              </a:extLst>
            </p:cNvPr>
            <p:cNvSpPr/>
            <p:nvPr/>
          </p:nvSpPr>
          <p:spPr>
            <a:xfrm>
              <a:off x="1132629" y="218552"/>
              <a:ext cx="17235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/>
              <a:r>
                <a:rPr lang="zh-CN" altLang="en-US" sz="24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隶书" panose="02010509060101010101" pitchFamily="49" charset="-122"/>
                </a:rPr>
                <a:t>牙齿的外形</a:t>
              </a:r>
              <a:endParaRPr lang="en-US" altLang="zh-CN" sz="2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隶书" panose="02010509060101010101" pitchFamily="49" charset="-122"/>
              </a:endParaRPr>
            </a:p>
          </p:txBody>
        </p:sp>
        <p:sp>
          <p:nvSpPr>
            <p:cNvPr id="38" name="smiling-tooth-with-hands_33918">
              <a:extLst>
                <a:ext uri="{FF2B5EF4-FFF2-40B4-BE49-F238E27FC236}">
                  <a16:creationId xmlns:a16="http://schemas.microsoft.com/office/drawing/2014/main" id="{5C4F1A19-6357-4663-90FF-5C97A26518E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28704" y="144543"/>
              <a:ext cx="559100" cy="609685"/>
            </a:xfrm>
            <a:custGeom>
              <a:avLst/>
              <a:gdLst>
                <a:gd name="T0" fmla="*/ 408 w 436"/>
                <a:gd name="T1" fmla="*/ 226 h 476"/>
                <a:gd name="T2" fmla="*/ 402 w 436"/>
                <a:gd name="T3" fmla="*/ 219 h 476"/>
                <a:gd name="T4" fmla="*/ 346 w 436"/>
                <a:gd name="T5" fmla="*/ 37 h 476"/>
                <a:gd name="T6" fmla="*/ 231 w 436"/>
                <a:gd name="T7" fmla="*/ 54 h 476"/>
                <a:gd name="T8" fmla="*/ 225 w 436"/>
                <a:gd name="T9" fmla="*/ 54 h 476"/>
                <a:gd name="T10" fmla="*/ 56 w 436"/>
                <a:gd name="T11" fmla="*/ 61 h 476"/>
                <a:gd name="T12" fmla="*/ 32 w 436"/>
                <a:gd name="T13" fmla="*/ 219 h 476"/>
                <a:gd name="T14" fmla="*/ 26 w 436"/>
                <a:gd name="T15" fmla="*/ 226 h 476"/>
                <a:gd name="T16" fmla="*/ 15 w 436"/>
                <a:gd name="T17" fmla="*/ 297 h 476"/>
                <a:gd name="T18" fmla="*/ 45 w 436"/>
                <a:gd name="T19" fmla="*/ 342 h 476"/>
                <a:gd name="T20" fmla="*/ 74 w 436"/>
                <a:gd name="T21" fmla="*/ 370 h 476"/>
                <a:gd name="T22" fmla="*/ 90 w 436"/>
                <a:gd name="T23" fmla="*/ 365 h 476"/>
                <a:gd name="T24" fmla="*/ 142 w 436"/>
                <a:gd name="T25" fmla="*/ 462 h 476"/>
                <a:gd name="T26" fmla="*/ 201 w 436"/>
                <a:gd name="T27" fmla="*/ 332 h 476"/>
                <a:gd name="T28" fmla="*/ 237 w 436"/>
                <a:gd name="T29" fmla="*/ 332 h 476"/>
                <a:gd name="T30" fmla="*/ 287 w 436"/>
                <a:gd name="T31" fmla="*/ 462 h 476"/>
                <a:gd name="T32" fmla="*/ 344 w 436"/>
                <a:gd name="T33" fmla="*/ 363 h 476"/>
                <a:gd name="T34" fmla="*/ 362 w 436"/>
                <a:gd name="T35" fmla="*/ 370 h 476"/>
                <a:gd name="T36" fmla="*/ 391 w 436"/>
                <a:gd name="T37" fmla="*/ 341 h 476"/>
                <a:gd name="T38" fmla="*/ 391 w 436"/>
                <a:gd name="T39" fmla="*/ 340 h 476"/>
                <a:gd name="T40" fmla="*/ 419 w 436"/>
                <a:gd name="T41" fmla="*/ 297 h 476"/>
                <a:gd name="T42" fmla="*/ 408 w 436"/>
                <a:gd name="T43" fmla="*/ 226 h 476"/>
                <a:gd name="T44" fmla="*/ 74 w 436"/>
                <a:gd name="T45" fmla="*/ 312 h 476"/>
                <a:gd name="T46" fmla="*/ 53 w 436"/>
                <a:gd name="T47" fmla="*/ 322 h 476"/>
                <a:gd name="T48" fmla="*/ 33 w 436"/>
                <a:gd name="T49" fmla="*/ 292 h 476"/>
                <a:gd name="T50" fmla="*/ 43 w 436"/>
                <a:gd name="T51" fmla="*/ 237 h 476"/>
                <a:gd name="T52" fmla="*/ 43 w 436"/>
                <a:gd name="T53" fmla="*/ 236 h 476"/>
                <a:gd name="T54" fmla="*/ 48 w 436"/>
                <a:gd name="T55" fmla="*/ 241 h 476"/>
                <a:gd name="T56" fmla="*/ 83 w 436"/>
                <a:gd name="T57" fmla="*/ 302 h 476"/>
                <a:gd name="T58" fmla="*/ 86 w 436"/>
                <a:gd name="T59" fmla="*/ 314 h 476"/>
                <a:gd name="T60" fmla="*/ 74 w 436"/>
                <a:gd name="T61" fmla="*/ 312 h 476"/>
                <a:gd name="T62" fmla="*/ 99 w 436"/>
                <a:gd name="T63" fmla="*/ 151 h 476"/>
                <a:gd name="T64" fmla="*/ 132 w 436"/>
                <a:gd name="T65" fmla="*/ 126 h 476"/>
                <a:gd name="T66" fmla="*/ 165 w 436"/>
                <a:gd name="T67" fmla="*/ 151 h 476"/>
                <a:gd name="T68" fmla="*/ 132 w 436"/>
                <a:gd name="T69" fmla="*/ 176 h 476"/>
                <a:gd name="T70" fmla="*/ 99 w 436"/>
                <a:gd name="T71" fmla="*/ 151 h 476"/>
                <a:gd name="T72" fmla="*/ 217 w 436"/>
                <a:gd name="T73" fmla="*/ 251 h 476"/>
                <a:gd name="T74" fmla="*/ 115 w 436"/>
                <a:gd name="T75" fmla="*/ 215 h 476"/>
                <a:gd name="T76" fmla="*/ 217 w 436"/>
                <a:gd name="T77" fmla="*/ 232 h 476"/>
                <a:gd name="T78" fmla="*/ 319 w 436"/>
                <a:gd name="T79" fmla="*/ 215 h 476"/>
                <a:gd name="T80" fmla="*/ 217 w 436"/>
                <a:gd name="T81" fmla="*/ 251 h 476"/>
                <a:gd name="T82" fmla="*/ 293 w 436"/>
                <a:gd name="T83" fmla="*/ 143 h 476"/>
                <a:gd name="T84" fmla="*/ 251 w 436"/>
                <a:gd name="T85" fmla="*/ 148 h 476"/>
                <a:gd name="T86" fmla="*/ 293 w 436"/>
                <a:gd name="T87" fmla="*/ 128 h 476"/>
                <a:gd name="T88" fmla="*/ 335 w 436"/>
                <a:gd name="T89" fmla="*/ 148 h 476"/>
                <a:gd name="T90" fmla="*/ 293 w 436"/>
                <a:gd name="T91" fmla="*/ 143 h 476"/>
                <a:gd name="T92" fmla="*/ 401 w 436"/>
                <a:gd name="T93" fmla="*/ 292 h 476"/>
                <a:gd name="T94" fmla="*/ 383 w 436"/>
                <a:gd name="T95" fmla="*/ 321 h 476"/>
                <a:gd name="T96" fmla="*/ 362 w 436"/>
                <a:gd name="T97" fmla="*/ 312 h 476"/>
                <a:gd name="T98" fmla="*/ 352 w 436"/>
                <a:gd name="T99" fmla="*/ 314 h 476"/>
                <a:gd name="T100" fmla="*/ 380 w 436"/>
                <a:gd name="T101" fmla="*/ 254 h 476"/>
                <a:gd name="T102" fmla="*/ 392 w 436"/>
                <a:gd name="T103" fmla="*/ 238 h 476"/>
                <a:gd name="T104" fmla="*/ 401 w 436"/>
                <a:gd name="T105" fmla="*/ 292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36" h="476">
                  <a:moveTo>
                    <a:pt x="408" y="226"/>
                  </a:moveTo>
                  <a:cubicBezTo>
                    <a:pt x="406" y="224"/>
                    <a:pt x="404" y="221"/>
                    <a:pt x="402" y="219"/>
                  </a:cubicBezTo>
                  <a:cubicBezTo>
                    <a:pt x="428" y="162"/>
                    <a:pt x="436" y="71"/>
                    <a:pt x="346" y="37"/>
                  </a:cubicBezTo>
                  <a:cubicBezTo>
                    <a:pt x="319" y="27"/>
                    <a:pt x="253" y="19"/>
                    <a:pt x="231" y="54"/>
                  </a:cubicBezTo>
                  <a:lnTo>
                    <a:pt x="225" y="54"/>
                  </a:lnTo>
                  <a:cubicBezTo>
                    <a:pt x="136" y="0"/>
                    <a:pt x="89" y="26"/>
                    <a:pt x="56" y="61"/>
                  </a:cubicBezTo>
                  <a:cubicBezTo>
                    <a:pt x="0" y="121"/>
                    <a:pt x="10" y="181"/>
                    <a:pt x="32" y="219"/>
                  </a:cubicBezTo>
                  <a:cubicBezTo>
                    <a:pt x="30" y="221"/>
                    <a:pt x="28" y="224"/>
                    <a:pt x="26" y="226"/>
                  </a:cubicBezTo>
                  <a:cubicBezTo>
                    <a:pt x="12" y="248"/>
                    <a:pt x="8" y="273"/>
                    <a:pt x="15" y="297"/>
                  </a:cubicBezTo>
                  <a:cubicBezTo>
                    <a:pt x="20" y="315"/>
                    <a:pt x="30" y="330"/>
                    <a:pt x="45" y="342"/>
                  </a:cubicBezTo>
                  <a:cubicBezTo>
                    <a:pt x="46" y="357"/>
                    <a:pt x="58" y="370"/>
                    <a:pt x="74" y="370"/>
                  </a:cubicBezTo>
                  <a:cubicBezTo>
                    <a:pt x="80" y="370"/>
                    <a:pt x="86" y="368"/>
                    <a:pt x="90" y="365"/>
                  </a:cubicBezTo>
                  <a:cubicBezTo>
                    <a:pt x="104" y="463"/>
                    <a:pt x="142" y="462"/>
                    <a:pt x="142" y="462"/>
                  </a:cubicBezTo>
                  <a:cubicBezTo>
                    <a:pt x="189" y="476"/>
                    <a:pt x="190" y="366"/>
                    <a:pt x="201" y="332"/>
                  </a:cubicBezTo>
                  <a:cubicBezTo>
                    <a:pt x="217" y="283"/>
                    <a:pt x="236" y="323"/>
                    <a:pt x="237" y="332"/>
                  </a:cubicBezTo>
                  <a:cubicBezTo>
                    <a:pt x="242" y="366"/>
                    <a:pt x="239" y="458"/>
                    <a:pt x="287" y="462"/>
                  </a:cubicBezTo>
                  <a:cubicBezTo>
                    <a:pt x="287" y="462"/>
                    <a:pt x="323" y="474"/>
                    <a:pt x="344" y="363"/>
                  </a:cubicBezTo>
                  <a:cubicBezTo>
                    <a:pt x="349" y="367"/>
                    <a:pt x="355" y="370"/>
                    <a:pt x="362" y="370"/>
                  </a:cubicBezTo>
                  <a:cubicBezTo>
                    <a:pt x="378" y="370"/>
                    <a:pt x="391" y="357"/>
                    <a:pt x="391" y="341"/>
                  </a:cubicBezTo>
                  <a:cubicBezTo>
                    <a:pt x="391" y="340"/>
                    <a:pt x="391" y="340"/>
                    <a:pt x="391" y="340"/>
                  </a:cubicBezTo>
                  <a:cubicBezTo>
                    <a:pt x="405" y="328"/>
                    <a:pt x="415" y="314"/>
                    <a:pt x="419" y="297"/>
                  </a:cubicBezTo>
                  <a:cubicBezTo>
                    <a:pt x="426" y="273"/>
                    <a:pt x="422" y="248"/>
                    <a:pt x="408" y="226"/>
                  </a:cubicBezTo>
                  <a:close/>
                  <a:moveTo>
                    <a:pt x="74" y="312"/>
                  </a:moveTo>
                  <a:cubicBezTo>
                    <a:pt x="66" y="312"/>
                    <a:pt x="58" y="316"/>
                    <a:pt x="53" y="322"/>
                  </a:cubicBezTo>
                  <a:cubicBezTo>
                    <a:pt x="43" y="314"/>
                    <a:pt x="37" y="303"/>
                    <a:pt x="33" y="292"/>
                  </a:cubicBezTo>
                  <a:cubicBezTo>
                    <a:pt x="28" y="273"/>
                    <a:pt x="31" y="254"/>
                    <a:pt x="43" y="237"/>
                  </a:cubicBezTo>
                  <a:cubicBezTo>
                    <a:pt x="43" y="237"/>
                    <a:pt x="43" y="236"/>
                    <a:pt x="43" y="236"/>
                  </a:cubicBezTo>
                  <a:cubicBezTo>
                    <a:pt x="45" y="238"/>
                    <a:pt x="46" y="240"/>
                    <a:pt x="48" y="241"/>
                  </a:cubicBezTo>
                  <a:cubicBezTo>
                    <a:pt x="70" y="266"/>
                    <a:pt x="79" y="282"/>
                    <a:pt x="83" y="302"/>
                  </a:cubicBezTo>
                  <a:cubicBezTo>
                    <a:pt x="84" y="304"/>
                    <a:pt x="85" y="310"/>
                    <a:pt x="86" y="314"/>
                  </a:cubicBezTo>
                  <a:cubicBezTo>
                    <a:pt x="82" y="313"/>
                    <a:pt x="78" y="312"/>
                    <a:pt x="74" y="312"/>
                  </a:cubicBezTo>
                  <a:close/>
                  <a:moveTo>
                    <a:pt x="99" y="151"/>
                  </a:moveTo>
                  <a:cubicBezTo>
                    <a:pt x="99" y="137"/>
                    <a:pt x="114" y="126"/>
                    <a:pt x="132" y="126"/>
                  </a:cubicBezTo>
                  <a:cubicBezTo>
                    <a:pt x="150" y="126"/>
                    <a:pt x="165" y="137"/>
                    <a:pt x="165" y="151"/>
                  </a:cubicBezTo>
                  <a:cubicBezTo>
                    <a:pt x="165" y="165"/>
                    <a:pt x="150" y="176"/>
                    <a:pt x="132" y="176"/>
                  </a:cubicBezTo>
                  <a:cubicBezTo>
                    <a:pt x="114" y="176"/>
                    <a:pt x="99" y="165"/>
                    <a:pt x="99" y="151"/>
                  </a:cubicBezTo>
                  <a:close/>
                  <a:moveTo>
                    <a:pt x="217" y="251"/>
                  </a:moveTo>
                  <a:cubicBezTo>
                    <a:pt x="172" y="251"/>
                    <a:pt x="134" y="237"/>
                    <a:pt x="115" y="215"/>
                  </a:cubicBezTo>
                  <a:cubicBezTo>
                    <a:pt x="142" y="226"/>
                    <a:pt x="178" y="232"/>
                    <a:pt x="217" y="232"/>
                  </a:cubicBezTo>
                  <a:cubicBezTo>
                    <a:pt x="256" y="232"/>
                    <a:pt x="292" y="226"/>
                    <a:pt x="319" y="215"/>
                  </a:cubicBezTo>
                  <a:cubicBezTo>
                    <a:pt x="300" y="237"/>
                    <a:pt x="262" y="251"/>
                    <a:pt x="217" y="251"/>
                  </a:cubicBezTo>
                  <a:close/>
                  <a:moveTo>
                    <a:pt x="293" y="143"/>
                  </a:moveTo>
                  <a:cubicBezTo>
                    <a:pt x="277" y="143"/>
                    <a:pt x="263" y="144"/>
                    <a:pt x="251" y="148"/>
                  </a:cubicBezTo>
                  <a:cubicBezTo>
                    <a:pt x="258" y="136"/>
                    <a:pt x="274" y="128"/>
                    <a:pt x="293" y="128"/>
                  </a:cubicBezTo>
                  <a:cubicBezTo>
                    <a:pt x="312" y="128"/>
                    <a:pt x="328" y="136"/>
                    <a:pt x="335" y="148"/>
                  </a:cubicBezTo>
                  <a:cubicBezTo>
                    <a:pt x="323" y="144"/>
                    <a:pt x="308" y="143"/>
                    <a:pt x="293" y="143"/>
                  </a:cubicBezTo>
                  <a:close/>
                  <a:moveTo>
                    <a:pt x="401" y="292"/>
                  </a:moveTo>
                  <a:cubicBezTo>
                    <a:pt x="398" y="303"/>
                    <a:pt x="391" y="313"/>
                    <a:pt x="383" y="321"/>
                  </a:cubicBezTo>
                  <a:cubicBezTo>
                    <a:pt x="378" y="315"/>
                    <a:pt x="370" y="312"/>
                    <a:pt x="362" y="312"/>
                  </a:cubicBezTo>
                  <a:cubicBezTo>
                    <a:pt x="359" y="312"/>
                    <a:pt x="355" y="313"/>
                    <a:pt x="352" y="314"/>
                  </a:cubicBezTo>
                  <a:cubicBezTo>
                    <a:pt x="357" y="293"/>
                    <a:pt x="364" y="270"/>
                    <a:pt x="380" y="254"/>
                  </a:cubicBezTo>
                  <a:cubicBezTo>
                    <a:pt x="384" y="250"/>
                    <a:pt x="388" y="244"/>
                    <a:pt x="392" y="238"/>
                  </a:cubicBezTo>
                  <a:cubicBezTo>
                    <a:pt x="403" y="255"/>
                    <a:pt x="406" y="274"/>
                    <a:pt x="401" y="292"/>
                  </a:cubicBezTo>
                  <a:close/>
                </a:path>
              </a:pathLst>
            </a:custGeom>
            <a:solidFill>
              <a:srgbClr val="FF725C"/>
            </a:solidFill>
            <a:ln>
              <a:noFill/>
            </a:ln>
          </p:spPr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E73B8FFC-EAFB-4F34-80A8-E3AFD1462E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98" y="1911175"/>
            <a:ext cx="5593502" cy="229401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3F3C987-B136-40CD-A641-E8F3C42D36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9686" y="4383314"/>
            <a:ext cx="2866571" cy="286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7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3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6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/>
          <p:cNvSpPr txBox="1"/>
          <p:nvPr/>
        </p:nvSpPr>
        <p:spPr>
          <a:xfrm>
            <a:off x="4673601" y="326950"/>
            <a:ext cx="3904343" cy="53245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n"/>
              <a:defRPr sz="28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n"/>
              <a:defRPr sz="2400" i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000" i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000" i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 i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25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rgbClr val="FF725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隶书" panose="02010509060101010101" pitchFamily="49" charset="-122"/>
              </a:rPr>
              <a:t>牙列分期</a:t>
            </a:r>
          </a:p>
          <a:p>
            <a:pPr marL="0" lvl="0" indent="0" eaLnBrk="1" hangingPunct="1">
              <a:lnSpc>
                <a:spcPct val="25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FF725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隶书" panose="02010509060101010101" pitchFamily="49" charset="-122"/>
              </a:rPr>
              <a:t>无牙期</a:t>
            </a:r>
            <a:r>
              <a:rPr lang="en-US" altLang="zh-CN" sz="2000" b="1" dirty="0">
                <a:solidFill>
                  <a:srgbClr val="FF725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隶书" panose="02010509060101010101" pitchFamily="49" charset="-122"/>
              </a:rPr>
              <a:t>:</a:t>
            </a:r>
            <a:r>
              <a:rPr lang="zh-CN" altLang="en-US" sz="2000" b="1" dirty="0">
                <a:solidFill>
                  <a:srgbClr val="FF725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隶书" panose="02010509060101010101" pitchFamily="49" charset="-122"/>
              </a:rPr>
              <a:t>出生</a:t>
            </a:r>
            <a:r>
              <a:rPr lang="en-US" altLang="zh-CN" sz="2000" b="1" dirty="0">
                <a:solidFill>
                  <a:srgbClr val="FF725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隶书" panose="02010509060101010101" pitchFamily="49" charset="-122"/>
              </a:rPr>
              <a:t>—6,8</a:t>
            </a:r>
            <a:r>
              <a:rPr lang="zh-CN" altLang="en-US" sz="2000" b="1" dirty="0">
                <a:solidFill>
                  <a:srgbClr val="FF725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隶书" panose="02010509060101010101" pitchFamily="49" charset="-122"/>
              </a:rPr>
              <a:t>月</a:t>
            </a:r>
          </a:p>
          <a:p>
            <a:pPr marL="0" lvl="0" indent="0" eaLnBrk="1" hangingPunct="1">
              <a:lnSpc>
                <a:spcPct val="25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FF725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隶书" panose="02010509060101010101" pitchFamily="49" charset="-122"/>
              </a:rPr>
              <a:t>乳牙列形成期</a:t>
            </a:r>
            <a:r>
              <a:rPr lang="en-US" altLang="zh-CN" sz="2000" b="1" dirty="0">
                <a:solidFill>
                  <a:srgbClr val="FF725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隶书" panose="02010509060101010101" pitchFamily="49" charset="-122"/>
              </a:rPr>
              <a:t>:6,8</a:t>
            </a:r>
            <a:r>
              <a:rPr lang="zh-CN" altLang="en-US" sz="2000" b="1" dirty="0">
                <a:solidFill>
                  <a:srgbClr val="FF725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隶书" panose="02010509060101010101" pitchFamily="49" charset="-122"/>
              </a:rPr>
              <a:t>月</a:t>
            </a:r>
            <a:r>
              <a:rPr lang="en-US" altLang="zh-CN" sz="2000" b="1" dirty="0">
                <a:solidFill>
                  <a:srgbClr val="FF725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隶书" panose="02010509060101010101" pitchFamily="49" charset="-122"/>
              </a:rPr>
              <a:t>—3</a:t>
            </a:r>
            <a:r>
              <a:rPr lang="zh-CN" altLang="en-US" sz="2000" b="1" dirty="0">
                <a:solidFill>
                  <a:srgbClr val="FF725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隶书" panose="02010509060101010101" pitchFamily="49" charset="-122"/>
              </a:rPr>
              <a:t>岁</a:t>
            </a:r>
          </a:p>
          <a:p>
            <a:pPr marL="0" lvl="0" indent="0" eaLnBrk="1" hangingPunct="1">
              <a:lnSpc>
                <a:spcPct val="25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FF725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隶书" panose="02010509060101010101" pitchFamily="49" charset="-122"/>
              </a:rPr>
              <a:t>乳牙列期</a:t>
            </a:r>
            <a:r>
              <a:rPr lang="en-US" altLang="zh-CN" sz="2000" b="1" dirty="0">
                <a:solidFill>
                  <a:srgbClr val="FF725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隶书" panose="02010509060101010101" pitchFamily="49" charset="-122"/>
              </a:rPr>
              <a:t>:3—6</a:t>
            </a:r>
            <a:r>
              <a:rPr lang="zh-CN" altLang="en-US" sz="2000" b="1" dirty="0">
                <a:solidFill>
                  <a:srgbClr val="FF725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隶书" panose="02010509060101010101" pitchFamily="49" charset="-122"/>
              </a:rPr>
              <a:t>岁</a:t>
            </a:r>
          </a:p>
          <a:p>
            <a:pPr marL="0" lvl="0" indent="0" eaLnBrk="1" hangingPunct="1">
              <a:lnSpc>
                <a:spcPct val="25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FF725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隶书" panose="02010509060101010101" pitchFamily="49" charset="-122"/>
              </a:rPr>
              <a:t>混合牙列期</a:t>
            </a:r>
            <a:r>
              <a:rPr lang="en-US" altLang="zh-CN" sz="2000" b="1" dirty="0">
                <a:solidFill>
                  <a:srgbClr val="FF725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隶书" panose="02010509060101010101" pitchFamily="49" charset="-122"/>
              </a:rPr>
              <a:t>:6—12</a:t>
            </a:r>
            <a:r>
              <a:rPr lang="zh-CN" altLang="en-US" sz="2000" b="1" dirty="0">
                <a:solidFill>
                  <a:srgbClr val="FF725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隶书" panose="02010509060101010101" pitchFamily="49" charset="-122"/>
              </a:rPr>
              <a:t>岁</a:t>
            </a:r>
          </a:p>
          <a:p>
            <a:pPr marL="0" lvl="0" indent="0" eaLnBrk="1" hangingPunct="1">
              <a:lnSpc>
                <a:spcPct val="25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FF725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隶书" panose="02010509060101010101" pitchFamily="49" charset="-122"/>
              </a:rPr>
              <a:t>恒牙列期</a:t>
            </a:r>
            <a:r>
              <a:rPr lang="en-US" altLang="zh-CN" sz="2000" b="1" dirty="0">
                <a:solidFill>
                  <a:srgbClr val="FF725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隶书" panose="02010509060101010101" pitchFamily="49" charset="-122"/>
              </a:rPr>
              <a:t>:12</a:t>
            </a:r>
            <a:r>
              <a:rPr lang="zh-CN" altLang="en-US" sz="2000" b="1" dirty="0">
                <a:solidFill>
                  <a:srgbClr val="FF725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隶书" panose="02010509060101010101" pitchFamily="49" charset="-122"/>
              </a:rPr>
              <a:t>岁以后</a:t>
            </a:r>
            <a:endParaRPr lang="zh-CN" altLang="en-US" sz="1050" b="1" dirty="0">
              <a:solidFill>
                <a:srgbClr val="FF725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29D795B7-D4DE-4185-B0DD-9F3ED3000F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301146"/>
            <a:ext cx="4320905" cy="432090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F8D5F42-F0DF-4721-A3EC-E1B4AADFFF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845" y="570694"/>
            <a:ext cx="4662714" cy="4662714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DF077069-2878-4977-BECB-70685BD4C1DF}"/>
              </a:ext>
            </a:extLst>
          </p:cNvPr>
          <p:cNvGrpSpPr/>
          <p:nvPr/>
        </p:nvGrpSpPr>
        <p:grpSpPr>
          <a:xfrm>
            <a:off x="170248" y="235949"/>
            <a:ext cx="2273587" cy="609685"/>
            <a:chOff x="428704" y="144543"/>
            <a:chExt cx="2273587" cy="609685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86EFC358-2517-4B12-8240-5174894E11ED}"/>
                </a:ext>
              </a:extLst>
            </p:cNvPr>
            <p:cNvSpPr/>
            <p:nvPr/>
          </p:nvSpPr>
          <p:spPr>
            <a:xfrm>
              <a:off x="1286518" y="218552"/>
              <a:ext cx="14157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zh-CN" altLang="en-US" sz="24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隶书" panose="02010509060101010101" pitchFamily="49" charset="-122"/>
                </a:rPr>
                <a:t>牙列分期</a:t>
              </a:r>
              <a:endParaRPr lang="en-US" altLang="zh-CN" sz="2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隶书" panose="02010509060101010101" pitchFamily="49" charset="-122"/>
              </a:endParaRPr>
            </a:p>
          </p:txBody>
        </p:sp>
        <p:sp>
          <p:nvSpPr>
            <p:cNvPr id="24" name="smiling-tooth-with-hands_33918">
              <a:extLst>
                <a:ext uri="{FF2B5EF4-FFF2-40B4-BE49-F238E27FC236}">
                  <a16:creationId xmlns:a16="http://schemas.microsoft.com/office/drawing/2014/main" id="{5C4F1A19-6357-4663-90FF-5C97A26518E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28704" y="144543"/>
              <a:ext cx="559100" cy="609685"/>
            </a:xfrm>
            <a:custGeom>
              <a:avLst/>
              <a:gdLst>
                <a:gd name="T0" fmla="*/ 408 w 436"/>
                <a:gd name="T1" fmla="*/ 226 h 476"/>
                <a:gd name="T2" fmla="*/ 402 w 436"/>
                <a:gd name="T3" fmla="*/ 219 h 476"/>
                <a:gd name="T4" fmla="*/ 346 w 436"/>
                <a:gd name="T5" fmla="*/ 37 h 476"/>
                <a:gd name="T6" fmla="*/ 231 w 436"/>
                <a:gd name="T7" fmla="*/ 54 h 476"/>
                <a:gd name="T8" fmla="*/ 225 w 436"/>
                <a:gd name="T9" fmla="*/ 54 h 476"/>
                <a:gd name="T10" fmla="*/ 56 w 436"/>
                <a:gd name="T11" fmla="*/ 61 h 476"/>
                <a:gd name="T12" fmla="*/ 32 w 436"/>
                <a:gd name="T13" fmla="*/ 219 h 476"/>
                <a:gd name="T14" fmla="*/ 26 w 436"/>
                <a:gd name="T15" fmla="*/ 226 h 476"/>
                <a:gd name="T16" fmla="*/ 15 w 436"/>
                <a:gd name="T17" fmla="*/ 297 h 476"/>
                <a:gd name="T18" fmla="*/ 45 w 436"/>
                <a:gd name="T19" fmla="*/ 342 h 476"/>
                <a:gd name="T20" fmla="*/ 74 w 436"/>
                <a:gd name="T21" fmla="*/ 370 h 476"/>
                <a:gd name="T22" fmla="*/ 90 w 436"/>
                <a:gd name="T23" fmla="*/ 365 h 476"/>
                <a:gd name="T24" fmla="*/ 142 w 436"/>
                <a:gd name="T25" fmla="*/ 462 h 476"/>
                <a:gd name="T26" fmla="*/ 201 w 436"/>
                <a:gd name="T27" fmla="*/ 332 h 476"/>
                <a:gd name="T28" fmla="*/ 237 w 436"/>
                <a:gd name="T29" fmla="*/ 332 h 476"/>
                <a:gd name="T30" fmla="*/ 287 w 436"/>
                <a:gd name="T31" fmla="*/ 462 h 476"/>
                <a:gd name="T32" fmla="*/ 344 w 436"/>
                <a:gd name="T33" fmla="*/ 363 h 476"/>
                <a:gd name="T34" fmla="*/ 362 w 436"/>
                <a:gd name="T35" fmla="*/ 370 h 476"/>
                <a:gd name="T36" fmla="*/ 391 w 436"/>
                <a:gd name="T37" fmla="*/ 341 h 476"/>
                <a:gd name="T38" fmla="*/ 391 w 436"/>
                <a:gd name="T39" fmla="*/ 340 h 476"/>
                <a:gd name="T40" fmla="*/ 419 w 436"/>
                <a:gd name="T41" fmla="*/ 297 h 476"/>
                <a:gd name="T42" fmla="*/ 408 w 436"/>
                <a:gd name="T43" fmla="*/ 226 h 476"/>
                <a:gd name="T44" fmla="*/ 74 w 436"/>
                <a:gd name="T45" fmla="*/ 312 h 476"/>
                <a:gd name="T46" fmla="*/ 53 w 436"/>
                <a:gd name="T47" fmla="*/ 322 h 476"/>
                <a:gd name="T48" fmla="*/ 33 w 436"/>
                <a:gd name="T49" fmla="*/ 292 h 476"/>
                <a:gd name="T50" fmla="*/ 43 w 436"/>
                <a:gd name="T51" fmla="*/ 237 h 476"/>
                <a:gd name="T52" fmla="*/ 43 w 436"/>
                <a:gd name="T53" fmla="*/ 236 h 476"/>
                <a:gd name="T54" fmla="*/ 48 w 436"/>
                <a:gd name="T55" fmla="*/ 241 h 476"/>
                <a:gd name="T56" fmla="*/ 83 w 436"/>
                <a:gd name="T57" fmla="*/ 302 h 476"/>
                <a:gd name="T58" fmla="*/ 86 w 436"/>
                <a:gd name="T59" fmla="*/ 314 h 476"/>
                <a:gd name="T60" fmla="*/ 74 w 436"/>
                <a:gd name="T61" fmla="*/ 312 h 476"/>
                <a:gd name="T62" fmla="*/ 99 w 436"/>
                <a:gd name="T63" fmla="*/ 151 h 476"/>
                <a:gd name="T64" fmla="*/ 132 w 436"/>
                <a:gd name="T65" fmla="*/ 126 h 476"/>
                <a:gd name="T66" fmla="*/ 165 w 436"/>
                <a:gd name="T67" fmla="*/ 151 h 476"/>
                <a:gd name="T68" fmla="*/ 132 w 436"/>
                <a:gd name="T69" fmla="*/ 176 h 476"/>
                <a:gd name="T70" fmla="*/ 99 w 436"/>
                <a:gd name="T71" fmla="*/ 151 h 476"/>
                <a:gd name="T72" fmla="*/ 217 w 436"/>
                <a:gd name="T73" fmla="*/ 251 h 476"/>
                <a:gd name="T74" fmla="*/ 115 w 436"/>
                <a:gd name="T75" fmla="*/ 215 h 476"/>
                <a:gd name="T76" fmla="*/ 217 w 436"/>
                <a:gd name="T77" fmla="*/ 232 h 476"/>
                <a:gd name="T78" fmla="*/ 319 w 436"/>
                <a:gd name="T79" fmla="*/ 215 h 476"/>
                <a:gd name="T80" fmla="*/ 217 w 436"/>
                <a:gd name="T81" fmla="*/ 251 h 476"/>
                <a:gd name="T82" fmla="*/ 293 w 436"/>
                <a:gd name="T83" fmla="*/ 143 h 476"/>
                <a:gd name="T84" fmla="*/ 251 w 436"/>
                <a:gd name="T85" fmla="*/ 148 h 476"/>
                <a:gd name="T86" fmla="*/ 293 w 436"/>
                <a:gd name="T87" fmla="*/ 128 h 476"/>
                <a:gd name="T88" fmla="*/ 335 w 436"/>
                <a:gd name="T89" fmla="*/ 148 h 476"/>
                <a:gd name="T90" fmla="*/ 293 w 436"/>
                <a:gd name="T91" fmla="*/ 143 h 476"/>
                <a:gd name="T92" fmla="*/ 401 w 436"/>
                <a:gd name="T93" fmla="*/ 292 h 476"/>
                <a:gd name="T94" fmla="*/ 383 w 436"/>
                <a:gd name="T95" fmla="*/ 321 h 476"/>
                <a:gd name="T96" fmla="*/ 362 w 436"/>
                <a:gd name="T97" fmla="*/ 312 h 476"/>
                <a:gd name="T98" fmla="*/ 352 w 436"/>
                <a:gd name="T99" fmla="*/ 314 h 476"/>
                <a:gd name="T100" fmla="*/ 380 w 436"/>
                <a:gd name="T101" fmla="*/ 254 h 476"/>
                <a:gd name="T102" fmla="*/ 392 w 436"/>
                <a:gd name="T103" fmla="*/ 238 h 476"/>
                <a:gd name="T104" fmla="*/ 401 w 436"/>
                <a:gd name="T105" fmla="*/ 292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36" h="476">
                  <a:moveTo>
                    <a:pt x="408" y="226"/>
                  </a:moveTo>
                  <a:cubicBezTo>
                    <a:pt x="406" y="224"/>
                    <a:pt x="404" y="221"/>
                    <a:pt x="402" y="219"/>
                  </a:cubicBezTo>
                  <a:cubicBezTo>
                    <a:pt x="428" y="162"/>
                    <a:pt x="436" y="71"/>
                    <a:pt x="346" y="37"/>
                  </a:cubicBezTo>
                  <a:cubicBezTo>
                    <a:pt x="319" y="27"/>
                    <a:pt x="253" y="19"/>
                    <a:pt x="231" y="54"/>
                  </a:cubicBezTo>
                  <a:lnTo>
                    <a:pt x="225" y="54"/>
                  </a:lnTo>
                  <a:cubicBezTo>
                    <a:pt x="136" y="0"/>
                    <a:pt x="89" y="26"/>
                    <a:pt x="56" y="61"/>
                  </a:cubicBezTo>
                  <a:cubicBezTo>
                    <a:pt x="0" y="121"/>
                    <a:pt x="10" y="181"/>
                    <a:pt x="32" y="219"/>
                  </a:cubicBezTo>
                  <a:cubicBezTo>
                    <a:pt x="30" y="221"/>
                    <a:pt x="28" y="224"/>
                    <a:pt x="26" y="226"/>
                  </a:cubicBezTo>
                  <a:cubicBezTo>
                    <a:pt x="12" y="248"/>
                    <a:pt x="8" y="273"/>
                    <a:pt x="15" y="297"/>
                  </a:cubicBezTo>
                  <a:cubicBezTo>
                    <a:pt x="20" y="315"/>
                    <a:pt x="30" y="330"/>
                    <a:pt x="45" y="342"/>
                  </a:cubicBezTo>
                  <a:cubicBezTo>
                    <a:pt x="46" y="357"/>
                    <a:pt x="58" y="370"/>
                    <a:pt x="74" y="370"/>
                  </a:cubicBezTo>
                  <a:cubicBezTo>
                    <a:pt x="80" y="370"/>
                    <a:pt x="86" y="368"/>
                    <a:pt x="90" y="365"/>
                  </a:cubicBezTo>
                  <a:cubicBezTo>
                    <a:pt x="104" y="463"/>
                    <a:pt x="142" y="462"/>
                    <a:pt x="142" y="462"/>
                  </a:cubicBezTo>
                  <a:cubicBezTo>
                    <a:pt x="189" y="476"/>
                    <a:pt x="190" y="366"/>
                    <a:pt x="201" y="332"/>
                  </a:cubicBezTo>
                  <a:cubicBezTo>
                    <a:pt x="217" y="283"/>
                    <a:pt x="236" y="323"/>
                    <a:pt x="237" y="332"/>
                  </a:cubicBezTo>
                  <a:cubicBezTo>
                    <a:pt x="242" y="366"/>
                    <a:pt x="239" y="458"/>
                    <a:pt x="287" y="462"/>
                  </a:cubicBezTo>
                  <a:cubicBezTo>
                    <a:pt x="287" y="462"/>
                    <a:pt x="323" y="474"/>
                    <a:pt x="344" y="363"/>
                  </a:cubicBezTo>
                  <a:cubicBezTo>
                    <a:pt x="349" y="367"/>
                    <a:pt x="355" y="370"/>
                    <a:pt x="362" y="370"/>
                  </a:cubicBezTo>
                  <a:cubicBezTo>
                    <a:pt x="378" y="370"/>
                    <a:pt x="391" y="357"/>
                    <a:pt x="391" y="341"/>
                  </a:cubicBezTo>
                  <a:cubicBezTo>
                    <a:pt x="391" y="340"/>
                    <a:pt x="391" y="340"/>
                    <a:pt x="391" y="340"/>
                  </a:cubicBezTo>
                  <a:cubicBezTo>
                    <a:pt x="405" y="328"/>
                    <a:pt x="415" y="314"/>
                    <a:pt x="419" y="297"/>
                  </a:cubicBezTo>
                  <a:cubicBezTo>
                    <a:pt x="426" y="273"/>
                    <a:pt x="422" y="248"/>
                    <a:pt x="408" y="226"/>
                  </a:cubicBezTo>
                  <a:close/>
                  <a:moveTo>
                    <a:pt x="74" y="312"/>
                  </a:moveTo>
                  <a:cubicBezTo>
                    <a:pt x="66" y="312"/>
                    <a:pt x="58" y="316"/>
                    <a:pt x="53" y="322"/>
                  </a:cubicBezTo>
                  <a:cubicBezTo>
                    <a:pt x="43" y="314"/>
                    <a:pt x="37" y="303"/>
                    <a:pt x="33" y="292"/>
                  </a:cubicBezTo>
                  <a:cubicBezTo>
                    <a:pt x="28" y="273"/>
                    <a:pt x="31" y="254"/>
                    <a:pt x="43" y="237"/>
                  </a:cubicBezTo>
                  <a:cubicBezTo>
                    <a:pt x="43" y="237"/>
                    <a:pt x="43" y="236"/>
                    <a:pt x="43" y="236"/>
                  </a:cubicBezTo>
                  <a:cubicBezTo>
                    <a:pt x="45" y="238"/>
                    <a:pt x="46" y="240"/>
                    <a:pt x="48" y="241"/>
                  </a:cubicBezTo>
                  <a:cubicBezTo>
                    <a:pt x="70" y="266"/>
                    <a:pt x="79" y="282"/>
                    <a:pt x="83" y="302"/>
                  </a:cubicBezTo>
                  <a:cubicBezTo>
                    <a:pt x="84" y="304"/>
                    <a:pt x="85" y="310"/>
                    <a:pt x="86" y="314"/>
                  </a:cubicBezTo>
                  <a:cubicBezTo>
                    <a:pt x="82" y="313"/>
                    <a:pt x="78" y="312"/>
                    <a:pt x="74" y="312"/>
                  </a:cubicBezTo>
                  <a:close/>
                  <a:moveTo>
                    <a:pt x="99" y="151"/>
                  </a:moveTo>
                  <a:cubicBezTo>
                    <a:pt x="99" y="137"/>
                    <a:pt x="114" y="126"/>
                    <a:pt x="132" y="126"/>
                  </a:cubicBezTo>
                  <a:cubicBezTo>
                    <a:pt x="150" y="126"/>
                    <a:pt x="165" y="137"/>
                    <a:pt x="165" y="151"/>
                  </a:cubicBezTo>
                  <a:cubicBezTo>
                    <a:pt x="165" y="165"/>
                    <a:pt x="150" y="176"/>
                    <a:pt x="132" y="176"/>
                  </a:cubicBezTo>
                  <a:cubicBezTo>
                    <a:pt x="114" y="176"/>
                    <a:pt x="99" y="165"/>
                    <a:pt x="99" y="151"/>
                  </a:cubicBezTo>
                  <a:close/>
                  <a:moveTo>
                    <a:pt x="217" y="251"/>
                  </a:moveTo>
                  <a:cubicBezTo>
                    <a:pt x="172" y="251"/>
                    <a:pt x="134" y="237"/>
                    <a:pt x="115" y="215"/>
                  </a:cubicBezTo>
                  <a:cubicBezTo>
                    <a:pt x="142" y="226"/>
                    <a:pt x="178" y="232"/>
                    <a:pt x="217" y="232"/>
                  </a:cubicBezTo>
                  <a:cubicBezTo>
                    <a:pt x="256" y="232"/>
                    <a:pt x="292" y="226"/>
                    <a:pt x="319" y="215"/>
                  </a:cubicBezTo>
                  <a:cubicBezTo>
                    <a:pt x="300" y="237"/>
                    <a:pt x="262" y="251"/>
                    <a:pt x="217" y="251"/>
                  </a:cubicBezTo>
                  <a:close/>
                  <a:moveTo>
                    <a:pt x="293" y="143"/>
                  </a:moveTo>
                  <a:cubicBezTo>
                    <a:pt x="277" y="143"/>
                    <a:pt x="263" y="144"/>
                    <a:pt x="251" y="148"/>
                  </a:cubicBezTo>
                  <a:cubicBezTo>
                    <a:pt x="258" y="136"/>
                    <a:pt x="274" y="128"/>
                    <a:pt x="293" y="128"/>
                  </a:cubicBezTo>
                  <a:cubicBezTo>
                    <a:pt x="312" y="128"/>
                    <a:pt x="328" y="136"/>
                    <a:pt x="335" y="148"/>
                  </a:cubicBezTo>
                  <a:cubicBezTo>
                    <a:pt x="323" y="144"/>
                    <a:pt x="308" y="143"/>
                    <a:pt x="293" y="143"/>
                  </a:cubicBezTo>
                  <a:close/>
                  <a:moveTo>
                    <a:pt x="401" y="292"/>
                  </a:moveTo>
                  <a:cubicBezTo>
                    <a:pt x="398" y="303"/>
                    <a:pt x="391" y="313"/>
                    <a:pt x="383" y="321"/>
                  </a:cubicBezTo>
                  <a:cubicBezTo>
                    <a:pt x="378" y="315"/>
                    <a:pt x="370" y="312"/>
                    <a:pt x="362" y="312"/>
                  </a:cubicBezTo>
                  <a:cubicBezTo>
                    <a:pt x="359" y="312"/>
                    <a:pt x="355" y="313"/>
                    <a:pt x="352" y="314"/>
                  </a:cubicBezTo>
                  <a:cubicBezTo>
                    <a:pt x="357" y="293"/>
                    <a:pt x="364" y="270"/>
                    <a:pt x="380" y="254"/>
                  </a:cubicBezTo>
                  <a:cubicBezTo>
                    <a:pt x="384" y="250"/>
                    <a:pt x="388" y="244"/>
                    <a:pt x="392" y="238"/>
                  </a:cubicBezTo>
                  <a:cubicBezTo>
                    <a:pt x="403" y="255"/>
                    <a:pt x="406" y="274"/>
                    <a:pt x="401" y="292"/>
                  </a:cubicBezTo>
                  <a:close/>
                </a:path>
              </a:pathLst>
            </a:custGeom>
            <a:solidFill>
              <a:srgbClr val="FF725C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131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/>
          <p:cNvGrpSpPr/>
          <p:nvPr/>
        </p:nvGrpSpPr>
        <p:grpSpPr>
          <a:xfrm>
            <a:off x="5455770" y="1445959"/>
            <a:ext cx="6383116" cy="4654719"/>
            <a:chOff x="4115468" y="1267097"/>
            <a:chExt cx="6383116" cy="4654719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8473" y="1267097"/>
              <a:ext cx="4654719" cy="4654719"/>
            </a:xfrm>
            <a:prstGeom prst="rect">
              <a:avLst/>
            </a:prstGeom>
          </p:spPr>
        </p:pic>
        <p:cxnSp>
          <p:nvCxnSpPr>
            <p:cNvPr id="15" name="直接箭头连接符 14"/>
            <p:cNvCxnSpPr/>
            <p:nvPr/>
          </p:nvCxnSpPr>
          <p:spPr>
            <a:xfrm>
              <a:off x="4950704" y="3005424"/>
              <a:ext cx="1881052" cy="12135"/>
            </a:xfrm>
            <a:prstGeom prst="straightConnector1">
              <a:avLst/>
            </a:prstGeom>
            <a:ln>
              <a:solidFill>
                <a:srgbClr val="FF725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箭头连接符 16"/>
            <p:cNvCxnSpPr/>
            <p:nvPr/>
          </p:nvCxnSpPr>
          <p:spPr>
            <a:xfrm>
              <a:off x="4950704" y="4480560"/>
              <a:ext cx="1881052" cy="12135"/>
            </a:xfrm>
            <a:prstGeom prst="straightConnector1">
              <a:avLst/>
            </a:prstGeom>
            <a:ln>
              <a:solidFill>
                <a:srgbClr val="FF725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箭头连接符 18"/>
            <p:cNvCxnSpPr/>
            <p:nvPr/>
          </p:nvCxnSpPr>
          <p:spPr>
            <a:xfrm flipH="1" flipV="1">
              <a:off x="8000441" y="2348897"/>
              <a:ext cx="1515291" cy="13063"/>
            </a:xfrm>
            <a:prstGeom prst="straightConnector1">
              <a:avLst/>
            </a:prstGeom>
            <a:ln>
              <a:solidFill>
                <a:srgbClr val="FF725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箭头连接符 19"/>
            <p:cNvCxnSpPr/>
            <p:nvPr/>
          </p:nvCxnSpPr>
          <p:spPr>
            <a:xfrm flipH="1" flipV="1">
              <a:off x="7958266" y="3535673"/>
              <a:ext cx="1515291" cy="13063"/>
            </a:xfrm>
            <a:prstGeom prst="straightConnector1">
              <a:avLst/>
            </a:prstGeom>
            <a:ln>
              <a:solidFill>
                <a:srgbClr val="FF725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箭头连接符 20"/>
            <p:cNvCxnSpPr/>
            <p:nvPr/>
          </p:nvCxnSpPr>
          <p:spPr>
            <a:xfrm flipH="1" flipV="1">
              <a:off x="8075832" y="2818301"/>
              <a:ext cx="1515291" cy="13063"/>
            </a:xfrm>
            <a:prstGeom prst="straightConnector1">
              <a:avLst/>
            </a:prstGeom>
            <a:ln>
              <a:solidFill>
                <a:srgbClr val="FF725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箭头连接符 21"/>
            <p:cNvCxnSpPr/>
            <p:nvPr/>
          </p:nvCxnSpPr>
          <p:spPr>
            <a:xfrm flipH="1" flipV="1">
              <a:off x="7958266" y="4177913"/>
              <a:ext cx="1515291" cy="13063"/>
            </a:xfrm>
            <a:prstGeom prst="straightConnector1">
              <a:avLst/>
            </a:prstGeom>
            <a:ln>
              <a:solidFill>
                <a:srgbClr val="FF725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箭头连接符 22"/>
            <p:cNvCxnSpPr/>
            <p:nvPr/>
          </p:nvCxnSpPr>
          <p:spPr>
            <a:xfrm flipH="1" flipV="1">
              <a:off x="8193398" y="4492695"/>
              <a:ext cx="1515291" cy="13063"/>
            </a:xfrm>
            <a:prstGeom prst="straightConnector1">
              <a:avLst/>
            </a:prstGeom>
            <a:ln>
              <a:solidFill>
                <a:srgbClr val="FF725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箭头连接符 23"/>
            <p:cNvCxnSpPr/>
            <p:nvPr/>
          </p:nvCxnSpPr>
          <p:spPr>
            <a:xfrm flipH="1" flipV="1">
              <a:off x="7923985" y="4885941"/>
              <a:ext cx="1515291" cy="13063"/>
            </a:xfrm>
            <a:prstGeom prst="straightConnector1">
              <a:avLst/>
            </a:prstGeom>
            <a:ln>
              <a:solidFill>
                <a:srgbClr val="FF725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文本框 24"/>
            <p:cNvSpPr txBox="1"/>
            <p:nvPr/>
          </p:nvSpPr>
          <p:spPr>
            <a:xfrm>
              <a:off x="9517904" y="2113992"/>
              <a:ext cx="8852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牙釉质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9517904" y="2648227"/>
              <a:ext cx="8852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牙本质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9473557" y="3369071"/>
              <a:ext cx="8852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牙髓</a:t>
              </a:r>
            </a:p>
          </p:txBody>
        </p:sp>
        <p:cxnSp>
          <p:nvCxnSpPr>
            <p:cNvPr id="30" name="直接箭头连接符 29"/>
            <p:cNvCxnSpPr/>
            <p:nvPr/>
          </p:nvCxnSpPr>
          <p:spPr>
            <a:xfrm flipH="1" flipV="1">
              <a:off x="8075832" y="3826705"/>
              <a:ext cx="1515291" cy="13063"/>
            </a:xfrm>
            <a:prstGeom prst="straightConnector1">
              <a:avLst/>
            </a:prstGeom>
            <a:ln>
              <a:solidFill>
                <a:srgbClr val="FF725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文本框 30"/>
            <p:cNvSpPr txBox="1"/>
            <p:nvPr/>
          </p:nvSpPr>
          <p:spPr>
            <a:xfrm>
              <a:off x="9591123" y="3718193"/>
              <a:ext cx="8852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牙骨质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9591123" y="4029807"/>
              <a:ext cx="8852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根管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9613296" y="4434752"/>
              <a:ext cx="8852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牙周膜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9591123" y="4799372"/>
              <a:ext cx="8852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根尖孔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4278895" y="2818301"/>
              <a:ext cx="8852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牙龈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4115468" y="4250086"/>
              <a:ext cx="8852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牙槽骨</a:t>
              </a: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DF077069-2878-4977-BECB-70685BD4C1DF}"/>
              </a:ext>
            </a:extLst>
          </p:cNvPr>
          <p:cNvGrpSpPr/>
          <p:nvPr/>
        </p:nvGrpSpPr>
        <p:grpSpPr>
          <a:xfrm>
            <a:off x="169491" y="210807"/>
            <a:ext cx="2427476" cy="609685"/>
            <a:chOff x="428704" y="144543"/>
            <a:chExt cx="2427476" cy="609685"/>
          </a:xfrm>
        </p:grpSpPr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86EFC358-2517-4B12-8240-5174894E11ED}"/>
                </a:ext>
              </a:extLst>
            </p:cNvPr>
            <p:cNvSpPr/>
            <p:nvPr/>
          </p:nvSpPr>
          <p:spPr>
            <a:xfrm>
              <a:off x="1132630" y="218552"/>
              <a:ext cx="17235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zh-CN" altLang="en-US" sz="24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隶书" panose="02010509060101010101" pitchFamily="49" charset="-122"/>
                </a:rPr>
                <a:t>牙齿的结构</a:t>
              </a:r>
              <a:endParaRPr lang="en-US" altLang="zh-CN" sz="2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隶书" panose="02010509060101010101" pitchFamily="49" charset="-122"/>
              </a:endParaRPr>
            </a:p>
          </p:txBody>
        </p:sp>
        <p:sp>
          <p:nvSpPr>
            <p:cNvPr id="43" name="smiling-tooth-with-hands_33918">
              <a:extLst>
                <a:ext uri="{FF2B5EF4-FFF2-40B4-BE49-F238E27FC236}">
                  <a16:creationId xmlns:a16="http://schemas.microsoft.com/office/drawing/2014/main" id="{5C4F1A19-6357-4663-90FF-5C97A26518E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28704" y="144543"/>
              <a:ext cx="559100" cy="609685"/>
            </a:xfrm>
            <a:custGeom>
              <a:avLst/>
              <a:gdLst>
                <a:gd name="T0" fmla="*/ 408 w 436"/>
                <a:gd name="T1" fmla="*/ 226 h 476"/>
                <a:gd name="T2" fmla="*/ 402 w 436"/>
                <a:gd name="T3" fmla="*/ 219 h 476"/>
                <a:gd name="T4" fmla="*/ 346 w 436"/>
                <a:gd name="T5" fmla="*/ 37 h 476"/>
                <a:gd name="T6" fmla="*/ 231 w 436"/>
                <a:gd name="T7" fmla="*/ 54 h 476"/>
                <a:gd name="T8" fmla="*/ 225 w 436"/>
                <a:gd name="T9" fmla="*/ 54 h 476"/>
                <a:gd name="T10" fmla="*/ 56 w 436"/>
                <a:gd name="T11" fmla="*/ 61 h 476"/>
                <a:gd name="T12" fmla="*/ 32 w 436"/>
                <a:gd name="T13" fmla="*/ 219 h 476"/>
                <a:gd name="T14" fmla="*/ 26 w 436"/>
                <a:gd name="T15" fmla="*/ 226 h 476"/>
                <a:gd name="T16" fmla="*/ 15 w 436"/>
                <a:gd name="T17" fmla="*/ 297 h 476"/>
                <a:gd name="T18" fmla="*/ 45 w 436"/>
                <a:gd name="T19" fmla="*/ 342 h 476"/>
                <a:gd name="T20" fmla="*/ 74 w 436"/>
                <a:gd name="T21" fmla="*/ 370 h 476"/>
                <a:gd name="T22" fmla="*/ 90 w 436"/>
                <a:gd name="T23" fmla="*/ 365 h 476"/>
                <a:gd name="T24" fmla="*/ 142 w 436"/>
                <a:gd name="T25" fmla="*/ 462 h 476"/>
                <a:gd name="T26" fmla="*/ 201 w 436"/>
                <a:gd name="T27" fmla="*/ 332 h 476"/>
                <a:gd name="T28" fmla="*/ 237 w 436"/>
                <a:gd name="T29" fmla="*/ 332 h 476"/>
                <a:gd name="T30" fmla="*/ 287 w 436"/>
                <a:gd name="T31" fmla="*/ 462 h 476"/>
                <a:gd name="T32" fmla="*/ 344 w 436"/>
                <a:gd name="T33" fmla="*/ 363 h 476"/>
                <a:gd name="T34" fmla="*/ 362 w 436"/>
                <a:gd name="T35" fmla="*/ 370 h 476"/>
                <a:gd name="T36" fmla="*/ 391 w 436"/>
                <a:gd name="T37" fmla="*/ 341 h 476"/>
                <a:gd name="T38" fmla="*/ 391 w 436"/>
                <a:gd name="T39" fmla="*/ 340 h 476"/>
                <a:gd name="T40" fmla="*/ 419 w 436"/>
                <a:gd name="T41" fmla="*/ 297 h 476"/>
                <a:gd name="T42" fmla="*/ 408 w 436"/>
                <a:gd name="T43" fmla="*/ 226 h 476"/>
                <a:gd name="T44" fmla="*/ 74 w 436"/>
                <a:gd name="T45" fmla="*/ 312 h 476"/>
                <a:gd name="T46" fmla="*/ 53 w 436"/>
                <a:gd name="T47" fmla="*/ 322 h 476"/>
                <a:gd name="T48" fmla="*/ 33 w 436"/>
                <a:gd name="T49" fmla="*/ 292 h 476"/>
                <a:gd name="T50" fmla="*/ 43 w 436"/>
                <a:gd name="T51" fmla="*/ 237 h 476"/>
                <a:gd name="T52" fmla="*/ 43 w 436"/>
                <a:gd name="T53" fmla="*/ 236 h 476"/>
                <a:gd name="T54" fmla="*/ 48 w 436"/>
                <a:gd name="T55" fmla="*/ 241 h 476"/>
                <a:gd name="T56" fmla="*/ 83 w 436"/>
                <a:gd name="T57" fmla="*/ 302 h 476"/>
                <a:gd name="T58" fmla="*/ 86 w 436"/>
                <a:gd name="T59" fmla="*/ 314 h 476"/>
                <a:gd name="T60" fmla="*/ 74 w 436"/>
                <a:gd name="T61" fmla="*/ 312 h 476"/>
                <a:gd name="T62" fmla="*/ 99 w 436"/>
                <a:gd name="T63" fmla="*/ 151 h 476"/>
                <a:gd name="T64" fmla="*/ 132 w 436"/>
                <a:gd name="T65" fmla="*/ 126 h 476"/>
                <a:gd name="T66" fmla="*/ 165 w 436"/>
                <a:gd name="T67" fmla="*/ 151 h 476"/>
                <a:gd name="T68" fmla="*/ 132 w 436"/>
                <a:gd name="T69" fmla="*/ 176 h 476"/>
                <a:gd name="T70" fmla="*/ 99 w 436"/>
                <a:gd name="T71" fmla="*/ 151 h 476"/>
                <a:gd name="T72" fmla="*/ 217 w 436"/>
                <a:gd name="T73" fmla="*/ 251 h 476"/>
                <a:gd name="T74" fmla="*/ 115 w 436"/>
                <a:gd name="T75" fmla="*/ 215 h 476"/>
                <a:gd name="T76" fmla="*/ 217 w 436"/>
                <a:gd name="T77" fmla="*/ 232 h 476"/>
                <a:gd name="T78" fmla="*/ 319 w 436"/>
                <a:gd name="T79" fmla="*/ 215 h 476"/>
                <a:gd name="T80" fmla="*/ 217 w 436"/>
                <a:gd name="T81" fmla="*/ 251 h 476"/>
                <a:gd name="T82" fmla="*/ 293 w 436"/>
                <a:gd name="T83" fmla="*/ 143 h 476"/>
                <a:gd name="T84" fmla="*/ 251 w 436"/>
                <a:gd name="T85" fmla="*/ 148 h 476"/>
                <a:gd name="T86" fmla="*/ 293 w 436"/>
                <a:gd name="T87" fmla="*/ 128 h 476"/>
                <a:gd name="T88" fmla="*/ 335 w 436"/>
                <a:gd name="T89" fmla="*/ 148 h 476"/>
                <a:gd name="T90" fmla="*/ 293 w 436"/>
                <a:gd name="T91" fmla="*/ 143 h 476"/>
                <a:gd name="T92" fmla="*/ 401 w 436"/>
                <a:gd name="T93" fmla="*/ 292 h 476"/>
                <a:gd name="T94" fmla="*/ 383 w 436"/>
                <a:gd name="T95" fmla="*/ 321 h 476"/>
                <a:gd name="T96" fmla="*/ 362 w 436"/>
                <a:gd name="T97" fmla="*/ 312 h 476"/>
                <a:gd name="T98" fmla="*/ 352 w 436"/>
                <a:gd name="T99" fmla="*/ 314 h 476"/>
                <a:gd name="T100" fmla="*/ 380 w 436"/>
                <a:gd name="T101" fmla="*/ 254 h 476"/>
                <a:gd name="T102" fmla="*/ 392 w 436"/>
                <a:gd name="T103" fmla="*/ 238 h 476"/>
                <a:gd name="T104" fmla="*/ 401 w 436"/>
                <a:gd name="T105" fmla="*/ 292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36" h="476">
                  <a:moveTo>
                    <a:pt x="408" y="226"/>
                  </a:moveTo>
                  <a:cubicBezTo>
                    <a:pt x="406" y="224"/>
                    <a:pt x="404" y="221"/>
                    <a:pt x="402" y="219"/>
                  </a:cubicBezTo>
                  <a:cubicBezTo>
                    <a:pt x="428" y="162"/>
                    <a:pt x="436" y="71"/>
                    <a:pt x="346" y="37"/>
                  </a:cubicBezTo>
                  <a:cubicBezTo>
                    <a:pt x="319" y="27"/>
                    <a:pt x="253" y="19"/>
                    <a:pt x="231" y="54"/>
                  </a:cubicBezTo>
                  <a:lnTo>
                    <a:pt x="225" y="54"/>
                  </a:lnTo>
                  <a:cubicBezTo>
                    <a:pt x="136" y="0"/>
                    <a:pt x="89" y="26"/>
                    <a:pt x="56" y="61"/>
                  </a:cubicBezTo>
                  <a:cubicBezTo>
                    <a:pt x="0" y="121"/>
                    <a:pt x="10" y="181"/>
                    <a:pt x="32" y="219"/>
                  </a:cubicBezTo>
                  <a:cubicBezTo>
                    <a:pt x="30" y="221"/>
                    <a:pt x="28" y="224"/>
                    <a:pt x="26" y="226"/>
                  </a:cubicBezTo>
                  <a:cubicBezTo>
                    <a:pt x="12" y="248"/>
                    <a:pt x="8" y="273"/>
                    <a:pt x="15" y="297"/>
                  </a:cubicBezTo>
                  <a:cubicBezTo>
                    <a:pt x="20" y="315"/>
                    <a:pt x="30" y="330"/>
                    <a:pt x="45" y="342"/>
                  </a:cubicBezTo>
                  <a:cubicBezTo>
                    <a:pt x="46" y="357"/>
                    <a:pt x="58" y="370"/>
                    <a:pt x="74" y="370"/>
                  </a:cubicBezTo>
                  <a:cubicBezTo>
                    <a:pt x="80" y="370"/>
                    <a:pt x="86" y="368"/>
                    <a:pt x="90" y="365"/>
                  </a:cubicBezTo>
                  <a:cubicBezTo>
                    <a:pt x="104" y="463"/>
                    <a:pt x="142" y="462"/>
                    <a:pt x="142" y="462"/>
                  </a:cubicBezTo>
                  <a:cubicBezTo>
                    <a:pt x="189" y="476"/>
                    <a:pt x="190" y="366"/>
                    <a:pt x="201" y="332"/>
                  </a:cubicBezTo>
                  <a:cubicBezTo>
                    <a:pt x="217" y="283"/>
                    <a:pt x="236" y="323"/>
                    <a:pt x="237" y="332"/>
                  </a:cubicBezTo>
                  <a:cubicBezTo>
                    <a:pt x="242" y="366"/>
                    <a:pt x="239" y="458"/>
                    <a:pt x="287" y="462"/>
                  </a:cubicBezTo>
                  <a:cubicBezTo>
                    <a:pt x="287" y="462"/>
                    <a:pt x="323" y="474"/>
                    <a:pt x="344" y="363"/>
                  </a:cubicBezTo>
                  <a:cubicBezTo>
                    <a:pt x="349" y="367"/>
                    <a:pt x="355" y="370"/>
                    <a:pt x="362" y="370"/>
                  </a:cubicBezTo>
                  <a:cubicBezTo>
                    <a:pt x="378" y="370"/>
                    <a:pt x="391" y="357"/>
                    <a:pt x="391" y="341"/>
                  </a:cubicBezTo>
                  <a:cubicBezTo>
                    <a:pt x="391" y="340"/>
                    <a:pt x="391" y="340"/>
                    <a:pt x="391" y="340"/>
                  </a:cubicBezTo>
                  <a:cubicBezTo>
                    <a:pt x="405" y="328"/>
                    <a:pt x="415" y="314"/>
                    <a:pt x="419" y="297"/>
                  </a:cubicBezTo>
                  <a:cubicBezTo>
                    <a:pt x="426" y="273"/>
                    <a:pt x="422" y="248"/>
                    <a:pt x="408" y="226"/>
                  </a:cubicBezTo>
                  <a:close/>
                  <a:moveTo>
                    <a:pt x="74" y="312"/>
                  </a:moveTo>
                  <a:cubicBezTo>
                    <a:pt x="66" y="312"/>
                    <a:pt x="58" y="316"/>
                    <a:pt x="53" y="322"/>
                  </a:cubicBezTo>
                  <a:cubicBezTo>
                    <a:pt x="43" y="314"/>
                    <a:pt x="37" y="303"/>
                    <a:pt x="33" y="292"/>
                  </a:cubicBezTo>
                  <a:cubicBezTo>
                    <a:pt x="28" y="273"/>
                    <a:pt x="31" y="254"/>
                    <a:pt x="43" y="237"/>
                  </a:cubicBezTo>
                  <a:cubicBezTo>
                    <a:pt x="43" y="237"/>
                    <a:pt x="43" y="236"/>
                    <a:pt x="43" y="236"/>
                  </a:cubicBezTo>
                  <a:cubicBezTo>
                    <a:pt x="45" y="238"/>
                    <a:pt x="46" y="240"/>
                    <a:pt x="48" y="241"/>
                  </a:cubicBezTo>
                  <a:cubicBezTo>
                    <a:pt x="70" y="266"/>
                    <a:pt x="79" y="282"/>
                    <a:pt x="83" y="302"/>
                  </a:cubicBezTo>
                  <a:cubicBezTo>
                    <a:pt x="84" y="304"/>
                    <a:pt x="85" y="310"/>
                    <a:pt x="86" y="314"/>
                  </a:cubicBezTo>
                  <a:cubicBezTo>
                    <a:pt x="82" y="313"/>
                    <a:pt x="78" y="312"/>
                    <a:pt x="74" y="312"/>
                  </a:cubicBezTo>
                  <a:close/>
                  <a:moveTo>
                    <a:pt x="99" y="151"/>
                  </a:moveTo>
                  <a:cubicBezTo>
                    <a:pt x="99" y="137"/>
                    <a:pt x="114" y="126"/>
                    <a:pt x="132" y="126"/>
                  </a:cubicBezTo>
                  <a:cubicBezTo>
                    <a:pt x="150" y="126"/>
                    <a:pt x="165" y="137"/>
                    <a:pt x="165" y="151"/>
                  </a:cubicBezTo>
                  <a:cubicBezTo>
                    <a:pt x="165" y="165"/>
                    <a:pt x="150" y="176"/>
                    <a:pt x="132" y="176"/>
                  </a:cubicBezTo>
                  <a:cubicBezTo>
                    <a:pt x="114" y="176"/>
                    <a:pt x="99" y="165"/>
                    <a:pt x="99" y="151"/>
                  </a:cubicBezTo>
                  <a:close/>
                  <a:moveTo>
                    <a:pt x="217" y="251"/>
                  </a:moveTo>
                  <a:cubicBezTo>
                    <a:pt x="172" y="251"/>
                    <a:pt x="134" y="237"/>
                    <a:pt x="115" y="215"/>
                  </a:cubicBezTo>
                  <a:cubicBezTo>
                    <a:pt x="142" y="226"/>
                    <a:pt x="178" y="232"/>
                    <a:pt x="217" y="232"/>
                  </a:cubicBezTo>
                  <a:cubicBezTo>
                    <a:pt x="256" y="232"/>
                    <a:pt x="292" y="226"/>
                    <a:pt x="319" y="215"/>
                  </a:cubicBezTo>
                  <a:cubicBezTo>
                    <a:pt x="300" y="237"/>
                    <a:pt x="262" y="251"/>
                    <a:pt x="217" y="251"/>
                  </a:cubicBezTo>
                  <a:close/>
                  <a:moveTo>
                    <a:pt x="293" y="143"/>
                  </a:moveTo>
                  <a:cubicBezTo>
                    <a:pt x="277" y="143"/>
                    <a:pt x="263" y="144"/>
                    <a:pt x="251" y="148"/>
                  </a:cubicBezTo>
                  <a:cubicBezTo>
                    <a:pt x="258" y="136"/>
                    <a:pt x="274" y="128"/>
                    <a:pt x="293" y="128"/>
                  </a:cubicBezTo>
                  <a:cubicBezTo>
                    <a:pt x="312" y="128"/>
                    <a:pt x="328" y="136"/>
                    <a:pt x="335" y="148"/>
                  </a:cubicBezTo>
                  <a:cubicBezTo>
                    <a:pt x="323" y="144"/>
                    <a:pt x="308" y="143"/>
                    <a:pt x="293" y="143"/>
                  </a:cubicBezTo>
                  <a:close/>
                  <a:moveTo>
                    <a:pt x="401" y="292"/>
                  </a:moveTo>
                  <a:cubicBezTo>
                    <a:pt x="398" y="303"/>
                    <a:pt x="391" y="313"/>
                    <a:pt x="383" y="321"/>
                  </a:cubicBezTo>
                  <a:cubicBezTo>
                    <a:pt x="378" y="315"/>
                    <a:pt x="370" y="312"/>
                    <a:pt x="362" y="312"/>
                  </a:cubicBezTo>
                  <a:cubicBezTo>
                    <a:pt x="359" y="312"/>
                    <a:pt x="355" y="313"/>
                    <a:pt x="352" y="314"/>
                  </a:cubicBezTo>
                  <a:cubicBezTo>
                    <a:pt x="357" y="293"/>
                    <a:pt x="364" y="270"/>
                    <a:pt x="380" y="254"/>
                  </a:cubicBezTo>
                  <a:cubicBezTo>
                    <a:pt x="384" y="250"/>
                    <a:pt x="388" y="244"/>
                    <a:pt x="392" y="238"/>
                  </a:cubicBezTo>
                  <a:cubicBezTo>
                    <a:pt x="403" y="255"/>
                    <a:pt x="406" y="274"/>
                    <a:pt x="401" y="292"/>
                  </a:cubicBezTo>
                  <a:close/>
                </a:path>
              </a:pathLst>
            </a:custGeom>
            <a:solidFill>
              <a:srgbClr val="FF725C"/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6CD9DD1C-034C-43A8-B58C-C459CA67B0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53" y="2292854"/>
            <a:ext cx="4501428" cy="4501428"/>
          </a:xfrm>
          <a:prstGeom prst="rect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264EDC2C-23FD-44E8-AF90-FA02640E8A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15020" y="287019"/>
            <a:ext cx="3723866" cy="160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33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www.99ppt.com"/>
</p:tagLst>
</file>

<file path=ppt/theme/theme1.xml><?xml version="1.0" encoding="utf-8"?>
<a:theme xmlns:a="http://schemas.openxmlformats.org/drawingml/2006/main" name="www.99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www.33ppt.com</Template>
  <TotalTime>605</TotalTime>
  <Words>655</Words>
  <Application>Microsoft Office PowerPoint</Application>
  <PresentationFormat>宽屏</PresentationFormat>
  <Paragraphs>135</Paragraphs>
  <Slides>23</Slides>
  <Notes>23</Notes>
  <HiddenSlides>0</HiddenSlides>
  <MMClips>2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2" baseType="lpstr">
      <vt:lpstr>Aa法式拼音 (非商业使用)</vt:lpstr>
      <vt:lpstr>Arial Unicode MS</vt:lpstr>
      <vt:lpstr>等线</vt:lpstr>
      <vt:lpstr>微软雅黑</vt:lpstr>
      <vt:lpstr>站酷快乐体 </vt:lpstr>
      <vt:lpstr>Arial</vt:lpstr>
      <vt:lpstr>Calibri</vt:lpstr>
      <vt:lpstr>Wingdings</vt:lpstr>
      <vt:lpstr>www.99ppt.com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www.33ppt.com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www.33ppt.com</dc:title>
  <dc:creator>www.33ppt.com</dc:creator>
  <cp:lastModifiedBy>Windows 用户</cp:lastModifiedBy>
  <cp:revision>44</cp:revision>
  <dcterms:created xsi:type="dcterms:W3CDTF">2018-05-02T02:45:47Z</dcterms:created>
  <dcterms:modified xsi:type="dcterms:W3CDTF">2021-02-01T06:20:49Z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2052-10.1.0.6260</vt:lpwstr>
  </property>
</Properties>
</file>