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59" r:id="rId3"/>
    <p:sldId id="265" r:id="rId4"/>
    <p:sldId id="260" r:id="rId5"/>
    <p:sldId id="266" r:id="rId6"/>
    <p:sldId id="267" r:id="rId7"/>
    <p:sldId id="268" r:id="rId8"/>
    <p:sldId id="261" r:id="rId9"/>
    <p:sldId id="269" r:id="rId10"/>
    <p:sldId id="270" r:id="rId11"/>
    <p:sldId id="262" r:id="rId12"/>
    <p:sldId id="271" r:id="rId13"/>
    <p:sldId id="272" r:id="rId14"/>
    <p:sldId id="263" r:id="rId15"/>
    <p:sldId id="273" r:id="rId16"/>
    <p:sldId id="274" r:id="rId17"/>
    <p:sldId id="26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6">
          <p15:clr>
            <a:srgbClr val="A4A3A4"/>
          </p15:clr>
        </p15:guide>
        <p15:guide id="2" pos="38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C946E"/>
    <a:srgbClr val="CFA2D1"/>
    <a:srgbClr val="D7A4F6"/>
    <a:srgbClr val="89D4FB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660"/>
      </p:cViewPr>
      <p:guideLst>
        <p:guide orient="horz" pos="2156"/>
        <p:guide pos="38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2021/2/1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BFD51-F44B-45DD-97C1-AC4A4C6962C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BFD51-F44B-45DD-97C1-AC4A4C6962C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BFD51-F44B-45DD-97C1-AC4A4C6962C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BFD51-F44B-45DD-97C1-AC4A4C6962C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BFD51-F44B-45DD-97C1-AC4A4C6962C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BFD51-F44B-45DD-97C1-AC4A4C6962C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BFD51-F44B-45DD-97C1-AC4A4C6962CE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857794" y="359359"/>
            <a:ext cx="10476411" cy="4290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版权声明</a:t>
            </a: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感谢您下载觅知网平台上提供的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在觅知网出售的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模板是免版税类（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RF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Royalty-Free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）正版受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中国人民共和国著作法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世界版权公约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的保护，作品的所有权、版权和著作权归觅知网所有，您下载的是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模板素材的使用权。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不得将觅知网的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advTm="0">
        <p:pull/>
      </p:transition>
    </mc:Choice>
    <mc:Fallback xmlns="">
      <p:transition advTm="0">
        <p:pull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695700" y="1275715"/>
            <a:ext cx="7967980" cy="4610100"/>
            <a:chOff x="5850" y="1903"/>
            <a:chExt cx="12548" cy="7260"/>
          </a:xfrm>
        </p:grpSpPr>
        <p:sp>
          <p:nvSpPr>
            <p:cNvPr id="4" name="流程图: 延期 3"/>
            <p:cNvSpPr/>
            <p:nvPr/>
          </p:nvSpPr>
          <p:spPr>
            <a:xfrm>
              <a:off x="12098" y="1903"/>
              <a:ext cx="6300" cy="7260"/>
            </a:xfrm>
            <a:prstGeom prst="flowChartDelay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" name="流程图: 延期 4"/>
            <p:cNvSpPr/>
            <p:nvPr/>
          </p:nvSpPr>
          <p:spPr>
            <a:xfrm flipH="1">
              <a:off x="5850" y="1903"/>
              <a:ext cx="6300" cy="7260"/>
            </a:xfrm>
            <a:prstGeom prst="flowChartDelay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85749" y="266706"/>
            <a:ext cx="11620497" cy="6315065"/>
          </a:xfrm>
          <a:prstGeom prst="rect">
            <a:avLst/>
          </a:prstGeom>
          <a:noFill/>
          <a:ln w="28575">
            <a:solidFill>
              <a:srgbClr val="454E9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1" y="485079"/>
            <a:ext cx="312550" cy="13171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84" y="534398"/>
            <a:ext cx="762000" cy="2571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0746" y="5927711"/>
            <a:ext cx="1971675" cy="352425"/>
          </a:xfrm>
          <a:prstGeom prst="rect">
            <a:avLst/>
          </a:prstGeom>
        </p:spPr>
      </p:pic>
      <p:sp>
        <p:nvSpPr>
          <p:cNvPr id="23" name="标题 1"/>
          <p:cNvSpPr txBox="1"/>
          <p:nvPr/>
        </p:nvSpPr>
        <p:spPr>
          <a:xfrm>
            <a:off x="4855845" y="1979295"/>
            <a:ext cx="6250305" cy="2522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1" dirty="0">
                <a:solidFill>
                  <a:schemeClr val="bg1"/>
                </a:solidFill>
                <a:latin typeface="+mj-ea"/>
                <a:cs typeface="+mj-ea"/>
                <a:sym typeface="+mn-ea"/>
              </a:rPr>
              <a:t>口腔</a:t>
            </a:r>
            <a:r>
              <a:rPr lang="en-US" altLang="zh-CN" sz="7200" b="1" dirty="0">
                <a:solidFill>
                  <a:schemeClr val="bg1"/>
                </a:solidFill>
                <a:latin typeface="+mj-ea"/>
                <a:cs typeface="+mj-ea"/>
                <a:sym typeface="+mn-ea"/>
              </a:rPr>
              <a:t>-</a:t>
            </a:r>
            <a:r>
              <a:rPr lang="zh-CN" altLang="en-US" sz="7200" b="1" dirty="0">
                <a:solidFill>
                  <a:schemeClr val="bg1"/>
                </a:solidFill>
                <a:latin typeface="+mj-ea"/>
                <a:cs typeface="+mj-ea"/>
                <a:sym typeface="+mn-ea"/>
              </a:rPr>
              <a:t>外科病人护理</a:t>
            </a:r>
            <a:endParaRPr lang="zh-CN" altLang="en-US" sz="72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551930" y="774065"/>
            <a:ext cx="2282825" cy="976630"/>
            <a:chOff x="10318" y="1219"/>
            <a:chExt cx="3595" cy="1538"/>
          </a:xfrm>
        </p:grpSpPr>
        <p:sp>
          <p:nvSpPr>
            <p:cNvPr id="7" name="椭圆 6"/>
            <p:cNvSpPr/>
            <p:nvPr/>
          </p:nvSpPr>
          <p:spPr>
            <a:xfrm>
              <a:off x="10318" y="1219"/>
              <a:ext cx="3595" cy="1538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CFA2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10612" y="1714"/>
              <a:ext cx="3007" cy="8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2039</a:t>
              </a:r>
            </a:p>
          </p:txBody>
        </p:sp>
      </p:grpSp>
      <p:sp>
        <p:nvSpPr>
          <p:cNvPr id="25" name="矩形 24"/>
          <p:cNvSpPr/>
          <p:nvPr/>
        </p:nvSpPr>
        <p:spPr>
          <a:xfrm>
            <a:off x="5008659" y="4277585"/>
            <a:ext cx="5543569" cy="43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altLang="zh-CN" dirty="0">
                <a:solidFill>
                  <a:schemeClr val="bg1"/>
                </a:solidFill>
                <a:effectLst/>
                <a:latin typeface="+mj-ea"/>
                <a:ea typeface="+mj-ea"/>
              </a:rPr>
              <a:t>Nursing Care of Oral-Surgical Patient</a:t>
            </a:r>
          </a:p>
        </p:txBody>
      </p:sp>
      <p:sp>
        <p:nvSpPr>
          <p:cNvPr id="26" name="矩形 25"/>
          <p:cNvSpPr/>
          <p:nvPr/>
        </p:nvSpPr>
        <p:spPr>
          <a:xfrm>
            <a:off x="6126259" y="4789984"/>
            <a:ext cx="3322542" cy="406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汇报人：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知网 </a:t>
            </a:r>
          </a:p>
        </p:txBody>
      </p:sp>
      <p:sp>
        <p:nvSpPr>
          <p:cNvPr id="29" name="椭圆 28"/>
          <p:cNvSpPr/>
          <p:nvPr/>
        </p:nvSpPr>
        <p:spPr>
          <a:xfrm>
            <a:off x="4233384" y="963007"/>
            <a:ext cx="312550" cy="312550"/>
          </a:xfrm>
          <a:prstGeom prst="ellipse">
            <a:avLst/>
          </a:prstGeom>
          <a:noFill/>
          <a:ln w="50800">
            <a:solidFill>
              <a:srgbClr val="45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pic>
        <p:nvPicPr>
          <p:cNvPr id="14" name="5c63d3885db7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6042" y="-729458"/>
            <a:ext cx="609600" cy="609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4979670"/>
            <a:ext cx="2090471" cy="1884742"/>
          </a:xfrm>
          <a:prstGeom prst="rect">
            <a:avLst/>
          </a:prstGeom>
        </p:spPr>
      </p:pic>
      <p:pic>
        <p:nvPicPr>
          <p:cNvPr id="3" name="图片 2" descr="5d0c24db6eb31f695b27856e6a1aeb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905" y="121920"/>
            <a:ext cx="6130925" cy="7092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bldLvl="0" animBg="1"/>
      <p:bldP spid="23" grpId="0" bldLvl="0" animBg="1"/>
      <p:bldP spid="25" grpId="0"/>
      <p:bldP spid="26" grpId="0"/>
      <p:bldP spid="2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18915" y="432435"/>
            <a:ext cx="3768725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  <a:sym typeface="+mn-ea"/>
              </a:rPr>
              <a:t>常用药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8125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209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119031" y="1873879"/>
            <a:ext cx="3899089" cy="3890457"/>
            <a:chOff x="3477492" y="727364"/>
            <a:chExt cx="5248636" cy="5237016"/>
          </a:xfrm>
        </p:grpSpPr>
        <p:sp>
          <p:nvSpPr>
            <p:cNvPr id="29" name="矩形 28"/>
            <p:cNvSpPr/>
            <p:nvPr/>
          </p:nvSpPr>
          <p:spPr>
            <a:xfrm>
              <a:off x="4665132" y="2516291"/>
              <a:ext cx="2861732" cy="77681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6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n-ea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n-ea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CFA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36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羽辰体-谷力 W04" panose="02020400000000000000" pitchFamily="18" charset="-122"/>
                  <a:ea typeface="仓耳羽辰体-谷力 W04" panose="02020400000000000000" pitchFamily="18" charset="-122"/>
                  <a:cs typeface="+mn-ea"/>
                </a:rPr>
                <a:t>1</a:t>
              </a:r>
              <a:endParaRPr kumimoji="0" lang="zh-CN" altLang="en-US" sz="23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n-ea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365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  <a:cs typeface="+mn-ea"/>
                </a:rPr>
                <a:t>3</a:t>
              </a:r>
              <a:endParaRPr kumimoji="0" lang="zh-CN" altLang="en-US" sz="23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n-ea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365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  <a:cs typeface="+mn-ea"/>
                </a:rPr>
                <a:t>2</a:t>
              </a:r>
              <a:endParaRPr kumimoji="0" lang="zh-CN" altLang="en-US" sz="23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n-ea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CFA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36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羽辰体-谷力 W04" panose="02020400000000000000" pitchFamily="18" charset="-122"/>
                  <a:ea typeface="仓耳羽辰体-谷力 W04" panose="02020400000000000000" pitchFamily="18" charset="-122"/>
                  <a:cs typeface="+mn-ea"/>
                </a:rPr>
                <a:t>4</a:t>
              </a:r>
              <a:endParaRPr kumimoji="0" lang="zh-CN" altLang="en-US" sz="23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n-ea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490728" y="2412982"/>
            <a:ext cx="258023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400">
                <a:solidFill>
                  <a:srgbClr val="000000"/>
                </a:solidFill>
                <a:latin typeface="+mn-ea"/>
                <a:sym typeface="+mn-ea"/>
              </a:rPr>
              <a:t>用于咽喉部炎症，清凉、润喉。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+mn-ea"/>
              <a:sym typeface="+mn-ea"/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1880278" y="2048189"/>
            <a:ext cx="1647928" cy="4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000000"/>
                </a:solidFill>
                <a:latin typeface="+mn-ea"/>
                <a:sym typeface="+mn-ea"/>
              </a:rPr>
              <a:t>西瓜霜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08430" y="4558030"/>
            <a:ext cx="224409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</a:defRPr>
            </a:lvl1pPr>
          </a:lstStyle>
          <a:p>
            <a:pPr algn="r"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+mn-ea"/>
                <a:ea typeface="+mn-ea"/>
                <a:sym typeface="+mn-ea"/>
              </a:rPr>
              <a:t>用于治疗口腔杂症、口腔溃疡等。</a:t>
            </a:r>
            <a:endParaRPr lang="zh-CN" altLang="en-US" dirty="0">
              <a:solidFill>
                <a:srgbClr val="00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1872132" y="4193511"/>
            <a:ext cx="1647928" cy="4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000000"/>
                </a:solidFill>
                <a:latin typeface="+mn-ea"/>
                <a:sym typeface="+mn-ea"/>
              </a:rPr>
              <a:t>口腔涂膜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280400" y="2353945"/>
            <a:ext cx="23742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</a:defRPr>
            </a:lvl1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+mn-ea"/>
                <a:ea typeface="+mn-ea"/>
                <a:sym typeface="+mn-ea"/>
              </a:rPr>
              <a:t>用于口腔溃疡，清热、解毒、消炎、止痛。</a:t>
            </a:r>
            <a:endParaRPr lang="zh-CN" altLang="en-US" dirty="0">
              <a:solidFill>
                <a:srgbClr val="00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8074660" y="1989455"/>
            <a:ext cx="2704465" cy="4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000000"/>
                </a:solidFill>
                <a:latin typeface="+mn-ea"/>
                <a:sym typeface="+mn-ea"/>
              </a:rPr>
              <a:t>锡类散、冰硼散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070896" y="4530633"/>
            <a:ext cx="258023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</a:defRPr>
            </a:lvl1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+mn-ea"/>
                <a:ea typeface="+mn-ea"/>
                <a:sym typeface="+mn-ea"/>
              </a:rPr>
              <a:t>用于口唇干裂，可起到滋润和保湿的作用。</a:t>
            </a:r>
            <a:endParaRPr lang="zh-CN" altLang="en-US" dirty="0">
              <a:solidFill>
                <a:srgbClr val="00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42" name="Rectangle 24"/>
          <p:cNvSpPr>
            <a:spLocks noChangeArrowheads="1"/>
          </p:cNvSpPr>
          <p:nvPr/>
        </p:nvSpPr>
        <p:spPr bwMode="auto">
          <a:xfrm>
            <a:off x="8460446" y="4165840"/>
            <a:ext cx="1647928" cy="4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000000"/>
                </a:solidFill>
                <a:latin typeface="+mn-ea"/>
                <a:sym typeface="+mn-ea"/>
              </a:rPr>
              <a:t>液状石蜡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+mn-ea"/>
              <a:cs typeface="+mn-ea"/>
              <a:sym typeface="+mn-ea"/>
            </a:endParaRPr>
          </a:p>
        </p:txBody>
      </p:sp>
      <p:pic>
        <p:nvPicPr>
          <p:cNvPr id="3" name="图片 2" descr="e43caafe59050ee7ef157b45a09653d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2256790"/>
            <a:ext cx="3124200" cy="3124200"/>
          </a:xfrm>
          <a:prstGeom prst="rect">
            <a:avLst/>
          </a:prstGeom>
        </p:spPr>
      </p:pic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170" y="1442085"/>
            <a:ext cx="6014085" cy="54222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5749" y="266706"/>
            <a:ext cx="11620497" cy="6315065"/>
          </a:xfrm>
          <a:prstGeom prst="rect">
            <a:avLst/>
          </a:prstGeom>
          <a:noFill/>
          <a:ln w="28575">
            <a:solidFill>
              <a:srgbClr val="454E9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7130" y="3296920"/>
            <a:ext cx="47637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schemeClr val="tx1"/>
                </a:solidFill>
                <a:latin typeface="+mn-ea"/>
                <a:sym typeface="+mn-ea"/>
              </a:rPr>
              <a:t>口腔护理操作步骤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35710" y="2493645"/>
            <a:ext cx="4237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ea"/>
                <a:cs typeface="+mj-lt"/>
              </a:rPr>
              <a:t>PART THREE</a:t>
            </a:r>
          </a:p>
        </p:txBody>
      </p:sp>
      <p:sp>
        <p:nvSpPr>
          <p:cNvPr id="9" name="矩形 8"/>
          <p:cNvSpPr/>
          <p:nvPr/>
        </p:nvSpPr>
        <p:spPr>
          <a:xfrm>
            <a:off x="1228148" y="4221305"/>
            <a:ext cx="424560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lt"/>
                <a:sym typeface="+mn-ea"/>
              </a:rPr>
              <a:t>Operational steps of oral nursin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1" y="485079"/>
            <a:ext cx="312550" cy="1317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08" y="886491"/>
            <a:ext cx="762000" cy="25717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11243658" y="1698945"/>
            <a:ext cx="312550" cy="312550"/>
          </a:xfrm>
          <a:prstGeom prst="ellipse">
            <a:avLst/>
          </a:prstGeom>
          <a:noFill/>
          <a:ln w="50800">
            <a:solidFill>
              <a:srgbClr val="45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6252491e70c0d956081419c7ea515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335" y="-175895"/>
            <a:ext cx="7199630" cy="7199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  <p:bldP spid="8" grpId="0"/>
      <p:bldP spid="9" grpId="0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18915" y="432435"/>
            <a:ext cx="3768725" cy="647700"/>
          </a:xfrm>
        </p:spPr>
        <p:txBody>
          <a:bodyPr/>
          <a:lstStyle/>
          <a:p>
            <a:pPr algn="ctr"/>
            <a:r>
              <a:rPr b="1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实施步骤</a:t>
            </a: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8125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209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" name="iṣlîḓe"/>
          <p:cNvGrpSpPr/>
          <p:nvPr/>
        </p:nvGrpSpPr>
        <p:grpSpPr>
          <a:xfrm>
            <a:off x="1563624" y="1434857"/>
            <a:ext cx="5060850" cy="882015"/>
            <a:chOff x="7479790" y="1365407"/>
            <a:chExt cx="5060850" cy="882015"/>
          </a:xfrm>
        </p:grpSpPr>
        <p:grpSp>
          <p:nvGrpSpPr>
            <p:cNvPr id="2" name="îSļïḍè"/>
            <p:cNvGrpSpPr/>
            <p:nvPr/>
          </p:nvGrpSpPr>
          <p:grpSpPr>
            <a:xfrm>
              <a:off x="7479790" y="1541479"/>
              <a:ext cx="475490" cy="475488"/>
              <a:chOff x="5839622" y="2191652"/>
              <a:chExt cx="522378" cy="522378"/>
            </a:xfrm>
          </p:grpSpPr>
          <p:sp>
            <p:nvSpPr>
              <p:cNvPr id="6" name="iś1idê"/>
              <p:cNvSpPr/>
              <p:nvPr/>
            </p:nvSpPr>
            <p:spPr>
              <a:xfrm>
                <a:off x="5839622" y="219165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FA2D1"/>
                  </a:gs>
                  <a:gs pos="100000">
                    <a:srgbClr val="89D4FB"/>
                  </a:gs>
                </a:gsLst>
                <a:lin ang="5400000" scaled="0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43" name="iṡļîḓè"/>
              <p:cNvSpPr/>
              <p:nvPr/>
            </p:nvSpPr>
            <p:spPr bwMode="auto">
              <a:xfrm>
                <a:off x="5956802" y="2306549"/>
                <a:ext cx="288018" cy="292579"/>
              </a:xfrm>
              <a:custGeom>
                <a:avLst/>
                <a:gdLst>
                  <a:gd name="connsiteX0" fmla="*/ 149604 w 577154"/>
                  <a:gd name="connsiteY0" fmla="*/ 536234 h 586292"/>
                  <a:gd name="connsiteX1" fmla="*/ 214914 w 577154"/>
                  <a:gd name="connsiteY1" fmla="*/ 562021 h 586292"/>
                  <a:gd name="connsiteX2" fmla="*/ 211877 w 577154"/>
                  <a:gd name="connsiteY2" fmla="*/ 559746 h 586292"/>
                  <a:gd name="connsiteX3" fmla="*/ 202004 w 577154"/>
                  <a:gd name="connsiteY3" fmla="*/ 554437 h 586292"/>
                  <a:gd name="connsiteX4" fmla="*/ 196688 w 577154"/>
                  <a:gd name="connsiteY4" fmla="*/ 551403 h 586292"/>
                  <a:gd name="connsiteX5" fmla="*/ 184537 w 577154"/>
                  <a:gd name="connsiteY5" fmla="*/ 543818 h 586292"/>
                  <a:gd name="connsiteX6" fmla="*/ 177702 w 577154"/>
                  <a:gd name="connsiteY6" fmla="*/ 538509 h 586292"/>
                  <a:gd name="connsiteX7" fmla="*/ 173905 w 577154"/>
                  <a:gd name="connsiteY7" fmla="*/ 536234 h 586292"/>
                  <a:gd name="connsiteX8" fmla="*/ 299943 w 577154"/>
                  <a:gd name="connsiteY8" fmla="*/ 499816 h 586292"/>
                  <a:gd name="connsiteX9" fmla="*/ 318939 w 577154"/>
                  <a:gd name="connsiteY9" fmla="*/ 500576 h 586292"/>
                  <a:gd name="connsiteX10" fmla="*/ 329576 w 577154"/>
                  <a:gd name="connsiteY10" fmla="*/ 511222 h 586292"/>
                  <a:gd name="connsiteX11" fmla="*/ 319698 w 577154"/>
                  <a:gd name="connsiteY11" fmla="*/ 521108 h 586292"/>
                  <a:gd name="connsiteX12" fmla="*/ 318939 w 577154"/>
                  <a:gd name="connsiteY12" fmla="*/ 521108 h 586292"/>
                  <a:gd name="connsiteX13" fmla="*/ 297663 w 577154"/>
                  <a:gd name="connsiteY13" fmla="*/ 519587 h 586292"/>
                  <a:gd name="connsiteX14" fmla="*/ 288545 w 577154"/>
                  <a:gd name="connsiteY14" fmla="*/ 508941 h 586292"/>
                  <a:gd name="connsiteX15" fmla="*/ 299943 w 577154"/>
                  <a:gd name="connsiteY15" fmla="*/ 499816 h 586292"/>
                  <a:gd name="connsiteX16" fmla="*/ 88851 w 577154"/>
                  <a:gd name="connsiteY16" fmla="*/ 485417 h 586292"/>
                  <a:gd name="connsiteX17" fmla="*/ 119987 w 577154"/>
                  <a:gd name="connsiteY17" fmla="*/ 515755 h 586292"/>
                  <a:gd name="connsiteX18" fmla="*/ 150364 w 577154"/>
                  <a:gd name="connsiteY18" fmla="*/ 515755 h 586292"/>
                  <a:gd name="connsiteX19" fmla="*/ 148085 w 577154"/>
                  <a:gd name="connsiteY19" fmla="*/ 513480 h 586292"/>
                  <a:gd name="connsiteX20" fmla="*/ 142010 w 577154"/>
                  <a:gd name="connsiteY20" fmla="*/ 507412 h 586292"/>
                  <a:gd name="connsiteX21" fmla="*/ 136694 w 577154"/>
                  <a:gd name="connsiteY21" fmla="*/ 501344 h 586292"/>
                  <a:gd name="connsiteX22" fmla="*/ 127581 w 577154"/>
                  <a:gd name="connsiteY22" fmla="*/ 489967 h 586292"/>
                  <a:gd name="connsiteX23" fmla="*/ 123784 w 577154"/>
                  <a:gd name="connsiteY23" fmla="*/ 485417 h 586292"/>
                  <a:gd name="connsiteX24" fmla="*/ 399912 w 577154"/>
                  <a:gd name="connsiteY24" fmla="*/ 482256 h 586292"/>
                  <a:gd name="connsiteX25" fmla="*/ 405611 w 577154"/>
                  <a:gd name="connsiteY25" fmla="*/ 486996 h 586292"/>
                  <a:gd name="connsiteX26" fmla="*/ 401812 w 577154"/>
                  <a:gd name="connsiteY26" fmla="*/ 500648 h 586292"/>
                  <a:gd name="connsiteX27" fmla="*/ 382056 w 577154"/>
                  <a:gd name="connsiteY27" fmla="*/ 509750 h 586292"/>
                  <a:gd name="connsiteX28" fmla="*/ 378257 w 577154"/>
                  <a:gd name="connsiteY28" fmla="*/ 510508 h 586292"/>
                  <a:gd name="connsiteX29" fmla="*/ 369139 w 577154"/>
                  <a:gd name="connsiteY29" fmla="*/ 503682 h 586292"/>
                  <a:gd name="connsiteX30" fmla="*/ 375217 w 577154"/>
                  <a:gd name="connsiteY30" fmla="*/ 490789 h 586292"/>
                  <a:gd name="connsiteX31" fmla="*/ 391934 w 577154"/>
                  <a:gd name="connsiteY31" fmla="*/ 483204 h 586292"/>
                  <a:gd name="connsiteX32" fmla="*/ 399912 w 577154"/>
                  <a:gd name="connsiteY32" fmla="*/ 482256 h 586292"/>
                  <a:gd name="connsiteX33" fmla="*/ 229351 w 577154"/>
                  <a:gd name="connsiteY33" fmla="*/ 474063 h 586292"/>
                  <a:gd name="connsiteX34" fmla="*/ 246091 w 577154"/>
                  <a:gd name="connsiteY34" fmla="*/ 483157 h 586292"/>
                  <a:gd name="connsiteX35" fmla="*/ 250656 w 577154"/>
                  <a:gd name="connsiteY35" fmla="*/ 496797 h 586292"/>
                  <a:gd name="connsiteX36" fmla="*/ 241525 w 577154"/>
                  <a:gd name="connsiteY36" fmla="*/ 502101 h 586292"/>
                  <a:gd name="connsiteX37" fmla="*/ 236960 w 577154"/>
                  <a:gd name="connsiteY37" fmla="*/ 501343 h 586292"/>
                  <a:gd name="connsiteX38" fmla="*/ 218698 w 577154"/>
                  <a:gd name="connsiteY38" fmla="*/ 490735 h 586292"/>
                  <a:gd name="connsiteX39" fmla="*/ 215654 w 577154"/>
                  <a:gd name="connsiteY39" fmla="*/ 477094 h 586292"/>
                  <a:gd name="connsiteX40" fmla="*/ 229351 w 577154"/>
                  <a:gd name="connsiteY40" fmla="*/ 474063 h 586292"/>
                  <a:gd name="connsiteX41" fmla="*/ 464745 w 577154"/>
                  <a:gd name="connsiteY41" fmla="*/ 433889 h 586292"/>
                  <a:gd name="connsiteX42" fmla="*/ 466262 w 577154"/>
                  <a:gd name="connsiteY42" fmla="*/ 447550 h 586292"/>
                  <a:gd name="connsiteX43" fmla="*/ 451842 w 577154"/>
                  <a:gd name="connsiteY43" fmla="*/ 463488 h 586292"/>
                  <a:gd name="connsiteX44" fmla="*/ 445012 w 577154"/>
                  <a:gd name="connsiteY44" fmla="*/ 466524 h 586292"/>
                  <a:gd name="connsiteX45" fmla="*/ 438181 w 577154"/>
                  <a:gd name="connsiteY45" fmla="*/ 463488 h 586292"/>
                  <a:gd name="connsiteX46" fmla="*/ 438181 w 577154"/>
                  <a:gd name="connsiteY46" fmla="*/ 449068 h 586292"/>
                  <a:gd name="connsiteX47" fmla="*/ 450324 w 577154"/>
                  <a:gd name="connsiteY47" fmla="*/ 435407 h 586292"/>
                  <a:gd name="connsiteX48" fmla="*/ 464745 w 577154"/>
                  <a:gd name="connsiteY48" fmla="*/ 433889 h 586292"/>
                  <a:gd name="connsiteX49" fmla="*/ 49362 w 577154"/>
                  <a:gd name="connsiteY49" fmla="*/ 424740 h 586292"/>
                  <a:gd name="connsiteX50" fmla="*/ 73663 w 577154"/>
                  <a:gd name="connsiteY50" fmla="*/ 464938 h 586292"/>
                  <a:gd name="connsiteX51" fmla="*/ 109355 w 577154"/>
                  <a:gd name="connsiteY51" fmla="*/ 464938 h 586292"/>
                  <a:gd name="connsiteX52" fmla="*/ 104039 w 577154"/>
                  <a:gd name="connsiteY52" fmla="*/ 456595 h 586292"/>
                  <a:gd name="connsiteX53" fmla="*/ 101761 w 577154"/>
                  <a:gd name="connsiteY53" fmla="*/ 452044 h 586292"/>
                  <a:gd name="connsiteX54" fmla="*/ 94926 w 577154"/>
                  <a:gd name="connsiteY54" fmla="*/ 439909 h 586292"/>
                  <a:gd name="connsiteX55" fmla="*/ 92648 w 577154"/>
                  <a:gd name="connsiteY55" fmla="*/ 435358 h 586292"/>
                  <a:gd name="connsiteX56" fmla="*/ 88092 w 577154"/>
                  <a:gd name="connsiteY56" fmla="*/ 424740 h 586292"/>
                  <a:gd name="connsiteX57" fmla="*/ 161771 w 577154"/>
                  <a:gd name="connsiteY57" fmla="*/ 417898 h 586292"/>
                  <a:gd name="connsiteX58" fmla="*/ 176164 w 577154"/>
                  <a:gd name="connsiteY58" fmla="*/ 420173 h 586292"/>
                  <a:gd name="connsiteX59" fmla="*/ 187527 w 577154"/>
                  <a:gd name="connsiteY59" fmla="*/ 435341 h 586292"/>
                  <a:gd name="connsiteX60" fmla="*/ 186012 w 577154"/>
                  <a:gd name="connsiteY60" fmla="*/ 449750 h 586292"/>
                  <a:gd name="connsiteX61" fmla="*/ 179194 w 577154"/>
                  <a:gd name="connsiteY61" fmla="*/ 452025 h 586292"/>
                  <a:gd name="connsiteX62" fmla="*/ 171619 w 577154"/>
                  <a:gd name="connsiteY62" fmla="*/ 448233 h 586292"/>
                  <a:gd name="connsiteX63" fmla="*/ 159498 w 577154"/>
                  <a:gd name="connsiteY63" fmla="*/ 431549 h 586292"/>
                  <a:gd name="connsiteX64" fmla="*/ 161771 w 577154"/>
                  <a:gd name="connsiteY64" fmla="*/ 417898 h 586292"/>
                  <a:gd name="connsiteX65" fmla="*/ 31136 w 577154"/>
                  <a:gd name="connsiteY65" fmla="*/ 373923 h 586292"/>
                  <a:gd name="connsiteX66" fmla="*/ 41008 w 577154"/>
                  <a:gd name="connsiteY66" fmla="*/ 404261 h 586292"/>
                  <a:gd name="connsiteX67" fmla="*/ 79738 w 577154"/>
                  <a:gd name="connsiteY67" fmla="*/ 404261 h 586292"/>
                  <a:gd name="connsiteX68" fmla="*/ 78979 w 577154"/>
                  <a:gd name="connsiteY68" fmla="*/ 401227 h 586292"/>
                  <a:gd name="connsiteX69" fmla="*/ 77460 w 577154"/>
                  <a:gd name="connsiteY69" fmla="*/ 397435 h 586292"/>
                  <a:gd name="connsiteX70" fmla="*/ 72144 w 577154"/>
                  <a:gd name="connsiteY70" fmla="*/ 379232 h 586292"/>
                  <a:gd name="connsiteX71" fmla="*/ 71385 w 577154"/>
                  <a:gd name="connsiteY71" fmla="*/ 377715 h 586292"/>
                  <a:gd name="connsiteX72" fmla="*/ 70625 w 577154"/>
                  <a:gd name="connsiteY72" fmla="*/ 373923 h 586292"/>
                  <a:gd name="connsiteX73" fmla="*/ 499728 w 577154"/>
                  <a:gd name="connsiteY73" fmla="*/ 361797 h 586292"/>
                  <a:gd name="connsiteX74" fmla="*/ 506554 w 577154"/>
                  <a:gd name="connsiteY74" fmla="*/ 374694 h 586292"/>
                  <a:gd name="connsiteX75" fmla="*/ 498970 w 577154"/>
                  <a:gd name="connsiteY75" fmla="*/ 394418 h 586292"/>
                  <a:gd name="connsiteX76" fmla="*/ 489868 w 577154"/>
                  <a:gd name="connsiteY76" fmla="*/ 400487 h 586292"/>
                  <a:gd name="connsiteX77" fmla="*/ 485318 w 577154"/>
                  <a:gd name="connsiteY77" fmla="*/ 399729 h 586292"/>
                  <a:gd name="connsiteX78" fmla="*/ 480009 w 577154"/>
                  <a:gd name="connsiteY78" fmla="*/ 386073 h 586292"/>
                  <a:gd name="connsiteX79" fmla="*/ 486835 w 577154"/>
                  <a:gd name="connsiteY79" fmla="*/ 367866 h 586292"/>
                  <a:gd name="connsiteX80" fmla="*/ 499728 w 577154"/>
                  <a:gd name="connsiteY80" fmla="*/ 361797 h 586292"/>
                  <a:gd name="connsiteX81" fmla="*/ 132907 w 577154"/>
                  <a:gd name="connsiteY81" fmla="*/ 343643 h 586292"/>
                  <a:gd name="connsiteX82" fmla="*/ 145066 w 577154"/>
                  <a:gd name="connsiteY82" fmla="*/ 350471 h 586292"/>
                  <a:gd name="connsiteX83" fmla="*/ 150385 w 577154"/>
                  <a:gd name="connsiteY83" fmla="*/ 368678 h 586292"/>
                  <a:gd name="connsiteX84" fmla="*/ 144306 w 577154"/>
                  <a:gd name="connsiteY84" fmla="*/ 381575 h 586292"/>
                  <a:gd name="connsiteX85" fmla="*/ 141266 w 577154"/>
                  <a:gd name="connsiteY85" fmla="*/ 382333 h 586292"/>
                  <a:gd name="connsiteX86" fmla="*/ 131388 w 577154"/>
                  <a:gd name="connsiteY86" fmla="*/ 375506 h 586292"/>
                  <a:gd name="connsiteX87" fmla="*/ 125309 w 577154"/>
                  <a:gd name="connsiteY87" fmla="*/ 355781 h 586292"/>
                  <a:gd name="connsiteX88" fmla="*/ 132907 w 577154"/>
                  <a:gd name="connsiteY88" fmla="*/ 343643 h 586292"/>
                  <a:gd name="connsiteX89" fmla="*/ 21263 w 577154"/>
                  <a:gd name="connsiteY89" fmla="*/ 323864 h 586292"/>
                  <a:gd name="connsiteX90" fmla="*/ 25820 w 577154"/>
                  <a:gd name="connsiteY90" fmla="*/ 354203 h 586292"/>
                  <a:gd name="connsiteX91" fmla="*/ 66069 w 577154"/>
                  <a:gd name="connsiteY91" fmla="*/ 354203 h 586292"/>
                  <a:gd name="connsiteX92" fmla="*/ 63031 w 577154"/>
                  <a:gd name="connsiteY92" fmla="*/ 337516 h 586292"/>
                  <a:gd name="connsiteX93" fmla="*/ 63031 w 577154"/>
                  <a:gd name="connsiteY93" fmla="*/ 335999 h 586292"/>
                  <a:gd name="connsiteX94" fmla="*/ 61512 w 577154"/>
                  <a:gd name="connsiteY94" fmla="*/ 323864 h 586292"/>
                  <a:gd name="connsiteX95" fmla="*/ 509625 w 577154"/>
                  <a:gd name="connsiteY95" fmla="*/ 282911 h 586292"/>
                  <a:gd name="connsiteX96" fmla="*/ 519524 w 577154"/>
                  <a:gd name="connsiteY96" fmla="*/ 292773 h 586292"/>
                  <a:gd name="connsiteX97" fmla="*/ 519524 w 577154"/>
                  <a:gd name="connsiteY97" fmla="*/ 293532 h 586292"/>
                  <a:gd name="connsiteX98" fmla="*/ 518763 w 577154"/>
                  <a:gd name="connsiteY98" fmla="*/ 313256 h 586292"/>
                  <a:gd name="connsiteX99" fmla="*/ 508863 w 577154"/>
                  <a:gd name="connsiteY99" fmla="*/ 323118 h 586292"/>
                  <a:gd name="connsiteX100" fmla="*/ 508102 w 577154"/>
                  <a:gd name="connsiteY100" fmla="*/ 322360 h 586292"/>
                  <a:gd name="connsiteX101" fmla="*/ 498964 w 577154"/>
                  <a:gd name="connsiteY101" fmla="*/ 311739 h 586292"/>
                  <a:gd name="connsiteX102" fmla="*/ 498964 w 577154"/>
                  <a:gd name="connsiteY102" fmla="*/ 293532 h 586292"/>
                  <a:gd name="connsiteX103" fmla="*/ 509625 w 577154"/>
                  <a:gd name="connsiteY103" fmla="*/ 282911 h 586292"/>
                  <a:gd name="connsiteX104" fmla="*/ 20504 w 577154"/>
                  <a:gd name="connsiteY104" fmla="*/ 273047 h 586292"/>
                  <a:gd name="connsiteX105" fmla="*/ 19744 w 577154"/>
                  <a:gd name="connsiteY105" fmla="*/ 293525 h 586292"/>
                  <a:gd name="connsiteX106" fmla="*/ 20504 w 577154"/>
                  <a:gd name="connsiteY106" fmla="*/ 303385 h 586292"/>
                  <a:gd name="connsiteX107" fmla="*/ 60753 w 577154"/>
                  <a:gd name="connsiteY107" fmla="*/ 303385 h 586292"/>
                  <a:gd name="connsiteX108" fmla="*/ 60753 w 577154"/>
                  <a:gd name="connsiteY108" fmla="*/ 293525 h 586292"/>
                  <a:gd name="connsiteX109" fmla="*/ 61512 w 577154"/>
                  <a:gd name="connsiteY109" fmla="*/ 273805 h 586292"/>
                  <a:gd name="connsiteX110" fmla="*/ 61512 w 577154"/>
                  <a:gd name="connsiteY110" fmla="*/ 273047 h 586292"/>
                  <a:gd name="connsiteX111" fmla="*/ 129811 w 577154"/>
                  <a:gd name="connsiteY111" fmla="*/ 263173 h 586292"/>
                  <a:gd name="connsiteX112" fmla="*/ 138897 w 577154"/>
                  <a:gd name="connsiteY112" fmla="*/ 274553 h 586292"/>
                  <a:gd name="connsiteX113" fmla="*/ 138140 w 577154"/>
                  <a:gd name="connsiteY113" fmla="*/ 292760 h 586292"/>
                  <a:gd name="connsiteX114" fmla="*/ 138140 w 577154"/>
                  <a:gd name="connsiteY114" fmla="*/ 293518 h 586292"/>
                  <a:gd name="connsiteX115" fmla="*/ 128297 w 577154"/>
                  <a:gd name="connsiteY115" fmla="*/ 303380 h 586292"/>
                  <a:gd name="connsiteX116" fmla="*/ 117697 w 577154"/>
                  <a:gd name="connsiteY116" fmla="*/ 294277 h 586292"/>
                  <a:gd name="connsiteX117" fmla="*/ 117697 w 577154"/>
                  <a:gd name="connsiteY117" fmla="*/ 293518 h 586292"/>
                  <a:gd name="connsiteX118" fmla="*/ 118454 w 577154"/>
                  <a:gd name="connsiteY118" fmla="*/ 273035 h 586292"/>
                  <a:gd name="connsiteX119" fmla="*/ 129811 w 577154"/>
                  <a:gd name="connsiteY119" fmla="*/ 263173 h 586292"/>
                  <a:gd name="connsiteX120" fmla="*/ 28098 w 577154"/>
                  <a:gd name="connsiteY120" fmla="*/ 222230 h 586292"/>
                  <a:gd name="connsiteX121" fmla="*/ 22782 w 577154"/>
                  <a:gd name="connsiteY121" fmla="*/ 252568 h 586292"/>
                  <a:gd name="connsiteX122" fmla="*/ 63031 w 577154"/>
                  <a:gd name="connsiteY122" fmla="*/ 252568 h 586292"/>
                  <a:gd name="connsiteX123" fmla="*/ 63031 w 577154"/>
                  <a:gd name="connsiteY123" fmla="*/ 250293 h 586292"/>
                  <a:gd name="connsiteX124" fmla="*/ 63031 w 577154"/>
                  <a:gd name="connsiteY124" fmla="*/ 249535 h 586292"/>
                  <a:gd name="connsiteX125" fmla="*/ 66828 w 577154"/>
                  <a:gd name="connsiteY125" fmla="*/ 229815 h 586292"/>
                  <a:gd name="connsiteX126" fmla="*/ 67588 w 577154"/>
                  <a:gd name="connsiteY126" fmla="*/ 226022 h 586292"/>
                  <a:gd name="connsiteX127" fmla="*/ 68347 w 577154"/>
                  <a:gd name="connsiteY127" fmla="*/ 222230 h 586292"/>
                  <a:gd name="connsiteX128" fmla="*/ 492894 w 577154"/>
                  <a:gd name="connsiteY128" fmla="*/ 204013 h 586292"/>
                  <a:gd name="connsiteX129" fmla="*/ 505825 w 577154"/>
                  <a:gd name="connsiteY129" fmla="*/ 210836 h 586292"/>
                  <a:gd name="connsiteX130" fmla="*/ 511911 w 577154"/>
                  <a:gd name="connsiteY130" fmla="*/ 230547 h 586292"/>
                  <a:gd name="connsiteX131" fmla="*/ 504304 w 577154"/>
                  <a:gd name="connsiteY131" fmla="*/ 242677 h 586292"/>
                  <a:gd name="connsiteX132" fmla="*/ 502022 w 577154"/>
                  <a:gd name="connsiteY132" fmla="*/ 243435 h 586292"/>
                  <a:gd name="connsiteX133" fmla="*/ 492133 w 577154"/>
                  <a:gd name="connsiteY133" fmla="*/ 235854 h 586292"/>
                  <a:gd name="connsiteX134" fmla="*/ 486809 w 577154"/>
                  <a:gd name="connsiteY134" fmla="*/ 216901 h 586292"/>
                  <a:gd name="connsiteX135" fmla="*/ 492894 w 577154"/>
                  <a:gd name="connsiteY135" fmla="*/ 204013 h 586292"/>
                  <a:gd name="connsiteX136" fmla="*/ 151873 w 577154"/>
                  <a:gd name="connsiteY136" fmla="*/ 186619 h 586292"/>
                  <a:gd name="connsiteX137" fmla="*/ 157203 w 577154"/>
                  <a:gd name="connsiteY137" fmla="*/ 200274 h 586292"/>
                  <a:gd name="connsiteX138" fmla="*/ 150350 w 577154"/>
                  <a:gd name="connsiteY138" fmla="*/ 217723 h 586292"/>
                  <a:gd name="connsiteX139" fmla="*/ 140450 w 577154"/>
                  <a:gd name="connsiteY139" fmla="*/ 224550 h 586292"/>
                  <a:gd name="connsiteX140" fmla="*/ 137404 w 577154"/>
                  <a:gd name="connsiteY140" fmla="*/ 224550 h 586292"/>
                  <a:gd name="connsiteX141" fmla="*/ 131312 w 577154"/>
                  <a:gd name="connsiteY141" fmla="*/ 211654 h 586292"/>
                  <a:gd name="connsiteX142" fmla="*/ 138927 w 577154"/>
                  <a:gd name="connsiteY142" fmla="*/ 191929 h 586292"/>
                  <a:gd name="connsiteX143" fmla="*/ 151873 w 577154"/>
                  <a:gd name="connsiteY143" fmla="*/ 186619 h 586292"/>
                  <a:gd name="connsiteX144" fmla="*/ 218736 w 577154"/>
                  <a:gd name="connsiteY144" fmla="*/ 186536 h 586292"/>
                  <a:gd name="connsiteX145" fmla="*/ 281780 w 577154"/>
                  <a:gd name="connsiteY145" fmla="*/ 186536 h 586292"/>
                  <a:gd name="connsiteX146" fmla="*/ 292414 w 577154"/>
                  <a:gd name="connsiteY146" fmla="*/ 196401 h 586292"/>
                  <a:gd name="connsiteX147" fmla="*/ 281780 w 577154"/>
                  <a:gd name="connsiteY147" fmla="*/ 207024 h 586292"/>
                  <a:gd name="connsiteX148" fmla="*/ 264310 w 577154"/>
                  <a:gd name="connsiteY148" fmla="*/ 207024 h 586292"/>
                  <a:gd name="connsiteX149" fmla="*/ 322037 w 577154"/>
                  <a:gd name="connsiteY149" fmla="*/ 294288 h 586292"/>
                  <a:gd name="connsiteX150" fmla="*/ 379004 w 577154"/>
                  <a:gd name="connsiteY150" fmla="*/ 207024 h 586292"/>
                  <a:gd name="connsiteX151" fmla="*/ 361534 w 577154"/>
                  <a:gd name="connsiteY151" fmla="*/ 207024 h 586292"/>
                  <a:gd name="connsiteX152" fmla="*/ 351659 w 577154"/>
                  <a:gd name="connsiteY152" fmla="*/ 196401 h 586292"/>
                  <a:gd name="connsiteX153" fmla="*/ 361534 w 577154"/>
                  <a:gd name="connsiteY153" fmla="*/ 186536 h 586292"/>
                  <a:gd name="connsiteX154" fmla="*/ 425337 w 577154"/>
                  <a:gd name="connsiteY154" fmla="*/ 186536 h 586292"/>
                  <a:gd name="connsiteX155" fmla="*/ 435211 w 577154"/>
                  <a:gd name="connsiteY155" fmla="*/ 196401 h 586292"/>
                  <a:gd name="connsiteX156" fmla="*/ 425337 w 577154"/>
                  <a:gd name="connsiteY156" fmla="*/ 207024 h 586292"/>
                  <a:gd name="connsiteX157" fmla="*/ 405588 w 577154"/>
                  <a:gd name="connsiteY157" fmla="*/ 207024 h 586292"/>
                  <a:gd name="connsiteX158" fmla="*/ 401031 w 577154"/>
                  <a:gd name="connsiteY158" fmla="*/ 209301 h 586292"/>
                  <a:gd name="connsiteX159" fmla="*/ 337987 w 577154"/>
                  <a:gd name="connsiteY159" fmla="*/ 307947 h 586292"/>
                  <a:gd name="connsiteX160" fmla="*/ 373687 w 577154"/>
                  <a:gd name="connsiteY160" fmla="*/ 307947 h 586292"/>
                  <a:gd name="connsiteX161" fmla="*/ 384321 w 577154"/>
                  <a:gd name="connsiteY161" fmla="*/ 317812 h 586292"/>
                  <a:gd name="connsiteX162" fmla="*/ 373687 w 577154"/>
                  <a:gd name="connsiteY162" fmla="*/ 328435 h 586292"/>
                  <a:gd name="connsiteX163" fmla="*/ 331911 w 577154"/>
                  <a:gd name="connsiteY163" fmla="*/ 328435 h 586292"/>
                  <a:gd name="connsiteX164" fmla="*/ 331911 w 577154"/>
                  <a:gd name="connsiteY164" fmla="*/ 338300 h 586292"/>
                  <a:gd name="connsiteX165" fmla="*/ 373687 w 577154"/>
                  <a:gd name="connsiteY165" fmla="*/ 338300 h 586292"/>
                  <a:gd name="connsiteX166" fmla="*/ 384321 w 577154"/>
                  <a:gd name="connsiteY166" fmla="*/ 348164 h 586292"/>
                  <a:gd name="connsiteX167" fmla="*/ 373687 w 577154"/>
                  <a:gd name="connsiteY167" fmla="*/ 358788 h 586292"/>
                  <a:gd name="connsiteX168" fmla="*/ 331911 w 577154"/>
                  <a:gd name="connsiteY168" fmla="*/ 358788 h 586292"/>
                  <a:gd name="connsiteX169" fmla="*/ 331911 w 577154"/>
                  <a:gd name="connsiteY169" fmla="*/ 399005 h 586292"/>
                  <a:gd name="connsiteX170" fmla="*/ 355457 w 577154"/>
                  <a:gd name="connsiteY170" fmla="*/ 399005 h 586292"/>
                  <a:gd name="connsiteX171" fmla="*/ 365332 w 577154"/>
                  <a:gd name="connsiteY171" fmla="*/ 408870 h 586292"/>
                  <a:gd name="connsiteX172" fmla="*/ 355457 w 577154"/>
                  <a:gd name="connsiteY172" fmla="*/ 419493 h 586292"/>
                  <a:gd name="connsiteX173" fmla="*/ 288616 w 577154"/>
                  <a:gd name="connsiteY173" fmla="*/ 419493 h 586292"/>
                  <a:gd name="connsiteX174" fmla="*/ 278742 w 577154"/>
                  <a:gd name="connsiteY174" fmla="*/ 408870 h 586292"/>
                  <a:gd name="connsiteX175" fmla="*/ 288616 w 577154"/>
                  <a:gd name="connsiteY175" fmla="*/ 399005 h 586292"/>
                  <a:gd name="connsiteX176" fmla="*/ 312162 w 577154"/>
                  <a:gd name="connsiteY176" fmla="*/ 399005 h 586292"/>
                  <a:gd name="connsiteX177" fmla="*/ 312162 w 577154"/>
                  <a:gd name="connsiteY177" fmla="*/ 358788 h 586292"/>
                  <a:gd name="connsiteX178" fmla="*/ 270386 w 577154"/>
                  <a:gd name="connsiteY178" fmla="*/ 358788 h 586292"/>
                  <a:gd name="connsiteX179" fmla="*/ 259752 w 577154"/>
                  <a:gd name="connsiteY179" fmla="*/ 348164 h 586292"/>
                  <a:gd name="connsiteX180" fmla="*/ 270386 w 577154"/>
                  <a:gd name="connsiteY180" fmla="*/ 338300 h 586292"/>
                  <a:gd name="connsiteX181" fmla="*/ 312162 w 577154"/>
                  <a:gd name="connsiteY181" fmla="*/ 338300 h 586292"/>
                  <a:gd name="connsiteX182" fmla="*/ 312162 w 577154"/>
                  <a:gd name="connsiteY182" fmla="*/ 328435 h 586292"/>
                  <a:gd name="connsiteX183" fmla="*/ 270386 w 577154"/>
                  <a:gd name="connsiteY183" fmla="*/ 328435 h 586292"/>
                  <a:gd name="connsiteX184" fmla="*/ 259752 w 577154"/>
                  <a:gd name="connsiteY184" fmla="*/ 317812 h 586292"/>
                  <a:gd name="connsiteX185" fmla="*/ 270386 w 577154"/>
                  <a:gd name="connsiteY185" fmla="*/ 307947 h 586292"/>
                  <a:gd name="connsiteX186" fmla="*/ 305326 w 577154"/>
                  <a:gd name="connsiteY186" fmla="*/ 307947 h 586292"/>
                  <a:gd name="connsiteX187" fmla="*/ 242283 w 577154"/>
                  <a:gd name="connsiteY187" fmla="*/ 209301 h 586292"/>
                  <a:gd name="connsiteX188" fmla="*/ 238485 w 577154"/>
                  <a:gd name="connsiteY188" fmla="*/ 207024 h 586292"/>
                  <a:gd name="connsiteX189" fmla="*/ 218736 w 577154"/>
                  <a:gd name="connsiteY189" fmla="*/ 207024 h 586292"/>
                  <a:gd name="connsiteX190" fmla="*/ 208102 w 577154"/>
                  <a:gd name="connsiteY190" fmla="*/ 196401 h 586292"/>
                  <a:gd name="connsiteX191" fmla="*/ 218736 w 577154"/>
                  <a:gd name="connsiteY191" fmla="*/ 186536 h 586292"/>
                  <a:gd name="connsiteX192" fmla="*/ 44805 w 577154"/>
                  <a:gd name="connsiteY192" fmla="*/ 172171 h 586292"/>
                  <a:gd name="connsiteX193" fmla="*/ 33414 w 577154"/>
                  <a:gd name="connsiteY193" fmla="*/ 202510 h 586292"/>
                  <a:gd name="connsiteX194" fmla="*/ 73663 w 577154"/>
                  <a:gd name="connsiteY194" fmla="*/ 202510 h 586292"/>
                  <a:gd name="connsiteX195" fmla="*/ 77460 w 577154"/>
                  <a:gd name="connsiteY195" fmla="*/ 188858 h 586292"/>
                  <a:gd name="connsiteX196" fmla="*/ 78979 w 577154"/>
                  <a:gd name="connsiteY196" fmla="*/ 185065 h 586292"/>
                  <a:gd name="connsiteX197" fmla="*/ 83535 w 577154"/>
                  <a:gd name="connsiteY197" fmla="*/ 172171 h 586292"/>
                  <a:gd name="connsiteX198" fmla="*/ 451103 w 577154"/>
                  <a:gd name="connsiteY198" fmla="*/ 136487 h 586292"/>
                  <a:gd name="connsiteX199" fmla="*/ 465547 w 577154"/>
                  <a:gd name="connsiteY199" fmla="*/ 138009 h 586292"/>
                  <a:gd name="connsiteX200" fmla="*/ 477709 w 577154"/>
                  <a:gd name="connsiteY200" fmla="*/ 154748 h 586292"/>
                  <a:gd name="connsiteX201" fmla="*/ 475429 w 577154"/>
                  <a:gd name="connsiteY201" fmla="*/ 168444 h 586292"/>
                  <a:gd name="connsiteX202" fmla="*/ 469347 w 577154"/>
                  <a:gd name="connsiteY202" fmla="*/ 169966 h 586292"/>
                  <a:gd name="connsiteX203" fmla="*/ 460986 w 577154"/>
                  <a:gd name="connsiteY203" fmla="*/ 166161 h 586292"/>
                  <a:gd name="connsiteX204" fmla="*/ 449583 w 577154"/>
                  <a:gd name="connsiteY204" fmla="*/ 150183 h 586292"/>
                  <a:gd name="connsiteX205" fmla="*/ 451103 w 577154"/>
                  <a:gd name="connsiteY205" fmla="*/ 136487 h 586292"/>
                  <a:gd name="connsiteX206" fmla="*/ 185242 w 577154"/>
                  <a:gd name="connsiteY206" fmla="*/ 122835 h 586292"/>
                  <a:gd name="connsiteX207" fmla="*/ 199674 w 577154"/>
                  <a:gd name="connsiteY207" fmla="*/ 122835 h 586292"/>
                  <a:gd name="connsiteX208" fmla="*/ 199674 w 577154"/>
                  <a:gd name="connsiteY208" fmla="*/ 137266 h 586292"/>
                  <a:gd name="connsiteX209" fmla="*/ 186762 w 577154"/>
                  <a:gd name="connsiteY209" fmla="*/ 150938 h 586292"/>
                  <a:gd name="connsiteX210" fmla="*/ 179166 w 577154"/>
                  <a:gd name="connsiteY210" fmla="*/ 154736 h 586292"/>
                  <a:gd name="connsiteX211" fmla="*/ 173090 w 577154"/>
                  <a:gd name="connsiteY211" fmla="*/ 152457 h 586292"/>
                  <a:gd name="connsiteX212" fmla="*/ 171571 w 577154"/>
                  <a:gd name="connsiteY212" fmla="*/ 138026 h 586292"/>
                  <a:gd name="connsiteX213" fmla="*/ 185242 w 577154"/>
                  <a:gd name="connsiteY213" fmla="*/ 122835 h 586292"/>
                  <a:gd name="connsiteX214" fmla="*/ 81257 w 577154"/>
                  <a:gd name="connsiteY214" fmla="*/ 111494 h 586292"/>
                  <a:gd name="connsiteX215" fmla="*/ 54677 w 577154"/>
                  <a:gd name="connsiteY215" fmla="*/ 151692 h 586292"/>
                  <a:gd name="connsiteX216" fmla="*/ 92648 w 577154"/>
                  <a:gd name="connsiteY216" fmla="*/ 151692 h 586292"/>
                  <a:gd name="connsiteX217" fmla="*/ 92648 w 577154"/>
                  <a:gd name="connsiteY217" fmla="*/ 150934 h 586292"/>
                  <a:gd name="connsiteX218" fmla="*/ 94926 w 577154"/>
                  <a:gd name="connsiteY218" fmla="*/ 146383 h 586292"/>
                  <a:gd name="connsiteX219" fmla="*/ 101761 w 577154"/>
                  <a:gd name="connsiteY219" fmla="*/ 135006 h 586292"/>
                  <a:gd name="connsiteX220" fmla="*/ 104039 w 577154"/>
                  <a:gd name="connsiteY220" fmla="*/ 130455 h 586292"/>
                  <a:gd name="connsiteX221" fmla="*/ 113152 w 577154"/>
                  <a:gd name="connsiteY221" fmla="*/ 116803 h 586292"/>
                  <a:gd name="connsiteX222" fmla="*/ 116190 w 577154"/>
                  <a:gd name="connsiteY222" fmla="*/ 111494 h 586292"/>
                  <a:gd name="connsiteX223" fmla="*/ 400213 w 577154"/>
                  <a:gd name="connsiteY223" fmla="*/ 85002 h 586292"/>
                  <a:gd name="connsiteX224" fmla="*/ 418420 w 577154"/>
                  <a:gd name="connsiteY224" fmla="*/ 95611 h 586292"/>
                  <a:gd name="connsiteX225" fmla="*/ 421455 w 577154"/>
                  <a:gd name="connsiteY225" fmla="*/ 109251 h 586292"/>
                  <a:gd name="connsiteX226" fmla="*/ 413110 w 577154"/>
                  <a:gd name="connsiteY226" fmla="*/ 113798 h 586292"/>
                  <a:gd name="connsiteX227" fmla="*/ 407800 w 577154"/>
                  <a:gd name="connsiteY227" fmla="*/ 112282 h 586292"/>
                  <a:gd name="connsiteX228" fmla="*/ 391110 w 577154"/>
                  <a:gd name="connsiteY228" fmla="*/ 103189 h 586292"/>
                  <a:gd name="connsiteX229" fmla="*/ 386558 w 577154"/>
                  <a:gd name="connsiteY229" fmla="*/ 89549 h 586292"/>
                  <a:gd name="connsiteX230" fmla="*/ 400213 w 577154"/>
                  <a:gd name="connsiteY230" fmla="*/ 85002 h 586292"/>
                  <a:gd name="connsiteX231" fmla="*/ 255897 w 577154"/>
                  <a:gd name="connsiteY231" fmla="*/ 76571 h 586292"/>
                  <a:gd name="connsiteX232" fmla="*/ 268814 w 577154"/>
                  <a:gd name="connsiteY232" fmla="*/ 82644 h 586292"/>
                  <a:gd name="connsiteX233" fmla="*/ 262735 w 577154"/>
                  <a:gd name="connsiteY233" fmla="*/ 95550 h 586292"/>
                  <a:gd name="connsiteX234" fmla="*/ 245259 w 577154"/>
                  <a:gd name="connsiteY234" fmla="*/ 103141 h 586292"/>
                  <a:gd name="connsiteX235" fmla="*/ 240700 w 577154"/>
                  <a:gd name="connsiteY235" fmla="*/ 104660 h 586292"/>
                  <a:gd name="connsiteX236" fmla="*/ 231582 w 577154"/>
                  <a:gd name="connsiteY236" fmla="*/ 99346 h 586292"/>
                  <a:gd name="connsiteX237" fmla="*/ 236141 w 577154"/>
                  <a:gd name="connsiteY237" fmla="*/ 85681 h 586292"/>
                  <a:gd name="connsiteX238" fmla="*/ 255897 w 577154"/>
                  <a:gd name="connsiteY238" fmla="*/ 76571 h 586292"/>
                  <a:gd name="connsiteX239" fmla="*/ 318232 w 577154"/>
                  <a:gd name="connsiteY239" fmla="*/ 65184 h 586292"/>
                  <a:gd name="connsiteX240" fmla="*/ 318990 w 577154"/>
                  <a:gd name="connsiteY240" fmla="*/ 65184 h 586292"/>
                  <a:gd name="connsiteX241" fmla="*/ 339459 w 577154"/>
                  <a:gd name="connsiteY241" fmla="*/ 66705 h 586292"/>
                  <a:gd name="connsiteX242" fmla="*/ 348556 w 577154"/>
                  <a:gd name="connsiteY242" fmla="*/ 78111 h 586292"/>
                  <a:gd name="connsiteX243" fmla="*/ 337943 w 577154"/>
                  <a:gd name="connsiteY243" fmla="*/ 87237 h 586292"/>
                  <a:gd name="connsiteX244" fmla="*/ 337184 w 577154"/>
                  <a:gd name="connsiteY244" fmla="*/ 86476 h 586292"/>
                  <a:gd name="connsiteX245" fmla="*/ 318990 w 577154"/>
                  <a:gd name="connsiteY245" fmla="*/ 85716 h 586292"/>
                  <a:gd name="connsiteX246" fmla="*/ 308376 w 577154"/>
                  <a:gd name="connsiteY246" fmla="*/ 75830 h 586292"/>
                  <a:gd name="connsiteX247" fmla="*/ 318232 w 577154"/>
                  <a:gd name="connsiteY247" fmla="*/ 65184 h 586292"/>
                  <a:gd name="connsiteX248" fmla="*/ 133656 w 577154"/>
                  <a:gd name="connsiteY248" fmla="*/ 60677 h 586292"/>
                  <a:gd name="connsiteX249" fmla="*/ 98723 w 577154"/>
                  <a:gd name="connsiteY249" fmla="*/ 91015 h 586292"/>
                  <a:gd name="connsiteX250" fmla="*/ 132138 w 577154"/>
                  <a:gd name="connsiteY250" fmla="*/ 91015 h 586292"/>
                  <a:gd name="connsiteX251" fmla="*/ 136694 w 577154"/>
                  <a:gd name="connsiteY251" fmla="*/ 85706 h 586292"/>
                  <a:gd name="connsiteX252" fmla="*/ 142010 w 577154"/>
                  <a:gd name="connsiteY252" fmla="*/ 79638 h 586292"/>
                  <a:gd name="connsiteX253" fmla="*/ 148085 w 577154"/>
                  <a:gd name="connsiteY253" fmla="*/ 73571 h 586292"/>
                  <a:gd name="connsiteX254" fmla="*/ 154161 w 577154"/>
                  <a:gd name="connsiteY254" fmla="*/ 67503 h 586292"/>
                  <a:gd name="connsiteX255" fmla="*/ 161755 w 577154"/>
                  <a:gd name="connsiteY255" fmla="*/ 60677 h 586292"/>
                  <a:gd name="connsiteX256" fmla="*/ 214914 w 577154"/>
                  <a:gd name="connsiteY256" fmla="*/ 25029 h 586292"/>
                  <a:gd name="connsiteX257" fmla="*/ 168589 w 577154"/>
                  <a:gd name="connsiteY257" fmla="*/ 40198 h 586292"/>
                  <a:gd name="connsiteX258" fmla="*/ 188334 w 577154"/>
                  <a:gd name="connsiteY258" fmla="*/ 40198 h 586292"/>
                  <a:gd name="connsiteX259" fmla="*/ 196688 w 577154"/>
                  <a:gd name="connsiteY259" fmla="*/ 34889 h 586292"/>
                  <a:gd name="connsiteX260" fmla="*/ 202004 w 577154"/>
                  <a:gd name="connsiteY260" fmla="*/ 31855 h 586292"/>
                  <a:gd name="connsiteX261" fmla="*/ 211877 w 577154"/>
                  <a:gd name="connsiteY261" fmla="*/ 26546 h 586292"/>
                  <a:gd name="connsiteX262" fmla="*/ 214914 w 577154"/>
                  <a:gd name="connsiteY262" fmla="*/ 25029 h 586292"/>
                  <a:gd name="connsiteX263" fmla="*/ 318954 w 577154"/>
                  <a:gd name="connsiteY263" fmla="*/ 20478 h 586292"/>
                  <a:gd name="connsiteX264" fmla="*/ 294653 w 577154"/>
                  <a:gd name="connsiteY264" fmla="*/ 21237 h 586292"/>
                  <a:gd name="connsiteX265" fmla="*/ 290855 w 577154"/>
                  <a:gd name="connsiteY265" fmla="*/ 21995 h 586292"/>
                  <a:gd name="connsiteX266" fmla="*/ 289337 w 577154"/>
                  <a:gd name="connsiteY266" fmla="*/ 22754 h 586292"/>
                  <a:gd name="connsiteX267" fmla="*/ 278705 w 577154"/>
                  <a:gd name="connsiteY267" fmla="*/ 24271 h 586292"/>
                  <a:gd name="connsiteX268" fmla="*/ 277945 w 577154"/>
                  <a:gd name="connsiteY268" fmla="*/ 24271 h 586292"/>
                  <a:gd name="connsiteX269" fmla="*/ 268073 w 577154"/>
                  <a:gd name="connsiteY269" fmla="*/ 26546 h 586292"/>
                  <a:gd name="connsiteX270" fmla="*/ 266554 w 577154"/>
                  <a:gd name="connsiteY270" fmla="*/ 26546 h 586292"/>
                  <a:gd name="connsiteX271" fmla="*/ 257441 w 577154"/>
                  <a:gd name="connsiteY271" fmla="*/ 29580 h 586292"/>
                  <a:gd name="connsiteX272" fmla="*/ 254404 w 577154"/>
                  <a:gd name="connsiteY272" fmla="*/ 30338 h 586292"/>
                  <a:gd name="connsiteX273" fmla="*/ 246810 w 577154"/>
                  <a:gd name="connsiteY273" fmla="*/ 32614 h 586292"/>
                  <a:gd name="connsiteX274" fmla="*/ 240734 w 577154"/>
                  <a:gd name="connsiteY274" fmla="*/ 35648 h 586292"/>
                  <a:gd name="connsiteX275" fmla="*/ 236937 w 577154"/>
                  <a:gd name="connsiteY275" fmla="*/ 37164 h 586292"/>
                  <a:gd name="connsiteX276" fmla="*/ 109355 w 577154"/>
                  <a:gd name="connsiteY276" fmla="*/ 163069 h 586292"/>
                  <a:gd name="connsiteX277" fmla="*/ 109355 w 577154"/>
                  <a:gd name="connsiteY277" fmla="*/ 164586 h 586292"/>
                  <a:gd name="connsiteX278" fmla="*/ 104799 w 577154"/>
                  <a:gd name="connsiteY278" fmla="*/ 174446 h 586292"/>
                  <a:gd name="connsiteX279" fmla="*/ 103280 w 577154"/>
                  <a:gd name="connsiteY279" fmla="*/ 178239 h 586292"/>
                  <a:gd name="connsiteX280" fmla="*/ 100242 w 577154"/>
                  <a:gd name="connsiteY280" fmla="*/ 185823 h 586292"/>
                  <a:gd name="connsiteX281" fmla="*/ 97964 w 577154"/>
                  <a:gd name="connsiteY281" fmla="*/ 190374 h 586292"/>
                  <a:gd name="connsiteX282" fmla="*/ 95686 w 577154"/>
                  <a:gd name="connsiteY282" fmla="*/ 197201 h 586292"/>
                  <a:gd name="connsiteX283" fmla="*/ 94167 w 577154"/>
                  <a:gd name="connsiteY283" fmla="*/ 203268 h 586292"/>
                  <a:gd name="connsiteX284" fmla="*/ 92648 w 577154"/>
                  <a:gd name="connsiteY284" fmla="*/ 209336 h 586292"/>
                  <a:gd name="connsiteX285" fmla="*/ 90370 w 577154"/>
                  <a:gd name="connsiteY285" fmla="*/ 215404 h 586292"/>
                  <a:gd name="connsiteX286" fmla="*/ 88851 w 577154"/>
                  <a:gd name="connsiteY286" fmla="*/ 221471 h 586292"/>
                  <a:gd name="connsiteX287" fmla="*/ 87332 w 577154"/>
                  <a:gd name="connsiteY287" fmla="*/ 227539 h 586292"/>
                  <a:gd name="connsiteX288" fmla="*/ 86573 w 577154"/>
                  <a:gd name="connsiteY288" fmla="*/ 234365 h 586292"/>
                  <a:gd name="connsiteX289" fmla="*/ 85054 w 577154"/>
                  <a:gd name="connsiteY289" fmla="*/ 240433 h 586292"/>
                  <a:gd name="connsiteX290" fmla="*/ 84295 w 577154"/>
                  <a:gd name="connsiteY290" fmla="*/ 247259 h 586292"/>
                  <a:gd name="connsiteX291" fmla="*/ 83535 w 577154"/>
                  <a:gd name="connsiteY291" fmla="*/ 253327 h 586292"/>
                  <a:gd name="connsiteX292" fmla="*/ 82776 w 577154"/>
                  <a:gd name="connsiteY292" fmla="*/ 260912 h 586292"/>
                  <a:gd name="connsiteX293" fmla="*/ 82016 w 577154"/>
                  <a:gd name="connsiteY293" fmla="*/ 266221 h 586292"/>
                  <a:gd name="connsiteX294" fmla="*/ 81257 w 577154"/>
                  <a:gd name="connsiteY294" fmla="*/ 275322 h 586292"/>
                  <a:gd name="connsiteX295" fmla="*/ 81257 w 577154"/>
                  <a:gd name="connsiteY295" fmla="*/ 279873 h 586292"/>
                  <a:gd name="connsiteX296" fmla="*/ 80498 w 577154"/>
                  <a:gd name="connsiteY296" fmla="*/ 293525 h 586292"/>
                  <a:gd name="connsiteX297" fmla="*/ 81257 w 577154"/>
                  <a:gd name="connsiteY297" fmla="*/ 306419 h 586292"/>
                  <a:gd name="connsiteX298" fmla="*/ 81257 w 577154"/>
                  <a:gd name="connsiteY298" fmla="*/ 311729 h 586292"/>
                  <a:gd name="connsiteX299" fmla="*/ 82016 w 577154"/>
                  <a:gd name="connsiteY299" fmla="*/ 320072 h 586292"/>
                  <a:gd name="connsiteX300" fmla="*/ 82776 w 577154"/>
                  <a:gd name="connsiteY300" fmla="*/ 325381 h 586292"/>
                  <a:gd name="connsiteX301" fmla="*/ 83535 w 577154"/>
                  <a:gd name="connsiteY301" fmla="*/ 332966 h 586292"/>
                  <a:gd name="connsiteX302" fmla="*/ 84295 w 577154"/>
                  <a:gd name="connsiteY302" fmla="*/ 339033 h 586292"/>
                  <a:gd name="connsiteX303" fmla="*/ 85054 w 577154"/>
                  <a:gd name="connsiteY303" fmla="*/ 345859 h 586292"/>
                  <a:gd name="connsiteX304" fmla="*/ 86573 w 577154"/>
                  <a:gd name="connsiteY304" fmla="*/ 351927 h 586292"/>
                  <a:gd name="connsiteX305" fmla="*/ 87332 w 577154"/>
                  <a:gd name="connsiteY305" fmla="*/ 358753 h 586292"/>
                  <a:gd name="connsiteX306" fmla="*/ 88851 w 577154"/>
                  <a:gd name="connsiteY306" fmla="*/ 364821 h 586292"/>
                  <a:gd name="connsiteX307" fmla="*/ 90370 w 577154"/>
                  <a:gd name="connsiteY307" fmla="*/ 370889 h 586292"/>
                  <a:gd name="connsiteX308" fmla="*/ 91889 w 577154"/>
                  <a:gd name="connsiteY308" fmla="*/ 376956 h 586292"/>
                  <a:gd name="connsiteX309" fmla="*/ 94167 w 577154"/>
                  <a:gd name="connsiteY309" fmla="*/ 383783 h 586292"/>
                  <a:gd name="connsiteX310" fmla="*/ 95686 w 577154"/>
                  <a:gd name="connsiteY310" fmla="*/ 389092 h 586292"/>
                  <a:gd name="connsiteX311" fmla="*/ 97964 w 577154"/>
                  <a:gd name="connsiteY311" fmla="*/ 395918 h 586292"/>
                  <a:gd name="connsiteX312" fmla="*/ 100242 w 577154"/>
                  <a:gd name="connsiteY312" fmla="*/ 401227 h 586292"/>
                  <a:gd name="connsiteX313" fmla="*/ 103280 w 577154"/>
                  <a:gd name="connsiteY313" fmla="*/ 408812 h 586292"/>
                  <a:gd name="connsiteX314" fmla="*/ 104799 w 577154"/>
                  <a:gd name="connsiteY314" fmla="*/ 412604 h 586292"/>
                  <a:gd name="connsiteX315" fmla="*/ 108596 w 577154"/>
                  <a:gd name="connsiteY315" fmla="*/ 422464 h 586292"/>
                  <a:gd name="connsiteX316" fmla="*/ 109355 w 577154"/>
                  <a:gd name="connsiteY316" fmla="*/ 423223 h 586292"/>
                  <a:gd name="connsiteX317" fmla="*/ 236937 w 577154"/>
                  <a:gd name="connsiteY317" fmla="*/ 549886 h 586292"/>
                  <a:gd name="connsiteX318" fmla="*/ 240734 w 577154"/>
                  <a:gd name="connsiteY318" fmla="*/ 551403 h 586292"/>
                  <a:gd name="connsiteX319" fmla="*/ 246810 w 577154"/>
                  <a:gd name="connsiteY319" fmla="*/ 553678 h 586292"/>
                  <a:gd name="connsiteX320" fmla="*/ 254404 w 577154"/>
                  <a:gd name="connsiteY320" fmla="*/ 555954 h 586292"/>
                  <a:gd name="connsiteX321" fmla="*/ 257441 w 577154"/>
                  <a:gd name="connsiteY321" fmla="*/ 557471 h 586292"/>
                  <a:gd name="connsiteX322" fmla="*/ 266554 w 577154"/>
                  <a:gd name="connsiteY322" fmla="*/ 559746 h 586292"/>
                  <a:gd name="connsiteX323" fmla="*/ 268073 w 577154"/>
                  <a:gd name="connsiteY323" fmla="*/ 559746 h 586292"/>
                  <a:gd name="connsiteX324" fmla="*/ 277945 w 577154"/>
                  <a:gd name="connsiteY324" fmla="*/ 562021 h 586292"/>
                  <a:gd name="connsiteX325" fmla="*/ 278705 w 577154"/>
                  <a:gd name="connsiteY325" fmla="*/ 562780 h 586292"/>
                  <a:gd name="connsiteX326" fmla="*/ 289337 w 577154"/>
                  <a:gd name="connsiteY326" fmla="*/ 564297 h 586292"/>
                  <a:gd name="connsiteX327" fmla="*/ 290855 w 577154"/>
                  <a:gd name="connsiteY327" fmla="*/ 564297 h 586292"/>
                  <a:gd name="connsiteX328" fmla="*/ 294653 w 577154"/>
                  <a:gd name="connsiteY328" fmla="*/ 565055 h 586292"/>
                  <a:gd name="connsiteX329" fmla="*/ 318954 w 577154"/>
                  <a:gd name="connsiteY329" fmla="*/ 566572 h 586292"/>
                  <a:gd name="connsiteX330" fmla="*/ 556650 w 577154"/>
                  <a:gd name="connsiteY330" fmla="*/ 293525 h 586292"/>
                  <a:gd name="connsiteX331" fmla="*/ 318954 w 577154"/>
                  <a:gd name="connsiteY331" fmla="*/ 20478 h 586292"/>
                  <a:gd name="connsiteX332" fmla="*/ 258201 w 577154"/>
                  <a:gd name="connsiteY332" fmla="*/ 0 h 586292"/>
                  <a:gd name="connsiteX333" fmla="*/ 287818 w 577154"/>
                  <a:gd name="connsiteY333" fmla="*/ 2275 h 586292"/>
                  <a:gd name="connsiteX334" fmla="*/ 318954 w 577154"/>
                  <a:gd name="connsiteY334" fmla="*/ 0 h 586292"/>
                  <a:gd name="connsiteX335" fmla="*/ 577154 w 577154"/>
                  <a:gd name="connsiteY335" fmla="*/ 293525 h 586292"/>
                  <a:gd name="connsiteX336" fmla="*/ 318954 w 577154"/>
                  <a:gd name="connsiteY336" fmla="*/ 586292 h 586292"/>
                  <a:gd name="connsiteX337" fmla="*/ 287818 w 577154"/>
                  <a:gd name="connsiteY337" fmla="*/ 584775 h 586292"/>
                  <a:gd name="connsiteX338" fmla="*/ 258201 w 577154"/>
                  <a:gd name="connsiteY338" fmla="*/ 586292 h 586292"/>
                  <a:gd name="connsiteX339" fmla="*/ 110874 w 577154"/>
                  <a:gd name="connsiteY339" fmla="*/ 533958 h 586292"/>
                  <a:gd name="connsiteX340" fmla="*/ 108596 w 577154"/>
                  <a:gd name="connsiteY340" fmla="*/ 532441 h 586292"/>
                  <a:gd name="connsiteX341" fmla="*/ 60753 w 577154"/>
                  <a:gd name="connsiteY341" fmla="*/ 482383 h 586292"/>
                  <a:gd name="connsiteX342" fmla="*/ 59993 w 577154"/>
                  <a:gd name="connsiteY342" fmla="*/ 480866 h 586292"/>
                  <a:gd name="connsiteX343" fmla="*/ 25060 w 577154"/>
                  <a:gd name="connsiteY343" fmla="*/ 419430 h 586292"/>
                  <a:gd name="connsiteX344" fmla="*/ 24301 w 577154"/>
                  <a:gd name="connsiteY344" fmla="*/ 417913 h 586292"/>
                  <a:gd name="connsiteX345" fmla="*/ 0 w 577154"/>
                  <a:gd name="connsiteY345" fmla="*/ 293525 h 586292"/>
                  <a:gd name="connsiteX346" fmla="*/ 9872 w 577154"/>
                  <a:gd name="connsiteY346" fmla="*/ 211611 h 586292"/>
                  <a:gd name="connsiteX347" fmla="*/ 10632 w 577154"/>
                  <a:gd name="connsiteY347" fmla="*/ 207819 h 586292"/>
                  <a:gd name="connsiteX348" fmla="*/ 28857 w 577154"/>
                  <a:gd name="connsiteY348" fmla="*/ 158519 h 586292"/>
                  <a:gd name="connsiteX349" fmla="*/ 29617 w 577154"/>
                  <a:gd name="connsiteY349" fmla="*/ 157002 h 586292"/>
                  <a:gd name="connsiteX350" fmla="*/ 67588 w 577154"/>
                  <a:gd name="connsiteY350" fmla="*/ 94808 h 586292"/>
                  <a:gd name="connsiteX351" fmla="*/ 69106 w 577154"/>
                  <a:gd name="connsiteY351" fmla="*/ 94049 h 586292"/>
                  <a:gd name="connsiteX352" fmla="*/ 123025 w 577154"/>
                  <a:gd name="connsiteY352" fmla="*/ 43232 h 586292"/>
                  <a:gd name="connsiteX353" fmla="*/ 258201 w 577154"/>
                  <a:gd name="connsiteY353" fmla="*/ 0 h 58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</a:cxnLst>
                <a:rect l="l" t="t" r="r" b="b"/>
                <a:pathLst>
                  <a:path w="577154" h="586292">
                    <a:moveTo>
                      <a:pt x="149604" y="536234"/>
                    </a:moveTo>
                    <a:cubicBezTo>
                      <a:pt x="170108" y="548369"/>
                      <a:pt x="191372" y="556712"/>
                      <a:pt x="214914" y="562021"/>
                    </a:cubicBezTo>
                    <a:cubicBezTo>
                      <a:pt x="214155" y="561263"/>
                      <a:pt x="212636" y="560504"/>
                      <a:pt x="211877" y="559746"/>
                    </a:cubicBezTo>
                    <a:cubicBezTo>
                      <a:pt x="208079" y="558229"/>
                      <a:pt x="205041" y="556712"/>
                      <a:pt x="202004" y="554437"/>
                    </a:cubicBezTo>
                    <a:cubicBezTo>
                      <a:pt x="199725" y="553678"/>
                      <a:pt x="198207" y="552920"/>
                      <a:pt x="196688" y="551403"/>
                    </a:cubicBezTo>
                    <a:cubicBezTo>
                      <a:pt x="192131" y="549128"/>
                      <a:pt x="188334" y="546094"/>
                      <a:pt x="184537" y="543818"/>
                    </a:cubicBezTo>
                    <a:cubicBezTo>
                      <a:pt x="182259" y="542301"/>
                      <a:pt x="179981" y="540784"/>
                      <a:pt x="177702" y="538509"/>
                    </a:cubicBezTo>
                    <a:cubicBezTo>
                      <a:pt x="176184" y="537751"/>
                      <a:pt x="175424" y="536992"/>
                      <a:pt x="173905" y="536234"/>
                    </a:cubicBezTo>
                    <a:close/>
                    <a:moveTo>
                      <a:pt x="299943" y="499816"/>
                    </a:moveTo>
                    <a:cubicBezTo>
                      <a:pt x="306021" y="500576"/>
                      <a:pt x="312100" y="500576"/>
                      <a:pt x="318939" y="500576"/>
                    </a:cubicBezTo>
                    <a:cubicBezTo>
                      <a:pt x="324257" y="500576"/>
                      <a:pt x="329576" y="505139"/>
                      <a:pt x="329576" y="511222"/>
                    </a:cubicBezTo>
                    <a:cubicBezTo>
                      <a:pt x="329576" y="516546"/>
                      <a:pt x="325017" y="521108"/>
                      <a:pt x="319698" y="521108"/>
                    </a:cubicBezTo>
                    <a:lnTo>
                      <a:pt x="318939" y="521108"/>
                    </a:lnTo>
                    <a:cubicBezTo>
                      <a:pt x="311340" y="521108"/>
                      <a:pt x="304502" y="520348"/>
                      <a:pt x="297663" y="519587"/>
                    </a:cubicBezTo>
                    <a:cubicBezTo>
                      <a:pt x="291584" y="518827"/>
                      <a:pt x="287785" y="514264"/>
                      <a:pt x="288545" y="508941"/>
                    </a:cubicBezTo>
                    <a:cubicBezTo>
                      <a:pt x="289305" y="502857"/>
                      <a:pt x="293864" y="499055"/>
                      <a:pt x="299943" y="499816"/>
                    </a:cubicBezTo>
                    <a:close/>
                    <a:moveTo>
                      <a:pt x="88851" y="485417"/>
                    </a:moveTo>
                    <a:cubicBezTo>
                      <a:pt x="98723" y="496794"/>
                      <a:pt x="109355" y="506654"/>
                      <a:pt x="119987" y="515755"/>
                    </a:cubicBezTo>
                    <a:lnTo>
                      <a:pt x="150364" y="515755"/>
                    </a:lnTo>
                    <a:cubicBezTo>
                      <a:pt x="149604" y="514997"/>
                      <a:pt x="148845" y="514238"/>
                      <a:pt x="148085" y="513480"/>
                    </a:cubicBezTo>
                    <a:cubicBezTo>
                      <a:pt x="146566" y="511204"/>
                      <a:pt x="144288" y="508929"/>
                      <a:pt x="142010" y="507412"/>
                    </a:cubicBezTo>
                    <a:cubicBezTo>
                      <a:pt x="140491" y="505137"/>
                      <a:pt x="138213" y="502861"/>
                      <a:pt x="136694" y="501344"/>
                    </a:cubicBezTo>
                    <a:cubicBezTo>
                      <a:pt x="133656" y="497552"/>
                      <a:pt x="130619" y="493760"/>
                      <a:pt x="127581" y="489967"/>
                    </a:cubicBezTo>
                    <a:cubicBezTo>
                      <a:pt x="126062" y="488450"/>
                      <a:pt x="125303" y="486934"/>
                      <a:pt x="123784" y="485417"/>
                    </a:cubicBezTo>
                    <a:close/>
                    <a:moveTo>
                      <a:pt x="399912" y="482256"/>
                    </a:moveTo>
                    <a:cubicBezTo>
                      <a:pt x="402382" y="483014"/>
                      <a:pt x="404471" y="484721"/>
                      <a:pt x="405611" y="486996"/>
                    </a:cubicBezTo>
                    <a:cubicBezTo>
                      <a:pt x="408650" y="492305"/>
                      <a:pt x="406371" y="498373"/>
                      <a:pt x="401812" y="500648"/>
                    </a:cubicBezTo>
                    <a:cubicBezTo>
                      <a:pt x="394973" y="504441"/>
                      <a:pt x="388895" y="506716"/>
                      <a:pt x="382056" y="509750"/>
                    </a:cubicBezTo>
                    <a:cubicBezTo>
                      <a:pt x="380536" y="509750"/>
                      <a:pt x="379776" y="510508"/>
                      <a:pt x="378257" y="510508"/>
                    </a:cubicBezTo>
                    <a:cubicBezTo>
                      <a:pt x="374458" y="510508"/>
                      <a:pt x="370658" y="507474"/>
                      <a:pt x="369139" y="503682"/>
                    </a:cubicBezTo>
                    <a:cubicBezTo>
                      <a:pt x="366859" y="498373"/>
                      <a:pt x="369899" y="492305"/>
                      <a:pt x="375217" y="490789"/>
                    </a:cubicBezTo>
                    <a:cubicBezTo>
                      <a:pt x="380536" y="488513"/>
                      <a:pt x="386615" y="486238"/>
                      <a:pt x="391934" y="483204"/>
                    </a:cubicBezTo>
                    <a:cubicBezTo>
                      <a:pt x="394593" y="481687"/>
                      <a:pt x="397443" y="481498"/>
                      <a:pt x="399912" y="482256"/>
                    </a:cubicBezTo>
                    <a:close/>
                    <a:moveTo>
                      <a:pt x="229351" y="474063"/>
                    </a:moveTo>
                    <a:cubicBezTo>
                      <a:pt x="234677" y="477094"/>
                      <a:pt x="240764" y="480126"/>
                      <a:pt x="246091" y="483157"/>
                    </a:cubicBezTo>
                    <a:cubicBezTo>
                      <a:pt x="250656" y="486188"/>
                      <a:pt x="252939" y="492250"/>
                      <a:pt x="250656" y="496797"/>
                    </a:cubicBezTo>
                    <a:cubicBezTo>
                      <a:pt x="248374" y="500586"/>
                      <a:pt x="245330" y="502101"/>
                      <a:pt x="241525" y="502101"/>
                    </a:cubicBezTo>
                    <a:cubicBezTo>
                      <a:pt x="240004" y="502101"/>
                      <a:pt x="238482" y="502101"/>
                      <a:pt x="236960" y="501343"/>
                    </a:cubicBezTo>
                    <a:cubicBezTo>
                      <a:pt x="230872" y="498312"/>
                      <a:pt x="224024" y="494523"/>
                      <a:pt x="218698" y="490735"/>
                    </a:cubicBezTo>
                    <a:cubicBezTo>
                      <a:pt x="214132" y="487703"/>
                      <a:pt x="212610" y="481641"/>
                      <a:pt x="215654" y="477094"/>
                    </a:cubicBezTo>
                    <a:cubicBezTo>
                      <a:pt x="218698" y="471790"/>
                      <a:pt x="224785" y="471032"/>
                      <a:pt x="229351" y="474063"/>
                    </a:cubicBezTo>
                    <a:close/>
                    <a:moveTo>
                      <a:pt x="464745" y="433889"/>
                    </a:moveTo>
                    <a:cubicBezTo>
                      <a:pt x="469298" y="436925"/>
                      <a:pt x="470057" y="443755"/>
                      <a:pt x="466262" y="447550"/>
                    </a:cubicBezTo>
                    <a:cubicBezTo>
                      <a:pt x="461709" y="453622"/>
                      <a:pt x="457155" y="458935"/>
                      <a:pt x="451842" y="463488"/>
                    </a:cubicBezTo>
                    <a:cubicBezTo>
                      <a:pt x="450324" y="465765"/>
                      <a:pt x="447288" y="466524"/>
                      <a:pt x="445012" y="466524"/>
                    </a:cubicBezTo>
                    <a:cubicBezTo>
                      <a:pt x="442735" y="466524"/>
                      <a:pt x="439699" y="465765"/>
                      <a:pt x="438181" y="463488"/>
                    </a:cubicBezTo>
                    <a:cubicBezTo>
                      <a:pt x="433627" y="459694"/>
                      <a:pt x="433627" y="453622"/>
                      <a:pt x="438181" y="449068"/>
                    </a:cubicBezTo>
                    <a:cubicBezTo>
                      <a:pt x="441976" y="444514"/>
                      <a:pt x="446530" y="439961"/>
                      <a:pt x="450324" y="435407"/>
                    </a:cubicBezTo>
                    <a:cubicBezTo>
                      <a:pt x="454119" y="430853"/>
                      <a:pt x="460191" y="430094"/>
                      <a:pt x="464745" y="433889"/>
                    </a:cubicBezTo>
                    <a:close/>
                    <a:moveTo>
                      <a:pt x="49362" y="424740"/>
                    </a:moveTo>
                    <a:cubicBezTo>
                      <a:pt x="56196" y="439150"/>
                      <a:pt x="64550" y="452803"/>
                      <a:pt x="73663" y="464938"/>
                    </a:cubicBezTo>
                    <a:lnTo>
                      <a:pt x="109355" y="464938"/>
                    </a:lnTo>
                    <a:cubicBezTo>
                      <a:pt x="107836" y="461904"/>
                      <a:pt x="106318" y="459629"/>
                      <a:pt x="104039" y="456595"/>
                    </a:cubicBezTo>
                    <a:cubicBezTo>
                      <a:pt x="103280" y="455078"/>
                      <a:pt x="102521" y="453561"/>
                      <a:pt x="101761" y="452044"/>
                    </a:cubicBezTo>
                    <a:cubicBezTo>
                      <a:pt x="99483" y="448252"/>
                      <a:pt x="97205" y="443701"/>
                      <a:pt x="94926" y="439909"/>
                    </a:cubicBezTo>
                    <a:cubicBezTo>
                      <a:pt x="94167" y="438392"/>
                      <a:pt x="93408" y="436875"/>
                      <a:pt x="92648" y="435358"/>
                    </a:cubicBezTo>
                    <a:cubicBezTo>
                      <a:pt x="91129" y="431566"/>
                      <a:pt x="89611" y="428532"/>
                      <a:pt x="88092" y="424740"/>
                    </a:cubicBezTo>
                    <a:close/>
                    <a:moveTo>
                      <a:pt x="161771" y="417898"/>
                    </a:moveTo>
                    <a:cubicBezTo>
                      <a:pt x="166316" y="414864"/>
                      <a:pt x="173134" y="415623"/>
                      <a:pt x="176164" y="420173"/>
                    </a:cubicBezTo>
                    <a:cubicBezTo>
                      <a:pt x="179194" y="425482"/>
                      <a:pt x="183739" y="430790"/>
                      <a:pt x="187527" y="435341"/>
                    </a:cubicBezTo>
                    <a:cubicBezTo>
                      <a:pt x="190557" y="439891"/>
                      <a:pt x="190557" y="446717"/>
                      <a:pt x="186012" y="449750"/>
                    </a:cubicBezTo>
                    <a:cubicBezTo>
                      <a:pt x="183739" y="451267"/>
                      <a:pt x="181466" y="452025"/>
                      <a:pt x="179194" y="452025"/>
                    </a:cubicBezTo>
                    <a:cubicBezTo>
                      <a:pt x="176921" y="452025"/>
                      <a:pt x="173891" y="451267"/>
                      <a:pt x="171619" y="448233"/>
                    </a:cubicBezTo>
                    <a:cubicBezTo>
                      <a:pt x="167074" y="442925"/>
                      <a:pt x="163286" y="437616"/>
                      <a:pt x="159498" y="431549"/>
                    </a:cubicBezTo>
                    <a:cubicBezTo>
                      <a:pt x="155711" y="426998"/>
                      <a:pt x="157226" y="420931"/>
                      <a:pt x="161771" y="417898"/>
                    </a:cubicBezTo>
                    <a:close/>
                    <a:moveTo>
                      <a:pt x="31136" y="373923"/>
                    </a:moveTo>
                    <a:cubicBezTo>
                      <a:pt x="33414" y="384541"/>
                      <a:pt x="37211" y="394401"/>
                      <a:pt x="41008" y="404261"/>
                    </a:cubicBezTo>
                    <a:lnTo>
                      <a:pt x="79738" y="404261"/>
                    </a:lnTo>
                    <a:cubicBezTo>
                      <a:pt x="79738" y="403503"/>
                      <a:pt x="78979" y="401986"/>
                      <a:pt x="78979" y="401227"/>
                    </a:cubicBezTo>
                    <a:cubicBezTo>
                      <a:pt x="78219" y="399710"/>
                      <a:pt x="77460" y="398952"/>
                      <a:pt x="77460" y="397435"/>
                    </a:cubicBezTo>
                    <a:cubicBezTo>
                      <a:pt x="75182" y="391367"/>
                      <a:pt x="73663" y="385300"/>
                      <a:pt x="72144" y="379232"/>
                    </a:cubicBezTo>
                    <a:cubicBezTo>
                      <a:pt x="71385" y="378473"/>
                      <a:pt x="71385" y="378473"/>
                      <a:pt x="71385" y="377715"/>
                    </a:cubicBezTo>
                    <a:cubicBezTo>
                      <a:pt x="71385" y="376956"/>
                      <a:pt x="70625" y="375439"/>
                      <a:pt x="70625" y="373923"/>
                    </a:cubicBezTo>
                    <a:close/>
                    <a:moveTo>
                      <a:pt x="499728" y="361797"/>
                    </a:moveTo>
                    <a:cubicBezTo>
                      <a:pt x="505037" y="363315"/>
                      <a:pt x="508071" y="369384"/>
                      <a:pt x="506554" y="374694"/>
                    </a:cubicBezTo>
                    <a:cubicBezTo>
                      <a:pt x="504279" y="381522"/>
                      <a:pt x="501245" y="387591"/>
                      <a:pt x="498970" y="394418"/>
                    </a:cubicBezTo>
                    <a:cubicBezTo>
                      <a:pt x="497453" y="398211"/>
                      <a:pt x="493661" y="400487"/>
                      <a:pt x="489868" y="400487"/>
                    </a:cubicBezTo>
                    <a:cubicBezTo>
                      <a:pt x="488352" y="400487"/>
                      <a:pt x="486835" y="399729"/>
                      <a:pt x="485318" y="399729"/>
                    </a:cubicBezTo>
                    <a:cubicBezTo>
                      <a:pt x="480767" y="397453"/>
                      <a:pt x="477733" y="391384"/>
                      <a:pt x="480009" y="386073"/>
                    </a:cubicBezTo>
                    <a:cubicBezTo>
                      <a:pt x="483042" y="380004"/>
                      <a:pt x="485318" y="373935"/>
                      <a:pt x="486835" y="367866"/>
                    </a:cubicBezTo>
                    <a:cubicBezTo>
                      <a:pt x="489110" y="362556"/>
                      <a:pt x="494419" y="360280"/>
                      <a:pt x="499728" y="361797"/>
                    </a:cubicBezTo>
                    <a:close/>
                    <a:moveTo>
                      <a:pt x="132907" y="343643"/>
                    </a:moveTo>
                    <a:cubicBezTo>
                      <a:pt x="138227" y="342126"/>
                      <a:pt x="143546" y="345161"/>
                      <a:pt x="145066" y="350471"/>
                    </a:cubicBezTo>
                    <a:cubicBezTo>
                      <a:pt x="146586" y="356540"/>
                      <a:pt x="148865" y="363368"/>
                      <a:pt x="150385" y="368678"/>
                    </a:cubicBezTo>
                    <a:cubicBezTo>
                      <a:pt x="152665" y="373988"/>
                      <a:pt x="149625" y="380057"/>
                      <a:pt x="144306" y="381575"/>
                    </a:cubicBezTo>
                    <a:cubicBezTo>
                      <a:pt x="142786" y="382333"/>
                      <a:pt x="142026" y="382333"/>
                      <a:pt x="141266" y="382333"/>
                    </a:cubicBezTo>
                    <a:cubicBezTo>
                      <a:pt x="136707" y="382333"/>
                      <a:pt x="132907" y="380057"/>
                      <a:pt x="131388" y="375506"/>
                    </a:cubicBezTo>
                    <a:cubicBezTo>
                      <a:pt x="129108" y="368678"/>
                      <a:pt x="126828" y="362609"/>
                      <a:pt x="125309" y="355781"/>
                    </a:cubicBezTo>
                    <a:cubicBezTo>
                      <a:pt x="123789" y="350471"/>
                      <a:pt x="127588" y="344402"/>
                      <a:pt x="132907" y="343643"/>
                    </a:cubicBezTo>
                    <a:close/>
                    <a:moveTo>
                      <a:pt x="21263" y="323864"/>
                    </a:moveTo>
                    <a:cubicBezTo>
                      <a:pt x="22782" y="333724"/>
                      <a:pt x="24301" y="344342"/>
                      <a:pt x="25820" y="354203"/>
                    </a:cubicBezTo>
                    <a:lnTo>
                      <a:pt x="66069" y="354203"/>
                    </a:lnTo>
                    <a:cubicBezTo>
                      <a:pt x="65309" y="348135"/>
                      <a:pt x="63790" y="342826"/>
                      <a:pt x="63031" y="337516"/>
                    </a:cubicBezTo>
                    <a:cubicBezTo>
                      <a:pt x="63031" y="336758"/>
                      <a:pt x="63031" y="336758"/>
                      <a:pt x="63031" y="335999"/>
                    </a:cubicBezTo>
                    <a:cubicBezTo>
                      <a:pt x="63031" y="332207"/>
                      <a:pt x="62272" y="327656"/>
                      <a:pt x="61512" y="323864"/>
                    </a:cubicBezTo>
                    <a:close/>
                    <a:moveTo>
                      <a:pt x="509625" y="282911"/>
                    </a:moveTo>
                    <a:cubicBezTo>
                      <a:pt x="514955" y="282911"/>
                      <a:pt x="519524" y="286704"/>
                      <a:pt x="519524" y="292773"/>
                    </a:cubicBezTo>
                    <a:lnTo>
                      <a:pt x="519524" y="293532"/>
                    </a:lnTo>
                    <a:cubicBezTo>
                      <a:pt x="519524" y="300360"/>
                      <a:pt x="519524" y="307187"/>
                      <a:pt x="518763" y="313256"/>
                    </a:cubicBezTo>
                    <a:cubicBezTo>
                      <a:pt x="518763" y="318567"/>
                      <a:pt x="514194" y="323118"/>
                      <a:pt x="508863" y="323118"/>
                    </a:cubicBezTo>
                    <a:cubicBezTo>
                      <a:pt x="508102" y="323118"/>
                      <a:pt x="508102" y="323118"/>
                      <a:pt x="508102" y="322360"/>
                    </a:cubicBezTo>
                    <a:cubicBezTo>
                      <a:pt x="502010" y="322360"/>
                      <a:pt x="498202" y="317808"/>
                      <a:pt x="498964" y="311739"/>
                    </a:cubicBezTo>
                    <a:cubicBezTo>
                      <a:pt x="498964" y="305670"/>
                      <a:pt x="498964" y="299601"/>
                      <a:pt x="498964" y="293532"/>
                    </a:cubicBezTo>
                    <a:cubicBezTo>
                      <a:pt x="498964" y="287463"/>
                      <a:pt x="503533" y="282911"/>
                      <a:pt x="509625" y="282911"/>
                    </a:cubicBezTo>
                    <a:close/>
                    <a:moveTo>
                      <a:pt x="20504" y="273047"/>
                    </a:moveTo>
                    <a:cubicBezTo>
                      <a:pt x="20504" y="279873"/>
                      <a:pt x="19744" y="286699"/>
                      <a:pt x="19744" y="293525"/>
                    </a:cubicBezTo>
                    <a:cubicBezTo>
                      <a:pt x="19744" y="296559"/>
                      <a:pt x="20504" y="300352"/>
                      <a:pt x="20504" y="303385"/>
                    </a:cubicBezTo>
                    <a:lnTo>
                      <a:pt x="60753" y="303385"/>
                    </a:lnTo>
                    <a:cubicBezTo>
                      <a:pt x="60753" y="300352"/>
                      <a:pt x="60753" y="296559"/>
                      <a:pt x="60753" y="293525"/>
                    </a:cubicBezTo>
                    <a:cubicBezTo>
                      <a:pt x="60753" y="286699"/>
                      <a:pt x="60753" y="279873"/>
                      <a:pt x="61512" y="273805"/>
                    </a:cubicBezTo>
                    <a:cubicBezTo>
                      <a:pt x="61512" y="273047"/>
                      <a:pt x="61512" y="273047"/>
                      <a:pt x="61512" y="273047"/>
                    </a:cubicBezTo>
                    <a:close/>
                    <a:moveTo>
                      <a:pt x="129811" y="263173"/>
                    </a:moveTo>
                    <a:cubicBezTo>
                      <a:pt x="135111" y="263932"/>
                      <a:pt x="138897" y="268484"/>
                      <a:pt x="138897" y="274553"/>
                    </a:cubicBezTo>
                    <a:cubicBezTo>
                      <a:pt x="138140" y="280622"/>
                      <a:pt x="138140" y="286691"/>
                      <a:pt x="138140" y="292760"/>
                    </a:cubicBezTo>
                    <a:lnTo>
                      <a:pt x="138140" y="293518"/>
                    </a:lnTo>
                    <a:cubicBezTo>
                      <a:pt x="138140" y="298829"/>
                      <a:pt x="133597" y="303380"/>
                      <a:pt x="128297" y="303380"/>
                    </a:cubicBezTo>
                    <a:cubicBezTo>
                      <a:pt x="122997" y="303380"/>
                      <a:pt x="118454" y="299587"/>
                      <a:pt x="117697" y="294277"/>
                    </a:cubicBezTo>
                    <a:lnTo>
                      <a:pt x="117697" y="293518"/>
                    </a:lnTo>
                    <a:cubicBezTo>
                      <a:pt x="117697" y="286691"/>
                      <a:pt x="118454" y="279863"/>
                      <a:pt x="118454" y="273035"/>
                    </a:cubicBezTo>
                    <a:cubicBezTo>
                      <a:pt x="119211" y="266966"/>
                      <a:pt x="123754" y="263173"/>
                      <a:pt x="129811" y="263173"/>
                    </a:cubicBezTo>
                    <a:close/>
                    <a:moveTo>
                      <a:pt x="28098" y="222230"/>
                    </a:moveTo>
                    <a:cubicBezTo>
                      <a:pt x="25820" y="232090"/>
                      <a:pt x="24301" y="242708"/>
                      <a:pt x="22782" y="252568"/>
                    </a:cubicBezTo>
                    <a:lnTo>
                      <a:pt x="63031" y="252568"/>
                    </a:lnTo>
                    <a:cubicBezTo>
                      <a:pt x="63031" y="251810"/>
                      <a:pt x="63031" y="251052"/>
                      <a:pt x="63031" y="250293"/>
                    </a:cubicBezTo>
                    <a:cubicBezTo>
                      <a:pt x="63031" y="250293"/>
                      <a:pt x="63031" y="249535"/>
                      <a:pt x="63031" y="249535"/>
                    </a:cubicBezTo>
                    <a:cubicBezTo>
                      <a:pt x="64550" y="242708"/>
                      <a:pt x="65309" y="236641"/>
                      <a:pt x="66828" y="229815"/>
                    </a:cubicBezTo>
                    <a:cubicBezTo>
                      <a:pt x="66828" y="229056"/>
                      <a:pt x="66828" y="227539"/>
                      <a:pt x="67588" y="226022"/>
                    </a:cubicBezTo>
                    <a:cubicBezTo>
                      <a:pt x="67588" y="225264"/>
                      <a:pt x="67588" y="223747"/>
                      <a:pt x="68347" y="222230"/>
                    </a:cubicBezTo>
                    <a:close/>
                    <a:moveTo>
                      <a:pt x="492894" y="204013"/>
                    </a:moveTo>
                    <a:cubicBezTo>
                      <a:pt x="498219" y="202497"/>
                      <a:pt x="504304" y="205530"/>
                      <a:pt x="505825" y="210836"/>
                    </a:cubicBezTo>
                    <a:cubicBezTo>
                      <a:pt x="508108" y="216901"/>
                      <a:pt x="510390" y="223724"/>
                      <a:pt x="511911" y="230547"/>
                    </a:cubicBezTo>
                    <a:cubicBezTo>
                      <a:pt x="513432" y="235854"/>
                      <a:pt x="509629" y="241161"/>
                      <a:pt x="504304" y="242677"/>
                    </a:cubicBezTo>
                    <a:cubicBezTo>
                      <a:pt x="503543" y="243435"/>
                      <a:pt x="502783" y="243435"/>
                      <a:pt x="502022" y="243435"/>
                    </a:cubicBezTo>
                    <a:cubicBezTo>
                      <a:pt x="497458" y="243435"/>
                      <a:pt x="493655" y="240403"/>
                      <a:pt x="492133" y="235854"/>
                    </a:cubicBezTo>
                    <a:cubicBezTo>
                      <a:pt x="490612" y="229031"/>
                      <a:pt x="489091" y="222966"/>
                      <a:pt x="486809" y="216901"/>
                    </a:cubicBezTo>
                    <a:cubicBezTo>
                      <a:pt x="485287" y="211595"/>
                      <a:pt x="487569" y="206288"/>
                      <a:pt x="492894" y="204013"/>
                    </a:cubicBezTo>
                    <a:close/>
                    <a:moveTo>
                      <a:pt x="151873" y="186619"/>
                    </a:moveTo>
                    <a:cubicBezTo>
                      <a:pt x="157203" y="188895"/>
                      <a:pt x="159488" y="194964"/>
                      <a:pt x="157203" y="200274"/>
                    </a:cubicBezTo>
                    <a:cubicBezTo>
                      <a:pt x="154919" y="205585"/>
                      <a:pt x="152634" y="211654"/>
                      <a:pt x="150350" y="217723"/>
                    </a:cubicBezTo>
                    <a:cubicBezTo>
                      <a:pt x="148827" y="222274"/>
                      <a:pt x="145019" y="224550"/>
                      <a:pt x="140450" y="224550"/>
                    </a:cubicBezTo>
                    <a:cubicBezTo>
                      <a:pt x="139689" y="224550"/>
                      <a:pt x="138927" y="224550"/>
                      <a:pt x="137404" y="224550"/>
                    </a:cubicBezTo>
                    <a:cubicBezTo>
                      <a:pt x="132074" y="222274"/>
                      <a:pt x="129028" y="216964"/>
                      <a:pt x="131312" y="211654"/>
                    </a:cubicBezTo>
                    <a:cubicBezTo>
                      <a:pt x="133597" y="204826"/>
                      <a:pt x="135881" y="197998"/>
                      <a:pt x="138927" y="191929"/>
                    </a:cubicBezTo>
                    <a:cubicBezTo>
                      <a:pt x="141212" y="186619"/>
                      <a:pt x="147304" y="184343"/>
                      <a:pt x="151873" y="186619"/>
                    </a:cubicBezTo>
                    <a:close/>
                    <a:moveTo>
                      <a:pt x="218736" y="186536"/>
                    </a:moveTo>
                    <a:lnTo>
                      <a:pt x="281780" y="186536"/>
                    </a:lnTo>
                    <a:cubicBezTo>
                      <a:pt x="288616" y="186536"/>
                      <a:pt x="292414" y="190330"/>
                      <a:pt x="292414" y="196401"/>
                    </a:cubicBezTo>
                    <a:cubicBezTo>
                      <a:pt x="292414" y="202471"/>
                      <a:pt x="288616" y="207024"/>
                      <a:pt x="281780" y="207024"/>
                    </a:cubicBezTo>
                    <a:lnTo>
                      <a:pt x="264310" y="207024"/>
                    </a:lnTo>
                    <a:lnTo>
                      <a:pt x="322037" y="294288"/>
                    </a:lnTo>
                    <a:lnTo>
                      <a:pt x="379004" y="207024"/>
                    </a:lnTo>
                    <a:lnTo>
                      <a:pt x="361534" y="207024"/>
                    </a:lnTo>
                    <a:cubicBezTo>
                      <a:pt x="355457" y="207024"/>
                      <a:pt x="351659" y="202471"/>
                      <a:pt x="351659" y="196401"/>
                    </a:cubicBezTo>
                    <a:cubicBezTo>
                      <a:pt x="351659" y="190330"/>
                      <a:pt x="355457" y="186536"/>
                      <a:pt x="361534" y="186536"/>
                    </a:cubicBezTo>
                    <a:lnTo>
                      <a:pt x="425337" y="186536"/>
                    </a:lnTo>
                    <a:cubicBezTo>
                      <a:pt x="431413" y="186536"/>
                      <a:pt x="435211" y="190330"/>
                      <a:pt x="435211" y="196401"/>
                    </a:cubicBezTo>
                    <a:cubicBezTo>
                      <a:pt x="435211" y="202471"/>
                      <a:pt x="431413" y="207024"/>
                      <a:pt x="425337" y="207024"/>
                    </a:cubicBezTo>
                    <a:lnTo>
                      <a:pt x="405588" y="207024"/>
                    </a:lnTo>
                    <a:cubicBezTo>
                      <a:pt x="404069" y="207024"/>
                      <a:pt x="402550" y="207024"/>
                      <a:pt x="401031" y="209301"/>
                    </a:cubicBezTo>
                    <a:lnTo>
                      <a:pt x="337987" y="307947"/>
                    </a:lnTo>
                    <a:lnTo>
                      <a:pt x="373687" y="307947"/>
                    </a:lnTo>
                    <a:cubicBezTo>
                      <a:pt x="380523" y="307947"/>
                      <a:pt x="384321" y="311741"/>
                      <a:pt x="384321" y="317812"/>
                    </a:cubicBezTo>
                    <a:cubicBezTo>
                      <a:pt x="384321" y="324641"/>
                      <a:pt x="380523" y="328435"/>
                      <a:pt x="373687" y="328435"/>
                    </a:cubicBezTo>
                    <a:lnTo>
                      <a:pt x="331911" y="328435"/>
                    </a:lnTo>
                    <a:lnTo>
                      <a:pt x="331911" y="338300"/>
                    </a:lnTo>
                    <a:lnTo>
                      <a:pt x="373687" y="338300"/>
                    </a:lnTo>
                    <a:cubicBezTo>
                      <a:pt x="380523" y="338300"/>
                      <a:pt x="384321" y="342094"/>
                      <a:pt x="384321" y="348164"/>
                    </a:cubicBezTo>
                    <a:cubicBezTo>
                      <a:pt x="384321" y="354994"/>
                      <a:pt x="380523" y="358788"/>
                      <a:pt x="373687" y="358788"/>
                    </a:cubicBezTo>
                    <a:lnTo>
                      <a:pt x="331911" y="358788"/>
                    </a:lnTo>
                    <a:lnTo>
                      <a:pt x="331911" y="399005"/>
                    </a:lnTo>
                    <a:lnTo>
                      <a:pt x="355457" y="399005"/>
                    </a:lnTo>
                    <a:cubicBezTo>
                      <a:pt x="361534" y="399005"/>
                      <a:pt x="365332" y="402799"/>
                      <a:pt x="365332" y="408870"/>
                    </a:cubicBezTo>
                    <a:cubicBezTo>
                      <a:pt x="365332" y="415699"/>
                      <a:pt x="361534" y="419493"/>
                      <a:pt x="355457" y="419493"/>
                    </a:cubicBezTo>
                    <a:lnTo>
                      <a:pt x="288616" y="419493"/>
                    </a:lnTo>
                    <a:cubicBezTo>
                      <a:pt x="282539" y="419493"/>
                      <a:pt x="278742" y="415699"/>
                      <a:pt x="278742" y="408870"/>
                    </a:cubicBezTo>
                    <a:cubicBezTo>
                      <a:pt x="278742" y="402799"/>
                      <a:pt x="282539" y="399005"/>
                      <a:pt x="288616" y="399005"/>
                    </a:cubicBezTo>
                    <a:lnTo>
                      <a:pt x="312162" y="399005"/>
                    </a:lnTo>
                    <a:lnTo>
                      <a:pt x="312162" y="358788"/>
                    </a:lnTo>
                    <a:lnTo>
                      <a:pt x="270386" y="358788"/>
                    </a:lnTo>
                    <a:cubicBezTo>
                      <a:pt x="264310" y="358788"/>
                      <a:pt x="259752" y="354994"/>
                      <a:pt x="259752" y="348164"/>
                    </a:cubicBezTo>
                    <a:cubicBezTo>
                      <a:pt x="259752" y="342094"/>
                      <a:pt x="264310" y="338300"/>
                      <a:pt x="270386" y="338300"/>
                    </a:cubicBezTo>
                    <a:lnTo>
                      <a:pt x="312162" y="338300"/>
                    </a:lnTo>
                    <a:lnTo>
                      <a:pt x="312162" y="328435"/>
                    </a:lnTo>
                    <a:lnTo>
                      <a:pt x="270386" y="328435"/>
                    </a:lnTo>
                    <a:cubicBezTo>
                      <a:pt x="264310" y="328435"/>
                      <a:pt x="259752" y="324641"/>
                      <a:pt x="259752" y="317812"/>
                    </a:cubicBezTo>
                    <a:cubicBezTo>
                      <a:pt x="259752" y="311741"/>
                      <a:pt x="264310" y="307947"/>
                      <a:pt x="270386" y="307947"/>
                    </a:cubicBezTo>
                    <a:lnTo>
                      <a:pt x="305326" y="307947"/>
                    </a:lnTo>
                    <a:lnTo>
                      <a:pt x="242283" y="209301"/>
                    </a:lnTo>
                    <a:cubicBezTo>
                      <a:pt x="241523" y="207024"/>
                      <a:pt x="240004" y="207024"/>
                      <a:pt x="238485" y="207024"/>
                    </a:cubicBezTo>
                    <a:lnTo>
                      <a:pt x="218736" y="207024"/>
                    </a:lnTo>
                    <a:cubicBezTo>
                      <a:pt x="211900" y="207024"/>
                      <a:pt x="208102" y="202471"/>
                      <a:pt x="208102" y="196401"/>
                    </a:cubicBezTo>
                    <a:cubicBezTo>
                      <a:pt x="208102" y="190330"/>
                      <a:pt x="211900" y="186536"/>
                      <a:pt x="218736" y="186536"/>
                    </a:cubicBezTo>
                    <a:close/>
                    <a:moveTo>
                      <a:pt x="44805" y="172171"/>
                    </a:moveTo>
                    <a:cubicBezTo>
                      <a:pt x="41008" y="182031"/>
                      <a:pt x="37211" y="191891"/>
                      <a:pt x="33414" y="202510"/>
                    </a:cubicBezTo>
                    <a:lnTo>
                      <a:pt x="73663" y="202510"/>
                    </a:lnTo>
                    <a:cubicBezTo>
                      <a:pt x="74422" y="197959"/>
                      <a:pt x="75941" y="193408"/>
                      <a:pt x="77460" y="188858"/>
                    </a:cubicBezTo>
                    <a:cubicBezTo>
                      <a:pt x="77460" y="188099"/>
                      <a:pt x="78219" y="186582"/>
                      <a:pt x="78979" y="185065"/>
                    </a:cubicBezTo>
                    <a:cubicBezTo>
                      <a:pt x="80498" y="180514"/>
                      <a:pt x="82016" y="175963"/>
                      <a:pt x="83535" y="172171"/>
                    </a:cubicBezTo>
                    <a:close/>
                    <a:moveTo>
                      <a:pt x="451103" y="136487"/>
                    </a:moveTo>
                    <a:cubicBezTo>
                      <a:pt x="455664" y="132683"/>
                      <a:pt x="461746" y="133444"/>
                      <a:pt x="465547" y="138009"/>
                    </a:cubicBezTo>
                    <a:cubicBezTo>
                      <a:pt x="470108" y="143335"/>
                      <a:pt x="473909" y="148661"/>
                      <a:pt x="477709" y="154748"/>
                    </a:cubicBezTo>
                    <a:cubicBezTo>
                      <a:pt x="481510" y="159313"/>
                      <a:pt x="479990" y="165400"/>
                      <a:pt x="475429" y="168444"/>
                    </a:cubicBezTo>
                    <a:cubicBezTo>
                      <a:pt x="473909" y="169966"/>
                      <a:pt x="471628" y="169966"/>
                      <a:pt x="469347" y="169966"/>
                    </a:cubicBezTo>
                    <a:cubicBezTo>
                      <a:pt x="466307" y="169966"/>
                      <a:pt x="463266" y="168444"/>
                      <a:pt x="460986" y="166161"/>
                    </a:cubicBezTo>
                    <a:cubicBezTo>
                      <a:pt x="457945" y="160835"/>
                      <a:pt x="454144" y="155509"/>
                      <a:pt x="449583" y="150183"/>
                    </a:cubicBezTo>
                    <a:cubicBezTo>
                      <a:pt x="446542" y="146379"/>
                      <a:pt x="446542" y="139531"/>
                      <a:pt x="451103" y="136487"/>
                    </a:cubicBezTo>
                    <a:close/>
                    <a:moveTo>
                      <a:pt x="185242" y="122835"/>
                    </a:moveTo>
                    <a:cubicBezTo>
                      <a:pt x="189040" y="119037"/>
                      <a:pt x="195876" y="119037"/>
                      <a:pt x="199674" y="122835"/>
                    </a:cubicBezTo>
                    <a:cubicBezTo>
                      <a:pt x="203472" y="126632"/>
                      <a:pt x="203472" y="132709"/>
                      <a:pt x="199674" y="137266"/>
                    </a:cubicBezTo>
                    <a:cubicBezTo>
                      <a:pt x="195117" y="141823"/>
                      <a:pt x="191319" y="146381"/>
                      <a:pt x="186762" y="150938"/>
                    </a:cubicBezTo>
                    <a:cubicBezTo>
                      <a:pt x="185242" y="153976"/>
                      <a:pt x="182204" y="154736"/>
                      <a:pt x="179166" y="154736"/>
                    </a:cubicBezTo>
                    <a:cubicBezTo>
                      <a:pt x="176887" y="154736"/>
                      <a:pt x="174609" y="153976"/>
                      <a:pt x="173090" y="152457"/>
                    </a:cubicBezTo>
                    <a:cubicBezTo>
                      <a:pt x="168532" y="149419"/>
                      <a:pt x="167773" y="142583"/>
                      <a:pt x="171571" y="138026"/>
                    </a:cubicBezTo>
                    <a:cubicBezTo>
                      <a:pt x="176128" y="132709"/>
                      <a:pt x="180685" y="127392"/>
                      <a:pt x="185242" y="122835"/>
                    </a:cubicBezTo>
                    <a:close/>
                    <a:moveTo>
                      <a:pt x="81257" y="111494"/>
                    </a:moveTo>
                    <a:cubicBezTo>
                      <a:pt x="71385" y="123629"/>
                      <a:pt x="62272" y="137282"/>
                      <a:pt x="54677" y="151692"/>
                    </a:cubicBezTo>
                    <a:lnTo>
                      <a:pt x="92648" y="151692"/>
                    </a:lnTo>
                    <a:lnTo>
                      <a:pt x="92648" y="150934"/>
                    </a:lnTo>
                    <a:cubicBezTo>
                      <a:pt x="93408" y="149417"/>
                      <a:pt x="94167" y="147900"/>
                      <a:pt x="94926" y="146383"/>
                    </a:cubicBezTo>
                    <a:cubicBezTo>
                      <a:pt x="97205" y="142591"/>
                      <a:pt x="99483" y="138799"/>
                      <a:pt x="101761" y="135006"/>
                    </a:cubicBezTo>
                    <a:cubicBezTo>
                      <a:pt x="102521" y="133489"/>
                      <a:pt x="103280" y="131972"/>
                      <a:pt x="104039" y="130455"/>
                    </a:cubicBezTo>
                    <a:cubicBezTo>
                      <a:pt x="107077" y="125905"/>
                      <a:pt x="110115" y="121354"/>
                      <a:pt x="113152" y="116803"/>
                    </a:cubicBezTo>
                    <a:cubicBezTo>
                      <a:pt x="113912" y="114528"/>
                      <a:pt x="115431" y="113011"/>
                      <a:pt x="116190" y="111494"/>
                    </a:cubicBezTo>
                    <a:close/>
                    <a:moveTo>
                      <a:pt x="400213" y="85002"/>
                    </a:moveTo>
                    <a:cubicBezTo>
                      <a:pt x="406282" y="88033"/>
                      <a:pt x="412351" y="91822"/>
                      <a:pt x="418420" y="95611"/>
                    </a:cubicBezTo>
                    <a:cubicBezTo>
                      <a:pt x="422972" y="98642"/>
                      <a:pt x="424489" y="104704"/>
                      <a:pt x="421455" y="109251"/>
                    </a:cubicBezTo>
                    <a:cubicBezTo>
                      <a:pt x="419179" y="112282"/>
                      <a:pt x="416144" y="113798"/>
                      <a:pt x="413110" y="113798"/>
                    </a:cubicBezTo>
                    <a:cubicBezTo>
                      <a:pt x="410834" y="113798"/>
                      <a:pt x="409317" y="113798"/>
                      <a:pt x="407800" y="112282"/>
                    </a:cubicBezTo>
                    <a:cubicBezTo>
                      <a:pt x="402489" y="109251"/>
                      <a:pt x="396420" y="106220"/>
                      <a:pt x="391110" y="103189"/>
                    </a:cubicBezTo>
                    <a:cubicBezTo>
                      <a:pt x="385799" y="100915"/>
                      <a:pt x="384282" y="94853"/>
                      <a:pt x="386558" y="89549"/>
                    </a:cubicBezTo>
                    <a:cubicBezTo>
                      <a:pt x="388834" y="84244"/>
                      <a:pt x="394903" y="82729"/>
                      <a:pt x="400213" y="85002"/>
                    </a:cubicBezTo>
                    <a:close/>
                    <a:moveTo>
                      <a:pt x="255897" y="76571"/>
                    </a:moveTo>
                    <a:cubicBezTo>
                      <a:pt x="261215" y="75053"/>
                      <a:pt x="266534" y="77330"/>
                      <a:pt x="268814" y="82644"/>
                    </a:cubicBezTo>
                    <a:cubicBezTo>
                      <a:pt x="271093" y="87958"/>
                      <a:pt x="268054" y="94032"/>
                      <a:pt x="262735" y="95550"/>
                    </a:cubicBezTo>
                    <a:cubicBezTo>
                      <a:pt x="257416" y="97827"/>
                      <a:pt x="251338" y="100864"/>
                      <a:pt x="245259" y="103141"/>
                    </a:cubicBezTo>
                    <a:cubicBezTo>
                      <a:pt x="243739" y="103901"/>
                      <a:pt x="242219" y="104660"/>
                      <a:pt x="240700" y="104660"/>
                    </a:cubicBezTo>
                    <a:cubicBezTo>
                      <a:pt x="237660" y="104660"/>
                      <a:pt x="233861" y="102382"/>
                      <a:pt x="231582" y="99346"/>
                    </a:cubicBezTo>
                    <a:cubicBezTo>
                      <a:pt x="229302" y="94032"/>
                      <a:pt x="231582" y="87958"/>
                      <a:pt x="236141" y="85681"/>
                    </a:cubicBezTo>
                    <a:cubicBezTo>
                      <a:pt x="242979" y="81885"/>
                      <a:pt x="249058" y="79608"/>
                      <a:pt x="255897" y="76571"/>
                    </a:cubicBezTo>
                    <a:close/>
                    <a:moveTo>
                      <a:pt x="318232" y="65184"/>
                    </a:moveTo>
                    <a:lnTo>
                      <a:pt x="318990" y="65184"/>
                    </a:lnTo>
                    <a:cubicBezTo>
                      <a:pt x="325813" y="65184"/>
                      <a:pt x="332636" y="65944"/>
                      <a:pt x="339459" y="66705"/>
                    </a:cubicBezTo>
                    <a:cubicBezTo>
                      <a:pt x="344766" y="67465"/>
                      <a:pt x="349314" y="72028"/>
                      <a:pt x="348556" y="78111"/>
                    </a:cubicBezTo>
                    <a:cubicBezTo>
                      <a:pt x="347798" y="83435"/>
                      <a:pt x="343249" y="87237"/>
                      <a:pt x="337943" y="87237"/>
                    </a:cubicBezTo>
                    <a:cubicBezTo>
                      <a:pt x="337943" y="87237"/>
                      <a:pt x="337184" y="86476"/>
                      <a:pt x="337184" y="86476"/>
                    </a:cubicBezTo>
                    <a:cubicBezTo>
                      <a:pt x="331120" y="85716"/>
                      <a:pt x="325055" y="85716"/>
                      <a:pt x="318990" y="85716"/>
                    </a:cubicBezTo>
                    <a:cubicBezTo>
                      <a:pt x="312925" y="85716"/>
                      <a:pt x="308376" y="81153"/>
                      <a:pt x="308376" y="75830"/>
                    </a:cubicBezTo>
                    <a:cubicBezTo>
                      <a:pt x="308376" y="69746"/>
                      <a:pt x="312925" y="65184"/>
                      <a:pt x="318232" y="65184"/>
                    </a:cubicBezTo>
                    <a:close/>
                    <a:moveTo>
                      <a:pt x="133656" y="60677"/>
                    </a:moveTo>
                    <a:cubicBezTo>
                      <a:pt x="121506" y="69778"/>
                      <a:pt x="109355" y="79638"/>
                      <a:pt x="98723" y="91015"/>
                    </a:cubicBezTo>
                    <a:lnTo>
                      <a:pt x="132138" y="91015"/>
                    </a:lnTo>
                    <a:cubicBezTo>
                      <a:pt x="133656" y="89498"/>
                      <a:pt x="135175" y="87223"/>
                      <a:pt x="136694" y="85706"/>
                    </a:cubicBezTo>
                    <a:cubicBezTo>
                      <a:pt x="138213" y="83431"/>
                      <a:pt x="140491" y="81155"/>
                      <a:pt x="142010" y="79638"/>
                    </a:cubicBezTo>
                    <a:cubicBezTo>
                      <a:pt x="144288" y="77363"/>
                      <a:pt x="146566" y="75088"/>
                      <a:pt x="148085" y="73571"/>
                    </a:cubicBezTo>
                    <a:cubicBezTo>
                      <a:pt x="150364" y="71295"/>
                      <a:pt x="151882" y="69020"/>
                      <a:pt x="154161" y="67503"/>
                    </a:cubicBezTo>
                    <a:cubicBezTo>
                      <a:pt x="156439" y="65228"/>
                      <a:pt x="159477" y="62952"/>
                      <a:pt x="161755" y="60677"/>
                    </a:cubicBezTo>
                    <a:close/>
                    <a:moveTo>
                      <a:pt x="214914" y="25029"/>
                    </a:moveTo>
                    <a:cubicBezTo>
                      <a:pt x="198966" y="28063"/>
                      <a:pt x="183018" y="33372"/>
                      <a:pt x="168589" y="40198"/>
                    </a:cubicBezTo>
                    <a:lnTo>
                      <a:pt x="188334" y="40198"/>
                    </a:lnTo>
                    <a:cubicBezTo>
                      <a:pt x="190612" y="38681"/>
                      <a:pt x="193650" y="37164"/>
                      <a:pt x="196688" y="34889"/>
                    </a:cubicBezTo>
                    <a:cubicBezTo>
                      <a:pt x="198207" y="34131"/>
                      <a:pt x="199725" y="32614"/>
                      <a:pt x="202004" y="31855"/>
                    </a:cubicBezTo>
                    <a:cubicBezTo>
                      <a:pt x="205041" y="30338"/>
                      <a:pt x="208079" y="28063"/>
                      <a:pt x="211877" y="26546"/>
                    </a:cubicBezTo>
                    <a:cubicBezTo>
                      <a:pt x="212636" y="25787"/>
                      <a:pt x="214155" y="25029"/>
                      <a:pt x="214914" y="25029"/>
                    </a:cubicBezTo>
                    <a:close/>
                    <a:moveTo>
                      <a:pt x="318954" y="20478"/>
                    </a:moveTo>
                    <a:cubicBezTo>
                      <a:pt x="310600" y="20478"/>
                      <a:pt x="303006" y="20478"/>
                      <a:pt x="294653" y="21237"/>
                    </a:cubicBezTo>
                    <a:lnTo>
                      <a:pt x="290855" y="21995"/>
                    </a:lnTo>
                    <a:cubicBezTo>
                      <a:pt x="290096" y="21995"/>
                      <a:pt x="290096" y="21995"/>
                      <a:pt x="289337" y="22754"/>
                    </a:cubicBezTo>
                    <a:cubicBezTo>
                      <a:pt x="285540" y="22754"/>
                      <a:pt x="282502" y="23512"/>
                      <a:pt x="278705" y="24271"/>
                    </a:cubicBezTo>
                    <a:cubicBezTo>
                      <a:pt x="278705" y="24271"/>
                      <a:pt x="278705" y="24271"/>
                      <a:pt x="277945" y="24271"/>
                    </a:cubicBezTo>
                    <a:cubicBezTo>
                      <a:pt x="274908" y="25029"/>
                      <a:pt x="271111" y="25787"/>
                      <a:pt x="268073" y="26546"/>
                    </a:cubicBezTo>
                    <a:cubicBezTo>
                      <a:pt x="267314" y="26546"/>
                      <a:pt x="267314" y="26546"/>
                      <a:pt x="266554" y="26546"/>
                    </a:cubicBezTo>
                    <a:cubicBezTo>
                      <a:pt x="263517" y="27304"/>
                      <a:pt x="260479" y="28821"/>
                      <a:pt x="257441" y="29580"/>
                    </a:cubicBezTo>
                    <a:cubicBezTo>
                      <a:pt x="256682" y="29580"/>
                      <a:pt x="255922" y="30338"/>
                      <a:pt x="254404" y="30338"/>
                    </a:cubicBezTo>
                    <a:cubicBezTo>
                      <a:pt x="252125" y="31097"/>
                      <a:pt x="249847" y="31855"/>
                      <a:pt x="246810" y="32614"/>
                    </a:cubicBezTo>
                    <a:cubicBezTo>
                      <a:pt x="245291" y="33372"/>
                      <a:pt x="243012" y="34131"/>
                      <a:pt x="240734" y="35648"/>
                    </a:cubicBezTo>
                    <a:cubicBezTo>
                      <a:pt x="239215" y="35648"/>
                      <a:pt x="238456" y="36406"/>
                      <a:pt x="236937" y="37164"/>
                    </a:cubicBezTo>
                    <a:cubicBezTo>
                      <a:pt x="182259" y="59918"/>
                      <a:pt x="136694" y="105426"/>
                      <a:pt x="109355" y="163069"/>
                    </a:cubicBezTo>
                    <a:cubicBezTo>
                      <a:pt x="109355" y="163828"/>
                      <a:pt x="109355" y="163828"/>
                      <a:pt x="109355" y="164586"/>
                    </a:cubicBezTo>
                    <a:cubicBezTo>
                      <a:pt x="107836" y="167620"/>
                      <a:pt x="106318" y="170654"/>
                      <a:pt x="104799" y="174446"/>
                    </a:cubicBezTo>
                    <a:cubicBezTo>
                      <a:pt x="104039" y="175205"/>
                      <a:pt x="103280" y="176722"/>
                      <a:pt x="103280" y="178239"/>
                    </a:cubicBezTo>
                    <a:cubicBezTo>
                      <a:pt x="101761" y="180514"/>
                      <a:pt x="101002" y="182789"/>
                      <a:pt x="100242" y="185823"/>
                    </a:cubicBezTo>
                    <a:cubicBezTo>
                      <a:pt x="99483" y="187341"/>
                      <a:pt x="98723" y="188858"/>
                      <a:pt x="97964" y="190374"/>
                    </a:cubicBezTo>
                    <a:cubicBezTo>
                      <a:pt x="97205" y="192650"/>
                      <a:pt x="96445" y="194925"/>
                      <a:pt x="95686" y="197201"/>
                    </a:cubicBezTo>
                    <a:cubicBezTo>
                      <a:pt x="95686" y="199476"/>
                      <a:pt x="94926" y="200993"/>
                      <a:pt x="94167" y="203268"/>
                    </a:cubicBezTo>
                    <a:cubicBezTo>
                      <a:pt x="93408" y="204785"/>
                      <a:pt x="92648" y="207061"/>
                      <a:pt x="92648" y="209336"/>
                    </a:cubicBezTo>
                    <a:cubicBezTo>
                      <a:pt x="91889" y="211611"/>
                      <a:pt x="91129" y="213128"/>
                      <a:pt x="90370" y="215404"/>
                    </a:cubicBezTo>
                    <a:cubicBezTo>
                      <a:pt x="90370" y="217679"/>
                      <a:pt x="89611" y="219955"/>
                      <a:pt x="88851" y="221471"/>
                    </a:cubicBezTo>
                    <a:cubicBezTo>
                      <a:pt x="88851" y="223747"/>
                      <a:pt x="88092" y="226022"/>
                      <a:pt x="87332" y="227539"/>
                    </a:cubicBezTo>
                    <a:cubicBezTo>
                      <a:pt x="87332" y="229815"/>
                      <a:pt x="86573" y="232090"/>
                      <a:pt x="86573" y="234365"/>
                    </a:cubicBezTo>
                    <a:cubicBezTo>
                      <a:pt x="85813" y="236641"/>
                      <a:pt x="85813" y="238158"/>
                      <a:pt x="85054" y="240433"/>
                    </a:cubicBezTo>
                    <a:cubicBezTo>
                      <a:pt x="85054" y="242708"/>
                      <a:pt x="84295" y="244984"/>
                      <a:pt x="84295" y="247259"/>
                    </a:cubicBezTo>
                    <a:cubicBezTo>
                      <a:pt x="83535" y="249535"/>
                      <a:pt x="83535" y="251810"/>
                      <a:pt x="83535" y="253327"/>
                    </a:cubicBezTo>
                    <a:cubicBezTo>
                      <a:pt x="82776" y="255602"/>
                      <a:pt x="82776" y="258636"/>
                      <a:pt x="82776" y="260912"/>
                    </a:cubicBezTo>
                    <a:cubicBezTo>
                      <a:pt x="82016" y="262428"/>
                      <a:pt x="82016" y="264704"/>
                      <a:pt x="82016" y="266221"/>
                    </a:cubicBezTo>
                    <a:cubicBezTo>
                      <a:pt x="82016" y="269255"/>
                      <a:pt x="81257" y="272288"/>
                      <a:pt x="81257" y="275322"/>
                    </a:cubicBezTo>
                    <a:cubicBezTo>
                      <a:pt x="81257" y="276839"/>
                      <a:pt x="81257" y="278356"/>
                      <a:pt x="81257" y="279873"/>
                    </a:cubicBezTo>
                    <a:cubicBezTo>
                      <a:pt x="80498" y="284424"/>
                      <a:pt x="80498" y="288975"/>
                      <a:pt x="80498" y="293525"/>
                    </a:cubicBezTo>
                    <a:cubicBezTo>
                      <a:pt x="80498" y="298076"/>
                      <a:pt x="80498" y="302627"/>
                      <a:pt x="81257" y="306419"/>
                    </a:cubicBezTo>
                    <a:cubicBezTo>
                      <a:pt x="81257" y="308695"/>
                      <a:pt x="81257" y="310212"/>
                      <a:pt x="81257" y="311729"/>
                    </a:cubicBezTo>
                    <a:cubicBezTo>
                      <a:pt x="81257" y="314004"/>
                      <a:pt x="81257" y="317038"/>
                      <a:pt x="82016" y="320072"/>
                    </a:cubicBezTo>
                    <a:cubicBezTo>
                      <a:pt x="82016" y="321589"/>
                      <a:pt x="82016" y="323864"/>
                      <a:pt x="82776" y="325381"/>
                    </a:cubicBezTo>
                    <a:cubicBezTo>
                      <a:pt x="82776" y="328415"/>
                      <a:pt x="82776" y="330690"/>
                      <a:pt x="83535" y="332966"/>
                    </a:cubicBezTo>
                    <a:cubicBezTo>
                      <a:pt x="83535" y="335241"/>
                      <a:pt x="83535" y="336758"/>
                      <a:pt x="84295" y="339033"/>
                    </a:cubicBezTo>
                    <a:cubicBezTo>
                      <a:pt x="84295" y="341309"/>
                      <a:pt x="85054" y="343584"/>
                      <a:pt x="85054" y="345859"/>
                    </a:cubicBezTo>
                    <a:cubicBezTo>
                      <a:pt x="85813" y="348135"/>
                      <a:pt x="85813" y="350410"/>
                      <a:pt x="86573" y="351927"/>
                    </a:cubicBezTo>
                    <a:cubicBezTo>
                      <a:pt x="86573" y="354203"/>
                      <a:pt x="87332" y="356478"/>
                      <a:pt x="87332" y="358753"/>
                    </a:cubicBezTo>
                    <a:cubicBezTo>
                      <a:pt x="88092" y="361029"/>
                      <a:pt x="88851" y="362546"/>
                      <a:pt x="88851" y="364821"/>
                    </a:cubicBezTo>
                    <a:cubicBezTo>
                      <a:pt x="89611" y="367096"/>
                      <a:pt x="90370" y="369372"/>
                      <a:pt x="90370" y="370889"/>
                    </a:cubicBezTo>
                    <a:cubicBezTo>
                      <a:pt x="91129" y="373164"/>
                      <a:pt x="91889" y="375439"/>
                      <a:pt x="91889" y="376956"/>
                    </a:cubicBezTo>
                    <a:cubicBezTo>
                      <a:pt x="92648" y="379232"/>
                      <a:pt x="93408" y="381507"/>
                      <a:pt x="94167" y="383783"/>
                    </a:cubicBezTo>
                    <a:cubicBezTo>
                      <a:pt x="94926" y="385300"/>
                      <a:pt x="95686" y="387575"/>
                      <a:pt x="95686" y="389092"/>
                    </a:cubicBezTo>
                    <a:cubicBezTo>
                      <a:pt x="96445" y="391367"/>
                      <a:pt x="97205" y="393643"/>
                      <a:pt x="97964" y="395918"/>
                    </a:cubicBezTo>
                    <a:cubicBezTo>
                      <a:pt x="98723" y="397435"/>
                      <a:pt x="99483" y="398952"/>
                      <a:pt x="100242" y="401227"/>
                    </a:cubicBezTo>
                    <a:cubicBezTo>
                      <a:pt x="101002" y="403503"/>
                      <a:pt x="101761" y="405778"/>
                      <a:pt x="103280" y="408812"/>
                    </a:cubicBezTo>
                    <a:cubicBezTo>
                      <a:pt x="103280" y="409570"/>
                      <a:pt x="104039" y="411087"/>
                      <a:pt x="104799" y="412604"/>
                    </a:cubicBezTo>
                    <a:cubicBezTo>
                      <a:pt x="106318" y="415638"/>
                      <a:pt x="107077" y="418672"/>
                      <a:pt x="108596" y="422464"/>
                    </a:cubicBezTo>
                    <a:cubicBezTo>
                      <a:pt x="109355" y="422464"/>
                      <a:pt x="109355" y="423223"/>
                      <a:pt x="109355" y="423223"/>
                    </a:cubicBezTo>
                    <a:cubicBezTo>
                      <a:pt x="136694" y="481624"/>
                      <a:pt x="182259" y="526374"/>
                      <a:pt x="236937" y="549886"/>
                    </a:cubicBezTo>
                    <a:cubicBezTo>
                      <a:pt x="237697" y="549886"/>
                      <a:pt x="239215" y="550644"/>
                      <a:pt x="240734" y="551403"/>
                    </a:cubicBezTo>
                    <a:cubicBezTo>
                      <a:pt x="243012" y="552161"/>
                      <a:pt x="245291" y="552920"/>
                      <a:pt x="246810" y="553678"/>
                    </a:cubicBezTo>
                    <a:cubicBezTo>
                      <a:pt x="249847" y="554437"/>
                      <a:pt x="252125" y="555195"/>
                      <a:pt x="254404" y="555954"/>
                    </a:cubicBezTo>
                    <a:cubicBezTo>
                      <a:pt x="255922" y="556712"/>
                      <a:pt x="256682" y="556712"/>
                      <a:pt x="257441" y="557471"/>
                    </a:cubicBezTo>
                    <a:cubicBezTo>
                      <a:pt x="260479" y="558229"/>
                      <a:pt x="263517" y="558988"/>
                      <a:pt x="266554" y="559746"/>
                    </a:cubicBezTo>
                    <a:cubicBezTo>
                      <a:pt x="267314" y="559746"/>
                      <a:pt x="267314" y="559746"/>
                      <a:pt x="268073" y="559746"/>
                    </a:cubicBezTo>
                    <a:cubicBezTo>
                      <a:pt x="271111" y="560504"/>
                      <a:pt x="274908" y="561263"/>
                      <a:pt x="277945" y="562021"/>
                    </a:cubicBezTo>
                    <a:cubicBezTo>
                      <a:pt x="278705" y="562021"/>
                      <a:pt x="278705" y="562021"/>
                      <a:pt x="278705" y="562780"/>
                    </a:cubicBezTo>
                    <a:cubicBezTo>
                      <a:pt x="282502" y="562780"/>
                      <a:pt x="285540" y="563538"/>
                      <a:pt x="289337" y="564297"/>
                    </a:cubicBezTo>
                    <a:cubicBezTo>
                      <a:pt x="290096" y="564297"/>
                      <a:pt x="290096" y="564297"/>
                      <a:pt x="290855" y="564297"/>
                    </a:cubicBezTo>
                    <a:lnTo>
                      <a:pt x="294653" y="565055"/>
                    </a:lnTo>
                    <a:cubicBezTo>
                      <a:pt x="303006" y="565814"/>
                      <a:pt x="310600" y="566572"/>
                      <a:pt x="318954" y="566572"/>
                    </a:cubicBezTo>
                    <a:cubicBezTo>
                      <a:pt x="449573" y="566572"/>
                      <a:pt x="556650" y="443701"/>
                      <a:pt x="556650" y="293525"/>
                    </a:cubicBezTo>
                    <a:cubicBezTo>
                      <a:pt x="556650" y="142591"/>
                      <a:pt x="449573" y="20478"/>
                      <a:pt x="318954" y="20478"/>
                    </a:cubicBezTo>
                    <a:close/>
                    <a:moveTo>
                      <a:pt x="258201" y="0"/>
                    </a:moveTo>
                    <a:cubicBezTo>
                      <a:pt x="268073" y="0"/>
                      <a:pt x="277945" y="758"/>
                      <a:pt x="287818" y="2275"/>
                    </a:cubicBezTo>
                    <a:cubicBezTo>
                      <a:pt x="298450" y="758"/>
                      <a:pt x="308322" y="0"/>
                      <a:pt x="318954" y="0"/>
                    </a:cubicBezTo>
                    <a:cubicBezTo>
                      <a:pt x="460964" y="0"/>
                      <a:pt x="577154" y="131214"/>
                      <a:pt x="577154" y="293525"/>
                    </a:cubicBezTo>
                    <a:cubicBezTo>
                      <a:pt x="577154" y="455078"/>
                      <a:pt x="460964" y="586292"/>
                      <a:pt x="318954" y="586292"/>
                    </a:cubicBezTo>
                    <a:cubicBezTo>
                      <a:pt x="308322" y="586292"/>
                      <a:pt x="298450" y="585534"/>
                      <a:pt x="287818" y="584775"/>
                    </a:cubicBezTo>
                    <a:cubicBezTo>
                      <a:pt x="277945" y="585534"/>
                      <a:pt x="268073" y="586292"/>
                      <a:pt x="258201" y="586292"/>
                    </a:cubicBezTo>
                    <a:cubicBezTo>
                      <a:pt x="203522" y="586292"/>
                      <a:pt x="152642" y="567331"/>
                      <a:pt x="110874" y="533958"/>
                    </a:cubicBezTo>
                    <a:cubicBezTo>
                      <a:pt x="110115" y="533200"/>
                      <a:pt x="109355" y="533200"/>
                      <a:pt x="108596" y="532441"/>
                    </a:cubicBezTo>
                    <a:cubicBezTo>
                      <a:pt x="91129" y="518031"/>
                      <a:pt x="75182" y="501344"/>
                      <a:pt x="60753" y="482383"/>
                    </a:cubicBezTo>
                    <a:cubicBezTo>
                      <a:pt x="60753" y="482383"/>
                      <a:pt x="59993" y="481624"/>
                      <a:pt x="59993" y="480866"/>
                    </a:cubicBezTo>
                    <a:cubicBezTo>
                      <a:pt x="46324" y="461904"/>
                      <a:pt x="34173" y="441426"/>
                      <a:pt x="25060" y="419430"/>
                    </a:cubicBezTo>
                    <a:cubicBezTo>
                      <a:pt x="24301" y="418672"/>
                      <a:pt x="24301" y="417913"/>
                      <a:pt x="24301" y="417913"/>
                    </a:cubicBezTo>
                    <a:cubicBezTo>
                      <a:pt x="8353" y="379990"/>
                      <a:pt x="0" y="337516"/>
                      <a:pt x="0" y="293525"/>
                    </a:cubicBezTo>
                    <a:cubicBezTo>
                      <a:pt x="0" y="264704"/>
                      <a:pt x="3037" y="237399"/>
                      <a:pt x="9872" y="211611"/>
                    </a:cubicBezTo>
                    <a:cubicBezTo>
                      <a:pt x="9872" y="210095"/>
                      <a:pt x="10632" y="209336"/>
                      <a:pt x="10632" y="207819"/>
                    </a:cubicBezTo>
                    <a:cubicBezTo>
                      <a:pt x="15188" y="191133"/>
                      <a:pt x="21263" y="174446"/>
                      <a:pt x="28857" y="158519"/>
                    </a:cubicBezTo>
                    <a:cubicBezTo>
                      <a:pt x="28857" y="157760"/>
                      <a:pt x="28857" y="157760"/>
                      <a:pt x="29617" y="157002"/>
                    </a:cubicBezTo>
                    <a:cubicBezTo>
                      <a:pt x="39489" y="134248"/>
                      <a:pt x="52399" y="113769"/>
                      <a:pt x="67588" y="94808"/>
                    </a:cubicBezTo>
                    <a:cubicBezTo>
                      <a:pt x="68347" y="94808"/>
                      <a:pt x="68347" y="94049"/>
                      <a:pt x="69106" y="94049"/>
                    </a:cubicBezTo>
                    <a:cubicBezTo>
                      <a:pt x="85054" y="74329"/>
                      <a:pt x="103280" y="57643"/>
                      <a:pt x="123025" y="43232"/>
                    </a:cubicBezTo>
                    <a:cubicBezTo>
                      <a:pt x="162514" y="15927"/>
                      <a:pt x="208839" y="0"/>
                      <a:pt x="25820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7" name="íṡḷîďé"/>
            <p:cNvGrpSpPr/>
            <p:nvPr/>
          </p:nvGrpSpPr>
          <p:grpSpPr>
            <a:xfrm>
              <a:off x="8130565" y="1365407"/>
              <a:ext cx="4410075" cy="882015"/>
              <a:chOff x="831802" y="3912072"/>
              <a:chExt cx="3218775" cy="882015"/>
            </a:xfrm>
          </p:grpSpPr>
          <p:sp>
            <p:nvSpPr>
              <p:cNvPr id="9" name="íşľiḑé"/>
              <p:cNvSpPr/>
              <p:nvPr/>
            </p:nvSpPr>
            <p:spPr>
              <a:xfrm>
                <a:off x="831802" y="4183852"/>
                <a:ext cx="3218775" cy="610235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/>
              <a:lstStyle/>
              <a:p>
                <a:pPr indent="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zh-CN" altLang="en-US" sz="1400" dirty="0">
                    <a:solidFill>
                      <a:schemeClr val="tx1"/>
                    </a:solidFill>
                    <a:latin typeface="+mn-ea"/>
                    <a:sym typeface="+mn-ea"/>
                  </a:rPr>
                  <a:t>备齐用物，携至床旁，核对床号，姓名，向患者或家属解释，取得合作。</a:t>
                </a:r>
              </a:p>
            </p:txBody>
          </p:sp>
          <p:sp>
            <p:nvSpPr>
              <p:cNvPr id="10" name="ïṥḷíḑé"/>
              <p:cNvSpPr txBox="1"/>
              <p:nvPr/>
            </p:nvSpPr>
            <p:spPr bwMode="auto">
              <a:xfrm>
                <a:off x="831802" y="3912072"/>
                <a:ext cx="2474198" cy="436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600" b="1" dirty="0">
                    <a:solidFill>
                      <a:schemeClr val="tx1"/>
                    </a:solidFill>
                    <a:latin typeface="+mn-ea"/>
                  </a:rPr>
                  <a:t>01</a:t>
                </a:r>
              </a:p>
            </p:txBody>
          </p:sp>
        </p:grpSp>
      </p:grpSp>
      <p:grpSp>
        <p:nvGrpSpPr>
          <p:cNvPr id="11" name="íś1ide"/>
          <p:cNvGrpSpPr/>
          <p:nvPr/>
        </p:nvGrpSpPr>
        <p:grpSpPr>
          <a:xfrm>
            <a:off x="1563624" y="2558025"/>
            <a:ext cx="5167530" cy="1005840"/>
            <a:chOff x="7479790" y="1365407"/>
            <a:chExt cx="5167530" cy="1005840"/>
          </a:xfrm>
        </p:grpSpPr>
        <p:grpSp>
          <p:nvGrpSpPr>
            <p:cNvPr id="12" name="îṩļiḓe"/>
            <p:cNvGrpSpPr/>
            <p:nvPr/>
          </p:nvGrpSpPr>
          <p:grpSpPr>
            <a:xfrm>
              <a:off x="7479790" y="1541479"/>
              <a:ext cx="475490" cy="475488"/>
              <a:chOff x="5839622" y="2191652"/>
              <a:chExt cx="522378" cy="522378"/>
            </a:xfrm>
          </p:grpSpPr>
          <p:sp>
            <p:nvSpPr>
              <p:cNvPr id="13" name="íṣľîde"/>
              <p:cNvSpPr/>
              <p:nvPr/>
            </p:nvSpPr>
            <p:spPr>
              <a:xfrm>
                <a:off x="5839622" y="219165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FA2D1"/>
                  </a:gs>
                  <a:gs pos="100000">
                    <a:srgbClr val="89D4FB"/>
                  </a:gs>
                </a:gsLst>
                <a:lin ang="5400000" scaled="0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dirty="0">
                  <a:latin typeface="+mn-ea"/>
                </a:endParaRPr>
              </a:p>
            </p:txBody>
          </p:sp>
          <p:sp>
            <p:nvSpPr>
              <p:cNvPr id="14" name="îṣļíḍê"/>
              <p:cNvSpPr/>
              <p:nvPr/>
            </p:nvSpPr>
            <p:spPr bwMode="auto">
              <a:xfrm>
                <a:off x="5954521" y="2347270"/>
                <a:ext cx="292579" cy="211135"/>
              </a:xfrm>
              <a:custGeom>
                <a:avLst/>
                <a:gdLst>
                  <a:gd name="connsiteX0" fmla="*/ 91000 w 605879"/>
                  <a:gd name="connsiteY0" fmla="*/ 173662 h 437224"/>
                  <a:gd name="connsiteX1" fmla="*/ 331193 w 605879"/>
                  <a:gd name="connsiteY1" fmla="*/ 173662 h 437224"/>
                  <a:gd name="connsiteX2" fmla="*/ 342454 w 605879"/>
                  <a:gd name="connsiteY2" fmla="*/ 184882 h 437224"/>
                  <a:gd name="connsiteX3" fmla="*/ 331193 w 605879"/>
                  <a:gd name="connsiteY3" fmla="*/ 196102 h 437224"/>
                  <a:gd name="connsiteX4" fmla="*/ 91000 w 605879"/>
                  <a:gd name="connsiteY4" fmla="*/ 196102 h 437224"/>
                  <a:gd name="connsiteX5" fmla="*/ 79739 w 605879"/>
                  <a:gd name="connsiteY5" fmla="*/ 184882 h 437224"/>
                  <a:gd name="connsiteX6" fmla="*/ 91000 w 605879"/>
                  <a:gd name="connsiteY6" fmla="*/ 173662 h 437224"/>
                  <a:gd name="connsiteX7" fmla="*/ 421630 w 605879"/>
                  <a:gd name="connsiteY7" fmla="*/ 131441 h 437224"/>
                  <a:gd name="connsiteX8" fmla="*/ 423552 w 605879"/>
                  <a:gd name="connsiteY8" fmla="*/ 152274 h 437224"/>
                  <a:gd name="connsiteX9" fmla="*/ 275961 w 605879"/>
                  <a:gd name="connsiteY9" fmla="*/ 300986 h 437224"/>
                  <a:gd name="connsiteX10" fmla="*/ 408175 w 605879"/>
                  <a:gd name="connsiteY10" fmla="*/ 358277 h 437224"/>
                  <a:gd name="connsiteX11" fmla="*/ 418060 w 605879"/>
                  <a:gd name="connsiteY11" fmla="*/ 365267 h 437224"/>
                  <a:gd name="connsiteX12" fmla="*/ 488218 w 605879"/>
                  <a:gd name="connsiteY12" fmla="*/ 410360 h 437224"/>
                  <a:gd name="connsiteX13" fmla="*/ 474214 w 605879"/>
                  <a:gd name="connsiteY13" fmla="*/ 363348 h 437224"/>
                  <a:gd name="connsiteX14" fmla="*/ 482039 w 605879"/>
                  <a:gd name="connsiteY14" fmla="*/ 349916 h 437224"/>
                  <a:gd name="connsiteX15" fmla="*/ 583363 w 605879"/>
                  <a:gd name="connsiteY15" fmla="*/ 244928 h 437224"/>
                  <a:gd name="connsiteX16" fmla="*/ 421630 w 605879"/>
                  <a:gd name="connsiteY16" fmla="*/ 131441 h 437224"/>
                  <a:gd name="connsiteX17" fmla="*/ 75898 w 605879"/>
                  <a:gd name="connsiteY17" fmla="*/ 120173 h 437224"/>
                  <a:gd name="connsiteX18" fmla="*/ 340509 w 605879"/>
                  <a:gd name="connsiteY18" fmla="*/ 120173 h 437224"/>
                  <a:gd name="connsiteX19" fmla="*/ 351769 w 605879"/>
                  <a:gd name="connsiteY19" fmla="*/ 131428 h 437224"/>
                  <a:gd name="connsiteX20" fmla="*/ 340509 w 605879"/>
                  <a:gd name="connsiteY20" fmla="*/ 142683 h 437224"/>
                  <a:gd name="connsiteX21" fmla="*/ 75898 w 605879"/>
                  <a:gd name="connsiteY21" fmla="*/ 142683 h 437224"/>
                  <a:gd name="connsiteX22" fmla="*/ 64638 w 605879"/>
                  <a:gd name="connsiteY22" fmla="*/ 131428 h 437224"/>
                  <a:gd name="connsiteX23" fmla="*/ 75898 w 605879"/>
                  <a:gd name="connsiteY23" fmla="*/ 120173 h 437224"/>
                  <a:gd name="connsiteX24" fmla="*/ 210609 w 605879"/>
                  <a:gd name="connsiteY24" fmla="*/ 22478 h 437224"/>
                  <a:gd name="connsiteX25" fmla="*/ 22516 w 605879"/>
                  <a:gd name="connsiteY25" fmla="*/ 153508 h 437224"/>
                  <a:gd name="connsiteX26" fmla="*/ 139216 w 605879"/>
                  <a:gd name="connsiteY26" fmla="*/ 274807 h 437224"/>
                  <a:gd name="connsiteX27" fmla="*/ 147042 w 605879"/>
                  <a:gd name="connsiteY27" fmla="*/ 288102 h 437224"/>
                  <a:gd name="connsiteX28" fmla="*/ 130017 w 605879"/>
                  <a:gd name="connsiteY28" fmla="*/ 344297 h 437224"/>
                  <a:gd name="connsiteX29" fmla="*/ 214041 w 605879"/>
                  <a:gd name="connsiteY29" fmla="*/ 291254 h 437224"/>
                  <a:gd name="connsiteX30" fmla="*/ 223927 w 605879"/>
                  <a:gd name="connsiteY30" fmla="*/ 284264 h 437224"/>
                  <a:gd name="connsiteX31" fmla="*/ 398839 w 605879"/>
                  <a:gd name="connsiteY31" fmla="*/ 152960 h 437224"/>
                  <a:gd name="connsiteX32" fmla="*/ 369596 w 605879"/>
                  <a:gd name="connsiteY32" fmla="*/ 80592 h 437224"/>
                  <a:gd name="connsiteX33" fmla="*/ 210609 w 605879"/>
                  <a:gd name="connsiteY33" fmla="*/ 22478 h 437224"/>
                  <a:gd name="connsiteX34" fmla="*/ 210609 w 605879"/>
                  <a:gd name="connsiteY34" fmla="*/ 0 h 437224"/>
                  <a:gd name="connsiteX35" fmla="*/ 385796 w 605879"/>
                  <a:gd name="connsiteY35" fmla="*/ 64967 h 437224"/>
                  <a:gd name="connsiteX36" fmla="*/ 414079 w 605879"/>
                  <a:gd name="connsiteY36" fmla="*/ 109100 h 437224"/>
                  <a:gd name="connsiteX37" fmla="*/ 419845 w 605879"/>
                  <a:gd name="connsiteY37" fmla="*/ 108963 h 437224"/>
                  <a:gd name="connsiteX38" fmla="*/ 605879 w 605879"/>
                  <a:gd name="connsiteY38" fmla="*/ 244928 h 437224"/>
                  <a:gd name="connsiteX39" fmla="*/ 498515 w 605879"/>
                  <a:gd name="connsiteY39" fmla="*/ 368420 h 437224"/>
                  <a:gd name="connsiteX40" fmla="*/ 516088 w 605879"/>
                  <a:gd name="connsiteY40" fmla="*/ 414609 h 437224"/>
                  <a:gd name="connsiteX41" fmla="*/ 522953 w 605879"/>
                  <a:gd name="connsiteY41" fmla="*/ 428178 h 437224"/>
                  <a:gd name="connsiteX42" fmla="*/ 510185 w 605879"/>
                  <a:gd name="connsiteY42" fmla="*/ 437224 h 437224"/>
                  <a:gd name="connsiteX43" fmla="*/ 400487 w 605879"/>
                  <a:gd name="connsiteY43" fmla="*/ 380344 h 437224"/>
                  <a:gd name="connsiteX44" fmla="*/ 250836 w 605879"/>
                  <a:gd name="connsiteY44" fmla="*/ 304275 h 437224"/>
                  <a:gd name="connsiteX45" fmla="*/ 231752 w 605879"/>
                  <a:gd name="connsiteY45" fmla="*/ 306331 h 437224"/>
                  <a:gd name="connsiteX46" fmla="*/ 107639 w 605879"/>
                  <a:gd name="connsiteY46" fmla="*/ 371161 h 437224"/>
                  <a:gd name="connsiteX47" fmla="*/ 94596 w 605879"/>
                  <a:gd name="connsiteY47" fmla="*/ 361978 h 437224"/>
                  <a:gd name="connsiteX48" fmla="*/ 102009 w 605879"/>
                  <a:gd name="connsiteY48" fmla="*/ 348135 h 437224"/>
                  <a:gd name="connsiteX49" fmla="*/ 122741 w 605879"/>
                  <a:gd name="connsiteY49" fmla="*/ 293173 h 437224"/>
                  <a:gd name="connsiteX50" fmla="*/ 0 w 605879"/>
                  <a:gd name="connsiteY50" fmla="*/ 153508 h 437224"/>
                  <a:gd name="connsiteX51" fmla="*/ 210609 w 605879"/>
                  <a:gd name="connsiteY51" fmla="*/ 0 h 4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5879" h="437224">
                    <a:moveTo>
                      <a:pt x="91000" y="173662"/>
                    </a:moveTo>
                    <a:lnTo>
                      <a:pt x="331193" y="173662"/>
                    </a:lnTo>
                    <a:cubicBezTo>
                      <a:pt x="337373" y="173662"/>
                      <a:pt x="342454" y="178725"/>
                      <a:pt x="342454" y="184882"/>
                    </a:cubicBezTo>
                    <a:cubicBezTo>
                      <a:pt x="342454" y="191040"/>
                      <a:pt x="337373" y="196102"/>
                      <a:pt x="331193" y="196102"/>
                    </a:cubicBezTo>
                    <a:lnTo>
                      <a:pt x="91000" y="196102"/>
                    </a:lnTo>
                    <a:cubicBezTo>
                      <a:pt x="84683" y="196102"/>
                      <a:pt x="79739" y="191040"/>
                      <a:pt x="79739" y="184882"/>
                    </a:cubicBezTo>
                    <a:cubicBezTo>
                      <a:pt x="79739" y="178725"/>
                      <a:pt x="84683" y="173662"/>
                      <a:pt x="91000" y="173662"/>
                    </a:cubicBezTo>
                    <a:close/>
                    <a:moveTo>
                      <a:pt x="421630" y="131441"/>
                    </a:moveTo>
                    <a:cubicBezTo>
                      <a:pt x="423003" y="138294"/>
                      <a:pt x="423552" y="145284"/>
                      <a:pt x="423552" y="152274"/>
                    </a:cubicBezTo>
                    <a:cubicBezTo>
                      <a:pt x="423552" y="220668"/>
                      <a:pt x="362456" y="281249"/>
                      <a:pt x="275961" y="300986"/>
                    </a:cubicBezTo>
                    <a:cubicBezTo>
                      <a:pt x="302047" y="334017"/>
                      <a:pt x="350924" y="355536"/>
                      <a:pt x="408175" y="358277"/>
                    </a:cubicBezTo>
                    <a:cubicBezTo>
                      <a:pt x="412569" y="358551"/>
                      <a:pt x="416413" y="361293"/>
                      <a:pt x="418060" y="365267"/>
                    </a:cubicBezTo>
                    <a:cubicBezTo>
                      <a:pt x="427259" y="388019"/>
                      <a:pt x="463505" y="403370"/>
                      <a:pt x="488218" y="410360"/>
                    </a:cubicBezTo>
                    <a:cubicBezTo>
                      <a:pt x="483962" y="399944"/>
                      <a:pt x="479156" y="385004"/>
                      <a:pt x="474214" y="363348"/>
                    </a:cubicBezTo>
                    <a:cubicBezTo>
                      <a:pt x="472841" y="357455"/>
                      <a:pt x="476273" y="351698"/>
                      <a:pt x="482039" y="349916"/>
                    </a:cubicBezTo>
                    <a:cubicBezTo>
                      <a:pt x="543685" y="332236"/>
                      <a:pt x="583500" y="290980"/>
                      <a:pt x="583363" y="244928"/>
                    </a:cubicBezTo>
                    <a:cubicBezTo>
                      <a:pt x="583363" y="182839"/>
                      <a:pt x="511009" y="132126"/>
                      <a:pt x="421630" y="131441"/>
                    </a:cubicBezTo>
                    <a:close/>
                    <a:moveTo>
                      <a:pt x="75898" y="120173"/>
                    </a:moveTo>
                    <a:lnTo>
                      <a:pt x="340509" y="120173"/>
                    </a:lnTo>
                    <a:cubicBezTo>
                      <a:pt x="346826" y="120173"/>
                      <a:pt x="351769" y="125114"/>
                      <a:pt x="351769" y="131428"/>
                    </a:cubicBezTo>
                    <a:cubicBezTo>
                      <a:pt x="351769" y="137604"/>
                      <a:pt x="346826" y="142683"/>
                      <a:pt x="340509" y="142683"/>
                    </a:cubicBezTo>
                    <a:lnTo>
                      <a:pt x="75898" y="142683"/>
                    </a:lnTo>
                    <a:cubicBezTo>
                      <a:pt x="69719" y="142683"/>
                      <a:pt x="64638" y="137604"/>
                      <a:pt x="64638" y="131428"/>
                    </a:cubicBezTo>
                    <a:cubicBezTo>
                      <a:pt x="64638" y="125114"/>
                      <a:pt x="69719" y="120173"/>
                      <a:pt x="75898" y="120173"/>
                    </a:cubicBezTo>
                    <a:close/>
                    <a:moveTo>
                      <a:pt x="210609" y="22478"/>
                    </a:moveTo>
                    <a:cubicBezTo>
                      <a:pt x="106952" y="22478"/>
                      <a:pt x="22516" y="81277"/>
                      <a:pt x="22516" y="153508"/>
                    </a:cubicBezTo>
                    <a:cubicBezTo>
                      <a:pt x="22516" y="206688"/>
                      <a:pt x="68372" y="254385"/>
                      <a:pt x="139216" y="274807"/>
                    </a:cubicBezTo>
                    <a:cubicBezTo>
                      <a:pt x="144983" y="276452"/>
                      <a:pt x="148415" y="282208"/>
                      <a:pt x="147042" y="288102"/>
                    </a:cubicBezTo>
                    <a:cubicBezTo>
                      <a:pt x="140864" y="314966"/>
                      <a:pt x="135097" y="332647"/>
                      <a:pt x="130017" y="344297"/>
                    </a:cubicBezTo>
                    <a:cubicBezTo>
                      <a:pt x="158437" y="336622"/>
                      <a:pt x="203058" y="318667"/>
                      <a:pt x="214041" y="291254"/>
                    </a:cubicBezTo>
                    <a:cubicBezTo>
                      <a:pt x="215689" y="287280"/>
                      <a:pt x="219533" y="284538"/>
                      <a:pt x="223927" y="284264"/>
                    </a:cubicBezTo>
                    <a:cubicBezTo>
                      <a:pt x="320170" y="279604"/>
                      <a:pt x="395407" y="223135"/>
                      <a:pt x="398839" y="152960"/>
                    </a:cubicBezTo>
                    <a:cubicBezTo>
                      <a:pt x="400075" y="126918"/>
                      <a:pt x="389915" y="101836"/>
                      <a:pt x="369596" y="80592"/>
                    </a:cubicBezTo>
                    <a:cubicBezTo>
                      <a:pt x="334860" y="44133"/>
                      <a:pt x="275412" y="22478"/>
                      <a:pt x="210609" y="22478"/>
                    </a:cubicBezTo>
                    <a:close/>
                    <a:moveTo>
                      <a:pt x="210609" y="0"/>
                    </a:moveTo>
                    <a:cubicBezTo>
                      <a:pt x="281453" y="0"/>
                      <a:pt x="346942" y="24260"/>
                      <a:pt x="385796" y="64967"/>
                    </a:cubicBezTo>
                    <a:cubicBezTo>
                      <a:pt x="398702" y="78536"/>
                      <a:pt x="408175" y="93338"/>
                      <a:pt x="414079" y="109100"/>
                    </a:cubicBezTo>
                    <a:cubicBezTo>
                      <a:pt x="416001" y="108963"/>
                      <a:pt x="417923" y="108963"/>
                      <a:pt x="419845" y="108963"/>
                    </a:cubicBezTo>
                    <a:cubicBezTo>
                      <a:pt x="522404" y="108963"/>
                      <a:pt x="606016" y="169955"/>
                      <a:pt x="605879" y="244928"/>
                    </a:cubicBezTo>
                    <a:cubicBezTo>
                      <a:pt x="605879" y="298519"/>
                      <a:pt x="564141" y="346079"/>
                      <a:pt x="498515" y="368420"/>
                    </a:cubicBezTo>
                    <a:cubicBezTo>
                      <a:pt x="506066" y="398025"/>
                      <a:pt x="512931" y="412279"/>
                      <a:pt x="516088" y="414609"/>
                    </a:cubicBezTo>
                    <a:cubicBezTo>
                      <a:pt x="524601" y="418858"/>
                      <a:pt x="523228" y="426671"/>
                      <a:pt x="522953" y="428178"/>
                    </a:cubicBezTo>
                    <a:cubicBezTo>
                      <a:pt x="522541" y="429686"/>
                      <a:pt x="520207" y="437224"/>
                      <a:pt x="510185" y="437224"/>
                    </a:cubicBezTo>
                    <a:cubicBezTo>
                      <a:pt x="497828" y="437224"/>
                      <a:pt x="423689" y="421325"/>
                      <a:pt x="400487" y="380344"/>
                    </a:cubicBezTo>
                    <a:cubicBezTo>
                      <a:pt x="333899" y="375410"/>
                      <a:pt x="277746" y="346764"/>
                      <a:pt x="250836" y="304275"/>
                    </a:cubicBezTo>
                    <a:cubicBezTo>
                      <a:pt x="244521" y="305098"/>
                      <a:pt x="238205" y="305783"/>
                      <a:pt x="231752" y="306331"/>
                    </a:cubicBezTo>
                    <a:cubicBezTo>
                      <a:pt x="206216" y="353069"/>
                      <a:pt x="121643" y="371161"/>
                      <a:pt x="107639" y="371161"/>
                    </a:cubicBezTo>
                    <a:cubicBezTo>
                      <a:pt x="97616" y="371161"/>
                      <a:pt x="95145" y="364171"/>
                      <a:pt x="94596" y="361978"/>
                    </a:cubicBezTo>
                    <a:cubicBezTo>
                      <a:pt x="94184" y="360470"/>
                      <a:pt x="92948" y="352658"/>
                      <a:pt x="102009" y="348135"/>
                    </a:cubicBezTo>
                    <a:cubicBezTo>
                      <a:pt x="105030" y="345942"/>
                      <a:pt x="113130" y="331550"/>
                      <a:pt x="122741" y="293173"/>
                    </a:cubicBezTo>
                    <a:cubicBezTo>
                      <a:pt x="47778" y="268228"/>
                      <a:pt x="0" y="214226"/>
                      <a:pt x="0" y="153508"/>
                    </a:cubicBezTo>
                    <a:cubicBezTo>
                      <a:pt x="0" y="68804"/>
                      <a:pt x="94458" y="0"/>
                      <a:pt x="2106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dirty="0">
                  <a:latin typeface="+mn-ea"/>
                </a:endParaRPr>
              </a:p>
            </p:txBody>
          </p:sp>
        </p:grpSp>
        <p:grpSp>
          <p:nvGrpSpPr>
            <p:cNvPr id="15" name="iṩľíḋé"/>
            <p:cNvGrpSpPr/>
            <p:nvPr/>
          </p:nvGrpSpPr>
          <p:grpSpPr>
            <a:xfrm>
              <a:off x="8130565" y="1365407"/>
              <a:ext cx="4516755" cy="1005840"/>
              <a:chOff x="831802" y="3912072"/>
              <a:chExt cx="3296637" cy="1005840"/>
            </a:xfrm>
          </p:grpSpPr>
          <p:sp>
            <p:nvSpPr>
              <p:cNvPr id="16" name="íṩḻïḓé"/>
              <p:cNvSpPr/>
              <p:nvPr/>
            </p:nvSpPr>
            <p:spPr>
              <a:xfrm>
                <a:off x="831802" y="4307677"/>
                <a:ext cx="3296637" cy="610235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lvl="1" fontAlgn="auto">
                  <a:lnSpc>
                    <a:spcPct val="150000"/>
                  </a:lnSpc>
                  <a:buFontTx/>
                  <a:buNone/>
                </a:pPr>
                <a:r>
                  <a:rPr lang="zh-CN" altLang="en-US" sz="1400" dirty="0">
                    <a:latin typeface="+mn-ea"/>
                    <a:sym typeface="+mn-ea"/>
                  </a:rPr>
                  <a:t>清点棉球的数量，协助平卧或侧卧，病人头偏向护士侧，铺治疗巾于病人颌下及枕上，弯盘置病人口角旁。注意防止污染病人衣服和枕头。</a:t>
                </a:r>
              </a:p>
            </p:txBody>
          </p:sp>
          <p:sp>
            <p:nvSpPr>
              <p:cNvPr id="17" name="iṥlidè"/>
              <p:cNvSpPr txBox="1"/>
              <p:nvPr/>
            </p:nvSpPr>
            <p:spPr bwMode="auto">
              <a:xfrm>
                <a:off x="831802" y="3912072"/>
                <a:ext cx="2474198" cy="436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600" b="1" dirty="0">
                    <a:latin typeface="+mn-ea"/>
                  </a:rPr>
                  <a:t>02</a:t>
                </a:r>
              </a:p>
            </p:txBody>
          </p:sp>
        </p:grpSp>
      </p:grpSp>
      <p:grpSp>
        <p:nvGrpSpPr>
          <p:cNvPr id="18" name="ïṣḻíḍe"/>
          <p:cNvGrpSpPr/>
          <p:nvPr/>
        </p:nvGrpSpPr>
        <p:grpSpPr>
          <a:xfrm>
            <a:off x="1563624" y="4128868"/>
            <a:ext cx="4040698" cy="1062720"/>
            <a:chOff x="7479790" y="1508282"/>
            <a:chExt cx="4040698" cy="1062720"/>
          </a:xfrm>
        </p:grpSpPr>
        <p:grpSp>
          <p:nvGrpSpPr>
            <p:cNvPr id="26" name="îsľîdê"/>
            <p:cNvGrpSpPr/>
            <p:nvPr/>
          </p:nvGrpSpPr>
          <p:grpSpPr>
            <a:xfrm>
              <a:off x="7479790" y="1541479"/>
              <a:ext cx="475490" cy="475488"/>
              <a:chOff x="5839622" y="2191652"/>
              <a:chExt cx="522378" cy="522378"/>
            </a:xfrm>
          </p:grpSpPr>
          <p:sp>
            <p:nvSpPr>
              <p:cNvPr id="19" name="íṥlïḋê"/>
              <p:cNvSpPr/>
              <p:nvPr/>
            </p:nvSpPr>
            <p:spPr>
              <a:xfrm>
                <a:off x="5839622" y="219165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FA2D1"/>
                  </a:gs>
                  <a:gs pos="100000">
                    <a:srgbClr val="89D4FB"/>
                  </a:gs>
                </a:gsLst>
                <a:lin ang="5400000" scaled="0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dirty="0">
                  <a:latin typeface="+mn-ea"/>
                </a:endParaRPr>
              </a:p>
            </p:txBody>
          </p:sp>
          <p:sp>
            <p:nvSpPr>
              <p:cNvPr id="20" name="íŝḷíḓé"/>
              <p:cNvSpPr/>
              <p:nvPr/>
            </p:nvSpPr>
            <p:spPr bwMode="auto">
              <a:xfrm>
                <a:off x="5954521" y="2306741"/>
                <a:ext cx="292579" cy="292194"/>
              </a:xfrm>
              <a:custGeom>
                <a:avLst/>
                <a:gdLst>
                  <a:gd name="connsiteX0" fmla="*/ 86413 w 591547"/>
                  <a:gd name="connsiteY0" fmla="*/ 515758 h 590770"/>
                  <a:gd name="connsiteX1" fmla="*/ 171919 w 591547"/>
                  <a:gd name="connsiteY1" fmla="*/ 515758 h 590770"/>
                  <a:gd name="connsiteX2" fmla="*/ 171919 w 591547"/>
                  <a:gd name="connsiteY2" fmla="*/ 537523 h 590770"/>
                  <a:gd name="connsiteX3" fmla="*/ 86413 w 591547"/>
                  <a:gd name="connsiteY3" fmla="*/ 537523 h 590770"/>
                  <a:gd name="connsiteX4" fmla="*/ 86413 w 591547"/>
                  <a:gd name="connsiteY4" fmla="*/ 461733 h 590770"/>
                  <a:gd name="connsiteX5" fmla="*/ 171919 w 591547"/>
                  <a:gd name="connsiteY5" fmla="*/ 461733 h 590770"/>
                  <a:gd name="connsiteX6" fmla="*/ 171919 w 591547"/>
                  <a:gd name="connsiteY6" fmla="*/ 483498 h 590770"/>
                  <a:gd name="connsiteX7" fmla="*/ 86413 w 591547"/>
                  <a:gd name="connsiteY7" fmla="*/ 483498 h 590770"/>
                  <a:gd name="connsiteX8" fmla="*/ 86413 w 591547"/>
                  <a:gd name="connsiteY8" fmla="*/ 408616 h 590770"/>
                  <a:gd name="connsiteX9" fmla="*/ 171919 w 591547"/>
                  <a:gd name="connsiteY9" fmla="*/ 408616 h 590770"/>
                  <a:gd name="connsiteX10" fmla="*/ 171919 w 591547"/>
                  <a:gd name="connsiteY10" fmla="*/ 429474 h 590770"/>
                  <a:gd name="connsiteX11" fmla="*/ 86413 w 591547"/>
                  <a:gd name="connsiteY11" fmla="*/ 429474 h 590770"/>
                  <a:gd name="connsiteX12" fmla="*/ 204177 w 591547"/>
                  <a:gd name="connsiteY12" fmla="*/ 357041 h 590770"/>
                  <a:gd name="connsiteX13" fmla="*/ 204177 w 591547"/>
                  <a:gd name="connsiteY13" fmla="*/ 569815 h 590770"/>
                  <a:gd name="connsiteX14" fmla="*/ 333300 w 591547"/>
                  <a:gd name="connsiteY14" fmla="*/ 569815 h 590770"/>
                  <a:gd name="connsiteX15" fmla="*/ 333300 w 591547"/>
                  <a:gd name="connsiteY15" fmla="*/ 382026 h 590770"/>
                  <a:gd name="connsiteX16" fmla="*/ 183194 w 591547"/>
                  <a:gd name="connsiteY16" fmla="*/ 357041 h 590770"/>
                  <a:gd name="connsiteX17" fmla="*/ 75053 w 591547"/>
                  <a:gd name="connsiteY17" fmla="*/ 382026 h 590770"/>
                  <a:gd name="connsiteX18" fmla="*/ 75053 w 591547"/>
                  <a:gd name="connsiteY18" fmla="*/ 569815 h 590770"/>
                  <a:gd name="connsiteX19" fmla="*/ 183194 w 591547"/>
                  <a:gd name="connsiteY19" fmla="*/ 569815 h 590770"/>
                  <a:gd name="connsiteX20" fmla="*/ 247709 w 591547"/>
                  <a:gd name="connsiteY20" fmla="*/ 311838 h 590770"/>
                  <a:gd name="connsiteX21" fmla="*/ 322851 w 591547"/>
                  <a:gd name="connsiteY21" fmla="*/ 311838 h 590770"/>
                  <a:gd name="connsiteX22" fmla="*/ 322851 w 591547"/>
                  <a:gd name="connsiteY22" fmla="*/ 332826 h 590770"/>
                  <a:gd name="connsiteX23" fmla="*/ 247709 w 591547"/>
                  <a:gd name="connsiteY23" fmla="*/ 332826 h 590770"/>
                  <a:gd name="connsiteX24" fmla="*/ 247709 w 591547"/>
                  <a:gd name="connsiteY24" fmla="*/ 257944 h 590770"/>
                  <a:gd name="connsiteX25" fmla="*/ 322851 w 591547"/>
                  <a:gd name="connsiteY25" fmla="*/ 257944 h 590770"/>
                  <a:gd name="connsiteX26" fmla="*/ 322851 w 591547"/>
                  <a:gd name="connsiteY26" fmla="*/ 279580 h 590770"/>
                  <a:gd name="connsiteX27" fmla="*/ 247709 w 591547"/>
                  <a:gd name="connsiteY27" fmla="*/ 279580 h 590770"/>
                  <a:gd name="connsiteX28" fmla="*/ 247709 w 591547"/>
                  <a:gd name="connsiteY28" fmla="*/ 203919 h 590770"/>
                  <a:gd name="connsiteX29" fmla="*/ 322851 w 591547"/>
                  <a:gd name="connsiteY29" fmla="*/ 203919 h 590770"/>
                  <a:gd name="connsiteX30" fmla="*/ 322851 w 591547"/>
                  <a:gd name="connsiteY30" fmla="*/ 225684 h 590770"/>
                  <a:gd name="connsiteX31" fmla="*/ 247709 w 591547"/>
                  <a:gd name="connsiteY31" fmla="*/ 225684 h 590770"/>
                  <a:gd name="connsiteX32" fmla="*/ 247709 w 591547"/>
                  <a:gd name="connsiteY32" fmla="*/ 150672 h 590770"/>
                  <a:gd name="connsiteX33" fmla="*/ 322851 w 591547"/>
                  <a:gd name="connsiteY33" fmla="*/ 150672 h 590770"/>
                  <a:gd name="connsiteX34" fmla="*/ 322851 w 591547"/>
                  <a:gd name="connsiteY34" fmla="*/ 171660 h 590770"/>
                  <a:gd name="connsiteX35" fmla="*/ 247709 w 591547"/>
                  <a:gd name="connsiteY35" fmla="*/ 171660 h 590770"/>
                  <a:gd name="connsiteX36" fmla="*/ 355090 w 591547"/>
                  <a:gd name="connsiteY36" fmla="*/ 102357 h 590770"/>
                  <a:gd name="connsiteX37" fmla="*/ 355090 w 591547"/>
                  <a:gd name="connsiteY37" fmla="*/ 373160 h 590770"/>
                  <a:gd name="connsiteX38" fmla="*/ 355090 w 591547"/>
                  <a:gd name="connsiteY38" fmla="*/ 376384 h 590770"/>
                  <a:gd name="connsiteX39" fmla="*/ 355090 w 591547"/>
                  <a:gd name="connsiteY39" fmla="*/ 569815 h 590770"/>
                  <a:gd name="connsiteX40" fmla="*/ 484213 w 591547"/>
                  <a:gd name="connsiteY40" fmla="*/ 569815 h 590770"/>
                  <a:gd name="connsiteX41" fmla="*/ 484213 w 591547"/>
                  <a:gd name="connsiteY41" fmla="*/ 154744 h 590770"/>
                  <a:gd name="connsiteX42" fmla="*/ 333300 w 591547"/>
                  <a:gd name="connsiteY42" fmla="*/ 99939 h 590770"/>
                  <a:gd name="connsiteX43" fmla="*/ 236458 w 591547"/>
                  <a:gd name="connsiteY43" fmla="*/ 125730 h 590770"/>
                  <a:gd name="connsiteX44" fmla="*/ 236458 w 591547"/>
                  <a:gd name="connsiteY44" fmla="*/ 341728 h 590770"/>
                  <a:gd name="connsiteX45" fmla="*/ 333300 w 591547"/>
                  <a:gd name="connsiteY45" fmla="*/ 360265 h 590770"/>
                  <a:gd name="connsiteX46" fmla="*/ 397862 w 591547"/>
                  <a:gd name="connsiteY46" fmla="*/ 21761 h 590770"/>
                  <a:gd name="connsiteX47" fmla="*/ 387371 w 591547"/>
                  <a:gd name="connsiteY47" fmla="*/ 32238 h 590770"/>
                  <a:gd name="connsiteX48" fmla="*/ 397862 w 591547"/>
                  <a:gd name="connsiteY48" fmla="*/ 42716 h 590770"/>
                  <a:gd name="connsiteX49" fmla="*/ 409160 w 591547"/>
                  <a:gd name="connsiteY49" fmla="*/ 32238 h 590770"/>
                  <a:gd name="connsiteX50" fmla="*/ 397862 w 591547"/>
                  <a:gd name="connsiteY50" fmla="*/ 21761 h 590770"/>
                  <a:gd name="connsiteX51" fmla="*/ 397862 w 591547"/>
                  <a:gd name="connsiteY51" fmla="*/ 0 h 590770"/>
                  <a:gd name="connsiteX52" fmla="*/ 430143 w 591547"/>
                  <a:gd name="connsiteY52" fmla="*/ 32238 h 590770"/>
                  <a:gd name="connsiteX53" fmla="*/ 409160 w 591547"/>
                  <a:gd name="connsiteY53" fmla="*/ 62865 h 590770"/>
                  <a:gd name="connsiteX54" fmla="*/ 409160 w 591547"/>
                  <a:gd name="connsiteY54" fmla="*/ 100745 h 590770"/>
                  <a:gd name="connsiteX55" fmla="*/ 498740 w 591547"/>
                  <a:gd name="connsiteY55" fmla="*/ 137819 h 590770"/>
                  <a:gd name="connsiteX56" fmla="*/ 506003 w 591547"/>
                  <a:gd name="connsiteY56" fmla="*/ 147491 h 590770"/>
                  <a:gd name="connsiteX57" fmla="*/ 506003 w 591547"/>
                  <a:gd name="connsiteY57" fmla="*/ 569815 h 590770"/>
                  <a:gd name="connsiteX58" fmla="*/ 591547 w 591547"/>
                  <a:gd name="connsiteY58" fmla="*/ 569815 h 590770"/>
                  <a:gd name="connsiteX59" fmla="*/ 591547 w 591547"/>
                  <a:gd name="connsiteY59" fmla="*/ 590770 h 590770"/>
                  <a:gd name="connsiteX60" fmla="*/ 494705 w 591547"/>
                  <a:gd name="connsiteY60" fmla="*/ 590770 h 590770"/>
                  <a:gd name="connsiteX61" fmla="*/ 344598 w 591547"/>
                  <a:gd name="connsiteY61" fmla="*/ 590770 h 590770"/>
                  <a:gd name="connsiteX62" fmla="*/ 193685 w 591547"/>
                  <a:gd name="connsiteY62" fmla="*/ 590770 h 590770"/>
                  <a:gd name="connsiteX63" fmla="*/ 64562 w 591547"/>
                  <a:gd name="connsiteY63" fmla="*/ 590770 h 590770"/>
                  <a:gd name="connsiteX64" fmla="*/ 0 w 591547"/>
                  <a:gd name="connsiteY64" fmla="*/ 590770 h 590770"/>
                  <a:gd name="connsiteX65" fmla="*/ 0 w 591547"/>
                  <a:gd name="connsiteY65" fmla="*/ 569815 h 590770"/>
                  <a:gd name="connsiteX66" fmla="*/ 54070 w 591547"/>
                  <a:gd name="connsiteY66" fmla="*/ 569815 h 590770"/>
                  <a:gd name="connsiteX67" fmla="*/ 54070 w 591547"/>
                  <a:gd name="connsiteY67" fmla="*/ 373160 h 590770"/>
                  <a:gd name="connsiteX68" fmla="*/ 62141 w 591547"/>
                  <a:gd name="connsiteY68" fmla="*/ 362683 h 590770"/>
                  <a:gd name="connsiteX69" fmla="*/ 191264 w 591547"/>
                  <a:gd name="connsiteY69" fmla="*/ 333668 h 590770"/>
                  <a:gd name="connsiteX70" fmla="*/ 195299 w 591547"/>
                  <a:gd name="connsiteY70" fmla="*/ 333668 h 590770"/>
                  <a:gd name="connsiteX71" fmla="*/ 196106 w 591547"/>
                  <a:gd name="connsiteY71" fmla="*/ 333668 h 590770"/>
                  <a:gd name="connsiteX72" fmla="*/ 215475 w 591547"/>
                  <a:gd name="connsiteY72" fmla="*/ 336892 h 590770"/>
                  <a:gd name="connsiteX73" fmla="*/ 215475 w 591547"/>
                  <a:gd name="connsiteY73" fmla="*/ 116864 h 590770"/>
                  <a:gd name="connsiteX74" fmla="*/ 223545 w 591547"/>
                  <a:gd name="connsiteY74" fmla="*/ 106387 h 590770"/>
                  <a:gd name="connsiteX75" fmla="*/ 341370 w 591547"/>
                  <a:gd name="connsiteY75" fmla="*/ 75760 h 590770"/>
                  <a:gd name="connsiteX76" fmla="*/ 342984 w 591547"/>
                  <a:gd name="connsiteY76" fmla="*/ 75760 h 590770"/>
                  <a:gd name="connsiteX77" fmla="*/ 345405 w 591547"/>
                  <a:gd name="connsiteY77" fmla="*/ 75760 h 590770"/>
                  <a:gd name="connsiteX78" fmla="*/ 347020 w 591547"/>
                  <a:gd name="connsiteY78" fmla="*/ 75760 h 590770"/>
                  <a:gd name="connsiteX79" fmla="*/ 348634 w 591547"/>
                  <a:gd name="connsiteY79" fmla="*/ 75760 h 590770"/>
                  <a:gd name="connsiteX80" fmla="*/ 387371 w 591547"/>
                  <a:gd name="connsiteY80" fmla="*/ 91879 h 590770"/>
                  <a:gd name="connsiteX81" fmla="*/ 387371 w 591547"/>
                  <a:gd name="connsiteY81" fmla="*/ 62865 h 590770"/>
                  <a:gd name="connsiteX82" fmla="*/ 365581 w 591547"/>
                  <a:gd name="connsiteY82" fmla="*/ 32238 h 590770"/>
                  <a:gd name="connsiteX83" fmla="*/ 397862 w 591547"/>
                  <a:gd name="connsiteY83" fmla="*/ 0 h 59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91547" h="590770">
                    <a:moveTo>
                      <a:pt x="86413" y="515758"/>
                    </a:moveTo>
                    <a:lnTo>
                      <a:pt x="171919" y="515758"/>
                    </a:lnTo>
                    <a:lnTo>
                      <a:pt x="171919" y="537523"/>
                    </a:lnTo>
                    <a:lnTo>
                      <a:pt x="86413" y="537523"/>
                    </a:lnTo>
                    <a:close/>
                    <a:moveTo>
                      <a:pt x="86413" y="461733"/>
                    </a:moveTo>
                    <a:lnTo>
                      <a:pt x="171919" y="461733"/>
                    </a:lnTo>
                    <a:lnTo>
                      <a:pt x="171919" y="483498"/>
                    </a:lnTo>
                    <a:lnTo>
                      <a:pt x="86413" y="483498"/>
                    </a:lnTo>
                    <a:close/>
                    <a:moveTo>
                      <a:pt x="86413" y="408616"/>
                    </a:moveTo>
                    <a:lnTo>
                      <a:pt x="171919" y="408616"/>
                    </a:lnTo>
                    <a:lnTo>
                      <a:pt x="171919" y="429474"/>
                    </a:lnTo>
                    <a:lnTo>
                      <a:pt x="86413" y="429474"/>
                    </a:lnTo>
                    <a:close/>
                    <a:moveTo>
                      <a:pt x="204177" y="357041"/>
                    </a:moveTo>
                    <a:lnTo>
                      <a:pt x="204177" y="569815"/>
                    </a:lnTo>
                    <a:lnTo>
                      <a:pt x="333300" y="569815"/>
                    </a:lnTo>
                    <a:lnTo>
                      <a:pt x="333300" y="382026"/>
                    </a:lnTo>
                    <a:close/>
                    <a:moveTo>
                      <a:pt x="183194" y="357041"/>
                    </a:moveTo>
                    <a:lnTo>
                      <a:pt x="75053" y="382026"/>
                    </a:lnTo>
                    <a:lnTo>
                      <a:pt x="75053" y="569815"/>
                    </a:lnTo>
                    <a:lnTo>
                      <a:pt x="183194" y="569815"/>
                    </a:lnTo>
                    <a:close/>
                    <a:moveTo>
                      <a:pt x="247709" y="311838"/>
                    </a:moveTo>
                    <a:lnTo>
                      <a:pt x="322851" y="311838"/>
                    </a:lnTo>
                    <a:lnTo>
                      <a:pt x="322851" y="332826"/>
                    </a:lnTo>
                    <a:lnTo>
                      <a:pt x="247709" y="332826"/>
                    </a:lnTo>
                    <a:close/>
                    <a:moveTo>
                      <a:pt x="247709" y="257944"/>
                    </a:moveTo>
                    <a:lnTo>
                      <a:pt x="322851" y="257944"/>
                    </a:lnTo>
                    <a:lnTo>
                      <a:pt x="322851" y="279580"/>
                    </a:lnTo>
                    <a:lnTo>
                      <a:pt x="247709" y="279580"/>
                    </a:lnTo>
                    <a:close/>
                    <a:moveTo>
                      <a:pt x="247709" y="203919"/>
                    </a:moveTo>
                    <a:lnTo>
                      <a:pt x="322851" y="203919"/>
                    </a:lnTo>
                    <a:lnTo>
                      <a:pt x="322851" y="225684"/>
                    </a:lnTo>
                    <a:lnTo>
                      <a:pt x="247709" y="225684"/>
                    </a:lnTo>
                    <a:close/>
                    <a:moveTo>
                      <a:pt x="247709" y="150672"/>
                    </a:moveTo>
                    <a:lnTo>
                      <a:pt x="322851" y="150672"/>
                    </a:lnTo>
                    <a:lnTo>
                      <a:pt x="322851" y="171660"/>
                    </a:lnTo>
                    <a:lnTo>
                      <a:pt x="247709" y="171660"/>
                    </a:lnTo>
                    <a:close/>
                    <a:moveTo>
                      <a:pt x="355090" y="102357"/>
                    </a:moveTo>
                    <a:lnTo>
                      <a:pt x="355090" y="373160"/>
                    </a:lnTo>
                    <a:lnTo>
                      <a:pt x="355090" y="376384"/>
                    </a:lnTo>
                    <a:lnTo>
                      <a:pt x="355090" y="569815"/>
                    </a:lnTo>
                    <a:lnTo>
                      <a:pt x="484213" y="569815"/>
                    </a:lnTo>
                    <a:lnTo>
                      <a:pt x="484213" y="154744"/>
                    </a:lnTo>
                    <a:close/>
                    <a:moveTo>
                      <a:pt x="333300" y="99939"/>
                    </a:moveTo>
                    <a:lnTo>
                      <a:pt x="236458" y="125730"/>
                    </a:lnTo>
                    <a:lnTo>
                      <a:pt x="236458" y="341728"/>
                    </a:lnTo>
                    <a:lnTo>
                      <a:pt x="333300" y="360265"/>
                    </a:lnTo>
                    <a:close/>
                    <a:moveTo>
                      <a:pt x="397862" y="21761"/>
                    </a:moveTo>
                    <a:cubicBezTo>
                      <a:pt x="392213" y="21761"/>
                      <a:pt x="387371" y="26596"/>
                      <a:pt x="387371" y="32238"/>
                    </a:cubicBezTo>
                    <a:cubicBezTo>
                      <a:pt x="387371" y="37880"/>
                      <a:pt x="392213" y="42716"/>
                      <a:pt x="397862" y="42716"/>
                    </a:cubicBezTo>
                    <a:cubicBezTo>
                      <a:pt x="404318" y="42716"/>
                      <a:pt x="409160" y="37880"/>
                      <a:pt x="409160" y="32238"/>
                    </a:cubicBezTo>
                    <a:cubicBezTo>
                      <a:pt x="409160" y="26596"/>
                      <a:pt x="404318" y="21761"/>
                      <a:pt x="397862" y="21761"/>
                    </a:cubicBezTo>
                    <a:close/>
                    <a:moveTo>
                      <a:pt x="397862" y="0"/>
                    </a:moveTo>
                    <a:cubicBezTo>
                      <a:pt x="415616" y="0"/>
                      <a:pt x="430143" y="14507"/>
                      <a:pt x="430143" y="32238"/>
                    </a:cubicBezTo>
                    <a:cubicBezTo>
                      <a:pt x="430143" y="45940"/>
                      <a:pt x="421266" y="58029"/>
                      <a:pt x="409160" y="62865"/>
                    </a:cubicBezTo>
                    <a:lnTo>
                      <a:pt x="409160" y="100745"/>
                    </a:lnTo>
                    <a:lnTo>
                      <a:pt x="498740" y="137819"/>
                    </a:lnTo>
                    <a:cubicBezTo>
                      <a:pt x="502775" y="139431"/>
                      <a:pt x="506003" y="143461"/>
                      <a:pt x="506003" y="147491"/>
                    </a:cubicBezTo>
                    <a:lnTo>
                      <a:pt x="506003" y="569815"/>
                    </a:lnTo>
                    <a:lnTo>
                      <a:pt x="591547" y="569815"/>
                    </a:lnTo>
                    <a:lnTo>
                      <a:pt x="591547" y="590770"/>
                    </a:lnTo>
                    <a:lnTo>
                      <a:pt x="494705" y="590770"/>
                    </a:lnTo>
                    <a:lnTo>
                      <a:pt x="344598" y="590770"/>
                    </a:lnTo>
                    <a:lnTo>
                      <a:pt x="193685" y="590770"/>
                    </a:lnTo>
                    <a:lnTo>
                      <a:pt x="64562" y="590770"/>
                    </a:lnTo>
                    <a:lnTo>
                      <a:pt x="0" y="590770"/>
                    </a:lnTo>
                    <a:lnTo>
                      <a:pt x="0" y="569815"/>
                    </a:lnTo>
                    <a:lnTo>
                      <a:pt x="54070" y="569815"/>
                    </a:lnTo>
                    <a:lnTo>
                      <a:pt x="54070" y="373160"/>
                    </a:lnTo>
                    <a:cubicBezTo>
                      <a:pt x="54070" y="368324"/>
                      <a:pt x="57298" y="364294"/>
                      <a:pt x="62141" y="362683"/>
                    </a:cubicBezTo>
                    <a:lnTo>
                      <a:pt x="191264" y="333668"/>
                    </a:lnTo>
                    <a:cubicBezTo>
                      <a:pt x="192878" y="332862"/>
                      <a:pt x="194492" y="332862"/>
                      <a:pt x="195299" y="333668"/>
                    </a:cubicBezTo>
                    <a:cubicBezTo>
                      <a:pt x="196106" y="333668"/>
                      <a:pt x="196106" y="333668"/>
                      <a:pt x="196106" y="333668"/>
                    </a:cubicBezTo>
                    <a:lnTo>
                      <a:pt x="215475" y="336892"/>
                    </a:lnTo>
                    <a:lnTo>
                      <a:pt x="215475" y="116864"/>
                    </a:lnTo>
                    <a:cubicBezTo>
                      <a:pt x="215475" y="112028"/>
                      <a:pt x="218703" y="107999"/>
                      <a:pt x="223545" y="106387"/>
                    </a:cubicBezTo>
                    <a:lnTo>
                      <a:pt x="341370" y="75760"/>
                    </a:lnTo>
                    <a:cubicBezTo>
                      <a:pt x="342177" y="75760"/>
                      <a:pt x="342177" y="75760"/>
                      <a:pt x="342984" y="75760"/>
                    </a:cubicBezTo>
                    <a:cubicBezTo>
                      <a:pt x="343791" y="75760"/>
                      <a:pt x="344598" y="74954"/>
                      <a:pt x="345405" y="75760"/>
                    </a:cubicBezTo>
                    <a:cubicBezTo>
                      <a:pt x="346213" y="75760"/>
                      <a:pt x="347020" y="75760"/>
                      <a:pt x="347020" y="75760"/>
                    </a:cubicBezTo>
                    <a:cubicBezTo>
                      <a:pt x="347827" y="75760"/>
                      <a:pt x="347827" y="75760"/>
                      <a:pt x="348634" y="75760"/>
                    </a:cubicBezTo>
                    <a:lnTo>
                      <a:pt x="387371" y="91879"/>
                    </a:lnTo>
                    <a:lnTo>
                      <a:pt x="387371" y="62865"/>
                    </a:lnTo>
                    <a:cubicBezTo>
                      <a:pt x="375265" y="58029"/>
                      <a:pt x="365581" y="45940"/>
                      <a:pt x="365581" y="32238"/>
                    </a:cubicBezTo>
                    <a:cubicBezTo>
                      <a:pt x="365581" y="14507"/>
                      <a:pt x="380107" y="0"/>
                      <a:pt x="3978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latin typeface="+mn-ea"/>
                </a:endParaRPr>
              </a:p>
            </p:txBody>
          </p:sp>
        </p:grpSp>
        <p:grpSp>
          <p:nvGrpSpPr>
            <p:cNvPr id="27" name="íślïdé"/>
            <p:cNvGrpSpPr/>
            <p:nvPr/>
          </p:nvGrpSpPr>
          <p:grpSpPr>
            <a:xfrm>
              <a:off x="8130565" y="1508282"/>
              <a:ext cx="3389923" cy="1062720"/>
              <a:chOff x="831802" y="4054947"/>
              <a:chExt cx="2474198" cy="1062720"/>
            </a:xfrm>
          </p:grpSpPr>
          <p:sp>
            <p:nvSpPr>
              <p:cNvPr id="21" name="îṩlîďe"/>
              <p:cNvSpPr/>
              <p:nvPr/>
            </p:nvSpPr>
            <p:spPr>
              <a:xfrm>
                <a:off x="831802" y="4507406"/>
                <a:ext cx="2474198" cy="610261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lIns="90000" tIns="46800" rIns="90000" bIns="46800" anchor="t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lvl="1" fontAlgn="auto">
                  <a:lnSpc>
                    <a:spcPct val="150000"/>
                  </a:lnSpc>
                  <a:buFontTx/>
                  <a:buNone/>
                </a:pPr>
                <a:r>
                  <a:rPr lang="zh-CN" altLang="en-US" sz="1400" dirty="0">
                    <a:latin typeface="+mn-ea"/>
                    <a:sym typeface="+mn-ea"/>
                  </a:rPr>
                  <a:t>协助清醒病人用温水漱口，湿润口唇</a:t>
                </a:r>
              </a:p>
            </p:txBody>
          </p:sp>
          <p:sp>
            <p:nvSpPr>
              <p:cNvPr id="22" name="ïšļîḑe"/>
              <p:cNvSpPr txBox="1"/>
              <p:nvPr/>
            </p:nvSpPr>
            <p:spPr bwMode="auto">
              <a:xfrm>
                <a:off x="831802" y="4054947"/>
                <a:ext cx="2474198" cy="436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600" b="1" dirty="0">
                    <a:latin typeface="+mn-ea"/>
                  </a:rPr>
                  <a:t>03</a:t>
                </a:r>
              </a:p>
            </p:txBody>
          </p:sp>
        </p:grpSp>
      </p:grpSp>
      <p:grpSp>
        <p:nvGrpSpPr>
          <p:cNvPr id="23" name="íšľide"/>
          <p:cNvGrpSpPr/>
          <p:nvPr/>
        </p:nvGrpSpPr>
        <p:grpSpPr>
          <a:xfrm>
            <a:off x="1563624" y="5204410"/>
            <a:ext cx="5676165" cy="935990"/>
            <a:chOff x="7479790" y="1365407"/>
            <a:chExt cx="5676165" cy="935990"/>
          </a:xfrm>
        </p:grpSpPr>
        <p:grpSp>
          <p:nvGrpSpPr>
            <p:cNvPr id="24" name="îŝlîḑê"/>
            <p:cNvGrpSpPr/>
            <p:nvPr/>
          </p:nvGrpSpPr>
          <p:grpSpPr>
            <a:xfrm>
              <a:off x="7479790" y="1541479"/>
              <a:ext cx="475490" cy="475488"/>
              <a:chOff x="5839622" y="2191652"/>
              <a:chExt cx="522378" cy="522378"/>
            </a:xfrm>
          </p:grpSpPr>
          <p:sp>
            <p:nvSpPr>
              <p:cNvPr id="25" name="îSḻiḋe"/>
              <p:cNvSpPr/>
              <p:nvPr/>
            </p:nvSpPr>
            <p:spPr>
              <a:xfrm>
                <a:off x="5839622" y="219165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FA2D1"/>
                  </a:gs>
                  <a:gs pos="100000">
                    <a:srgbClr val="89D4FB"/>
                  </a:gs>
                </a:gsLst>
                <a:lin ang="5400000" scaled="0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dirty="0">
                  <a:latin typeface="+mn-ea"/>
                </a:endParaRPr>
              </a:p>
            </p:txBody>
          </p:sp>
          <p:sp>
            <p:nvSpPr>
              <p:cNvPr id="44" name="íśľidé"/>
              <p:cNvSpPr/>
              <p:nvPr/>
            </p:nvSpPr>
            <p:spPr bwMode="auto">
              <a:xfrm>
                <a:off x="5954521" y="2350040"/>
                <a:ext cx="292579" cy="205596"/>
              </a:xfrm>
              <a:custGeom>
                <a:avLst/>
                <a:gdLst>
                  <a:gd name="connsiteX0" fmla="*/ 450100 w 607639"/>
                  <a:gd name="connsiteY0" fmla="*/ 313203 h 426991"/>
                  <a:gd name="connsiteX1" fmla="*/ 450100 w 607639"/>
                  <a:gd name="connsiteY1" fmla="*/ 403167 h 426991"/>
                  <a:gd name="connsiteX2" fmla="*/ 585744 w 607639"/>
                  <a:gd name="connsiteY2" fmla="*/ 403167 h 426991"/>
                  <a:gd name="connsiteX3" fmla="*/ 586100 w 607639"/>
                  <a:gd name="connsiteY3" fmla="*/ 313203 h 426991"/>
                  <a:gd name="connsiteX4" fmla="*/ 530294 w 607639"/>
                  <a:gd name="connsiteY4" fmla="*/ 313203 h 426991"/>
                  <a:gd name="connsiteX5" fmla="*/ 530116 w 607639"/>
                  <a:gd name="connsiteY5" fmla="*/ 313203 h 426991"/>
                  <a:gd name="connsiteX6" fmla="*/ 529760 w 607639"/>
                  <a:gd name="connsiteY6" fmla="*/ 313203 h 426991"/>
                  <a:gd name="connsiteX7" fmla="*/ 450901 w 607639"/>
                  <a:gd name="connsiteY7" fmla="*/ 313203 h 426991"/>
                  <a:gd name="connsiteX8" fmla="*/ 236309 w 607639"/>
                  <a:gd name="connsiteY8" fmla="*/ 313203 h 426991"/>
                  <a:gd name="connsiteX9" fmla="*/ 236309 w 607639"/>
                  <a:gd name="connsiteY9" fmla="*/ 403167 h 426991"/>
                  <a:gd name="connsiteX10" fmla="*/ 371953 w 607639"/>
                  <a:gd name="connsiteY10" fmla="*/ 403167 h 426991"/>
                  <a:gd name="connsiteX11" fmla="*/ 372754 w 607639"/>
                  <a:gd name="connsiteY11" fmla="*/ 313203 h 426991"/>
                  <a:gd name="connsiteX12" fmla="*/ 237110 w 607639"/>
                  <a:gd name="connsiteY12" fmla="*/ 313203 h 426991"/>
                  <a:gd name="connsiteX13" fmla="*/ 22519 w 607639"/>
                  <a:gd name="connsiteY13" fmla="*/ 313203 h 426991"/>
                  <a:gd name="connsiteX14" fmla="*/ 22519 w 607639"/>
                  <a:gd name="connsiteY14" fmla="*/ 403167 h 426991"/>
                  <a:gd name="connsiteX15" fmla="*/ 158163 w 607639"/>
                  <a:gd name="connsiteY15" fmla="*/ 403167 h 426991"/>
                  <a:gd name="connsiteX16" fmla="*/ 158964 w 607639"/>
                  <a:gd name="connsiteY16" fmla="*/ 313203 h 426991"/>
                  <a:gd name="connsiteX17" fmla="*/ 91498 w 607639"/>
                  <a:gd name="connsiteY17" fmla="*/ 313203 h 426991"/>
                  <a:gd name="connsiteX18" fmla="*/ 91231 w 607639"/>
                  <a:gd name="connsiteY18" fmla="*/ 313203 h 426991"/>
                  <a:gd name="connsiteX19" fmla="*/ 90964 w 607639"/>
                  <a:gd name="connsiteY19" fmla="*/ 313203 h 426991"/>
                  <a:gd name="connsiteX20" fmla="*/ 23320 w 607639"/>
                  <a:gd name="connsiteY20" fmla="*/ 313203 h 426991"/>
                  <a:gd name="connsiteX21" fmla="*/ 91409 w 607639"/>
                  <a:gd name="connsiteY21" fmla="*/ 224751 h 426991"/>
                  <a:gd name="connsiteX22" fmla="*/ 530294 w 607639"/>
                  <a:gd name="connsiteY22" fmla="*/ 224751 h 426991"/>
                  <a:gd name="connsiteX23" fmla="*/ 540084 w 607639"/>
                  <a:gd name="connsiteY23" fmla="*/ 234530 h 426991"/>
                  <a:gd name="connsiteX24" fmla="*/ 540084 w 607639"/>
                  <a:gd name="connsiteY24" fmla="*/ 292135 h 426991"/>
                  <a:gd name="connsiteX25" fmla="*/ 586456 w 607639"/>
                  <a:gd name="connsiteY25" fmla="*/ 292135 h 426991"/>
                  <a:gd name="connsiteX26" fmla="*/ 607639 w 607639"/>
                  <a:gd name="connsiteY26" fmla="*/ 313203 h 426991"/>
                  <a:gd name="connsiteX27" fmla="*/ 607639 w 607639"/>
                  <a:gd name="connsiteY27" fmla="*/ 403167 h 426991"/>
                  <a:gd name="connsiteX28" fmla="*/ 586456 w 607639"/>
                  <a:gd name="connsiteY28" fmla="*/ 426991 h 426991"/>
                  <a:gd name="connsiteX29" fmla="*/ 451524 w 607639"/>
                  <a:gd name="connsiteY29" fmla="*/ 426991 h 426991"/>
                  <a:gd name="connsiteX30" fmla="*/ 427582 w 607639"/>
                  <a:gd name="connsiteY30" fmla="*/ 403167 h 426991"/>
                  <a:gd name="connsiteX31" fmla="*/ 427582 w 607639"/>
                  <a:gd name="connsiteY31" fmla="*/ 313203 h 426991"/>
                  <a:gd name="connsiteX32" fmla="*/ 451524 w 607639"/>
                  <a:gd name="connsiteY32" fmla="*/ 292135 h 426991"/>
                  <a:gd name="connsiteX33" fmla="*/ 517566 w 607639"/>
                  <a:gd name="connsiteY33" fmla="*/ 292135 h 426991"/>
                  <a:gd name="connsiteX34" fmla="*/ 517566 w 607639"/>
                  <a:gd name="connsiteY34" fmla="*/ 247242 h 426991"/>
                  <a:gd name="connsiteX35" fmla="*/ 315079 w 607639"/>
                  <a:gd name="connsiteY35" fmla="*/ 247242 h 426991"/>
                  <a:gd name="connsiteX36" fmla="*/ 315079 w 607639"/>
                  <a:gd name="connsiteY36" fmla="*/ 292135 h 426991"/>
                  <a:gd name="connsiteX37" fmla="*/ 372665 w 607639"/>
                  <a:gd name="connsiteY37" fmla="*/ 292135 h 426991"/>
                  <a:gd name="connsiteX38" fmla="*/ 393849 w 607639"/>
                  <a:gd name="connsiteY38" fmla="*/ 313203 h 426991"/>
                  <a:gd name="connsiteX39" fmla="*/ 393849 w 607639"/>
                  <a:gd name="connsiteY39" fmla="*/ 403167 h 426991"/>
                  <a:gd name="connsiteX40" fmla="*/ 372665 w 607639"/>
                  <a:gd name="connsiteY40" fmla="*/ 426991 h 426991"/>
                  <a:gd name="connsiteX41" fmla="*/ 237733 w 607639"/>
                  <a:gd name="connsiteY41" fmla="*/ 426991 h 426991"/>
                  <a:gd name="connsiteX42" fmla="*/ 213791 w 607639"/>
                  <a:gd name="connsiteY42" fmla="*/ 403167 h 426991"/>
                  <a:gd name="connsiteX43" fmla="*/ 213791 w 607639"/>
                  <a:gd name="connsiteY43" fmla="*/ 313203 h 426991"/>
                  <a:gd name="connsiteX44" fmla="*/ 237733 w 607639"/>
                  <a:gd name="connsiteY44" fmla="*/ 292135 h 426991"/>
                  <a:gd name="connsiteX45" fmla="*/ 292561 w 607639"/>
                  <a:gd name="connsiteY45" fmla="*/ 292135 h 426991"/>
                  <a:gd name="connsiteX46" fmla="*/ 292561 w 607639"/>
                  <a:gd name="connsiteY46" fmla="*/ 247242 h 426991"/>
                  <a:gd name="connsiteX47" fmla="*/ 101288 w 607639"/>
                  <a:gd name="connsiteY47" fmla="*/ 247242 h 426991"/>
                  <a:gd name="connsiteX48" fmla="*/ 101288 w 607639"/>
                  <a:gd name="connsiteY48" fmla="*/ 292135 h 426991"/>
                  <a:gd name="connsiteX49" fmla="*/ 158875 w 607639"/>
                  <a:gd name="connsiteY49" fmla="*/ 292135 h 426991"/>
                  <a:gd name="connsiteX50" fmla="*/ 180058 w 607639"/>
                  <a:gd name="connsiteY50" fmla="*/ 313203 h 426991"/>
                  <a:gd name="connsiteX51" fmla="*/ 180058 w 607639"/>
                  <a:gd name="connsiteY51" fmla="*/ 403167 h 426991"/>
                  <a:gd name="connsiteX52" fmla="*/ 158875 w 607639"/>
                  <a:gd name="connsiteY52" fmla="*/ 426991 h 426991"/>
                  <a:gd name="connsiteX53" fmla="*/ 24032 w 607639"/>
                  <a:gd name="connsiteY53" fmla="*/ 426991 h 426991"/>
                  <a:gd name="connsiteX54" fmla="*/ 0 w 607639"/>
                  <a:gd name="connsiteY54" fmla="*/ 403167 h 426991"/>
                  <a:gd name="connsiteX55" fmla="*/ 0 w 607639"/>
                  <a:gd name="connsiteY55" fmla="*/ 313203 h 426991"/>
                  <a:gd name="connsiteX56" fmla="*/ 24032 w 607639"/>
                  <a:gd name="connsiteY56" fmla="*/ 292135 h 426991"/>
                  <a:gd name="connsiteX57" fmla="*/ 78770 w 607639"/>
                  <a:gd name="connsiteY57" fmla="*/ 292135 h 426991"/>
                  <a:gd name="connsiteX58" fmla="*/ 78770 w 607639"/>
                  <a:gd name="connsiteY58" fmla="*/ 234530 h 426991"/>
                  <a:gd name="connsiteX59" fmla="*/ 91409 w 607639"/>
                  <a:gd name="connsiteY59" fmla="*/ 224751 h 426991"/>
                  <a:gd name="connsiteX60" fmla="*/ 236326 w 607639"/>
                  <a:gd name="connsiteY60" fmla="*/ 21066 h 426991"/>
                  <a:gd name="connsiteX61" fmla="*/ 236326 w 607639"/>
                  <a:gd name="connsiteY61" fmla="*/ 111021 h 426991"/>
                  <a:gd name="connsiteX62" fmla="*/ 371758 w 607639"/>
                  <a:gd name="connsiteY62" fmla="*/ 111021 h 426991"/>
                  <a:gd name="connsiteX63" fmla="*/ 372380 w 607639"/>
                  <a:gd name="connsiteY63" fmla="*/ 21066 h 426991"/>
                  <a:gd name="connsiteX64" fmla="*/ 237127 w 607639"/>
                  <a:gd name="connsiteY64" fmla="*/ 21066 h 426991"/>
                  <a:gd name="connsiteX65" fmla="*/ 237750 w 607639"/>
                  <a:gd name="connsiteY65" fmla="*/ 0 h 426991"/>
                  <a:gd name="connsiteX66" fmla="*/ 372647 w 607639"/>
                  <a:gd name="connsiteY66" fmla="*/ 0 h 426991"/>
                  <a:gd name="connsiteX67" fmla="*/ 393825 w 607639"/>
                  <a:gd name="connsiteY67" fmla="*/ 21066 h 426991"/>
                  <a:gd name="connsiteX68" fmla="*/ 393825 w 607639"/>
                  <a:gd name="connsiteY68" fmla="*/ 111021 h 426991"/>
                  <a:gd name="connsiteX69" fmla="*/ 372647 w 607639"/>
                  <a:gd name="connsiteY69" fmla="*/ 134843 h 426991"/>
                  <a:gd name="connsiteX70" fmla="*/ 315076 w 607639"/>
                  <a:gd name="connsiteY70" fmla="*/ 134843 h 426991"/>
                  <a:gd name="connsiteX71" fmla="*/ 315076 w 607639"/>
                  <a:gd name="connsiteY71" fmla="*/ 191020 h 426991"/>
                  <a:gd name="connsiteX72" fmla="*/ 292563 w 607639"/>
                  <a:gd name="connsiteY72" fmla="*/ 191020 h 426991"/>
                  <a:gd name="connsiteX73" fmla="*/ 292563 w 607639"/>
                  <a:gd name="connsiteY73" fmla="*/ 134843 h 426991"/>
                  <a:gd name="connsiteX74" fmla="*/ 237750 w 607639"/>
                  <a:gd name="connsiteY74" fmla="*/ 134843 h 426991"/>
                  <a:gd name="connsiteX75" fmla="*/ 213813 w 607639"/>
                  <a:gd name="connsiteY75" fmla="*/ 111021 h 426991"/>
                  <a:gd name="connsiteX76" fmla="*/ 213813 w 607639"/>
                  <a:gd name="connsiteY76" fmla="*/ 21066 h 426991"/>
                  <a:gd name="connsiteX77" fmla="*/ 237750 w 607639"/>
                  <a:gd name="connsiteY77" fmla="*/ 0 h 42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607639" h="426991">
                    <a:moveTo>
                      <a:pt x="450100" y="313203"/>
                    </a:moveTo>
                    <a:lnTo>
                      <a:pt x="450100" y="403167"/>
                    </a:lnTo>
                    <a:lnTo>
                      <a:pt x="585744" y="403167"/>
                    </a:lnTo>
                    <a:lnTo>
                      <a:pt x="586100" y="313203"/>
                    </a:lnTo>
                    <a:lnTo>
                      <a:pt x="530294" y="313203"/>
                    </a:lnTo>
                    <a:cubicBezTo>
                      <a:pt x="530294" y="313203"/>
                      <a:pt x="530116" y="313203"/>
                      <a:pt x="530116" y="313203"/>
                    </a:cubicBezTo>
                    <a:cubicBezTo>
                      <a:pt x="530027" y="313203"/>
                      <a:pt x="529849" y="313203"/>
                      <a:pt x="529760" y="313203"/>
                    </a:cubicBezTo>
                    <a:lnTo>
                      <a:pt x="450901" y="313203"/>
                    </a:lnTo>
                    <a:close/>
                    <a:moveTo>
                      <a:pt x="236309" y="313203"/>
                    </a:moveTo>
                    <a:lnTo>
                      <a:pt x="236309" y="403167"/>
                    </a:lnTo>
                    <a:lnTo>
                      <a:pt x="371953" y="403167"/>
                    </a:lnTo>
                    <a:lnTo>
                      <a:pt x="372754" y="313203"/>
                    </a:lnTo>
                    <a:lnTo>
                      <a:pt x="237110" y="313203"/>
                    </a:lnTo>
                    <a:close/>
                    <a:moveTo>
                      <a:pt x="22519" y="313203"/>
                    </a:moveTo>
                    <a:lnTo>
                      <a:pt x="22519" y="403167"/>
                    </a:lnTo>
                    <a:lnTo>
                      <a:pt x="158163" y="403167"/>
                    </a:lnTo>
                    <a:lnTo>
                      <a:pt x="158964" y="313203"/>
                    </a:lnTo>
                    <a:lnTo>
                      <a:pt x="91498" y="313203"/>
                    </a:lnTo>
                    <a:cubicBezTo>
                      <a:pt x="91409" y="313203"/>
                      <a:pt x="91320" y="313203"/>
                      <a:pt x="91231" y="313203"/>
                    </a:cubicBezTo>
                    <a:cubicBezTo>
                      <a:pt x="91231" y="313203"/>
                      <a:pt x="90964" y="313203"/>
                      <a:pt x="90964" y="313203"/>
                    </a:cubicBezTo>
                    <a:lnTo>
                      <a:pt x="23320" y="313203"/>
                    </a:lnTo>
                    <a:close/>
                    <a:moveTo>
                      <a:pt x="91409" y="224751"/>
                    </a:moveTo>
                    <a:lnTo>
                      <a:pt x="530294" y="224751"/>
                    </a:lnTo>
                    <a:cubicBezTo>
                      <a:pt x="536435" y="224751"/>
                      <a:pt x="540084" y="228396"/>
                      <a:pt x="540084" y="234530"/>
                    </a:cubicBezTo>
                    <a:lnTo>
                      <a:pt x="540084" y="292135"/>
                    </a:lnTo>
                    <a:lnTo>
                      <a:pt x="586456" y="292135"/>
                    </a:lnTo>
                    <a:cubicBezTo>
                      <a:pt x="598917" y="292135"/>
                      <a:pt x="607639" y="300847"/>
                      <a:pt x="607639" y="313203"/>
                    </a:cubicBezTo>
                    <a:lnTo>
                      <a:pt x="607639" y="403167"/>
                    </a:lnTo>
                    <a:cubicBezTo>
                      <a:pt x="607639" y="415524"/>
                      <a:pt x="598917" y="426991"/>
                      <a:pt x="586456" y="426991"/>
                    </a:cubicBezTo>
                    <a:lnTo>
                      <a:pt x="451524" y="426991"/>
                    </a:lnTo>
                    <a:cubicBezTo>
                      <a:pt x="439152" y="426991"/>
                      <a:pt x="427582" y="415524"/>
                      <a:pt x="427582" y="403167"/>
                    </a:cubicBezTo>
                    <a:lnTo>
                      <a:pt x="427582" y="313203"/>
                    </a:lnTo>
                    <a:cubicBezTo>
                      <a:pt x="427582" y="300847"/>
                      <a:pt x="439152" y="292135"/>
                      <a:pt x="451524" y="292135"/>
                    </a:cubicBezTo>
                    <a:lnTo>
                      <a:pt x="517566" y="292135"/>
                    </a:lnTo>
                    <a:lnTo>
                      <a:pt x="517566" y="247242"/>
                    </a:lnTo>
                    <a:lnTo>
                      <a:pt x="315079" y="247242"/>
                    </a:lnTo>
                    <a:lnTo>
                      <a:pt x="315079" y="292135"/>
                    </a:lnTo>
                    <a:lnTo>
                      <a:pt x="372665" y="292135"/>
                    </a:lnTo>
                    <a:cubicBezTo>
                      <a:pt x="385126" y="292135"/>
                      <a:pt x="393849" y="300847"/>
                      <a:pt x="393849" y="313203"/>
                    </a:cubicBezTo>
                    <a:lnTo>
                      <a:pt x="393849" y="403167"/>
                    </a:lnTo>
                    <a:cubicBezTo>
                      <a:pt x="393849" y="415524"/>
                      <a:pt x="385126" y="426991"/>
                      <a:pt x="372665" y="426991"/>
                    </a:cubicBezTo>
                    <a:lnTo>
                      <a:pt x="237733" y="426991"/>
                    </a:lnTo>
                    <a:cubicBezTo>
                      <a:pt x="225362" y="426991"/>
                      <a:pt x="213791" y="415524"/>
                      <a:pt x="213791" y="403167"/>
                    </a:cubicBezTo>
                    <a:lnTo>
                      <a:pt x="213791" y="313203"/>
                    </a:lnTo>
                    <a:cubicBezTo>
                      <a:pt x="213791" y="300847"/>
                      <a:pt x="225362" y="292135"/>
                      <a:pt x="237733" y="292135"/>
                    </a:cubicBezTo>
                    <a:lnTo>
                      <a:pt x="292561" y="292135"/>
                    </a:lnTo>
                    <a:lnTo>
                      <a:pt x="292561" y="247242"/>
                    </a:lnTo>
                    <a:lnTo>
                      <a:pt x="101288" y="247242"/>
                    </a:lnTo>
                    <a:lnTo>
                      <a:pt x="101288" y="292135"/>
                    </a:lnTo>
                    <a:lnTo>
                      <a:pt x="158875" y="292135"/>
                    </a:lnTo>
                    <a:cubicBezTo>
                      <a:pt x="171335" y="292135"/>
                      <a:pt x="180058" y="300847"/>
                      <a:pt x="180058" y="313203"/>
                    </a:cubicBezTo>
                    <a:lnTo>
                      <a:pt x="180058" y="403167"/>
                    </a:lnTo>
                    <a:cubicBezTo>
                      <a:pt x="180058" y="415524"/>
                      <a:pt x="171335" y="426991"/>
                      <a:pt x="158875" y="426991"/>
                    </a:cubicBezTo>
                    <a:lnTo>
                      <a:pt x="24032" y="426991"/>
                    </a:lnTo>
                    <a:cubicBezTo>
                      <a:pt x="11571" y="426991"/>
                      <a:pt x="0" y="415524"/>
                      <a:pt x="0" y="403167"/>
                    </a:cubicBezTo>
                    <a:lnTo>
                      <a:pt x="0" y="313203"/>
                    </a:lnTo>
                    <a:cubicBezTo>
                      <a:pt x="0" y="300847"/>
                      <a:pt x="11571" y="292135"/>
                      <a:pt x="24032" y="292135"/>
                    </a:cubicBezTo>
                    <a:lnTo>
                      <a:pt x="78770" y="292135"/>
                    </a:lnTo>
                    <a:lnTo>
                      <a:pt x="78770" y="234530"/>
                    </a:lnTo>
                    <a:cubicBezTo>
                      <a:pt x="78770" y="228396"/>
                      <a:pt x="85178" y="224751"/>
                      <a:pt x="91409" y="224751"/>
                    </a:cubicBezTo>
                    <a:close/>
                    <a:moveTo>
                      <a:pt x="236326" y="21066"/>
                    </a:moveTo>
                    <a:lnTo>
                      <a:pt x="236326" y="111021"/>
                    </a:lnTo>
                    <a:lnTo>
                      <a:pt x="371758" y="111021"/>
                    </a:lnTo>
                    <a:lnTo>
                      <a:pt x="372380" y="21066"/>
                    </a:lnTo>
                    <a:lnTo>
                      <a:pt x="237127" y="21066"/>
                    </a:lnTo>
                    <a:close/>
                    <a:moveTo>
                      <a:pt x="237750" y="0"/>
                    </a:moveTo>
                    <a:lnTo>
                      <a:pt x="372647" y="0"/>
                    </a:lnTo>
                    <a:cubicBezTo>
                      <a:pt x="385105" y="0"/>
                      <a:pt x="393825" y="8711"/>
                      <a:pt x="393825" y="21066"/>
                    </a:cubicBezTo>
                    <a:lnTo>
                      <a:pt x="393825" y="111021"/>
                    </a:lnTo>
                    <a:cubicBezTo>
                      <a:pt x="393825" y="123376"/>
                      <a:pt x="385105" y="134843"/>
                      <a:pt x="372647" y="134843"/>
                    </a:cubicBezTo>
                    <a:lnTo>
                      <a:pt x="315076" y="134843"/>
                    </a:lnTo>
                    <a:lnTo>
                      <a:pt x="315076" y="191020"/>
                    </a:lnTo>
                    <a:lnTo>
                      <a:pt x="292563" y="191020"/>
                    </a:lnTo>
                    <a:lnTo>
                      <a:pt x="292563" y="134843"/>
                    </a:lnTo>
                    <a:lnTo>
                      <a:pt x="237750" y="134843"/>
                    </a:lnTo>
                    <a:cubicBezTo>
                      <a:pt x="225381" y="134843"/>
                      <a:pt x="213813" y="123376"/>
                      <a:pt x="213813" y="111021"/>
                    </a:cubicBezTo>
                    <a:lnTo>
                      <a:pt x="213813" y="21066"/>
                    </a:lnTo>
                    <a:cubicBezTo>
                      <a:pt x="213813" y="8711"/>
                      <a:pt x="225381" y="0"/>
                      <a:pt x="23775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latin typeface="+mn-ea"/>
                </a:endParaRPr>
              </a:p>
            </p:txBody>
          </p:sp>
        </p:grpSp>
        <p:grpSp>
          <p:nvGrpSpPr>
            <p:cNvPr id="45" name="iš1iḑè"/>
            <p:cNvGrpSpPr/>
            <p:nvPr/>
          </p:nvGrpSpPr>
          <p:grpSpPr>
            <a:xfrm>
              <a:off x="8130565" y="1365407"/>
              <a:ext cx="5025390" cy="935990"/>
              <a:chOff x="831802" y="3912072"/>
              <a:chExt cx="3667874" cy="935990"/>
            </a:xfrm>
          </p:grpSpPr>
          <p:sp>
            <p:nvSpPr>
              <p:cNvPr id="46" name="ïṧlîḋé"/>
              <p:cNvSpPr/>
              <p:nvPr/>
            </p:nvSpPr>
            <p:spPr>
              <a:xfrm>
                <a:off x="831802" y="4237827"/>
                <a:ext cx="3667874" cy="610235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lvl="1" fontAlgn="auto">
                  <a:lnSpc>
                    <a:spcPct val="150000"/>
                  </a:lnSpc>
                  <a:buFontTx/>
                  <a:buNone/>
                </a:pPr>
                <a:r>
                  <a:rPr lang="zh-CN" altLang="en-US" sz="1400" dirty="0">
                    <a:latin typeface="+mn-ea"/>
                    <a:sym typeface="+mn-ea"/>
                  </a:rPr>
                  <a:t>用棉球擦净口唇，嘱病人咬合上下齿，用压舌板轻轻撑开一侧颊部，用血管钳夹棉球由内向外擦洗左侧牙齿的外面。沿纵向擦洗牙齿。按顺序由臼齿洗向门齿。同法擦洗另一侧。</a:t>
                </a:r>
              </a:p>
            </p:txBody>
          </p:sp>
          <p:sp>
            <p:nvSpPr>
              <p:cNvPr id="47" name="i$ḷíḋè"/>
              <p:cNvSpPr txBox="1"/>
              <p:nvPr/>
            </p:nvSpPr>
            <p:spPr bwMode="auto">
              <a:xfrm>
                <a:off x="831802" y="3912072"/>
                <a:ext cx="2474198" cy="436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600" b="1" dirty="0">
                    <a:latin typeface="+mn-ea"/>
                  </a:rPr>
                  <a:t>04</a:t>
                </a:r>
              </a:p>
            </p:txBody>
          </p:sp>
        </p:grpSp>
      </p:grpSp>
      <p:cxnSp>
        <p:nvCxnSpPr>
          <p:cNvPr id="48" name="直接连接符 47"/>
          <p:cNvCxnSpPr/>
          <p:nvPr/>
        </p:nvCxnSpPr>
        <p:spPr>
          <a:xfrm>
            <a:off x="2272458" y="2543297"/>
            <a:ext cx="3399488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2272458" y="4085585"/>
            <a:ext cx="3399488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2272458" y="5056373"/>
            <a:ext cx="3399488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52"/>
          <p:cNvGrpSpPr/>
          <p:nvPr/>
        </p:nvGrpSpPr>
        <p:grpSpPr>
          <a:xfrm>
            <a:off x="6905625" y="1819275"/>
            <a:ext cx="4552950" cy="4919980"/>
            <a:chOff x="10875" y="2865"/>
            <a:chExt cx="7170" cy="7748"/>
          </a:xfrm>
        </p:grpSpPr>
        <p:sp>
          <p:nvSpPr>
            <p:cNvPr id="51" name="椭圆 50"/>
            <p:cNvSpPr/>
            <p:nvPr/>
          </p:nvSpPr>
          <p:spPr>
            <a:xfrm>
              <a:off x="10875" y="2865"/>
              <a:ext cx="7170" cy="7170"/>
            </a:xfrm>
            <a:prstGeom prst="ellipse">
              <a:avLst/>
            </a:prstGeom>
            <a:gradFill>
              <a:gsLst>
                <a:gs pos="0">
                  <a:srgbClr val="CFA2D1"/>
                </a:gs>
                <a:gs pos="80000">
                  <a:srgbClr val="89D4FB">
                    <a:alpha val="3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2" name="图片 51" descr="41519444f1eff5e899fa2cde1118718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1" y="4919"/>
              <a:ext cx="6644" cy="5695"/>
            </a:xfrm>
            <a:prstGeom prst="rect">
              <a:avLst/>
            </a:prstGeom>
          </p:spPr>
        </p:pic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18915" y="432435"/>
            <a:ext cx="3768725" cy="647700"/>
          </a:xfrm>
        </p:spPr>
        <p:txBody>
          <a:bodyPr/>
          <a:lstStyle/>
          <a:p>
            <a:pPr algn="ctr"/>
            <a:r>
              <a:rPr b="1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实施步骤</a:t>
            </a: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8125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209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213350" y="1400175"/>
            <a:ext cx="6257925" cy="5066665"/>
            <a:chOff x="8210" y="2205"/>
            <a:chExt cx="9855" cy="7979"/>
          </a:xfrm>
        </p:grpSpPr>
        <p:sp>
          <p:nvSpPr>
            <p:cNvPr id="617" name="Folded Corner 616"/>
            <p:cNvSpPr/>
            <p:nvPr/>
          </p:nvSpPr>
          <p:spPr>
            <a:xfrm>
              <a:off x="8210" y="2505"/>
              <a:ext cx="661" cy="661"/>
            </a:xfrm>
            <a:prstGeom prst="foldedCorner">
              <a:avLst>
                <a:gd name="adj" fmla="val 0"/>
              </a:avLst>
            </a:prstGeom>
            <a:solidFill>
              <a:srgbClr val="89D4FB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A</a:t>
              </a:r>
              <a:endParaRPr lang="en-US" sz="2000" b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8" name="Folded Corner 617"/>
            <p:cNvSpPr/>
            <p:nvPr/>
          </p:nvSpPr>
          <p:spPr>
            <a:xfrm>
              <a:off x="8252" y="4385"/>
              <a:ext cx="661" cy="661"/>
            </a:xfrm>
            <a:prstGeom prst="foldedCorner">
              <a:avLst>
                <a:gd name="adj" fmla="val 0"/>
              </a:avLst>
            </a:prstGeom>
            <a:solidFill>
              <a:srgbClr val="CFA2D1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</a:t>
              </a:r>
              <a:endParaRPr lang="en-US" sz="2000" b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9" name="Folded Corner 618"/>
            <p:cNvSpPr/>
            <p:nvPr/>
          </p:nvSpPr>
          <p:spPr>
            <a:xfrm>
              <a:off x="8253" y="6120"/>
              <a:ext cx="661" cy="661"/>
            </a:xfrm>
            <a:prstGeom prst="foldedCorner">
              <a:avLst>
                <a:gd name="adj" fmla="val 0"/>
              </a:avLst>
            </a:prstGeom>
            <a:solidFill>
              <a:srgbClr val="89D4FB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</a:t>
              </a:r>
              <a:endParaRPr lang="en-US" sz="2000" b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0" name="Folded Corner 619"/>
            <p:cNvSpPr/>
            <p:nvPr/>
          </p:nvSpPr>
          <p:spPr>
            <a:xfrm>
              <a:off x="8252" y="7881"/>
              <a:ext cx="661" cy="661"/>
            </a:xfrm>
            <a:prstGeom prst="foldedCorner">
              <a:avLst>
                <a:gd name="adj" fmla="val 0"/>
              </a:avLst>
            </a:prstGeom>
            <a:solidFill>
              <a:srgbClr val="CFA2D1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D</a:t>
              </a:r>
              <a:endParaRPr lang="en-US" sz="2000" b="1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1" name="TextBox 620"/>
            <p:cNvSpPr txBox="1"/>
            <p:nvPr/>
          </p:nvSpPr>
          <p:spPr>
            <a:xfrm>
              <a:off x="9427" y="4193"/>
              <a:ext cx="45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+mn-ea"/>
                  <a:cs typeface="+mn-ea"/>
                  <a:sym typeface="字魂59号-创粗黑" panose="00000500000000000000" pitchFamily="2" charset="-122"/>
                </a:rPr>
                <a:t>06</a:t>
              </a:r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9427" y="4535"/>
              <a:ext cx="8638" cy="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auto">
                <a:lnSpc>
                  <a:spcPct val="150000"/>
                </a:lnSpc>
                <a:buFontTx/>
                <a:buNone/>
              </a:pPr>
              <a:r>
                <a:rPr lang="zh-CN" altLang="en-US" sz="1400" dirty="0">
                  <a:latin typeface="宋体" panose="02010600030101010101" pitchFamily="2" charset="-122"/>
                  <a:sym typeface="+mn-ea"/>
                </a:rPr>
                <a:t>擦洗完毕，帮助病人用吸水管漱口。（昏迷病人严禁漱口）撤去弯盘，擦净口周，撤去治疗巾。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字魂59号-创粗黑" panose="00000500000000000000" pitchFamily="2" charset="-122"/>
                <a:cs typeface="+mn-ea"/>
                <a:sym typeface="+mn-ea"/>
              </a:endParaRPr>
            </a:p>
          </p:txBody>
        </p:sp>
        <p:sp>
          <p:nvSpPr>
            <p:cNvPr id="623" name="TextBox 622"/>
            <p:cNvSpPr txBox="1"/>
            <p:nvPr/>
          </p:nvSpPr>
          <p:spPr>
            <a:xfrm>
              <a:off x="9475" y="5955"/>
              <a:ext cx="45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+mn-ea"/>
                  <a:cs typeface="+mn-ea"/>
                  <a:sym typeface="字魂59号-创粗黑" panose="00000500000000000000" pitchFamily="2" charset="-122"/>
                </a:rPr>
                <a:t>07</a:t>
              </a:r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9475" y="6377"/>
              <a:ext cx="8590" cy="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auto">
                <a:lnSpc>
                  <a:spcPct val="150000"/>
                </a:lnSpc>
                <a:buFontTx/>
                <a:buNone/>
              </a:pPr>
              <a:r>
                <a:rPr lang="zh-CN" altLang="en-US" sz="1400" dirty="0">
                  <a:latin typeface="宋体" panose="02010600030101010101" pitchFamily="2" charset="-122"/>
                  <a:sym typeface="+mn-ea"/>
                </a:rPr>
                <a:t>有溃疡的局部上药（涂１％龙胆紫），口唇干裂者涂石蜡油或唇膏（用手电筒检查　）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字魂59号-创粗黑" panose="00000500000000000000" pitchFamily="2" charset="-122"/>
                <a:cs typeface="+mn-ea"/>
                <a:sym typeface="+mn-ea"/>
              </a:endParaRPr>
            </a:p>
          </p:txBody>
        </p:sp>
        <p:sp>
          <p:nvSpPr>
            <p:cNvPr id="625" name="TextBox 624"/>
            <p:cNvSpPr txBox="1"/>
            <p:nvPr/>
          </p:nvSpPr>
          <p:spPr>
            <a:xfrm>
              <a:off x="9427" y="7831"/>
              <a:ext cx="45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+mn-ea"/>
                  <a:cs typeface="+mn-ea"/>
                  <a:sym typeface="字魂59号-创粗黑" panose="00000500000000000000" pitchFamily="2" charset="-122"/>
                </a:rPr>
                <a:t>08</a:t>
              </a:r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9427" y="8253"/>
              <a:ext cx="4544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auto">
                <a:lnSpc>
                  <a:spcPct val="150000"/>
                </a:lnSpc>
                <a:buFontTx/>
                <a:buNone/>
              </a:pPr>
              <a:r>
                <a:rPr lang="zh-CN" altLang="en-US" sz="1400" dirty="0">
                  <a:latin typeface="宋体" panose="02010600030101010101" pitchFamily="2" charset="-122"/>
                  <a:sym typeface="+mn-ea"/>
                </a:rPr>
                <a:t>清点棉球数量，整理用物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字魂59号-创粗黑" panose="00000500000000000000" pitchFamily="2" charset="-122"/>
                <a:cs typeface="+mn-ea"/>
                <a:sym typeface="+mn-ea"/>
              </a:endParaRP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9475" y="2205"/>
              <a:ext cx="45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+mn-ea"/>
                  <a:cs typeface="+mn-ea"/>
                  <a:sym typeface="字魂59号-创粗黑" panose="00000500000000000000" pitchFamily="2" charset="-122"/>
                </a:rPr>
                <a:t>05</a:t>
              </a:r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9471" y="2578"/>
              <a:ext cx="8594" cy="1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auto">
                <a:lnSpc>
                  <a:spcPct val="150000"/>
                </a:lnSpc>
                <a:buFontTx/>
                <a:buNone/>
              </a:pPr>
              <a:r>
                <a:rPr lang="zh-CN" altLang="en-US" sz="1400" dirty="0">
                  <a:latin typeface="+mn-ea"/>
                  <a:cs typeface="+mn-ea"/>
                  <a:sym typeface="+mn-ea"/>
                </a:rPr>
                <a:t>嘱张开上下齿，擦洗牙齿左上内侧面，左上咬合面，左下内侧面，左下咬合面，弧形擦洗左颊部。同法擦洗右侧。最后</a:t>
              </a:r>
              <a:r>
                <a:rPr lang="en-US" altLang="zh-CN" sz="1400" dirty="0">
                  <a:latin typeface="+mn-ea"/>
                  <a:cs typeface="+mn-ea"/>
                  <a:sym typeface="+mn-ea"/>
                </a:rPr>
                <a:t>Z</a:t>
              </a:r>
              <a:r>
                <a:rPr lang="zh-CN" altLang="en-US" sz="1400" dirty="0">
                  <a:latin typeface="+mn-ea"/>
                  <a:cs typeface="+mn-ea"/>
                  <a:sym typeface="+mn-ea"/>
                </a:rPr>
                <a:t>型擦洗硬腭部、舌面。 （每个棉球只用一次，棉球以不滴水为宜）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29" name="Folded Corner 618"/>
            <p:cNvSpPr/>
            <p:nvPr/>
          </p:nvSpPr>
          <p:spPr>
            <a:xfrm>
              <a:off x="8249" y="9500"/>
              <a:ext cx="661" cy="661"/>
            </a:xfrm>
            <a:prstGeom prst="foldedCorner">
              <a:avLst>
                <a:gd name="adj" fmla="val 0"/>
              </a:avLst>
            </a:prstGeom>
            <a:solidFill>
              <a:srgbClr val="89D4FB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id-ID" sz="2000" b="1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E</a:t>
              </a:r>
            </a:p>
          </p:txBody>
        </p:sp>
        <p:sp>
          <p:nvSpPr>
            <p:cNvPr id="30" name="TextBox 622"/>
            <p:cNvSpPr txBox="1"/>
            <p:nvPr/>
          </p:nvSpPr>
          <p:spPr>
            <a:xfrm>
              <a:off x="9471" y="9110"/>
              <a:ext cx="45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+mn-ea"/>
                  <a:cs typeface="+mn-ea"/>
                  <a:sym typeface="字魂59号-创粗黑" panose="00000500000000000000" pitchFamily="2" charset="-122"/>
                </a:rPr>
                <a:t>09</a:t>
              </a:r>
            </a:p>
          </p:txBody>
        </p:sp>
        <p:sp>
          <p:nvSpPr>
            <p:cNvPr id="31" name="Rectangle 623"/>
            <p:cNvSpPr/>
            <p:nvPr/>
          </p:nvSpPr>
          <p:spPr>
            <a:xfrm>
              <a:off x="9471" y="9532"/>
              <a:ext cx="8590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auto">
                <a:lnSpc>
                  <a:spcPct val="150000"/>
                </a:lnSpc>
                <a:buFontTx/>
                <a:buNone/>
              </a:pPr>
              <a:r>
                <a:rPr lang="zh-CN" altLang="en-US" sz="1400" dirty="0">
                  <a:latin typeface="宋体" panose="02010600030101010101" pitchFamily="2" charset="-122"/>
                  <a:sym typeface="+mn-ea"/>
                </a:rPr>
                <a:t>处理用物，洗手、记录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字魂59号-创粗黑" panose="00000500000000000000" pitchFamily="2" charset="-122"/>
                <a:cs typeface="+mn-ea"/>
                <a:sym typeface="+mn-ea"/>
              </a:endParaRPr>
            </a:p>
          </p:txBody>
        </p:sp>
      </p:grpSp>
      <p:pic>
        <p:nvPicPr>
          <p:cNvPr id="33" name="图片 32" descr="7ce60073fed239a3ea6953c3d5f530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" y="2180590"/>
            <a:ext cx="4753610" cy="4753610"/>
          </a:xfrm>
          <a:prstGeom prst="rect">
            <a:avLst/>
          </a:prstGeom>
        </p:spPr>
      </p:pic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170" y="1442085"/>
            <a:ext cx="6014085" cy="54222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5749" y="266706"/>
            <a:ext cx="11620497" cy="6315065"/>
          </a:xfrm>
          <a:prstGeom prst="rect">
            <a:avLst/>
          </a:prstGeom>
          <a:noFill/>
          <a:ln w="28575">
            <a:solidFill>
              <a:srgbClr val="454E9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7130" y="3296920"/>
            <a:ext cx="47637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schemeClr val="tx1"/>
                </a:solidFill>
                <a:latin typeface="+mn-ea"/>
                <a:sym typeface="+mn-ea"/>
              </a:rPr>
              <a:t>口腔护理注意事项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35710" y="2493645"/>
            <a:ext cx="4237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ea"/>
                <a:cs typeface="+mj-lt"/>
              </a:rPr>
              <a:t>PART FOUR</a:t>
            </a:r>
          </a:p>
        </p:txBody>
      </p:sp>
      <p:sp>
        <p:nvSpPr>
          <p:cNvPr id="9" name="矩形 8"/>
          <p:cNvSpPr/>
          <p:nvPr/>
        </p:nvSpPr>
        <p:spPr>
          <a:xfrm>
            <a:off x="1228148" y="4221305"/>
            <a:ext cx="424560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lt"/>
                <a:sym typeface="+mn-ea"/>
              </a:rPr>
              <a:t>Points for Attention in Oral Nursin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1" y="485079"/>
            <a:ext cx="312550" cy="1317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08" y="886491"/>
            <a:ext cx="762000" cy="25717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11243658" y="1698945"/>
            <a:ext cx="312550" cy="312550"/>
          </a:xfrm>
          <a:prstGeom prst="ellipse">
            <a:avLst/>
          </a:prstGeom>
          <a:noFill/>
          <a:ln w="50800">
            <a:solidFill>
              <a:srgbClr val="45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6252491e70c0d956081419c7ea515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335" y="-175895"/>
            <a:ext cx="7199630" cy="7199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  <p:bldP spid="8" grpId="0"/>
      <p:bldP spid="9" grpId="0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ym typeface="+mn-ea"/>
              </a:rPr>
              <a:t>口腔护理操作的注意事项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71" y="2384343"/>
            <a:ext cx="5248222" cy="25662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6585" y="3206115"/>
            <a:ext cx="258381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ym typeface="+mn-ea"/>
              </a:rPr>
              <a:t>擦洗时动作要轻，以免损伤口腔黏膜，特别是对凝血功能较差的病人。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946515" y="3206115"/>
            <a:ext cx="2831465" cy="2353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latin typeface="+mn-ea"/>
                <a:cs typeface="+mn-ea"/>
                <a:sym typeface="+mn-ea"/>
              </a:rPr>
              <a:t>昏迷病人禁忌漱口，需用开口器应从臼齿处放入，对牙关紧闭者不可用暴力助其开口。擦洗时棉球不宜过湿，以防溶液误吸入呼吸道。棉球要用止血钳夹紧，每次</a:t>
            </a:r>
            <a:r>
              <a:rPr lang="en-US" altLang="zh-CN" sz="1400">
                <a:latin typeface="+mn-ea"/>
                <a:cs typeface="+mn-ea"/>
                <a:sym typeface="+mn-ea"/>
              </a:rPr>
              <a:t>1</a:t>
            </a:r>
            <a:r>
              <a:rPr lang="zh-CN" altLang="en-US" sz="1400">
                <a:latin typeface="+mn-ea"/>
                <a:cs typeface="+mn-ea"/>
                <a:sym typeface="+mn-ea"/>
              </a:rPr>
              <a:t>个，防止遗留在口腔，必要时要清点棉球数量。 </a:t>
            </a:r>
          </a:p>
        </p:txBody>
      </p:sp>
      <p:sp>
        <p:nvSpPr>
          <p:cNvPr id="7" name="椭圆 6"/>
          <p:cNvSpPr/>
          <p:nvPr/>
        </p:nvSpPr>
        <p:spPr>
          <a:xfrm>
            <a:off x="1137285" y="1965325"/>
            <a:ext cx="914400" cy="914400"/>
          </a:xfrm>
          <a:prstGeom prst="ellipse">
            <a:avLst/>
          </a:prstGeom>
          <a:gradFill>
            <a:gsLst>
              <a:gs pos="0">
                <a:srgbClr val="CFA2D1"/>
              </a:gs>
              <a:gs pos="75000">
                <a:srgbClr val="89D4FB">
                  <a:alpha val="56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/>
              <a:t>01</a:t>
            </a:r>
          </a:p>
        </p:txBody>
      </p:sp>
      <p:sp>
        <p:nvSpPr>
          <p:cNvPr id="8" name="椭圆 7"/>
          <p:cNvSpPr/>
          <p:nvPr/>
        </p:nvSpPr>
        <p:spPr>
          <a:xfrm>
            <a:off x="9551035" y="1965325"/>
            <a:ext cx="914400" cy="914400"/>
          </a:xfrm>
          <a:prstGeom prst="ellipse">
            <a:avLst/>
          </a:prstGeom>
          <a:gradFill>
            <a:gsLst>
              <a:gs pos="0">
                <a:srgbClr val="CFA2D1"/>
              </a:gs>
              <a:gs pos="75000">
                <a:srgbClr val="89D4FB">
                  <a:alpha val="56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/>
              <a:t>02</a:t>
            </a:r>
          </a:p>
        </p:txBody>
      </p: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3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ym typeface="+mn-ea"/>
              </a:rPr>
              <a:t>口腔护理操作的注意事项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383665" y="2096135"/>
            <a:ext cx="2880995" cy="3281680"/>
            <a:chOff x="2179" y="3301"/>
            <a:chExt cx="4537" cy="5168"/>
          </a:xfrm>
        </p:grpSpPr>
        <p:pic>
          <p:nvPicPr>
            <p:cNvPr id="15" name="图片 14" descr="3e329a22b7b59ef54d88927212692a21"/>
            <p:cNvPicPr>
              <a:picLocks noChangeAspect="1"/>
            </p:cNvPicPr>
            <p:nvPr/>
          </p:nvPicPr>
          <p:blipFill>
            <a:blip r:embed="rId2"/>
            <a:srcRect l="43608"/>
            <a:stretch>
              <a:fillRect/>
            </a:stretch>
          </p:blipFill>
          <p:spPr>
            <a:xfrm>
              <a:off x="2179" y="3301"/>
              <a:ext cx="4537" cy="2934"/>
            </a:xfrm>
            <a:prstGeom prst="rect">
              <a:avLst/>
            </a:prstGeom>
          </p:spPr>
        </p:pic>
        <p:sp>
          <p:nvSpPr>
            <p:cNvPr id="12" name="Rectangle: Folded Corner 1"/>
            <p:cNvSpPr/>
            <p:nvPr/>
          </p:nvSpPr>
          <p:spPr>
            <a:xfrm>
              <a:off x="5134" y="5844"/>
              <a:ext cx="1069" cy="1159"/>
            </a:xfrm>
            <a:prstGeom prst="roundRect">
              <a:avLst/>
            </a:prstGeom>
            <a:solidFill>
              <a:srgbClr val="89D4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</a:rPr>
                <a:t>01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2366" y="7308"/>
              <a:ext cx="4350" cy="11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>
                  <a:sym typeface="+mn-ea"/>
                </a:rPr>
                <a:t>传染病人用物须按消毒隔离原则处理 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印品雅圆体" panose="02010601030101010101" pitchFamily="2" charset="-122"/>
                <a:ea typeface="印品雅圆体" panose="02010601030101010101" pitchFamily="2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642485" y="2113915"/>
            <a:ext cx="3047365" cy="3263900"/>
            <a:chOff x="7311" y="3329"/>
            <a:chExt cx="4799" cy="5140"/>
          </a:xfrm>
        </p:grpSpPr>
        <p:pic>
          <p:nvPicPr>
            <p:cNvPr id="16" name="图片 15" descr="3e329a22b7b59ef54d88927212692a21"/>
            <p:cNvPicPr>
              <a:picLocks noChangeAspect="1"/>
            </p:cNvPicPr>
            <p:nvPr/>
          </p:nvPicPr>
          <p:blipFill>
            <a:blip r:embed="rId2"/>
            <a:srcRect l="43608"/>
            <a:stretch>
              <a:fillRect/>
            </a:stretch>
          </p:blipFill>
          <p:spPr>
            <a:xfrm>
              <a:off x="7311" y="3329"/>
              <a:ext cx="4537" cy="2934"/>
            </a:xfrm>
            <a:prstGeom prst="rect">
              <a:avLst/>
            </a:prstGeom>
          </p:spPr>
        </p:pic>
        <p:sp>
          <p:nvSpPr>
            <p:cNvPr id="13" name="Rectangle: Folded Corner 2"/>
            <p:cNvSpPr/>
            <p:nvPr/>
          </p:nvSpPr>
          <p:spPr>
            <a:xfrm>
              <a:off x="10268" y="5844"/>
              <a:ext cx="1069" cy="1159"/>
            </a:xfrm>
            <a:prstGeom prst="roundRect">
              <a:avLst/>
            </a:prstGeom>
            <a:solidFill>
              <a:srgbClr val="CFA2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</a:rPr>
                <a:t>02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7325" y="7308"/>
              <a:ext cx="4785" cy="11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>
                  <a:sym typeface="+mn-ea"/>
                </a:rPr>
                <a:t>长期应用抗生素者，应观察口腔黏膜有无真菌感染。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印品雅圆体" panose="02010601030101010101" pitchFamily="2" charset="-122"/>
                <a:ea typeface="印品雅圆体" panose="02010601030101010101" pitchFamily="2" charset="-122"/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889240" y="2113915"/>
            <a:ext cx="3086100" cy="4556760"/>
            <a:chOff x="12424" y="3329"/>
            <a:chExt cx="4860" cy="7176"/>
          </a:xfrm>
        </p:grpSpPr>
        <p:pic>
          <p:nvPicPr>
            <p:cNvPr id="26" name="图片 25" descr="3e329a22b7b59ef54d88927212692a21"/>
            <p:cNvPicPr>
              <a:picLocks noChangeAspect="1"/>
            </p:cNvPicPr>
            <p:nvPr/>
          </p:nvPicPr>
          <p:blipFill>
            <a:blip r:embed="rId2"/>
            <a:srcRect l="43608"/>
            <a:stretch>
              <a:fillRect/>
            </a:stretch>
          </p:blipFill>
          <p:spPr>
            <a:xfrm>
              <a:off x="12484" y="3329"/>
              <a:ext cx="4537" cy="2934"/>
            </a:xfrm>
            <a:prstGeom prst="rect">
              <a:avLst/>
            </a:prstGeom>
          </p:spPr>
        </p:pic>
        <p:sp>
          <p:nvSpPr>
            <p:cNvPr id="14" name="Rectangle: Folded Corner 3"/>
            <p:cNvSpPr/>
            <p:nvPr/>
          </p:nvSpPr>
          <p:spPr>
            <a:xfrm>
              <a:off x="15411" y="5829"/>
              <a:ext cx="1069" cy="1159"/>
            </a:xfrm>
            <a:prstGeom prst="roundRect">
              <a:avLst/>
            </a:prstGeom>
            <a:solidFill>
              <a:srgbClr val="89D4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</a:rPr>
                <a:t>03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12424" y="7308"/>
              <a:ext cx="4860" cy="31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>
                  <a:sym typeface="+mn-ea"/>
                </a:rPr>
                <a:t>对活动义齿应先取下，用牙刷刷洗义齿的各面，用冷水冲洗干净，待病人漱口后再戴上。暂时不用的义齿，可浸于冷水杯中备用，每日更换一次清水。不可将义齿泡在热水或乙醇内，以免义齿变色、变形和老化。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印品雅圆体" panose="02010601030101010101" pitchFamily="2" charset="-122"/>
                <a:ea typeface="印品雅圆体" panose="02010601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170" y="1442085"/>
            <a:ext cx="6014085" cy="54222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5749" y="266706"/>
            <a:ext cx="11620497" cy="6315065"/>
          </a:xfrm>
          <a:prstGeom prst="rect">
            <a:avLst/>
          </a:prstGeom>
          <a:noFill/>
          <a:ln w="28575">
            <a:solidFill>
              <a:srgbClr val="454E9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7130" y="3296920"/>
            <a:ext cx="476377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schemeClr val="tx1"/>
                </a:solidFill>
                <a:latin typeface="+mn-ea"/>
                <a:sym typeface="+mn-ea"/>
              </a:rPr>
              <a:t>口腔护理法操作并发症及处理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35710" y="2493645"/>
            <a:ext cx="4237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ea"/>
                <a:cs typeface="+mj-lt"/>
              </a:rPr>
              <a:t>PART FIVE</a:t>
            </a:r>
          </a:p>
        </p:txBody>
      </p:sp>
      <p:sp>
        <p:nvSpPr>
          <p:cNvPr id="9" name="矩形 8"/>
          <p:cNvSpPr/>
          <p:nvPr/>
        </p:nvSpPr>
        <p:spPr>
          <a:xfrm>
            <a:off x="1228090" y="4850130"/>
            <a:ext cx="47034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lt"/>
                <a:sym typeface="+mn-ea"/>
              </a:rPr>
              <a:t>Operational complications and management of oral nursin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1" y="485079"/>
            <a:ext cx="312550" cy="1317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08" y="886491"/>
            <a:ext cx="762000" cy="25717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11243658" y="1698945"/>
            <a:ext cx="312550" cy="312550"/>
          </a:xfrm>
          <a:prstGeom prst="ellipse">
            <a:avLst/>
          </a:prstGeom>
          <a:noFill/>
          <a:ln w="50800">
            <a:solidFill>
              <a:srgbClr val="45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6252491e70c0d956081419c7ea515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335" y="-175895"/>
            <a:ext cx="7199630" cy="7199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  <p:bldP spid="8" grpId="0"/>
      <p:bldP spid="9" grpId="0"/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8563133bd2232f3d18d789d0daeb92a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15" y="1080135"/>
            <a:ext cx="5538470" cy="553847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ym typeface="+mn-ea"/>
              </a:rPr>
              <a:t>口腔护理法操作并发症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Freeform 179"/>
          <p:cNvSpPr>
            <a:spLocks noChangeArrowheads="1"/>
          </p:cNvSpPr>
          <p:nvPr/>
        </p:nvSpPr>
        <p:spPr bwMode="auto">
          <a:xfrm>
            <a:off x="793314" y="1662030"/>
            <a:ext cx="308081" cy="286349"/>
          </a:xfrm>
          <a:custGeom>
            <a:avLst/>
            <a:gdLst>
              <a:gd name="T0" fmla="*/ 589 w 634"/>
              <a:gd name="T1" fmla="*/ 0 h 590"/>
              <a:gd name="T2" fmla="*/ 589 w 634"/>
              <a:gd name="T3" fmla="*/ 0 h 590"/>
              <a:gd name="T4" fmla="*/ 412 w 634"/>
              <a:gd name="T5" fmla="*/ 117 h 590"/>
              <a:gd name="T6" fmla="*/ 162 w 634"/>
              <a:gd name="T7" fmla="*/ 117 h 590"/>
              <a:gd name="T8" fmla="*/ 0 w 634"/>
              <a:gd name="T9" fmla="*/ 265 h 590"/>
              <a:gd name="T10" fmla="*/ 118 w 634"/>
              <a:gd name="T11" fmla="*/ 397 h 590"/>
              <a:gd name="T12" fmla="*/ 118 w 634"/>
              <a:gd name="T13" fmla="*/ 559 h 590"/>
              <a:gd name="T14" fmla="*/ 162 w 634"/>
              <a:gd name="T15" fmla="*/ 589 h 590"/>
              <a:gd name="T16" fmla="*/ 221 w 634"/>
              <a:gd name="T17" fmla="*/ 589 h 590"/>
              <a:gd name="T18" fmla="*/ 265 w 634"/>
              <a:gd name="T19" fmla="*/ 559 h 590"/>
              <a:gd name="T20" fmla="*/ 265 w 634"/>
              <a:gd name="T21" fmla="*/ 397 h 590"/>
              <a:gd name="T22" fmla="*/ 412 w 634"/>
              <a:gd name="T23" fmla="*/ 397 h 590"/>
              <a:gd name="T24" fmla="*/ 589 w 634"/>
              <a:gd name="T25" fmla="*/ 515 h 590"/>
              <a:gd name="T26" fmla="*/ 633 w 634"/>
              <a:gd name="T27" fmla="*/ 471 h 590"/>
              <a:gd name="T28" fmla="*/ 633 w 634"/>
              <a:gd name="T29" fmla="*/ 44 h 590"/>
              <a:gd name="T30" fmla="*/ 589 w 634"/>
              <a:gd name="T31" fmla="*/ 0 h 590"/>
              <a:gd name="T32" fmla="*/ 221 w 634"/>
              <a:gd name="T33" fmla="*/ 530 h 590"/>
              <a:gd name="T34" fmla="*/ 221 w 634"/>
              <a:gd name="T35" fmla="*/ 530 h 590"/>
              <a:gd name="T36" fmla="*/ 207 w 634"/>
              <a:gd name="T37" fmla="*/ 559 h 590"/>
              <a:gd name="T38" fmla="*/ 177 w 634"/>
              <a:gd name="T39" fmla="*/ 559 h 590"/>
              <a:gd name="T40" fmla="*/ 162 w 634"/>
              <a:gd name="T41" fmla="*/ 530 h 590"/>
              <a:gd name="T42" fmla="*/ 162 w 634"/>
              <a:gd name="T43" fmla="*/ 397 h 590"/>
              <a:gd name="T44" fmla="*/ 221 w 634"/>
              <a:gd name="T45" fmla="*/ 397 h 590"/>
              <a:gd name="T46" fmla="*/ 221 w 634"/>
              <a:gd name="T47" fmla="*/ 530 h 590"/>
              <a:gd name="T48" fmla="*/ 324 w 634"/>
              <a:gd name="T49" fmla="*/ 353 h 590"/>
              <a:gd name="T50" fmla="*/ 324 w 634"/>
              <a:gd name="T51" fmla="*/ 353 h 590"/>
              <a:gd name="T52" fmla="*/ 162 w 634"/>
              <a:gd name="T53" fmla="*/ 353 h 590"/>
              <a:gd name="T54" fmla="*/ 44 w 634"/>
              <a:gd name="T55" fmla="*/ 265 h 590"/>
              <a:gd name="T56" fmla="*/ 162 w 634"/>
              <a:gd name="T57" fmla="*/ 162 h 590"/>
              <a:gd name="T58" fmla="*/ 324 w 634"/>
              <a:gd name="T59" fmla="*/ 162 h 590"/>
              <a:gd name="T60" fmla="*/ 324 w 634"/>
              <a:gd name="T61" fmla="*/ 353 h 590"/>
              <a:gd name="T62" fmla="*/ 412 w 634"/>
              <a:gd name="T63" fmla="*/ 353 h 590"/>
              <a:gd name="T64" fmla="*/ 412 w 634"/>
              <a:gd name="T65" fmla="*/ 353 h 590"/>
              <a:gd name="T66" fmla="*/ 354 w 634"/>
              <a:gd name="T67" fmla="*/ 353 h 590"/>
              <a:gd name="T68" fmla="*/ 354 w 634"/>
              <a:gd name="T69" fmla="*/ 162 h 590"/>
              <a:gd name="T70" fmla="*/ 412 w 634"/>
              <a:gd name="T71" fmla="*/ 162 h 590"/>
              <a:gd name="T72" fmla="*/ 412 w 634"/>
              <a:gd name="T73" fmla="*/ 353 h 590"/>
              <a:gd name="T74" fmla="*/ 589 w 634"/>
              <a:gd name="T75" fmla="*/ 471 h 590"/>
              <a:gd name="T76" fmla="*/ 589 w 634"/>
              <a:gd name="T77" fmla="*/ 471 h 590"/>
              <a:gd name="T78" fmla="*/ 457 w 634"/>
              <a:gd name="T79" fmla="*/ 383 h 590"/>
              <a:gd name="T80" fmla="*/ 457 w 634"/>
              <a:gd name="T81" fmla="*/ 147 h 590"/>
              <a:gd name="T82" fmla="*/ 589 w 634"/>
              <a:gd name="T83" fmla="*/ 44 h 590"/>
              <a:gd name="T84" fmla="*/ 589 w 634"/>
              <a:gd name="T85" fmla="*/ 471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34" h="590">
                <a:moveTo>
                  <a:pt x="589" y="0"/>
                </a:moveTo>
                <a:lnTo>
                  <a:pt x="589" y="0"/>
                </a:lnTo>
                <a:cubicBezTo>
                  <a:pt x="412" y="117"/>
                  <a:pt x="412" y="117"/>
                  <a:pt x="412" y="117"/>
                </a:cubicBezTo>
                <a:cubicBezTo>
                  <a:pt x="162" y="117"/>
                  <a:pt x="162" y="117"/>
                  <a:pt x="162" y="117"/>
                </a:cubicBezTo>
                <a:cubicBezTo>
                  <a:pt x="74" y="117"/>
                  <a:pt x="0" y="176"/>
                  <a:pt x="0" y="265"/>
                </a:cubicBezTo>
                <a:cubicBezTo>
                  <a:pt x="0" y="338"/>
                  <a:pt x="59" y="383"/>
                  <a:pt x="118" y="397"/>
                </a:cubicBezTo>
                <a:lnTo>
                  <a:pt x="118" y="559"/>
                </a:lnTo>
                <a:cubicBezTo>
                  <a:pt x="118" y="574"/>
                  <a:pt x="148" y="589"/>
                  <a:pt x="162" y="589"/>
                </a:cubicBezTo>
                <a:cubicBezTo>
                  <a:pt x="221" y="589"/>
                  <a:pt x="221" y="589"/>
                  <a:pt x="221" y="589"/>
                </a:cubicBezTo>
                <a:cubicBezTo>
                  <a:pt x="236" y="589"/>
                  <a:pt x="265" y="574"/>
                  <a:pt x="265" y="559"/>
                </a:cubicBezTo>
                <a:cubicBezTo>
                  <a:pt x="265" y="397"/>
                  <a:pt x="265" y="397"/>
                  <a:pt x="265" y="397"/>
                </a:cubicBezTo>
                <a:cubicBezTo>
                  <a:pt x="412" y="397"/>
                  <a:pt x="412" y="397"/>
                  <a:pt x="412" y="397"/>
                </a:cubicBezTo>
                <a:cubicBezTo>
                  <a:pt x="589" y="515"/>
                  <a:pt x="589" y="515"/>
                  <a:pt x="589" y="515"/>
                </a:cubicBezTo>
                <a:cubicBezTo>
                  <a:pt x="619" y="515"/>
                  <a:pt x="633" y="500"/>
                  <a:pt x="633" y="471"/>
                </a:cubicBezTo>
                <a:cubicBezTo>
                  <a:pt x="633" y="44"/>
                  <a:pt x="633" y="44"/>
                  <a:pt x="633" y="44"/>
                </a:cubicBezTo>
                <a:cubicBezTo>
                  <a:pt x="633" y="29"/>
                  <a:pt x="619" y="0"/>
                  <a:pt x="589" y="0"/>
                </a:cubicBezTo>
                <a:close/>
                <a:moveTo>
                  <a:pt x="221" y="530"/>
                </a:moveTo>
                <a:lnTo>
                  <a:pt x="221" y="530"/>
                </a:lnTo>
                <a:cubicBezTo>
                  <a:pt x="221" y="545"/>
                  <a:pt x="207" y="559"/>
                  <a:pt x="207" y="559"/>
                </a:cubicBezTo>
                <a:cubicBezTo>
                  <a:pt x="177" y="559"/>
                  <a:pt x="177" y="559"/>
                  <a:pt x="177" y="559"/>
                </a:cubicBezTo>
                <a:cubicBezTo>
                  <a:pt x="177" y="559"/>
                  <a:pt x="162" y="545"/>
                  <a:pt x="162" y="530"/>
                </a:cubicBezTo>
                <a:cubicBezTo>
                  <a:pt x="162" y="397"/>
                  <a:pt x="162" y="397"/>
                  <a:pt x="162" y="397"/>
                </a:cubicBezTo>
                <a:cubicBezTo>
                  <a:pt x="162" y="397"/>
                  <a:pt x="207" y="397"/>
                  <a:pt x="221" y="397"/>
                </a:cubicBezTo>
                <a:lnTo>
                  <a:pt x="221" y="530"/>
                </a:lnTo>
                <a:close/>
                <a:moveTo>
                  <a:pt x="324" y="353"/>
                </a:moveTo>
                <a:lnTo>
                  <a:pt x="324" y="353"/>
                </a:lnTo>
                <a:cubicBezTo>
                  <a:pt x="162" y="353"/>
                  <a:pt x="162" y="353"/>
                  <a:pt x="162" y="353"/>
                </a:cubicBezTo>
                <a:cubicBezTo>
                  <a:pt x="118" y="353"/>
                  <a:pt x="44" y="353"/>
                  <a:pt x="44" y="265"/>
                </a:cubicBezTo>
                <a:cubicBezTo>
                  <a:pt x="44" y="176"/>
                  <a:pt x="118" y="162"/>
                  <a:pt x="162" y="162"/>
                </a:cubicBezTo>
                <a:cubicBezTo>
                  <a:pt x="324" y="162"/>
                  <a:pt x="324" y="162"/>
                  <a:pt x="324" y="162"/>
                </a:cubicBezTo>
                <a:lnTo>
                  <a:pt x="324" y="353"/>
                </a:lnTo>
                <a:close/>
                <a:moveTo>
                  <a:pt x="412" y="353"/>
                </a:moveTo>
                <a:lnTo>
                  <a:pt x="412" y="353"/>
                </a:lnTo>
                <a:cubicBezTo>
                  <a:pt x="354" y="353"/>
                  <a:pt x="354" y="353"/>
                  <a:pt x="354" y="353"/>
                </a:cubicBezTo>
                <a:cubicBezTo>
                  <a:pt x="354" y="162"/>
                  <a:pt x="354" y="162"/>
                  <a:pt x="354" y="162"/>
                </a:cubicBezTo>
                <a:cubicBezTo>
                  <a:pt x="412" y="162"/>
                  <a:pt x="412" y="162"/>
                  <a:pt x="412" y="162"/>
                </a:cubicBezTo>
                <a:cubicBezTo>
                  <a:pt x="412" y="162"/>
                  <a:pt x="412" y="338"/>
                  <a:pt x="412" y="353"/>
                </a:cubicBezTo>
                <a:close/>
                <a:moveTo>
                  <a:pt x="589" y="471"/>
                </a:moveTo>
                <a:lnTo>
                  <a:pt x="589" y="471"/>
                </a:lnTo>
                <a:cubicBezTo>
                  <a:pt x="457" y="383"/>
                  <a:pt x="457" y="383"/>
                  <a:pt x="457" y="383"/>
                </a:cubicBezTo>
                <a:cubicBezTo>
                  <a:pt x="457" y="353"/>
                  <a:pt x="457" y="162"/>
                  <a:pt x="457" y="147"/>
                </a:cubicBezTo>
                <a:cubicBezTo>
                  <a:pt x="589" y="44"/>
                  <a:pt x="589" y="44"/>
                  <a:pt x="589" y="44"/>
                </a:cubicBezTo>
                <a:cubicBezTo>
                  <a:pt x="589" y="74"/>
                  <a:pt x="589" y="456"/>
                  <a:pt x="589" y="4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9D4FB"/>
            </a:solidFill>
          </a:ln>
          <a:effectLst/>
        </p:spPr>
        <p:txBody>
          <a:bodyPr wrap="none" lIns="45716" tIns="22858" rIns="45716" bIns="22858" anchor="ctr"/>
          <a:lstStyle/>
          <a:p>
            <a:pPr>
              <a:defRPr/>
            </a:pPr>
            <a:endParaRPr lang="en-US" sz="900">
              <a:solidFill>
                <a:schemeClr val="tx1"/>
              </a:solidFill>
              <a:latin typeface="inpin heiti" panose="00000500000000000000" pitchFamily="2" charset="-122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sp>
        <p:nvSpPr>
          <p:cNvPr id="7" name="Freeform 182"/>
          <p:cNvSpPr>
            <a:spLocks noChangeArrowheads="1"/>
          </p:cNvSpPr>
          <p:nvPr/>
        </p:nvSpPr>
        <p:spPr bwMode="auto">
          <a:xfrm>
            <a:off x="810052" y="3100609"/>
            <a:ext cx="308081" cy="308081"/>
          </a:xfrm>
          <a:custGeom>
            <a:avLst/>
            <a:gdLst>
              <a:gd name="T0" fmla="*/ 603 w 634"/>
              <a:gd name="T1" fmla="*/ 14 h 633"/>
              <a:gd name="T2" fmla="*/ 603 w 634"/>
              <a:gd name="T3" fmla="*/ 14 h 633"/>
              <a:gd name="T4" fmla="*/ 0 w 634"/>
              <a:gd name="T5" fmla="*/ 309 h 633"/>
              <a:gd name="T6" fmla="*/ 191 w 634"/>
              <a:gd name="T7" fmla="*/ 427 h 633"/>
              <a:gd name="T8" fmla="*/ 309 w 634"/>
              <a:gd name="T9" fmla="*/ 632 h 633"/>
              <a:gd name="T10" fmla="*/ 618 w 634"/>
              <a:gd name="T11" fmla="*/ 29 h 633"/>
              <a:gd name="T12" fmla="*/ 603 w 634"/>
              <a:gd name="T13" fmla="*/ 14 h 633"/>
              <a:gd name="T14" fmla="*/ 74 w 634"/>
              <a:gd name="T15" fmla="*/ 309 h 633"/>
              <a:gd name="T16" fmla="*/ 74 w 634"/>
              <a:gd name="T17" fmla="*/ 309 h 633"/>
              <a:gd name="T18" fmla="*/ 530 w 634"/>
              <a:gd name="T19" fmla="*/ 88 h 633"/>
              <a:gd name="T20" fmla="*/ 206 w 634"/>
              <a:gd name="T21" fmla="*/ 382 h 633"/>
              <a:gd name="T22" fmla="*/ 74 w 634"/>
              <a:gd name="T23" fmla="*/ 309 h 633"/>
              <a:gd name="T24" fmla="*/ 309 w 634"/>
              <a:gd name="T25" fmla="*/ 559 h 633"/>
              <a:gd name="T26" fmla="*/ 309 w 634"/>
              <a:gd name="T27" fmla="*/ 559 h 633"/>
              <a:gd name="T28" fmla="*/ 236 w 634"/>
              <a:gd name="T29" fmla="*/ 397 h 633"/>
              <a:gd name="T30" fmla="*/ 545 w 634"/>
              <a:gd name="T31" fmla="*/ 102 h 633"/>
              <a:gd name="T32" fmla="*/ 309 w 634"/>
              <a:gd name="T33" fmla="*/ 559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34" h="633">
                <a:moveTo>
                  <a:pt x="603" y="14"/>
                </a:moveTo>
                <a:lnTo>
                  <a:pt x="603" y="14"/>
                </a:lnTo>
                <a:cubicBezTo>
                  <a:pt x="574" y="14"/>
                  <a:pt x="0" y="309"/>
                  <a:pt x="0" y="309"/>
                </a:cubicBezTo>
                <a:lnTo>
                  <a:pt x="191" y="427"/>
                </a:lnTo>
                <a:lnTo>
                  <a:pt x="309" y="632"/>
                </a:lnTo>
                <a:cubicBezTo>
                  <a:pt x="309" y="632"/>
                  <a:pt x="618" y="44"/>
                  <a:pt x="618" y="29"/>
                </a:cubicBezTo>
                <a:cubicBezTo>
                  <a:pt x="633" y="14"/>
                  <a:pt x="618" y="0"/>
                  <a:pt x="603" y="14"/>
                </a:cubicBezTo>
                <a:close/>
                <a:moveTo>
                  <a:pt x="74" y="309"/>
                </a:moveTo>
                <a:lnTo>
                  <a:pt x="74" y="309"/>
                </a:lnTo>
                <a:cubicBezTo>
                  <a:pt x="530" y="88"/>
                  <a:pt x="530" y="88"/>
                  <a:pt x="530" y="88"/>
                </a:cubicBezTo>
                <a:cubicBezTo>
                  <a:pt x="206" y="382"/>
                  <a:pt x="206" y="382"/>
                  <a:pt x="206" y="382"/>
                </a:cubicBezTo>
                <a:lnTo>
                  <a:pt x="74" y="309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309" y="559"/>
                  <a:pt x="250" y="441"/>
                  <a:pt x="236" y="397"/>
                </a:cubicBezTo>
                <a:cubicBezTo>
                  <a:pt x="545" y="102"/>
                  <a:pt x="545" y="102"/>
                  <a:pt x="545" y="102"/>
                </a:cubicBezTo>
                <a:lnTo>
                  <a:pt x="309" y="559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9D4FB"/>
            </a:solidFill>
          </a:ln>
          <a:effectLst/>
        </p:spPr>
        <p:txBody>
          <a:bodyPr wrap="none" lIns="45716" tIns="22858" rIns="45716" bIns="22858" anchor="ctr"/>
          <a:lstStyle/>
          <a:p>
            <a:pPr>
              <a:defRPr/>
            </a:pPr>
            <a:endParaRPr lang="en-US" sz="900">
              <a:solidFill>
                <a:schemeClr val="tx1"/>
              </a:solidFill>
              <a:latin typeface="inpin heiti" panose="00000500000000000000" pitchFamily="2" charset="-122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sp>
        <p:nvSpPr>
          <p:cNvPr id="8" name="Freeform 177"/>
          <p:cNvSpPr>
            <a:spLocks noChangeArrowheads="1"/>
          </p:cNvSpPr>
          <p:nvPr/>
        </p:nvSpPr>
        <p:spPr bwMode="auto">
          <a:xfrm>
            <a:off x="815510" y="4592807"/>
            <a:ext cx="285885" cy="285885"/>
          </a:xfrm>
          <a:custGeom>
            <a:avLst/>
            <a:gdLst>
              <a:gd name="T0" fmla="*/ 633 w 649"/>
              <a:gd name="T1" fmla="*/ 30 h 649"/>
              <a:gd name="T2" fmla="*/ 633 w 649"/>
              <a:gd name="T3" fmla="*/ 30 h 649"/>
              <a:gd name="T4" fmla="*/ 530 w 649"/>
              <a:gd name="T5" fmla="*/ 30 h 649"/>
              <a:gd name="T6" fmla="*/ 412 w 649"/>
              <a:gd name="T7" fmla="*/ 163 h 649"/>
              <a:gd name="T8" fmla="*/ 177 w 649"/>
              <a:gd name="T9" fmla="*/ 74 h 649"/>
              <a:gd name="T10" fmla="*/ 103 w 649"/>
              <a:gd name="T11" fmla="*/ 89 h 649"/>
              <a:gd name="T12" fmla="*/ 103 w 649"/>
              <a:gd name="T13" fmla="*/ 177 h 649"/>
              <a:gd name="T14" fmla="*/ 265 w 649"/>
              <a:gd name="T15" fmla="*/ 310 h 649"/>
              <a:gd name="T16" fmla="*/ 162 w 649"/>
              <a:gd name="T17" fmla="*/ 413 h 649"/>
              <a:gd name="T18" fmla="*/ 59 w 649"/>
              <a:gd name="T19" fmla="*/ 383 h 649"/>
              <a:gd name="T20" fmla="*/ 29 w 649"/>
              <a:gd name="T21" fmla="*/ 398 h 649"/>
              <a:gd name="T22" fmla="*/ 15 w 649"/>
              <a:gd name="T23" fmla="*/ 442 h 649"/>
              <a:gd name="T24" fmla="*/ 132 w 649"/>
              <a:gd name="T25" fmla="*/ 530 h 649"/>
              <a:gd name="T26" fmla="*/ 221 w 649"/>
              <a:gd name="T27" fmla="*/ 634 h 649"/>
              <a:gd name="T28" fmla="*/ 265 w 649"/>
              <a:gd name="T29" fmla="*/ 619 h 649"/>
              <a:gd name="T30" fmla="*/ 265 w 649"/>
              <a:gd name="T31" fmla="*/ 589 h 649"/>
              <a:gd name="T32" fmla="*/ 250 w 649"/>
              <a:gd name="T33" fmla="*/ 501 h 649"/>
              <a:gd name="T34" fmla="*/ 353 w 649"/>
              <a:gd name="T35" fmla="*/ 398 h 649"/>
              <a:gd name="T36" fmla="*/ 486 w 649"/>
              <a:gd name="T37" fmla="*/ 560 h 649"/>
              <a:gd name="T38" fmla="*/ 574 w 649"/>
              <a:gd name="T39" fmla="*/ 560 h 649"/>
              <a:gd name="T40" fmla="*/ 589 w 649"/>
              <a:gd name="T41" fmla="*/ 486 h 649"/>
              <a:gd name="T42" fmla="*/ 500 w 649"/>
              <a:gd name="T43" fmla="*/ 251 h 649"/>
              <a:gd name="T44" fmla="*/ 618 w 649"/>
              <a:gd name="T45" fmla="*/ 118 h 649"/>
              <a:gd name="T46" fmla="*/ 633 w 649"/>
              <a:gd name="T47" fmla="*/ 30 h 649"/>
              <a:gd name="T48" fmla="*/ 603 w 649"/>
              <a:gd name="T49" fmla="*/ 104 h 649"/>
              <a:gd name="T50" fmla="*/ 603 w 649"/>
              <a:gd name="T51" fmla="*/ 104 h 649"/>
              <a:gd name="T52" fmla="*/ 456 w 649"/>
              <a:gd name="T53" fmla="*/ 251 h 649"/>
              <a:gd name="T54" fmla="*/ 545 w 649"/>
              <a:gd name="T55" fmla="*/ 486 h 649"/>
              <a:gd name="T56" fmla="*/ 545 w 649"/>
              <a:gd name="T57" fmla="*/ 530 h 649"/>
              <a:gd name="T58" fmla="*/ 500 w 649"/>
              <a:gd name="T59" fmla="*/ 530 h 649"/>
              <a:gd name="T60" fmla="*/ 368 w 649"/>
              <a:gd name="T61" fmla="*/ 339 h 649"/>
              <a:gd name="T62" fmla="*/ 206 w 649"/>
              <a:gd name="T63" fmla="*/ 486 h 649"/>
              <a:gd name="T64" fmla="*/ 236 w 649"/>
              <a:gd name="T65" fmla="*/ 589 h 649"/>
              <a:gd name="T66" fmla="*/ 162 w 649"/>
              <a:gd name="T67" fmla="*/ 501 h 649"/>
              <a:gd name="T68" fmla="*/ 59 w 649"/>
              <a:gd name="T69" fmla="*/ 427 h 649"/>
              <a:gd name="T70" fmla="*/ 162 w 649"/>
              <a:gd name="T71" fmla="*/ 457 h 649"/>
              <a:gd name="T72" fmla="*/ 324 w 649"/>
              <a:gd name="T73" fmla="*/ 295 h 649"/>
              <a:gd name="T74" fmla="*/ 132 w 649"/>
              <a:gd name="T75" fmla="*/ 147 h 649"/>
              <a:gd name="T76" fmla="*/ 132 w 649"/>
              <a:gd name="T77" fmla="*/ 118 h 649"/>
              <a:gd name="T78" fmla="*/ 177 w 649"/>
              <a:gd name="T79" fmla="*/ 118 h 649"/>
              <a:gd name="T80" fmla="*/ 412 w 649"/>
              <a:gd name="T81" fmla="*/ 206 h 649"/>
              <a:gd name="T82" fmla="*/ 559 w 649"/>
              <a:gd name="T83" fmla="*/ 59 h 649"/>
              <a:gd name="T84" fmla="*/ 603 w 649"/>
              <a:gd name="T85" fmla="*/ 59 h 649"/>
              <a:gd name="T86" fmla="*/ 603 w 649"/>
              <a:gd name="T87" fmla="*/ 104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9" h="649">
                <a:moveTo>
                  <a:pt x="633" y="30"/>
                </a:moveTo>
                <a:lnTo>
                  <a:pt x="633" y="30"/>
                </a:lnTo>
                <a:cubicBezTo>
                  <a:pt x="603" y="0"/>
                  <a:pt x="559" y="15"/>
                  <a:pt x="530" y="30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177" y="74"/>
                  <a:pt x="177" y="74"/>
                  <a:pt x="177" y="74"/>
                </a:cubicBezTo>
                <a:cubicBezTo>
                  <a:pt x="162" y="74"/>
                  <a:pt x="132" y="59"/>
                  <a:pt x="103" y="89"/>
                </a:cubicBezTo>
                <a:cubicBezTo>
                  <a:pt x="88" y="104"/>
                  <a:pt x="59" y="133"/>
                  <a:pt x="103" y="177"/>
                </a:cubicBezTo>
                <a:cubicBezTo>
                  <a:pt x="265" y="310"/>
                  <a:pt x="265" y="310"/>
                  <a:pt x="265" y="310"/>
                </a:cubicBezTo>
                <a:cubicBezTo>
                  <a:pt x="162" y="413"/>
                  <a:pt x="162" y="413"/>
                  <a:pt x="162" y="413"/>
                </a:cubicBezTo>
                <a:cubicBezTo>
                  <a:pt x="59" y="383"/>
                  <a:pt x="59" y="383"/>
                  <a:pt x="59" y="383"/>
                </a:cubicBezTo>
                <a:cubicBezTo>
                  <a:pt x="44" y="383"/>
                  <a:pt x="44" y="383"/>
                  <a:pt x="29" y="398"/>
                </a:cubicBezTo>
                <a:cubicBezTo>
                  <a:pt x="29" y="398"/>
                  <a:pt x="0" y="413"/>
                  <a:pt x="15" y="442"/>
                </a:cubicBezTo>
                <a:cubicBezTo>
                  <a:pt x="132" y="530"/>
                  <a:pt x="132" y="530"/>
                  <a:pt x="132" y="530"/>
                </a:cubicBezTo>
                <a:cubicBezTo>
                  <a:pt x="221" y="634"/>
                  <a:pt x="221" y="634"/>
                  <a:pt x="221" y="634"/>
                </a:cubicBezTo>
                <a:cubicBezTo>
                  <a:pt x="236" y="648"/>
                  <a:pt x="250" y="648"/>
                  <a:pt x="265" y="619"/>
                </a:cubicBezTo>
                <a:cubicBezTo>
                  <a:pt x="280" y="619"/>
                  <a:pt x="280" y="604"/>
                  <a:pt x="265" y="589"/>
                </a:cubicBezTo>
                <a:cubicBezTo>
                  <a:pt x="250" y="501"/>
                  <a:pt x="250" y="501"/>
                  <a:pt x="250" y="501"/>
                </a:cubicBezTo>
                <a:cubicBezTo>
                  <a:pt x="353" y="398"/>
                  <a:pt x="353" y="398"/>
                  <a:pt x="353" y="398"/>
                </a:cubicBezTo>
                <a:cubicBezTo>
                  <a:pt x="486" y="560"/>
                  <a:pt x="486" y="560"/>
                  <a:pt x="486" y="560"/>
                </a:cubicBezTo>
                <a:cubicBezTo>
                  <a:pt x="530" y="589"/>
                  <a:pt x="559" y="560"/>
                  <a:pt x="574" y="560"/>
                </a:cubicBezTo>
                <a:cubicBezTo>
                  <a:pt x="589" y="530"/>
                  <a:pt x="589" y="501"/>
                  <a:pt x="589" y="486"/>
                </a:cubicBezTo>
                <a:cubicBezTo>
                  <a:pt x="500" y="251"/>
                  <a:pt x="500" y="251"/>
                  <a:pt x="500" y="251"/>
                </a:cubicBezTo>
                <a:cubicBezTo>
                  <a:pt x="618" y="118"/>
                  <a:pt x="618" y="118"/>
                  <a:pt x="618" y="118"/>
                </a:cubicBezTo>
                <a:cubicBezTo>
                  <a:pt x="648" y="104"/>
                  <a:pt x="648" y="59"/>
                  <a:pt x="633" y="30"/>
                </a:cubicBezTo>
                <a:close/>
                <a:moveTo>
                  <a:pt x="603" y="104"/>
                </a:moveTo>
                <a:lnTo>
                  <a:pt x="603" y="104"/>
                </a:lnTo>
                <a:cubicBezTo>
                  <a:pt x="456" y="251"/>
                  <a:pt x="456" y="251"/>
                  <a:pt x="456" y="251"/>
                </a:cubicBezTo>
                <a:cubicBezTo>
                  <a:pt x="545" y="486"/>
                  <a:pt x="545" y="486"/>
                  <a:pt x="545" y="486"/>
                </a:cubicBezTo>
                <a:cubicBezTo>
                  <a:pt x="545" y="501"/>
                  <a:pt x="545" y="516"/>
                  <a:pt x="545" y="530"/>
                </a:cubicBezTo>
                <a:cubicBezTo>
                  <a:pt x="530" y="545"/>
                  <a:pt x="515" y="530"/>
                  <a:pt x="500" y="530"/>
                </a:cubicBezTo>
                <a:cubicBezTo>
                  <a:pt x="368" y="339"/>
                  <a:pt x="368" y="339"/>
                  <a:pt x="368" y="339"/>
                </a:cubicBezTo>
                <a:cubicBezTo>
                  <a:pt x="206" y="486"/>
                  <a:pt x="206" y="486"/>
                  <a:pt x="206" y="486"/>
                </a:cubicBezTo>
                <a:cubicBezTo>
                  <a:pt x="236" y="589"/>
                  <a:pt x="236" y="589"/>
                  <a:pt x="236" y="589"/>
                </a:cubicBezTo>
                <a:cubicBezTo>
                  <a:pt x="221" y="589"/>
                  <a:pt x="162" y="501"/>
                  <a:pt x="162" y="501"/>
                </a:cubicBezTo>
                <a:cubicBezTo>
                  <a:pt x="162" y="501"/>
                  <a:pt x="73" y="427"/>
                  <a:pt x="59" y="427"/>
                </a:cubicBezTo>
                <a:cubicBezTo>
                  <a:pt x="162" y="457"/>
                  <a:pt x="162" y="457"/>
                  <a:pt x="162" y="457"/>
                </a:cubicBezTo>
                <a:cubicBezTo>
                  <a:pt x="324" y="295"/>
                  <a:pt x="324" y="295"/>
                  <a:pt x="324" y="295"/>
                </a:cubicBezTo>
                <a:cubicBezTo>
                  <a:pt x="132" y="147"/>
                  <a:pt x="132" y="147"/>
                  <a:pt x="132" y="147"/>
                </a:cubicBezTo>
                <a:cubicBezTo>
                  <a:pt x="132" y="147"/>
                  <a:pt x="118" y="133"/>
                  <a:pt x="132" y="118"/>
                </a:cubicBezTo>
                <a:cubicBezTo>
                  <a:pt x="147" y="118"/>
                  <a:pt x="162" y="118"/>
                  <a:pt x="177" y="118"/>
                </a:cubicBezTo>
                <a:cubicBezTo>
                  <a:pt x="412" y="206"/>
                  <a:pt x="412" y="206"/>
                  <a:pt x="412" y="206"/>
                </a:cubicBezTo>
                <a:cubicBezTo>
                  <a:pt x="559" y="59"/>
                  <a:pt x="559" y="59"/>
                  <a:pt x="559" y="59"/>
                </a:cubicBezTo>
                <a:cubicBezTo>
                  <a:pt x="574" y="45"/>
                  <a:pt x="589" y="45"/>
                  <a:pt x="603" y="59"/>
                </a:cubicBezTo>
                <a:cubicBezTo>
                  <a:pt x="603" y="74"/>
                  <a:pt x="618" y="89"/>
                  <a:pt x="603" y="10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9D4FB"/>
            </a:solidFill>
          </a:ln>
          <a:effectLst/>
        </p:spPr>
        <p:txBody>
          <a:bodyPr wrap="none" lIns="45716" tIns="22858" rIns="45716" bIns="22858" anchor="ctr"/>
          <a:lstStyle/>
          <a:p>
            <a:pPr>
              <a:defRPr/>
            </a:pPr>
            <a:endParaRPr lang="en-US" sz="900">
              <a:solidFill>
                <a:schemeClr val="tx1"/>
              </a:solidFill>
              <a:latin typeface="inpin heiti" panose="00000500000000000000" pitchFamily="2" charset="-122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29419" y="1609656"/>
            <a:ext cx="2281629" cy="790636"/>
            <a:chOff x="1946331" y="868394"/>
            <a:chExt cx="2675178" cy="790636"/>
          </a:xfrm>
        </p:grpSpPr>
        <p:sp>
          <p:nvSpPr>
            <p:cNvPr id="10" name="TextBox 24"/>
            <p:cNvSpPr txBox="1"/>
            <p:nvPr/>
          </p:nvSpPr>
          <p:spPr>
            <a:xfrm flipH="1">
              <a:off x="1946332" y="868394"/>
              <a:ext cx="1225184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tx1"/>
                  </a:solidFill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 01</a:t>
              </a:r>
            </a:p>
          </p:txBody>
        </p:sp>
        <p:sp>
          <p:nvSpPr>
            <p:cNvPr id="11" name="Rectangle 25"/>
            <p:cNvSpPr/>
            <p:nvPr/>
          </p:nvSpPr>
          <p:spPr>
            <a:xfrm flipH="1">
              <a:off x="1946331" y="1198655"/>
              <a:ext cx="2675178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ym typeface="+mn-ea"/>
                </a:rPr>
                <a:t>窒息</a:t>
              </a:r>
              <a:endParaRPr lang="zh-CN" altLang="en-US" sz="2400" dirty="0">
                <a:solidFill>
                  <a:schemeClr val="tx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29419" y="3081153"/>
            <a:ext cx="2281629" cy="790636"/>
            <a:chOff x="1946331" y="868394"/>
            <a:chExt cx="2675178" cy="790636"/>
          </a:xfrm>
        </p:grpSpPr>
        <p:sp>
          <p:nvSpPr>
            <p:cNvPr id="17" name="TextBox 24"/>
            <p:cNvSpPr txBox="1"/>
            <p:nvPr/>
          </p:nvSpPr>
          <p:spPr>
            <a:xfrm flipH="1">
              <a:off x="1946332" y="868394"/>
              <a:ext cx="1225184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02</a:t>
              </a:r>
              <a:endParaRPr lang="en-US" altLang="zh-CN" sz="1600" b="1" dirty="0">
                <a:solidFill>
                  <a:schemeClr val="tx1"/>
                </a:solidFill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946331" y="1198655"/>
              <a:ext cx="2675178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ym typeface="+mn-ea"/>
                </a:rPr>
                <a:t>吸入性肺炎</a:t>
              </a:r>
              <a:endParaRPr lang="zh-CN" altLang="en-US" sz="2400" dirty="0">
                <a:solidFill>
                  <a:schemeClr val="tx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429419" y="4551149"/>
            <a:ext cx="2281629" cy="790636"/>
            <a:chOff x="1946331" y="868394"/>
            <a:chExt cx="2675178" cy="790636"/>
          </a:xfrm>
        </p:grpSpPr>
        <p:sp>
          <p:nvSpPr>
            <p:cNvPr id="22" name="TextBox 24"/>
            <p:cNvSpPr txBox="1"/>
            <p:nvPr/>
          </p:nvSpPr>
          <p:spPr>
            <a:xfrm flipH="1">
              <a:off x="1946332" y="868394"/>
              <a:ext cx="1225184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 03</a:t>
              </a:r>
              <a:endParaRPr lang="en-US" altLang="zh-CN" sz="1600" b="1" dirty="0">
                <a:solidFill>
                  <a:schemeClr val="tx1"/>
                </a:solidFill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5"/>
            <p:cNvSpPr/>
            <p:nvPr/>
          </p:nvSpPr>
          <p:spPr>
            <a:xfrm flipH="1">
              <a:off x="1946331" y="1198655"/>
              <a:ext cx="2675178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ym typeface="+mn-ea"/>
                </a:rPr>
                <a:t>口腔黏膜损伤</a:t>
              </a:r>
              <a:endParaRPr lang="zh-CN" altLang="en-US" sz="2400" dirty="0">
                <a:solidFill>
                  <a:schemeClr val="tx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+mn-ea"/>
              </a:endParaRPr>
            </a:p>
          </p:txBody>
        </p:sp>
      </p:grpSp>
      <p:sp>
        <p:nvSpPr>
          <p:cNvPr id="25" name="Freeform 179"/>
          <p:cNvSpPr>
            <a:spLocks noChangeArrowheads="1"/>
          </p:cNvSpPr>
          <p:nvPr/>
        </p:nvSpPr>
        <p:spPr bwMode="auto">
          <a:xfrm>
            <a:off x="8546664" y="1685908"/>
            <a:ext cx="308081" cy="286349"/>
          </a:xfrm>
          <a:custGeom>
            <a:avLst/>
            <a:gdLst>
              <a:gd name="T0" fmla="*/ 589 w 634"/>
              <a:gd name="T1" fmla="*/ 0 h 590"/>
              <a:gd name="T2" fmla="*/ 589 w 634"/>
              <a:gd name="T3" fmla="*/ 0 h 590"/>
              <a:gd name="T4" fmla="*/ 412 w 634"/>
              <a:gd name="T5" fmla="*/ 117 h 590"/>
              <a:gd name="T6" fmla="*/ 162 w 634"/>
              <a:gd name="T7" fmla="*/ 117 h 590"/>
              <a:gd name="T8" fmla="*/ 0 w 634"/>
              <a:gd name="T9" fmla="*/ 265 h 590"/>
              <a:gd name="T10" fmla="*/ 118 w 634"/>
              <a:gd name="T11" fmla="*/ 397 h 590"/>
              <a:gd name="T12" fmla="*/ 118 w 634"/>
              <a:gd name="T13" fmla="*/ 559 h 590"/>
              <a:gd name="T14" fmla="*/ 162 w 634"/>
              <a:gd name="T15" fmla="*/ 589 h 590"/>
              <a:gd name="T16" fmla="*/ 221 w 634"/>
              <a:gd name="T17" fmla="*/ 589 h 590"/>
              <a:gd name="T18" fmla="*/ 265 w 634"/>
              <a:gd name="T19" fmla="*/ 559 h 590"/>
              <a:gd name="T20" fmla="*/ 265 w 634"/>
              <a:gd name="T21" fmla="*/ 397 h 590"/>
              <a:gd name="T22" fmla="*/ 412 w 634"/>
              <a:gd name="T23" fmla="*/ 397 h 590"/>
              <a:gd name="T24" fmla="*/ 589 w 634"/>
              <a:gd name="T25" fmla="*/ 515 h 590"/>
              <a:gd name="T26" fmla="*/ 633 w 634"/>
              <a:gd name="T27" fmla="*/ 471 h 590"/>
              <a:gd name="T28" fmla="*/ 633 w 634"/>
              <a:gd name="T29" fmla="*/ 44 h 590"/>
              <a:gd name="T30" fmla="*/ 589 w 634"/>
              <a:gd name="T31" fmla="*/ 0 h 590"/>
              <a:gd name="T32" fmla="*/ 221 w 634"/>
              <a:gd name="T33" fmla="*/ 530 h 590"/>
              <a:gd name="T34" fmla="*/ 221 w 634"/>
              <a:gd name="T35" fmla="*/ 530 h 590"/>
              <a:gd name="T36" fmla="*/ 207 w 634"/>
              <a:gd name="T37" fmla="*/ 559 h 590"/>
              <a:gd name="T38" fmla="*/ 177 w 634"/>
              <a:gd name="T39" fmla="*/ 559 h 590"/>
              <a:gd name="T40" fmla="*/ 162 w 634"/>
              <a:gd name="T41" fmla="*/ 530 h 590"/>
              <a:gd name="T42" fmla="*/ 162 w 634"/>
              <a:gd name="T43" fmla="*/ 397 h 590"/>
              <a:gd name="T44" fmla="*/ 221 w 634"/>
              <a:gd name="T45" fmla="*/ 397 h 590"/>
              <a:gd name="T46" fmla="*/ 221 w 634"/>
              <a:gd name="T47" fmla="*/ 530 h 590"/>
              <a:gd name="T48" fmla="*/ 324 w 634"/>
              <a:gd name="T49" fmla="*/ 353 h 590"/>
              <a:gd name="T50" fmla="*/ 324 w 634"/>
              <a:gd name="T51" fmla="*/ 353 h 590"/>
              <a:gd name="T52" fmla="*/ 162 w 634"/>
              <a:gd name="T53" fmla="*/ 353 h 590"/>
              <a:gd name="T54" fmla="*/ 44 w 634"/>
              <a:gd name="T55" fmla="*/ 265 h 590"/>
              <a:gd name="T56" fmla="*/ 162 w 634"/>
              <a:gd name="T57" fmla="*/ 162 h 590"/>
              <a:gd name="T58" fmla="*/ 324 w 634"/>
              <a:gd name="T59" fmla="*/ 162 h 590"/>
              <a:gd name="T60" fmla="*/ 324 w 634"/>
              <a:gd name="T61" fmla="*/ 353 h 590"/>
              <a:gd name="T62" fmla="*/ 412 w 634"/>
              <a:gd name="T63" fmla="*/ 353 h 590"/>
              <a:gd name="T64" fmla="*/ 412 w 634"/>
              <a:gd name="T65" fmla="*/ 353 h 590"/>
              <a:gd name="T66" fmla="*/ 354 w 634"/>
              <a:gd name="T67" fmla="*/ 353 h 590"/>
              <a:gd name="T68" fmla="*/ 354 w 634"/>
              <a:gd name="T69" fmla="*/ 162 h 590"/>
              <a:gd name="T70" fmla="*/ 412 w 634"/>
              <a:gd name="T71" fmla="*/ 162 h 590"/>
              <a:gd name="T72" fmla="*/ 412 w 634"/>
              <a:gd name="T73" fmla="*/ 353 h 590"/>
              <a:gd name="T74" fmla="*/ 589 w 634"/>
              <a:gd name="T75" fmla="*/ 471 h 590"/>
              <a:gd name="T76" fmla="*/ 589 w 634"/>
              <a:gd name="T77" fmla="*/ 471 h 590"/>
              <a:gd name="T78" fmla="*/ 457 w 634"/>
              <a:gd name="T79" fmla="*/ 383 h 590"/>
              <a:gd name="T80" fmla="*/ 457 w 634"/>
              <a:gd name="T81" fmla="*/ 147 h 590"/>
              <a:gd name="T82" fmla="*/ 589 w 634"/>
              <a:gd name="T83" fmla="*/ 44 h 590"/>
              <a:gd name="T84" fmla="*/ 589 w 634"/>
              <a:gd name="T85" fmla="*/ 471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34" h="590">
                <a:moveTo>
                  <a:pt x="589" y="0"/>
                </a:moveTo>
                <a:lnTo>
                  <a:pt x="589" y="0"/>
                </a:lnTo>
                <a:cubicBezTo>
                  <a:pt x="412" y="117"/>
                  <a:pt x="412" y="117"/>
                  <a:pt x="412" y="117"/>
                </a:cubicBezTo>
                <a:cubicBezTo>
                  <a:pt x="162" y="117"/>
                  <a:pt x="162" y="117"/>
                  <a:pt x="162" y="117"/>
                </a:cubicBezTo>
                <a:cubicBezTo>
                  <a:pt x="74" y="117"/>
                  <a:pt x="0" y="176"/>
                  <a:pt x="0" y="265"/>
                </a:cubicBezTo>
                <a:cubicBezTo>
                  <a:pt x="0" y="338"/>
                  <a:pt x="59" y="383"/>
                  <a:pt x="118" y="397"/>
                </a:cubicBezTo>
                <a:lnTo>
                  <a:pt x="118" y="559"/>
                </a:lnTo>
                <a:cubicBezTo>
                  <a:pt x="118" y="574"/>
                  <a:pt x="148" y="589"/>
                  <a:pt x="162" y="589"/>
                </a:cubicBezTo>
                <a:cubicBezTo>
                  <a:pt x="221" y="589"/>
                  <a:pt x="221" y="589"/>
                  <a:pt x="221" y="589"/>
                </a:cubicBezTo>
                <a:cubicBezTo>
                  <a:pt x="236" y="589"/>
                  <a:pt x="265" y="574"/>
                  <a:pt x="265" y="559"/>
                </a:cubicBezTo>
                <a:cubicBezTo>
                  <a:pt x="265" y="397"/>
                  <a:pt x="265" y="397"/>
                  <a:pt x="265" y="397"/>
                </a:cubicBezTo>
                <a:cubicBezTo>
                  <a:pt x="412" y="397"/>
                  <a:pt x="412" y="397"/>
                  <a:pt x="412" y="397"/>
                </a:cubicBezTo>
                <a:cubicBezTo>
                  <a:pt x="589" y="515"/>
                  <a:pt x="589" y="515"/>
                  <a:pt x="589" y="515"/>
                </a:cubicBezTo>
                <a:cubicBezTo>
                  <a:pt x="619" y="515"/>
                  <a:pt x="633" y="500"/>
                  <a:pt x="633" y="471"/>
                </a:cubicBezTo>
                <a:cubicBezTo>
                  <a:pt x="633" y="44"/>
                  <a:pt x="633" y="44"/>
                  <a:pt x="633" y="44"/>
                </a:cubicBezTo>
                <a:cubicBezTo>
                  <a:pt x="633" y="29"/>
                  <a:pt x="619" y="0"/>
                  <a:pt x="589" y="0"/>
                </a:cubicBezTo>
                <a:close/>
                <a:moveTo>
                  <a:pt x="221" y="530"/>
                </a:moveTo>
                <a:lnTo>
                  <a:pt x="221" y="530"/>
                </a:lnTo>
                <a:cubicBezTo>
                  <a:pt x="221" y="545"/>
                  <a:pt x="207" y="559"/>
                  <a:pt x="207" y="559"/>
                </a:cubicBezTo>
                <a:cubicBezTo>
                  <a:pt x="177" y="559"/>
                  <a:pt x="177" y="559"/>
                  <a:pt x="177" y="559"/>
                </a:cubicBezTo>
                <a:cubicBezTo>
                  <a:pt x="177" y="559"/>
                  <a:pt x="162" y="545"/>
                  <a:pt x="162" y="530"/>
                </a:cubicBezTo>
                <a:cubicBezTo>
                  <a:pt x="162" y="397"/>
                  <a:pt x="162" y="397"/>
                  <a:pt x="162" y="397"/>
                </a:cubicBezTo>
                <a:cubicBezTo>
                  <a:pt x="162" y="397"/>
                  <a:pt x="207" y="397"/>
                  <a:pt x="221" y="397"/>
                </a:cubicBezTo>
                <a:lnTo>
                  <a:pt x="221" y="530"/>
                </a:lnTo>
                <a:close/>
                <a:moveTo>
                  <a:pt x="324" y="353"/>
                </a:moveTo>
                <a:lnTo>
                  <a:pt x="324" y="353"/>
                </a:lnTo>
                <a:cubicBezTo>
                  <a:pt x="162" y="353"/>
                  <a:pt x="162" y="353"/>
                  <a:pt x="162" y="353"/>
                </a:cubicBezTo>
                <a:cubicBezTo>
                  <a:pt x="118" y="353"/>
                  <a:pt x="44" y="353"/>
                  <a:pt x="44" y="265"/>
                </a:cubicBezTo>
                <a:cubicBezTo>
                  <a:pt x="44" y="176"/>
                  <a:pt x="118" y="162"/>
                  <a:pt x="162" y="162"/>
                </a:cubicBezTo>
                <a:cubicBezTo>
                  <a:pt x="324" y="162"/>
                  <a:pt x="324" y="162"/>
                  <a:pt x="324" y="162"/>
                </a:cubicBezTo>
                <a:lnTo>
                  <a:pt x="324" y="353"/>
                </a:lnTo>
                <a:close/>
                <a:moveTo>
                  <a:pt x="412" y="353"/>
                </a:moveTo>
                <a:lnTo>
                  <a:pt x="412" y="353"/>
                </a:lnTo>
                <a:cubicBezTo>
                  <a:pt x="354" y="353"/>
                  <a:pt x="354" y="353"/>
                  <a:pt x="354" y="353"/>
                </a:cubicBezTo>
                <a:cubicBezTo>
                  <a:pt x="354" y="162"/>
                  <a:pt x="354" y="162"/>
                  <a:pt x="354" y="162"/>
                </a:cubicBezTo>
                <a:cubicBezTo>
                  <a:pt x="412" y="162"/>
                  <a:pt x="412" y="162"/>
                  <a:pt x="412" y="162"/>
                </a:cubicBezTo>
                <a:cubicBezTo>
                  <a:pt x="412" y="162"/>
                  <a:pt x="412" y="338"/>
                  <a:pt x="412" y="353"/>
                </a:cubicBezTo>
                <a:close/>
                <a:moveTo>
                  <a:pt x="589" y="471"/>
                </a:moveTo>
                <a:lnTo>
                  <a:pt x="589" y="471"/>
                </a:lnTo>
                <a:cubicBezTo>
                  <a:pt x="457" y="383"/>
                  <a:pt x="457" y="383"/>
                  <a:pt x="457" y="383"/>
                </a:cubicBezTo>
                <a:cubicBezTo>
                  <a:pt x="457" y="353"/>
                  <a:pt x="457" y="162"/>
                  <a:pt x="457" y="147"/>
                </a:cubicBezTo>
                <a:cubicBezTo>
                  <a:pt x="589" y="44"/>
                  <a:pt x="589" y="44"/>
                  <a:pt x="589" y="44"/>
                </a:cubicBezTo>
                <a:cubicBezTo>
                  <a:pt x="589" y="74"/>
                  <a:pt x="589" y="456"/>
                  <a:pt x="589" y="4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9D4FB"/>
            </a:solidFill>
          </a:ln>
          <a:effectLst/>
        </p:spPr>
        <p:txBody>
          <a:bodyPr wrap="none" lIns="45716" tIns="22858" rIns="45716" bIns="22858" anchor="ctr"/>
          <a:lstStyle/>
          <a:p>
            <a:pPr>
              <a:defRPr/>
            </a:pPr>
            <a:endParaRPr lang="en-US" sz="900">
              <a:solidFill>
                <a:schemeClr val="tx1"/>
              </a:solidFill>
              <a:latin typeface="inpin heiti" panose="00000500000000000000" pitchFamily="2" charset="-122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sp>
        <p:nvSpPr>
          <p:cNvPr id="30" name="Freeform 182"/>
          <p:cNvSpPr>
            <a:spLocks noChangeArrowheads="1"/>
          </p:cNvSpPr>
          <p:nvPr/>
        </p:nvSpPr>
        <p:spPr bwMode="auto">
          <a:xfrm>
            <a:off x="8563402" y="3142267"/>
            <a:ext cx="308081" cy="308081"/>
          </a:xfrm>
          <a:custGeom>
            <a:avLst/>
            <a:gdLst>
              <a:gd name="T0" fmla="*/ 603 w 634"/>
              <a:gd name="T1" fmla="*/ 14 h 633"/>
              <a:gd name="T2" fmla="*/ 603 w 634"/>
              <a:gd name="T3" fmla="*/ 14 h 633"/>
              <a:gd name="T4" fmla="*/ 0 w 634"/>
              <a:gd name="T5" fmla="*/ 309 h 633"/>
              <a:gd name="T6" fmla="*/ 191 w 634"/>
              <a:gd name="T7" fmla="*/ 427 h 633"/>
              <a:gd name="T8" fmla="*/ 309 w 634"/>
              <a:gd name="T9" fmla="*/ 632 h 633"/>
              <a:gd name="T10" fmla="*/ 618 w 634"/>
              <a:gd name="T11" fmla="*/ 29 h 633"/>
              <a:gd name="T12" fmla="*/ 603 w 634"/>
              <a:gd name="T13" fmla="*/ 14 h 633"/>
              <a:gd name="T14" fmla="*/ 74 w 634"/>
              <a:gd name="T15" fmla="*/ 309 h 633"/>
              <a:gd name="T16" fmla="*/ 74 w 634"/>
              <a:gd name="T17" fmla="*/ 309 h 633"/>
              <a:gd name="T18" fmla="*/ 530 w 634"/>
              <a:gd name="T19" fmla="*/ 88 h 633"/>
              <a:gd name="T20" fmla="*/ 206 w 634"/>
              <a:gd name="T21" fmla="*/ 382 h 633"/>
              <a:gd name="T22" fmla="*/ 74 w 634"/>
              <a:gd name="T23" fmla="*/ 309 h 633"/>
              <a:gd name="T24" fmla="*/ 309 w 634"/>
              <a:gd name="T25" fmla="*/ 559 h 633"/>
              <a:gd name="T26" fmla="*/ 309 w 634"/>
              <a:gd name="T27" fmla="*/ 559 h 633"/>
              <a:gd name="T28" fmla="*/ 236 w 634"/>
              <a:gd name="T29" fmla="*/ 397 h 633"/>
              <a:gd name="T30" fmla="*/ 545 w 634"/>
              <a:gd name="T31" fmla="*/ 102 h 633"/>
              <a:gd name="T32" fmla="*/ 309 w 634"/>
              <a:gd name="T33" fmla="*/ 559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34" h="633">
                <a:moveTo>
                  <a:pt x="603" y="14"/>
                </a:moveTo>
                <a:lnTo>
                  <a:pt x="603" y="14"/>
                </a:lnTo>
                <a:cubicBezTo>
                  <a:pt x="574" y="14"/>
                  <a:pt x="0" y="309"/>
                  <a:pt x="0" y="309"/>
                </a:cubicBezTo>
                <a:lnTo>
                  <a:pt x="191" y="427"/>
                </a:lnTo>
                <a:lnTo>
                  <a:pt x="309" y="632"/>
                </a:lnTo>
                <a:cubicBezTo>
                  <a:pt x="309" y="632"/>
                  <a:pt x="618" y="44"/>
                  <a:pt x="618" y="29"/>
                </a:cubicBezTo>
                <a:cubicBezTo>
                  <a:pt x="633" y="14"/>
                  <a:pt x="618" y="0"/>
                  <a:pt x="603" y="14"/>
                </a:cubicBezTo>
                <a:close/>
                <a:moveTo>
                  <a:pt x="74" y="309"/>
                </a:moveTo>
                <a:lnTo>
                  <a:pt x="74" y="309"/>
                </a:lnTo>
                <a:cubicBezTo>
                  <a:pt x="530" y="88"/>
                  <a:pt x="530" y="88"/>
                  <a:pt x="530" y="88"/>
                </a:cubicBezTo>
                <a:cubicBezTo>
                  <a:pt x="206" y="382"/>
                  <a:pt x="206" y="382"/>
                  <a:pt x="206" y="382"/>
                </a:cubicBezTo>
                <a:lnTo>
                  <a:pt x="74" y="309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309" y="559"/>
                  <a:pt x="250" y="441"/>
                  <a:pt x="236" y="397"/>
                </a:cubicBezTo>
                <a:cubicBezTo>
                  <a:pt x="545" y="102"/>
                  <a:pt x="545" y="102"/>
                  <a:pt x="545" y="102"/>
                </a:cubicBezTo>
                <a:lnTo>
                  <a:pt x="309" y="559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9D4FB"/>
            </a:solidFill>
          </a:ln>
          <a:effectLst/>
        </p:spPr>
        <p:txBody>
          <a:bodyPr wrap="none" lIns="45716" tIns="22858" rIns="45716" bIns="22858" anchor="ctr"/>
          <a:lstStyle/>
          <a:p>
            <a:pPr>
              <a:defRPr/>
            </a:pPr>
            <a:endParaRPr lang="en-US" sz="900">
              <a:solidFill>
                <a:schemeClr val="tx1"/>
              </a:solidFill>
              <a:latin typeface="inpin heiti" panose="00000500000000000000" pitchFamily="2" charset="-122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sp>
        <p:nvSpPr>
          <p:cNvPr id="31" name="Freeform 177"/>
          <p:cNvSpPr>
            <a:spLocks noChangeArrowheads="1"/>
          </p:cNvSpPr>
          <p:nvPr/>
        </p:nvSpPr>
        <p:spPr bwMode="auto">
          <a:xfrm>
            <a:off x="8568860" y="4634465"/>
            <a:ext cx="285885" cy="285885"/>
          </a:xfrm>
          <a:custGeom>
            <a:avLst/>
            <a:gdLst>
              <a:gd name="T0" fmla="*/ 633 w 649"/>
              <a:gd name="T1" fmla="*/ 30 h 649"/>
              <a:gd name="T2" fmla="*/ 633 w 649"/>
              <a:gd name="T3" fmla="*/ 30 h 649"/>
              <a:gd name="T4" fmla="*/ 530 w 649"/>
              <a:gd name="T5" fmla="*/ 30 h 649"/>
              <a:gd name="T6" fmla="*/ 412 w 649"/>
              <a:gd name="T7" fmla="*/ 163 h 649"/>
              <a:gd name="T8" fmla="*/ 177 w 649"/>
              <a:gd name="T9" fmla="*/ 74 h 649"/>
              <a:gd name="T10" fmla="*/ 103 w 649"/>
              <a:gd name="T11" fmla="*/ 89 h 649"/>
              <a:gd name="T12" fmla="*/ 103 w 649"/>
              <a:gd name="T13" fmla="*/ 177 h 649"/>
              <a:gd name="T14" fmla="*/ 265 w 649"/>
              <a:gd name="T15" fmla="*/ 310 h 649"/>
              <a:gd name="T16" fmla="*/ 162 w 649"/>
              <a:gd name="T17" fmla="*/ 413 h 649"/>
              <a:gd name="T18" fmla="*/ 59 w 649"/>
              <a:gd name="T19" fmla="*/ 383 h 649"/>
              <a:gd name="T20" fmla="*/ 29 w 649"/>
              <a:gd name="T21" fmla="*/ 398 h 649"/>
              <a:gd name="T22" fmla="*/ 15 w 649"/>
              <a:gd name="T23" fmla="*/ 442 h 649"/>
              <a:gd name="T24" fmla="*/ 132 w 649"/>
              <a:gd name="T25" fmla="*/ 530 h 649"/>
              <a:gd name="T26" fmla="*/ 221 w 649"/>
              <a:gd name="T27" fmla="*/ 634 h 649"/>
              <a:gd name="T28" fmla="*/ 265 w 649"/>
              <a:gd name="T29" fmla="*/ 619 h 649"/>
              <a:gd name="T30" fmla="*/ 265 w 649"/>
              <a:gd name="T31" fmla="*/ 589 h 649"/>
              <a:gd name="T32" fmla="*/ 250 w 649"/>
              <a:gd name="T33" fmla="*/ 501 h 649"/>
              <a:gd name="T34" fmla="*/ 353 w 649"/>
              <a:gd name="T35" fmla="*/ 398 h 649"/>
              <a:gd name="T36" fmla="*/ 486 w 649"/>
              <a:gd name="T37" fmla="*/ 560 h 649"/>
              <a:gd name="T38" fmla="*/ 574 w 649"/>
              <a:gd name="T39" fmla="*/ 560 h 649"/>
              <a:gd name="T40" fmla="*/ 589 w 649"/>
              <a:gd name="T41" fmla="*/ 486 h 649"/>
              <a:gd name="T42" fmla="*/ 500 w 649"/>
              <a:gd name="T43" fmla="*/ 251 h 649"/>
              <a:gd name="T44" fmla="*/ 618 w 649"/>
              <a:gd name="T45" fmla="*/ 118 h 649"/>
              <a:gd name="T46" fmla="*/ 633 w 649"/>
              <a:gd name="T47" fmla="*/ 30 h 649"/>
              <a:gd name="T48" fmla="*/ 603 w 649"/>
              <a:gd name="T49" fmla="*/ 104 h 649"/>
              <a:gd name="T50" fmla="*/ 603 w 649"/>
              <a:gd name="T51" fmla="*/ 104 h 649"/>
              <a:gd name="T52" fmla="*/ 456 w 649"/>
              <a:gd name="T53" fmla="*/ 251 h 649"/>
              <a:gd name="T54" fmla="*/ 545 w 649"/>
              <a:gd name="T55" fmla="*/ 486 h 649"/>
              <a:gd name="T56" fmla="*/ 545 w 649"/>
              <a:gd name="T57" fmla="*/ 530 h 649"/>
              <a:gd name="T58" fmla="*/ 500 w 649"/>
              <a:gd name="T59" fmla="*/ 530 h 649"/>
              <a:gd name="T60" fmla="*/ 368 w 649"/>
              <a:gd name="T61" fmla="*/ 339 h 649"/>
              <a:gd name="T62" fmla="*/ 206 w 649"/>
              <a:gd name="T63" fmla="*/ 486 h 649"/>
              <a:gd name="T64" fmla="*/ 236 w 649"/>
              <a:gd name="T65" fmla="*/ 589 h 649"/>
              <a:gd name="T66" fmla="*/ 162 w 649"/>
              <a:gd name="T67" fmla="*/ 501 h 649"/>
              <a:gd name="T68" fmla="*/ 59 w 649"/>
              <a:gd name="T69" fmla="*/ 427 h 649"/>
              <a:gd name="T70" fmla="*/ 162 w 649"/>
              <a:gd name="T71" fmla="*/ 457 h 649"/>
              <a:gd name="T72" fmla="*/ 324 w 649"/>
              <a:gd name="T73" fmla="*/ 295 h 649"/>
              <a:gd name="T74" fmla="*/ 132 w 649"/>
              <a:gd name="T75" fmla="*/ 147 h 649"/>
              <a:gd name="T76" fmla="*/ 132 w 649"/>
              <a:gd name="T77" fmla="*/ 118 h 649"/>
              <a:gd name="T78" fmla="*/ 177 w 649"/>
              <a:gd name="T79" fmla="*/ 118 h 649"/>
              <a:gd name="T80" fmla="*/ 412 w 649"/>
              <a:gd name="T81" fmla="*/ 206 h 649"/>
              <a:gd name="T82" fmla="*/ 559 w 649"/>
              <a:gd name="T83" fmla="*/ 59 h 649"/>
              <a:gd name="T84" fmla="*/ 603 w 649"/>
              <a:gd name="T85" fmla="*/ 59 h 649"/>
              <a:gd name="T86" fmla="*/ 603 w 649"/>
              <a:gd name="T87" fmla="*/ 104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9" h="649">
                <a:moveTo>
                  <a:pt x="633" y="30"/>
                </a:moveTo>
                <a:lnTo>
                  <a:pt x="633" y="30"/>
                </a:lnTo>
                <a:cubicBezTo>
                  <a:pt x="603" y="0"/>
                  <a:pt x="559" y="15"/>
                  <a:pt x="530" y="30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177" y="74"/>
                  <a:pt x="177" y="74"/>
                  <a:pt x="177" y="74"/>
                </a:cubicBezTo>
                <a:cubicBezTo>
                  <a:pt x="162" y="74"/>
                  <a:pt x="132" y="59"/>
                  <a:pt x="103" y="89"/>
                </a:cubicBezTo>
                <a:cubicBezTo>
                  <a:pt x="88" y="104"/>
                  <a:pt x="59" y="133"/>
                  <a:pt x="103" y="177"/>
                </a:cubicBezTo>
                <a:cubicBezTo>
                  <a:pt x="265" y="310"/>
                  <a:pt x="265" y="310"/>
                  <a:pt x="265" y="310"/>
                </a:cubicBezTo>
                <a:cubicBezTo>
                  <a:pt x="162" y="413"/>
                  <a:pt x="162" y="413"/>
                  <a:pt x="162" y="413"/>
                </a:cubicBezTo>
                <a:cubicBezTo>
                  <a:pt x="59" y="383"/>
                  <a:pt x="59" y="383"/>
                  <a:pt x="59" y="383"/>
                </a:cubicBezTo>
                <a:cubicBezTo>
                  <a:pt x="44" y="383"/>
                  <a:pt x="44" y="383"/>
                  <a:pt x="29" y="398"/>
                </a:cubicBezTo>
                <a:cubicBezTo>
                  <a:pt x="29" y="398"/>
                  <a:pt x="0" y="413"/>
                  <a:pt x="15" y="442"/>
                </a:cubicBezTo>
                <a:cubicBezTo>
                  <a:pt x="132" y="530"/>
                  <a:pt x="132" y="530"/>
                  <a:pt x="132" y="530"/>
                </a:cubicBezTo>
                <a:cubicBezTo>
                  <a:pt x="221" y="634"/>
                  <a:pt x="221" y="634"/>
                  <a:pt x="221" y="634"/>
                </a:cubicBezTo>
                <a:cubicBezTo>
                  <a:pt x="236" y="648"/>
                  <a:pt x="250" y="648"/>
                  <a:pt x="265" y="619"/>
                </a:cubicBezTo>
                <a:cubicBezTo>
                  <a:pt x="280" y="619"/>
                  <a:pt x="280" y="604"/>
                  <a:pt x="265" y="589"/>
                </a:cubicBezTo>
                <a:cubicBezTo>
                  <a:pt x="250" y="501"/>
                  <a:pt x="250" y="501"/>
                  <a:pt x="250" y="501"/>
                </a:cubicBezTo>
                <a:cubicBezTo>
                  <a:pt x="353" y="398"/>
                  <a:pt x="353" y="398"/>
                  <a:pt x="353" y="398"/>
                </a:cubicBezTo>
                <a:cubicBezTo>
                  <a:pt x="486" y="560"/>
                  <a:pt x="486" y="560"/>
                  <a:pt x="486" y="560"/>
                </a:cubicBezTo>
                <a:cubicBezTo>
                  <a:pt x="530" y="589"/>
                  <a:pt x="559" y="560"/>
                  <a:pt x="574" y="560"/>
                </a:cubicBezTo>
                <a:cubicBezTo>
                  <a:pt x="589" y="530"/>
                  <a:pt x="589" y="501"/>
                  <a:pt x="589" y="486"/>
                </a:cubicBezTo>
                <a:cubicBezTo>
                  <a:pt x="500" y="251"/>
                  <a:pt x="500" y="251"/>
                  <a:pt x="500" y="251"/>
                </a:cubicBezTo>
                <a:cubicBezTo>
                  <a:pt x="618" y="118"/>
                  <a:pt x="618" y="118"/>
                  <a:pt x="618" y="118"/>
                </a:cubicBezTo>
                <a:cubicBezTo>
                  <a:pt x="648" y="104"/>
                  <a:pt x="648" y="59"/>
                  <a:pt x="633" y="30"/>
                </a:cubicBezTo>
                <a:close/>
                <a:moveTo>
                  <a:pt x="603" y="104"/>
                </a:moveTo>
                <a:lnTo>
                  <a:pt x="603" y="104"/>
                </a:lnTo>
                <a:cubicBezTo>
                  <a:pt x="456" y="251"/>
                  <a:pt x="456" y="251"/>
                  <a:pt x="456" y="251"/>
                </a:cubicBezTo>
                <a:cubicBezTo>
                  <a:pt x="545" y="486"/>
                  <a:pt x="545" y="486"/>
                  <a:pt x="545" y="486"/>
                </a:cubicBezTo>
                <a:cubicBezTo>
                  <a:pt x="545" y="501"/>
                  <a:pt x="545" y="516"/>
                  <a:pt x="545" y="530"/>
                </a:cubicBezTo>
                <a:cubicBezTo>
                  <a:pt x="530" y="545"/>
                  <a:pt x="515" y="530"/>
                  <a:pt x="500" y="530"/>
                </a:cubicBezTo>
                <a:cubicBezTo>
                  <a:pt x="368" y="339"/>
                  <a:pt x="368" y="339"/>
                  <a:pt x="368" y="339"/>
                </a:cubicBezTo>
                <a:cubicBezTo>
                  <a:pt x="206" y="486"/>
                  <a:pt x="206" y="486"/>
                  <a:pt x="206" y="486"/>
                </a:cubicBezTo>
                <a:cubicBezTo>
                  <a:pt x="236" y="589"/>
                  <a:pt x="236" y="589"/>
                  <a:pt x="236" y="589"/>
                </a:cubicBezTo>
                <a:cubicBezTo>
                  <a:pt x="221" y="589"/>
                  <a:pt x="162" y="501"/>
                  <a:pt x="162" y="501"/>
                </a:cubicBezTo>
                <a:cubicBezTo>
                  <a:pt x="162" y="501"/>
                  <a:pt x="73" y="427"/>
                  <a:pt x="59" y="427"/>
                </a:cubicBezTo>
                <a:cubicBezTo>
                  <a:pt x="162" y="457"/>
                  <a:pt x="162" y="457"/>
                  <a:pt x="162" y="457"/>
                </a:cubicBezTo>
                <a:cubicBezTo>
                  <a:pt x="324" y="295"/>
                  <a:pt x="324" y="295"/>
                  <a:pt x="324" y="295"/>
                </a:cubicBezTo>
                <a:cubicBezTo>
                  <a:pt x="132" y="147"/>
                  <a:pt x="132" y="147"/>
                  <a:pt x="132" y="147"/>
                </a:cubicBezTo>
                <a:cubicBezTo>
                  <a:pt x="132" y="147"/>
                  <a:pt x="118" y="133"/>
                  <a:pt x="132" y="118"/>
                </a:cubicBezTo>
                <a:cubicBezTo>
                  <a:pt x="147" y="118"/>
                  <a:pt x="162" y="118"/>
                  <a:pt x="177" y="118"/>
                </a:cubicBezTo>
                <a:cubicBezTo>
                  <a:pt x="412" y="206"/>
                  <a:pt x="412" y="206"/>
                  <a:pt x="412" y="206"/>
                </a:cubicBezTo>
                <a:cubicBezTo>
                  <a:pt x="559" y="59"/>
                  <a:pt x="559" y="59"/>
                  <a:pt x="559" y="59"/>
                </a:cubicBezTo>
                <a:cubicBezTo>
                  <a:pt x="574" y="45"/>
                  <a:pt x="589" y="45"/>
                  <a:pt x="603" y="59"/>
                </a:cubicBezTo>
                <a:cubicBezTo>
                  <a:pt x="603" y="74"/>
                  <a:pt x="618" y="89"/>
                  <a:pt x="603" y="10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9D4FB"/>
            </a:solidFill>
          </a:ln>
          <a:effectLst/>
        </p:spPr>
        <p:txBody>
          <a:bodyPr wrap="none" lIns="45716" tIns="22858" rIns="45716" bIns="22858" anchor="ctr"/>
          <a:lstStyle/>
          <a:p>
            <a:pPr>
              <a:defRPr/>
            </a:pPr>
            <a:endParaRPr lang="en-US" sz="900">
              <a:solidFill>
                <a:schemeClr val="tx1"/>
              </a:solidFill>
              <a:latin typeface="inpin heiti" panose="00000500000000000000" pitchFamily="2" charset="-122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182769" y="1651314"/>
            <a:ext cx="2548255" cy="790575"/>
            <a:chOff x="1946331" y="868394"/>
            <a:chExt cx="2987793" cy="790575"/>
          </a:xfrm>
        </p:grpSpPr>
        <p:sp>
          <p:nvSpPr>
            <p:cNvPr id="33" name="TextBox 24"/>
            <p:cNvSpPr txBox="1"/>
            <p:nvPr/>
          </p:nvSpPr>
          <p:spPr>
            <a:xfrm flipH="1">
              <a:off x="1946332" y="868394"/>
              <a:ext cx="1225184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04</a:t>
              </a:r>
              <a:endParaRPr lang="en-US" altLang="zh-CN" sz="1600" b="1" dirty="0">
                <a:solidFill>
                  <a:schemeClr val="tx1"/>
                </a:solidFill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endParaRPr>
            </a:p>
          </p:txBody>
        </p:sp>
        <p:sp>
          <p:nvSpPr>
            <p:cNvPr id="34" name="Rectangle 25"/>
            <p:cNvSpPr/>
            <p:nvPr/>
          </p:nvSpPr>
          <p:spPr>
            <a:xfrm flipH="1">
              <a:off x="1946331" y="1198594"/>
              <a:ext cx="2987793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ym typeface="+mn-ea"/>
                </a:rPr>
                <a:t>口腔及牙龈出血</a:t>
              </a:r>
              <a:endParaRPr lang="zh-CN" altLang="en-US" sz="2400" dirty="0">
                <a:solidFill>
                  <a:schemeClr val="tx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182769" y="3122811"/>
            <a:ext cx="2281629" cy="790636"/>
            <a:chOff x="1946331" y="868394"/>
            <a:chExt cx="2675178" cy="790636"/>
          </a:xfrm>
        </p:grpSpPr>
        <p:sp>
          <p:nvSpPr>
            <p:cNvPr id="36" name="TextBox 24"/>
            <p:cNvSpPr txBox="1"/>
            <p:nvPr/>
          </p:nvSpPr>
          <p:spPr>
            <a:xfrm flipH="1">
              <a:off x="1946332" y="868394"/>
              <a:ext cx="1225184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05</a:t>
              </a:r>
              <a:endParaRPr lang="en-US" altLang="zh-CN" sz="1600" b="1" dirty="0">
                <a:solidFill>
                  <a:schemeClr val="tx1"/>
                </a:solidFill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endParaRPr>
            </a:p>
          </p:txBody>
        </p:sp>
        <p:sp>
          <p:nvSpPr>
            <p:cNvPr id="37" name="Rectangle 25"/>
            <p:cNvSpPr/>
            <p:nvPr/>
          </p:nvSpPr>
          <p:spPr>
            <a:xfrm flipH="1">
              <a:off x="1946331" y="1198655"/>
              <a:ext cx="2675178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ym typeface="+mn-ea"/>
                </a:rPr>
                <a:t>口腔感染</a:t>
              </a:r>
              <a:endParaRPr lang="zh-CN" altLang="en-US" sz="2400" dirty="0">
                <a:solidFill>
                  <a:schemeClr val="tx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182769" y="4592807"/>
            <a:ext cx="2281629" cy="790636"/>
            <a:chOff x="1946331" y="868394"/>
            <a:chExt cx="2675178" cy="790636"/>
          </a:xfrm>
        </p:grpSpPr>
        <p:sp>
          <p:nvSpPr>
            <p:cNvPr id="39" name="TextBox 24"/>
            <p:cNvSpPr txBox="1"/>
            <p:nvPr/>
          </p:nvSpPr>
          <p:spPr>
            <a:xfrm flipH="1">
              <a:off x="1946332" y="868394"/>
              <a:ext cx="1225184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06</a:t>
              </a:r>
              <a:endParaRPr lang="en-US" altLang="zh-CN" sz="1600" b="1" dirty="0">
                <a:solidFill>
                  <a:schemeClr val="tx1"/>
                </a:solidFill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 flipH="1">
              <a:off x="1946331" y="1198655"/>
              <a:ext cx="2675178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ym typeface="+mn-ea"/>
                </a:rPr>
                <a:t>恶心、呕吐</a:t>
              </a:r>
              <a:endParaRPr lang="zh-CN" altLang="en-US" sz="2400" dirty="0">
                <a:solidFill>
                  <a:schemeClr val="tx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+mn-ea"/>
              </a:endParaRPr>
            </a:p>
          </p:txBody>
        </p:sp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25" grpId="0" bldLvl="0" animBg="1"/>
      <p:bldP spid="30" grpId="0" bldLvl="0" animBg="1"/>
      <p:bldP spid="3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1014095" y="1809750"/>
            <a:ext cx="4519295" cy="4029075"/>
            <a:chOff x="1597" y="2850"/>
            <a:chExt cx="7117" cy="6345"/>
          </a:xfrm>
        </p:grpSpPr>
        <p:pic>
          <p:nvPicPr>
            <p:cNvPr id="48" name="图片 47" descr="06ab257647bce3e492887cd416d41afa"/>
            <p:cNvPicPr>
              <a:picLocks noChangeAspect="1"/>
            </p:cNvPicPr>
            <p:nvPr/>
          </p:nvPicPr>
          <p:blipFill>
            <a:blip r:embed="rId2"/>
            <a:srcRect t="3636" r="64394"/>
            <a:stretch>
              <a:fillRect/>
            </a:stretch>
          </p:blipFill>
          <p:spPr>
            <a:xfrm>
              <a:off x="3161" y="2850"/>
              <a:ext cx="4016" cy="3963"/>
            </a:xfrm>
            <a:prstGeom prst="ellipse">
              <a:avLst/>
            </a:prstGeom>
          </p:spPr>
        </p:pic>
        <p:pic>
          <p:nvPicPr>
            <p:cNvPr id="49" name="图片 48" descr="06ab257647bce3e492887cd416d41afa"/>
            <p:cNvPicPr>
              <a:picLocks noChangeAspect="1"/>
            </p:cNvPicPr>
            <p:nvPr/>
          </p:nvPicPr>
          <p:blipFill>
            <a:blip r:embed="rId2"/>
            <a:srcRect t="3636" r="64394"/>
            <a:stretch>
              <a:fillRect/>
            </a:stretch>
          </p:blipFill>
          <p:spPr>
            <a:xfrm>
              <a:off x="1597" y="5233"/>
              <a:ext cx="4016" cy="396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50" name="图片 49" descr="06ab257647bce3e492887cd416d41afa"/>
            <p:cNvPicPr>
              <a:picLocks noChangeAspect="1"/>
            </p:cNvPicPr>
            <p:nvPr/>
          </p:nvPicPr>
          <p:blipFill>
            <a:blip r:embed="rId2"/>
            <a:srcRect t="3636" r="64394"/>
            <a:stretch>
              <a:fillRect/>
            </a:stretch>
          </p:blipFill>
          <p:spPr>
            <a:xfrm>
              <a:off x="4698" y="5233"/>
              <a:ext cx="4016" cy="396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 窒息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42697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400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椭圆 5"/>
          <p:cNvSpPr/>
          <p:nvPr/>
        </p:nvSpPr>
        <p:spPr>
          <a:xfrm>
            <a:off x="6190132" y="2491891"/>
            <a:ext cx="432011" cy="431359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rgbClr val="CFA2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雅圆体" panose="02010601030101010101" pitchFamily="2" charset="-122"/>
              <a:ea typeface="印品雅圆体" panose="02010601030101010101" pitchFamily="2" charset="-122"/>
            </a:endParaRPr>
          </a:p>
        </p:txBody>
      </p:sp>
      <p:sp>
        <p:nvSpPr>
          <p:cNvPr id="16" name="椭圆 6"/>
          <p:cNvSpPr/>
          <p:nvPr/>
        </p:nvSpPr>
        <p:spPr>
          <a:xfrm>
            <a:off x="6190132" y="3838507"/>
            <a:ext cx="432011" cy="419004"/>
          </a:xfrm>
          <a:custGeom>
            <a:avLst/>
            <a:gdLst>
              <a:gd name="connsiteX0" fmla="*/ 35700 w 578738"/>
              <a:gd name="connsiteY0" fmla="*/ 243554 h 561315"/>
              <a:gd name="connsiteX1" fmla="*/ 30383 w 578738"/>
              <a:gd name="connsiteY1" fmla="*/ 254930 h 561315"/>
              <a:gd name="connsiteX2" fmla="*/ 30383 w 578738"/>
              <a:gd name="connsiteY2" fmla="*/ 519604 h 561315"/>
              <a:gd name="connsiteX3" fmla="*/ 35700 w 578738"/>
              <a:gd name="connsiteY3" fmla="*/ 530980 h 561315"/>
              <a:gd name="connsiteX4" fmla="*/ 132926 w 578738"/>
              <a:gd name="connsiteY4" fmla="*/ 530980 h 561315"/>
              <a:gd name="connsiteX5" fmla="*/ 138243 w 578738"/>
              <a:gd name="connsiteY5" fmla="*/ 519604 h 561315"/>
              <a:gd name="connsiteX6" fmla="*/ 138243 w 578738"/>
              <a:gd name="connsiteY6" fmla="*/ 254930 h 561315"/>
              <a:gd name="connsiteX7" fmla="*/ 132926 w 578738"/>
              <a:gd name="connsiteY7" fmla="*/ 243554 h 561315"/>
              <a:gd name="connsiteX8" fmla="*/ 35700 w 578738"/>
              <a:gd name="connsiteY8" fmla="*/ 213219 h 561315"/>
              <a:gd name="connsiteX9" fmla="*/ 132926 w 578738"/>
              <a:gd name="connsiteY9" fmla="*/ 213219 h 561315"/>
              <a:gd name="connsiteX10" fmla="*/ 168626 w 578738"/>
              <a:gd name="connsiteY10" fmla="*/ 254930 h 561315"/>
              <a:gd name="connsiteX11" fmla="*/ 168626 w 578738"/>
              <a:gd name="connsiteY11" fmla="*/ 519604 h 561315"/>
              <a:gd name="connsiteX12" fmla="*/ 132926 w 578738"/>
              <a:gd name="connsiteY12" fmla="*/ 561315 h 561315"/>
              <a:gd name="connsiteX13" fmla="*/ 35700 w 578738"/>
              <a:gd name="connsiteY13" fmla="*/ 561315 h 561315"/>
              <a:gd name="connsiteX14" fmla="*/ 0 w 578738"/>
              <a:gd name="connsiteY14" fmla="*/ 519604 h 561315"/>
              <a:gd name="connsiteX15" fmla="*/ 0 w 578738"/>
              <a:gd name="connsiteY15" fmla="*/ 254930 h 561315"/>
              <a:gd name="connsiteX16" fmla="*/ 35700 w 578738"/>
              <a:gd name="connsiteY16" fmla="*/ 213219 h 561315"/>
              <a:gd name="connsiteX17" fmla="*/ 321281 w 578738"/>
              <a:gd name="connsiteY17" fmla="*/ 30341 h 561315"/>
              <a:gd name="connsiteX18" fmla="*/ 296219 w 578738"/>
              <a:gd name="connsiteY18" fmla="*/ 55373 h 561315"/>
              <a:gd name="connsiteX19" fmla="*/ 296979 w 578738"/>
              <a:gd name="connsiteY19" fmla="*/ 60683 h 561315"/>
              <a:gd name="connsiteX20" fmla="*/ 296979 w 578738"/>
              <a:gd name="connsiteY20" fmla="*/ 65992 h 561315"/>
              <a:gd name="connsiteX21" fmla="*/ 268119 w 578738"/>
              <a:gd name="connsiteY21" fmla="*/ 212389 h 561315"/>
              <a:gd name="connsiteX22" fmla="*/ 263563 w 578738"/>
              <a:gd name="connsiteY22" fmla="*/ 221492 h 561315"/>
              <a:gd name="connsiteX23" fmla="*/ 262044 w 578738"/>
              <a:gd name="connsiteY23" fmla="*/ 223009 h 561315"/>
              <a:gd name="connsiteX24" fmla="*/ 232425 w 578738"/>
              <a:gd name="connsiteY24" fmla="*/ 240455 h 561315"/>
              <a:gd name="connsiteX25" fmla="*/ 230146 w 578738"/>
              <a:gd name="connsiteY25" fmla="*/ 240455 h 561315"/>
              <a:gd name="connsiteX26" fmla="*/ 225590 w 578738"/>
              <a:gd name="connsiteY26" fmla="*/ 240455 h 561315"/>
              <a:gd name="connsiteX27" fmla="*/ 224071 w 578738"/>
              <a:gd name="connsiteY27" fmla="*/ 241214 h 561315"/>
              <a:gd name="connsiteX28" fmla="*/ 211919 w 578738"/>
              <a:gd name="connsiteY28" fmla="*/ 253350 h 561315"/>
              <a:gd name="connsiteX29" fmla="*/ 211919 w 578738"/>
              <a:gd name="connsiteY29" fmla="*/ 518079 h 561315"/>
              <a:gd name="connsiteX30" fmla="*/ 224830 w 578738"/>
              <a:gd name="connsiteY30" fmla="*/ 530974 h 561315"/>
              <a:gd name="connsiteX31" fmla="*/ 521019 w 578738"/>
              <a:gd name="connsiteY31" fmla="*/ 530974 h 561315"/>
              <a:gd name="connsiteX32" fmla="*/ 522538 w 578738"/>
              <a:gd name="connsiteY32" fmla="*/ 530215 h 561315"/>
              <a:gd name="connsiteX33" fmla="*/ 546081 w 578738"/>
              <a:gd name="connsiteY33" fmla="*/ 505942 h 561315"/>
              <a:gd name="connsiteX34" fmla="*/ 522538 w 578738"/>
              <a:gd name="connsiteY34" fmla="*/ 480910 h 561315"/>
              <a:gd name="connsiteX35" fmla="*/ 508108 w 578738"/>
              <a:gd name="connsiteY35" fmla="*/ 465740 h 561315"/>
              <a:gd name="connsiteX36" fmla="*/ 523298 w 578738"/>
              <a:gd name="connsiteY36" fmla="*/ 450569 h 561315"/>
              <a:gd name="connsiteX37" fmla="*/ 548360 w 578738"/>
              <a:gd name="connsiteY37" fmla="*/ 425537 h 561315"/>
              <a:gd name="connsiteX38" fmla="*/ 523298 w 578738"/>
              <a:gd name="connsiteY38" fmla="*/ 401264 h 561315"/>
              <a:gd name="connsiteX39" fmla="*/ 508108 w 578738"/>
              <a:gd name="connsiteY39" fmla="*/ 386094 h 561315"/>
              <a:gd name="connsiteX40" fmla="*/ 523298 w 578738"/>
              <a:gd name="connsiteY40" fmla="*/ 370923 h 561315"/>
              <a:gd name="connsiteX41" fmla="*/ 548360 w 578738"/>
              <a:gd name="connsiteY41" fmla="*/ 345891 h 561315"/>
              <a:gd name="connsiteX42" fmla="*/ 523298 w 578738"/>
              <a:gd name="connsiteY42" fmla="*/ 320860 h 561315"/>
              <a:gd name="connsiteX43" fmla="*/ 508108 w 578738"/>
              <a:gd name="connsiteY43" fmla="*/ 305689 h 561315"/>
              <a:gd name="connsiteX44" fmla="*/ 523298 w 578738"/>
              <a:gd name="connsiteY44" fmla="*/ 290518 h 561315"/>
              <a:gd name="connsiteX45" fmla="*/ 548360 w 578738"/>
              <a:gd name="connsiteY45" fmla="*/ 265487 h 561315"/>
              <a:gd name="connsiteX46" fmla="*/ 523298 w 578738"/>
              <a:gd name="connsiteY46" fmla="*/ 240455 h 561315"/>
              <a:gd name="connsiteX47" fmla="*/ 373684 w 578738"/>
              <a:gd name="connsiteY47" fmla="*/ 240455 h 561315"/>
              <a:gd name="connsiteX48" fmla="*/ 361533 w 578738"/>
              <a:gd name="connsiteY48" fmla="*/ 234387 h 561315"/>
              <a:gd name="connsiteX49" fmla="*/ 360014 w 578738"/>
              <a:gd name="connsiteY49" fmla="*/ 219975 h 561315"/>
              <a:gd name="connsiteX50" fmla="*/ 343306 w 578738"/>
              <a:gd name="connsiteY50" fmla="*/ 42478 h 561315"/>
              <a:gd name="connsiteX51" fmla="*/ 341787 w 578738"/>
              <a:gd name="connsiteY51" fmla="*/ 40961 h 561315"/>
              <a:gd name="connsiteX52" fmla="*/ 321281 w 578738"/>
              <a:gd name="connsiteY52" fmla="*/ 30341 h 561315"/>
              <a:gd name="connsiteX53" fmla="*/ 321281 w 578738"/>
              <a:gd name="connsiteY53" fmla="*/ 0 h 561315"/>
              <a:gd name="connsiteX54" fmla="*/ 365330 w 578738"/>
              <a:gd name="connsiteY54" fmla="*/ 21997 h 561315"/>
              <a:gd name="connsiteX55" fmla="*/ 395708 w 578738"/>
              <a:gd name="connsiteY55" fmla="*/ 210114 h 561315"/>
              <a:gd name="connsiteX56" fmla="*/ 523298 w 578738"/>
              <a:gd name="connsiteY56" fmla="*/ 210114 h 561315"/>
              <a:gd name="connsiteX57" fmla="*/ 562789 w 578738"/>
              <a:gd name="connsiteY57" fmla="*/ 226802 h 561315"/>
              <a:gd name="connsiteX58" fmla="*/ 578738 w 578738"/>
              <a:gd name="connsiteY58" fmla="*/ 265487 h 561315"/>
              <a:gd name="connsiteX59" fmla="*/ 561270 w 578738"/>
              <a:gd name="connsiteY59" fmla="*/ 305689 h 561315"/>
              <a:gd name="connsiteX60" fmla="*/ 578738 w 578738"/>
              <a:gd name="connsiteY60" fmla="*/ 345891 h 561315"/>
              <a:gd name="connsiteX61" fmla="*/ 561270 w 578738"/>
              <a:gd name="connsiteY61" fmla="*/ 386094 h 561315"/>
              <a:gd name="connsiteX62" fmla="*/ 578738 w 578738"/>
              <a:gd name="connsiteY62" fmla="*/ 425537 h 561315"/>
              <a:gd name="connsiteX63" fmla="*/ 560511 w 578738"/>
              <a:gd name="connsiteY63" fmla="*/ 466498 h 561315"/>
              <a:gd name="connsiteX64" fmla="*/ 576460 w 578738"/>
              <a:gd name="connsiteY64" fmla="*/ 505942 h 561315"/>
              <a:gd name="connsiteX65" fmla="*/ 527095 w 578738"/>
              <a:gd name="connsiteY65" fmla="*/ 560556 h 561315"/>
              <a:gd name="connsiteX66" fmla="*/ 523298 w 578738"/>
              <a:gd name="connsiteY66" fmla="*/ 561315 h 561315"/>
              <a:gd name="connsiteX67" fmla="*/ 224830 w 578738"/>
              <a:gd name="connsiteY67" fmla="*/ 561315 h 561315"/>
              <a:gd name="connsiteX68" fmla="*/ 181541 w 578738"/>
              <a:gd name="connsiteY68" fmla="*/ 518079 h 561315"/>
              <a:gd name="connsiteX69" fmla="*/ 181541 w 578738"/>
              <a:gd name="connsiteY69" fmla="*/ 253350 h 561315"/>
              <a:gd name="connsiteX70" fmla="*/ 222552 w 578738"/>
              <a:gd name="connsiteY70" fmla="*/ 210872 h 561315"/>
              <a:gd name="connsiteX71" fmla="*/ 224830 w 578738"/>
              <a:gd name="connsiteY71" fmla="*/ 210114 h 561315"/>
              <a:gd name="connsiteX72" fmla="*/ 229387 w 578738"/>
              <a:gd name="connsiteY72" fmla="*/ 210114 h 561315"/>
              <a:gd name="connsiteX73" fmla="*/ 237741 w 578738"/>
              <a:gd name="connsiteY73" fmla="*/ 205563 h 561315"/>
              <a:gd name="connsiteX74" fmla="*/ 240779 w 578738"/>
              <a:gd name="connsiteY74" fmla="*/ 198736 h 561315"/>
              <a:gd name="connsiteX75" fmla="*/ 266600 w 578738"/>
              <a:gd name="connsiteY75" fmla="*/ 66751 h 561315"/>
              <a:gd name="connsiteX76" fmla="*/ 266600 w 578738"/>
              <a:gd name="connsiteY76" fmla="*/ 60683 h 561315"/>
              <a:gd name="connsiteX77" fmla="*/ 265841 w 578738"/>
              <a:gd name="connsiteY77" fmla="*/ 55373 h 561315"/>
              <a:gd name="connsiteX78" fmla="*/ 321281 w 578738"/>
              <a:gd name="connsiteY78" fmla="*/ 0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78738" h="561315">
                <a:moveTo>
                  <a:pt x="35700" y="243554"/>
                </a:moveTo>
                <a:cubicBezTo>
                  <a:pt x="34181" y="243554"/>
                  <a:pt x="30383" y="248104"/>
                  <a:pt x="30383" y="254930"/>
                </a:cubicBezTo>
                <a:lnTo>
                  <a:pt x="30383" y="519604"/>
                </a:lnTo>
                <a:cubicBezTo>
                  <a:pt x="30383" y="526430"/>
                  <a:pt x="34181" y="530980"/>
                  <a:pt x="35700" y="530980"/>
                </a:cubicBezTo>
                <a:lnTo>
                  <a:pt x="132926" y="530980"/>
                </a:lnTo>
                <a:cubicBezTo>
                  <a:pt x="134445" y="530980"/>
                  <a:pt x="138243" y="526430"/>
                  <a:pt x="138243" y="519604"/>
                </a:cubicBezTo>
                <a:lnTo>
                  <a:pt x="138243" y="254930"/>
                </a:lnTo>
                <a:cubicBezTo>
                  <a:pt x="138243" y="248104"/>
                  <a:pt x="134445" y="243554"/>
                  <a:pt x="132926" y="243554"/>
                </a:cubicBezTo>
                <a:close/>
                <a:moveTo>
                  <a:pt x="35700" y="213219"/>
                </a:moveTo>
                <a:lnTo>
                  <a:pt x="132926" y="213219"/>
                </a:lnTo>
                <a:cubicBezTo>
                  <a:pt x="152675" y="213219"/>
                  <a:pt x="168626" y="231420"/>
                  <a:pt x="168626" y="254930"/>
                </a:cubicBezTo>
                <a:lnTo>
                  <a:pt x="168626" y="519604"/>
                </a:lnTo>
                <a:cubicBezTo>
                  <a:pt x="168626" y="542356"/>
                  <a:pt x="152675" y="561315"/>
                  <a:pt x="132926" y="561315"/>
                </a:cubicBezTo>
                <a:lnTo>
                  <a:pt x="35700" y="561315"/>
                </a:lnTo>
                <a:cubicBezTo>
                  <a:pt x="15951" y="561315"/>
                  <a:pt x="0" y="542356"/>
                  <a:pt x="0" y="519604"/>
                </a:cubicBezTo>
                <a:lnTo>
                  <a:pt x="0" y="254930"/>
                </a:lnTo>
                <a:cubicBezTo>
                  <a:pt x="0" y="231420"/>
                  <a:pt x="15951" y="213219"/>
                  <a:pt x="35700" y="213219"/>
                </a:cubicBezTo>
                <a:close/>
                <a:moveTo>
                  <a:pt x="321281" y="30341"/>
                </a:moveTo>
                <a:cubicBezTo>
                  <a:pt x="307611" y="30341"/>
                  <a:pt x="296219" y="41719"/>
                  <a:pt x="296219" y="55373"/>
                </a:cubicBezTo>
                <a:cubicBezTo>
                  <a:pt x="296219" y="56890"/>
                  <a:pt x="296979" y="59166"/>
                  <a:pt x="296979" y="60683"/>
                </a:cubicBezTo>
                <a:cubicBezTo>
                  <a:pt x="297738" y="62200"/>
                  <a:pt x="297738" y="64475"/>
                  <a:pt x="296979" y="65992"/>
                </a:cubicBezTo>
                <a:cubicBezTo>
                  <a:pt x="306852" y="119090"/>
                  <a:pt x="287106" y="174463"/>
                  <a:pt x="268119" y="212389"/>
                </a:cubicBezTo>
                <a:cubicBezTo>
                  <a:pt x="266600" y="215424"/>
                  <a:pt x="265081" y="218458"/>
                  <a:pt x="263563" y="221492"/>
                </a:cubicBezTo>
                <a:cubicBezTo>
                  <a:pt x="263563" y="221492"/>
                  <a:pt x="262803" y="222250"/>
                  <a:pt x="262044" y="223009"/>
                </a:cubicBezTo>
                <a:cubicBezTo>
                  <a:pt x="255209" y="232870"/>
                  <a:pt x="244576" y="238938"/>
                  <a:pt x="232425" y="240455"/>
                </a:cubicBezTo>
                <a:cubicBezTo>
                  <a:pt x="231665" y="240455"/>
                  <a:pt x="230906" y="240455"/>
                  <a:pt x="230146" y="240455"/>
                </a:cubicBezTo>
                <a:lnTo>
                  <a:pt x="225590" y="240455"/>
                </a:lnTo>
                <a:cubicBezTo>
                  <a:pt x="225590" y="241214"/>
                  <a:pt x="224830" y="241214"/>
                  <a:pt x="224071" y="241214"/>
                </a:cubicBezTo>
                <a:cubicBezTo>
                  <a:pt x="217236" y="241214"/>
                  <a:pt x="211919" y="246524"/>
                  <a:pt x="211919" y="253350"/>
                </a:cubicBezTo>
                <a:lnTo>
                  <a:pt x="211919" y="518079"/>
                </a:lnTo>
                <a:cubicBezTo>
                  <a:pt x="211919" y="524905"/>
                  <a:pt x="217995" y="530974"/>
                  <a:pt x="224830" y="530974"/>
                </a:cubicBezTo>
                <a:lnTo>
                  <a:pt x="521019" y="530974"/>
                </a:lnTo>
                <a:cubicBezTo>
                  <a:pt x="521779" y="530974"/>
                  <a:pt x="521779" y="530215"/>
                  <a:pt x="522538" y="530215"/>
                </a:cubicBezTo>
                <a:cubicBezTo>
                  <a:pt x="536208" y="530215"/>
                  <a:pt x="546081" y="518837"/>
                  <a:pt x="546081" y="505942"/>
                </a:cubicBezTo>
                <a:cubicBezTo>
                  <a:pt x="546081" y="493047"/>
                  <a:pt x="536208" y="481669"/>
                  <a:pt x="522538" y="480910"/>
                </a:cubicBezTo>
                <a:cubicBezTo>
                  <a:pt x="514943" y="480910"/>
                  <a:pt x="508108" y="474084"/>
                  <a:pt x="508108" y="465740"/>
                </a:cubicBezTo>
                <a:cubicBezTo>
                  <a:pt x="508108" y="457396"/>
                  <a:pt x="514943" y="450569"/>
                  <a:pt x="523298" y="450569"/>
                </a:cubicBezTo>
                <a:cubicBezTo>
                  <a:pt x="536968" y="450569"/>
                  <a:pt x="548360" y="439191"/>
                  <a:pt x="548360" y="425537"/>
                </a:cubicBezTo>
                <a:cubicBezTo>
                  <a:pt x="548360" y="411884"/>
                  <a:pt x="536968" y="401264"/>
                  <a:pt x="523298" y="401264"/>
                </a:cubicBezTo>
                <a:cubicBezTo>
                  <a:pt x="514943" y="401264"/>
                  <a:pt x="508108" y="394438"/>
                  <a:pt x="508108" y="386094"/>
                </a:cubicBezTo>
                <a:cubicBezTo>
                  <a:pt x="508108" y="377750"/>
                  <a:pt x="514943" y="370923"/>
                  <a:pt x="523298" y="370923"/>
                </a:cubicBezTo>
                <a:cubicBezTo>
                  <a:pt x="536968" y="370923"/>
                  <a:pt x="548360" y="359545"/>
                  <a:pt x="548360" y="345891"/>
                </a:cubicBezTo>
                <a:cubicBezTo>
                  <a:pt x="548360" y="332238"/>
                  <a:pt x="536968" y="320860"/>
                  <a:pt x="523298" y="320860"/>
                </a:cubicBezTo>
                <a:cubicBezTo>
                  <a:pt x="514943" y="320860"/>
                  <a:pt x="508108" y="314033"/>
                  <a:pt x="508108" y="305689"/>
                </a:cubicBezTo>
                <a:cubicBezTo>
                  <a:pt x="508108" y="297345"/>
                  <a:pt x="514943" y="290518"/>
                  <a:pt x="523298" y="290518"/>
                </a:cubicBezTo>
                <a:cubicBezTo>
                  <a:pt x="536968" y="290518"/>
                  <a:pt x="548360" y="279140"/>
                  <a:pt x="548360" y="265487"/>
                </a:cubicBezTo>
                <a:cubicBezTo>
                  <a:pt x="548360" y="251833"/>
                  <a:pt x="536968" y="240455"/>
                  <a:pt x="523298" y="240455"/>
                </a:cubicBezTo>
                <a:lnTo>
                  <a:pt x="373684" y="240455"/>
                </a:lnTo>
                <a:cubicBezTo>
                  <a:pt x="369127" y="240455"/>
                  <a:pt x="363811" y="238180"/>
                  <a:pt x="361533" y="234387"/>
                </a:cubicBezTo>
                <a:cubicBezTo>
                  <a:pt x="358495" y="229836"/>
                  <a:pt x="357735" y="224526"/>
                  <a:pt x="360014" y="219975"/>
                </a:cubicBezTo>
                <a:cubicBezTo>
                  <a:pt x="401784" y="120607"/>
                  <a:pt x="349381" y="50822"/>
                  <a:pt x="343306" y="42478"/>
                </a:cubicBezTo>
                <a:cubicBezTo>
                  <a:pt x="342546" y="42478"/>
                  <a:pt x="341787" y="41719"/>
                  <a:pt x="341787" y="40961"/>
                </a:cubicBezTo>
                <a:cubicBezTo>
                  <a:pt x="336471" y="34134"/>
                  <a:pt x="329635" y="30341"/>
                  <a:pt x="321281" y="30341"/>
                </a:cubicBezTo>
                <a:close/>
                <a:moveTo>
                  <a:pt x="321281" y="0"/>
                </a:moveTo>
                <a:cubicBezTo>
                  <a:pt x="338749" y="0"/>
                  <a:pt x="354698" y="8344"/>
                  <a:pt x="365330" y="21997"/>
                </a:cubicBezTo>
                <a:cubicBezTo>
                  <a:pt x="368368" y="25032"/>
                  <a:pt x="431403" y="99368"/>
                  <a:pt x="395708" y="210114"/>
                </a:cubicBezTo>
                <a:lnTo>
                  <a:pt x="523298" y="210114"/>
                </a:lnTo>
                <a:cubicBezTo>
                  <a:pt x="538487" y="210114"/>
                  <a:pt x="552157" y="216182"/>
                  <a:pt x="562789" y="226802"/>
                </a:cubicBezTo>
                <a:cubicBezTo>
                  <a:pt x="572662" y="237421"/>
                  <a:pt x="578738" y="251075"/>
                  <a:pt x="578738" y="265487"/>
                </a:cubicBezTo>
                <a:cubicBezTo>
                  <a:pt x="578738" y="281416"/>
                  <a:pt x="571903" y="295828"/>
                  <a:pt x="561270" y="305689"/>
                </a:cubicBezTo>
                <a:cubicBezTo>
                  <a:pt x="571903" y="315550"/>
                  <a:pt x="578738" y="329962"/>
                  <a:pt x="578738" y="345891"/>
                </a:cubicBezTo>
                <a:cubicBezTo>
                  <a:pt x="578738" y="361821"/>
                  <a:pt x="571903" y="375474"/>
                  <a:pt x="561270" y="386094"/>
                </a:cubicBezTo>
                <a:cubicBezTo>
                  <a:pt x="571903" y="395955"/>
                  <a:pt x="578738" y="410367"/>
                  <a:pt x="578738" y="425537"/>
                </a:cubicBezTo>
                <a:cubicBezTo>
                  <a:pt x="578738" y="442225"/>
                  <a:pt x="571903" y="456637"/>
                  <a:pt x="560511" y="466498"/>
                </a:cubicBezTo>
                <a:cubicBezTo>
                  <a:pt x="570384" y="477118"/>
                  <a:pt x="576460" y="490771"/>
                  <a:pt x="576460" y="505942"/>
                </a:cubicBezTo>
                <a:cubicBezTo>
                  <a:pt x="576460" y="534008"/>
                  <a:pt x="555195" y="557522"/>
                  <a:pt x="527095" y="560556"/>
                </a:cubicBezTo>
                <a:cubicBezTo>
                  <a:pt x="525576" y="560556"/>
                  <a:pt x="524816" y="561315"/>
                  <a:pt x="523298" y="561315"/>
                </a:cubicBezTo>
                <a:lnTo>
                  <a:pt x="224830" y="561315"/>
                </a:lnTo>
                <a:cubicBezTo>
                  <a:pt x="201287" y="561315"/>
                  <a:pt x="181541" y="541593"/>
                  <a:pt x="181541" y="518079"/>
                </a:cubicBezTo>
                <a:lnTo>
                  <a:pt x="181541" y="253350"/>
                </a:lnTo>
                <a:cubicBezTo>
                  <a:pt x="181541" y="230594"/>
                  <a:pt x="199768" y="211631"/>
                  <a:pt x="222552" y="210872"/>
                </a:cubicBezTo>
                <a:cubicBezTo>
                  <a:pt x="223311" y="210872"/>
                  <a:pt x="224071" y="210114"/>
                  <a:pt x="224830" y="210114"/>
                </a:cubicBezTo>
                <a:lnTo>
                  <a:pt x="229387" y="210114"/>
                </a:lnTo>
                <a:cubicBezTo>
                  <a:pt x="232425" y="210114"/>
                  <a:pt x="235463" y="208597"/>
                  <a:pt x="237741" y="205563"/>
                </a:cubicBezTo>
                <a:cubicBezTo>
                  <a:pt x="238500" y="203287"/>
                  <a:pt x="240019" y="201011"/>
                  <a:pt x="240779" y="198736"/>
                </a:cubicBezTo>
                <a:cubicBezTo>
                  <a:pt x="255209" y="170670"/>
                  <a:pt x="277233" y="115297"/>
                  <a:pt x="266600" y="66751"/>
                </a:cubicBezTo>
                <a:cubicBezTo>
                  <a:pt x="265841" y="65234"/>
                  <a:pt x="265841" y="62958"/>
                  <a:pt x="266600" y="60683"/>
                </a:cubicBezTo>
                <a:cubicBezTo>
                  <a:pt x="265841" y="59166"/>
                  <a:pt x="265841" y="56890"/>
                  <a:pt x="265841" y="55373"/>
                </a:cubicBezTo>
                <a:cubicBezTo>
                  <a:pt x="265841" y="25032"/>
                  <a:pt x="290903" y="0"/>
                  <a:pt x="321281" y="0"/>
                </a:cubicBezTo>
                <a:close/>
              </a:path>
            </a:pathLst>
          </a:custGeom>
          <a:solidFill>
            <a:srgbClr val="CFA2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雅圆体" panose="02010601030101010101" pitchFamily="2" charset="-122"/>
              <a:ea typeface="印品雅圆体" panose="02010601030101010101" pitchFamily="2" charset="-122"/>
            </a:endParaRPr>
          </a:p>
        </p:txBody>
      </p:sp>
      <p:sp>
        <p:nvSpPr>
          <p:cNvPr id="18" name="椭圆 7"/>
          <p:cNvSpPr/>
          <p:nvPr/>
        </p:nvSpPr>
        <p:spPr>
          <a:xfrm>
            <a:off x="6190132" y="5168421"/>
            <a:ext cx="432011" cy="431356"/>
          </a:xfrm>
          <a:custGeom>
            <a:avLst/>
            <a:gdLst>
              <a:gd name="connsiteX0" fmla="*/ 288111 w 575551"/>
              <a:gd name="connsiteY0" fmla="*/ 195956 h 574680"/>
              <a:gd name="connsiteX1" fmla="*/ 250987 w 575551"/>
              <a:gd name="connsiteY1" fmla="*/ 204012 h 574680"/>
              <a:gd name="connsiteX2" fmla="*/ 204180 w 575551"/>
              <a:gd name="connsiteY2" fmla="*/ 324853 h 574680"/>
              <a:gd name="connsiteX3" fmla="*/ 288111 w 575551"/>
              <a:gd name="connsiteY3" fmla="*/ 378828 h 574680"/>
              <a:gd name="connsiteX4" fmla="*/ 325234 w 575551"/>
              <a:gd name="connsiteY4" fmla="*/ 370772 h 574680"/>
              <a:gd name="connsiteX5" fmla="*/ 371234 w 575551"/>
              <a:gd name="connsiteY5" fmla="*/ 250737 h 574680"/>
              <a:gd name="connsiteX6" fmla="*/ 288111 w 575551"/>
              <a:gd name="connsiteY6" fmla="*/ 195956 h 574680"/>
              <a:gd name="connsiteX7" fmla="*/ 288111 w 575551"/>
              <a:gd name="connsiteY7" fmla="*/ 163732 h 574680"/>
              <a:gd name="connsiteX8" fmla="*/ 401094 w 575551"/>
              <a:gd name="connsiteY8" fmla="*/ 237042 h 574680"/>
              <a:gd name="connsiteX9" fmla="*/ 338146 w 575551"/>
              <a:gd name="connsiteY9" fmla="*/ 400579 h 574680"/>
              <a:gd name="connsiteX10" fmla="*/ 288111 w 575551"/>
              <a:gd name="connsiteY10" fmla="*/ 411052 h 574680"/>
              <a:gd name="connsiteX11" fmla="*/ 175127 w 575551"/>
              <a:gd name="connsiteY11" fmla="*/ 337742 h 574680"/>
              <a:gd name="connsiteX12" fmla="*/ 237268 w 575551"/>
              <a:gd name="connsiteY12" fmla="*/ 175011 h 574680"/>
              <a:gd name="connsiteX13" fmla="*/ 288111 w 575551"/>
              <a:gd name="connsiteY13" fmla="*/ 163732 h 574680"/>
              <a:gd name="connsiteX14" fmla="*/ 307478 w 575551"/>
              <a:gd name="connsiteY14" fmla="*/ 33198 h 574680"/>
              <a:gd name="connsiteX15" fmla="*/ 260674 w 575551"/>
              <a:gd name="connsiteY15" fmla="*/ 34004 h 574680"/>
              <a:gd name="connsiteX16" fmla="*/ 255025 w 575551"/>
              <a:gd name="connsiteY16" fmla="*/ 64624 h 574680"/>
              <a:gd name="connsiteX17" fmla="*/ 179171 w 575551"/>
              <a:gd name="connsiteY17" fmla="*/ 116999 h 574680"/>
              <a:gd name="connsiteX18" fmla="*/ 150120 w 575551"/>
              <a:gd name="connsiteY18" fmla="*/ 111359 h 574680"/>
              <a:gd name="connsiteX19" fmla="*/ 121876 w 575551"/>
              <a:gd name="connsiteY19" fmla="*/ 93631 h 574680"/>
              <a:gd name="connsiteX20" fmla="*/ 88791 w 575551"/>
              <a:gd name="connsiteY20" fmla="*/ 127474 h 574680"/>
              <a:gd name="connsiteX21" fmla="*/ 107351 w 575551"/>
              <a:gd name="connsiteY21" fmla="*/ 153259 h 574680"/>
              <a:gd name="connsiteX22" fmla="*/ 108965 w 575551"/>
              <a:gd name="connsiteY22" fmla="*/ 215304 h 574680"/>
              <a:gd name="connsiteX23" fmla="*/ 66196 w 575551"/>
              <a:gd name="connsiteY23" fmla="*/ 260427 h 574680"/>
              <a:gd name="connsiteX24" fmla="*/ 33110 w 575551"/>
              <a:gd name="connsiteY24" fmla="*/ 267679 h 574680"/>
              <a:gd name="connsiteX25" fmla="*/ 33917 w 575551"/>
              <a:gd name="connsiteY25" fmla="*/ 314414 h 574680"/>
              <a:gd name="connsiteX26" fmla="*/ 65389 w 575551"/>
              <a:gd name="connsiteY26" fmla="*/ 320055 h 574680"/>
              <a:gd name="connsiteX27" fmla="*/ 110579 w 575551"/>
              <a:gd name="connsiteY27" fmla="*/ 362761 h 574680"/>
              <a:gd name="connsiteX28" fmla="*/ 112193 w 575551"/>
              <a:gd name="connsiteY28" fmla="*/ 424806 h 574680"/>
              <a:gd name="connsiteX29" fmla="*/ 93633 w 575551"/>
              <a:gd name="connsiteY29" fmla="*/ 453008 h 574680"/>
              <a:gd name="connsiteX30" fmla="*/ 127525 w 575551"/>
              <a:gd name="connsiteY30" fmla="*/ 486045 h 574680"/>
              <a:gd name="connsiteX31" fmla="*/ 154155 w 575551"/>
              <a:gd name="connsiteY31" fmla="*/ 467512 h 574680"/>
              <a:gd name="connsiteX32" fmla="*/ 187240 w 575551"/>
              <a:gd name="connsiteY32" fmla="*/ 460260 h 574680"/>
              <a:gd name="connsiteX33" fmla="*/ 261481 w 575551"/>
              <a:gd name="connsiteY33" fmla="*/ 508606 h 574680"/>
              <a:gd name="connsiteX34" fmla="*/ 268743 w 575551"/>
              <a:gd name="connsiteY34" fmla="*/ 541643 h 574680"/>
              <a:gd name="connsiteX35" fmla="*/ 315547 w 575551"/>
              <a:gd name="connsiteY35" fmla="*/ 541643 h 574680"/>
              <a:gd name="connsiteX36" fmla="*/ 321196 w 575551"/>
              <a:gd name="connsiteY36" fmla="*/ 508606 h 574680"/>
              <a:gd name="connsiteX37" fmla="*/ 397050 w 575551"/>
              <a:gd name="connsiteY37" fmla="*/ 457037 h 574680"/>
              <a:gd name="connsiteX38" fmla="*/ 426101 w 575551"/>
              <a:gd name="connsiteY38" fmla="*/ 461871 h 574680"/>
              <a:gd name="connsiteX39" fmla="*/ 454345 w 575551"/>
              <a:gd name="connsiteY39" fmla="*/ 481210 h 574680"/>
              <a:gd name="connsiteX40" fmla="*/ 487430 w 575551"/>
              <a:gd name="connsiteY40" fmla="*/ 446562 h 574680"/>
              <a:gd name="connsiteX41" fmla="*/ 468870 w 575551"/>
              <a:gd name="connsiteY41" fmla="*/ 420777 h 574680"/>
              <a:gd name="connsiteX42" fmla="*/ 510025 w 575551"/>
              <a:gd name="connsiteY42" fmla="*/ 313609 h 574680"/>
              <a:gd name="connsiteX43" fmla="*/ 543111 w 575551"/>
              <a:gd name="connsiteY43" fmla="*/ 306357 h 574680"/>
              <a:gd name="connsiteX44" fmla="*/ 541497 w 575551"/>
              <a:gd name="connsiteY44" fmla="*/ 258816 h 574680"/>
              <a:gd name="connsiteX45" fmla="*/ 510832 w 575551"/>
              <a:gd name="connsiteY45" fmla="*/ 253981 h 574680"/>
              <a:gd name="connsiteX46" fmla="*/ 464028 w 575551"/>
              <a:gd name="connsiteY46" fmla="*/ 149230 h 574680"/>
              <a:gd name="connsiteX47" fmla="*/ 481781 w 575551"/>
              <a:gd name="connsiteY47" fmla="*/ 121028 h 574680"/>
              <a:gd name="connsiteX48" fmla="*/ 447889 w 575551"/>
              <a:gd name="connsiteY48" fmla="*/ 88797 h 574680"/>
              <a:gd name="connsiteX49" fmla="*/ 422066 w 575551"/>
              <a:gd name="connsiteY49" fmla="*/ 106524 h 574680"/>
              <a:gd name="connsiteX50" fmla="*/ 388981 w 575551"/>
              <a:gd name="connsiteY50" fmla="*/ 113776 h 574680"/>
              <a:gd name="connsiteX51" fmla="*/ 314740 w 575551"/>
              <a:gd name="connsiteY51" fmla="*/ 65429 h 574680"/>
              <a:gd name="connsiteX52" fmla="*/ 307478 w 575551"/>
              <a:gd name="connsiteY52" fmla="*/ 33198 h 574680"/>
              <a:gd name="connsiteX53" fmla="*/ 327652 w 575551"/>
              <a:gd name="connsiteY53" fmla="*/ 2579 h 574680"/>
              <a:gd name="connsiteX54" fmla="*/ 338142 w 575551"/>
              <a:gd name="connsiteY54" fmla="*/ 9831 h 574680"/>
              <a:gd name="connsiteX55" fmla="*/ 340563 w 575551"/>
              <a:gd name="connsiteY55" fmla="*/ 21917 h 574680"/>
              <a:gd name="connsiteX56" fmla="*/ 343791 w 575551"/>
              <a:gd name="connsiteY56" fmla="*/ 52537 h 574680"/>
              <a:gd name="connsiteX57" fmla="*/ 388981 w 575551"/>
              <a:gd name="connsiteY57" fmla="*/ 81545 h 574680"/>
              <a:gd name="connsiteX58" fmla="*/ 409155 w 575551"/>
              <a:gd name="connsiteY58" fmla="*/ 76710 h 574680"/>
              <a:gd name="connsiteX59" fmla="*/ 430943 w 575551"/>
              <a:gd name="connsiteY59" fmla="*/ 57372 h 574680"/>
              <a:gd name="connsiteX60" fmla="*/ 441433 w 575551"/>
              <a:gd name="connsiteY60" fmla="*/ 50120 h 574680"/>
              <a:gd name="connsiteX61" fmla="*/ 454345 w 575551"/>
              <a:gd name="connsiteY61" fmla="*/ 52537 h 574680"/>
              <a:gd name="connsiteX62" fmla="*/ 517288 w 575551"/>
              <a:gd name="connsiteY62" fmla="*/ 113776 h 574680"/>
              <a:gd name="connsiteX63" fmla="*/ 519709 w 575551"/>
              <a:gd name="connsiteY63" fmla="*/ 125863 h 574680"/>
              <a:gd name="connsiteX64" fmla="*/ 513253 w 575551"/>
              <a:gd name="connsiteY64" fmla="*/ 137143 h 574680"/>
              <a:gd name="connsiteX65" fmla="*/ 493886 w 575551"/>
              <a:gd name="connsiteY65" fmla="*/ 160511 h 574680"/>
              <a:gd name="connsiteX66" fmla="*/ 522130 w 575551"/>
              <a:gd name="connsiteY66" fmla="*/ 224167 h 574680"/>
              <a:gd name="connsiteX67" fmla="*/ 551987 w 575551"/>
              <a:gd name="connsiteY67" fmla="*/ 225779 h 574680"/>
              <a:gd name="connsiteX68" fmla="*/ 564092 w 575551"/>
              <a:gd name="connsiteY68" fmla="*/ 227391 h 574680"/>
              <a:gd name="connsiteX69" fmla="*/ 571354 w 575551"/>
              <a:gd name="connsiteY69" fmla="*/ 238671 h 574680"/>
              <a:gd name="connsiteX70" fmla="*/ 572968 w 575551"/>
              <a:gd name="connsiteY70" fmla="*/ 326501 h 574680"/>
              <a:gd name="connsiteX71" fmla="*/ 566513 w 575551"/>
              <a:gd name="connsiteY71" fmla="*/ 336976 h 574680"/>
              <a:gd name="connsiteX72" fmla="*/ 553601 w 575551"/>
              <a:gd name="connsiteY72" fmla="*/ 339393 h 574680"/>
              <a:gd name="connsiteX73" fmla="*/ 522937 w 575551"/>
              <a:gd name="connsiteY73" fmla="*/ 342617 h 574680"/>
              <a:gd name="connsiteX74" fmla="*/ 497921 w 575551"/>
              <a:gd name="connsiteY74" fmla="*/ 407884 h 574680"/>
              <a:gd name="connsiteX75" fmla="*/ 518095 w 575551"/>
              <a:gd name="connsiteY75" fmla="*/ 429640 h 574680"/>
              <a:gd name="connsiteX76" fmla="*/ 526164 w 575551"/>
              <a:gd name="connsiteY76" fmla="*/ 440116 h 574680"/>
              <a:gd name="connsiteX77" fmla="*/ 522937 w 575551"/>
              <a:gd name="connsiteY77" fmla="*/ 453008 h 574680"/>
              <a:gd name="connsiteX78" fmla="*/ 461607 w 575551"/>
              <a:gd name="connsiteY78" fmla="*/ 516664 h 574680"/>
              <a:gd name="connsiteX79" fmla="*/ 449503 w 575551"/>
              <a:gd name="connsiteY79" fmla="*/ 519082 h 574680"/>
              <a:gd name="connsiteX80" fmla="*/ 438205 w 575551"/>
              <a:gd name="connsiteY80" fmla="*/ 511830 h 574680"/>
              <a:gd name="connsiteX81" fmla="*/ 414804 w 575551"/>
              <a:gd name="connsiteY81" fmla="*/ 492491 h 574680"/>
              <a:gd name="connsiteX82" fmla="*/ 397050 w 575551"/>
              <a:gd name="connsiteY82" fmla="*/ 489268 h 574680"/>
              <a:gd name="connsiteX83" fmla="*/ 351054 w 575551"/>
              <a:gd name="connsiteY83" fmla="*/ 520693 h 574680"/>
              <a:gd name="connsiteX84" fmla="*/ 349440 w 575551"/>
              <a:gd name="connsiteY84" fmla="*/ 550507 h 574680"/>
              <a:gd name="connsiteX85" fmla="*/ 347826 w 575551"/>
              <a:gd name="connsiteY85" fmla="*/ 563399 h 574680"/>
              <a:gd name="connsiteX86" fmla="*/ 336528 w 575551"/>
              <a:gd name="connsiteY86" fmla="*/ 570651 h 574680"/>
              <a:gd name="connsiteX87" fmla="*/ 288110 w 575551"/>
              <a:gd name="connsiteY87" fmla="*/ 574680 h 574680"/>
              <a:gd name="connsiteX88" fmla="*/ 248569 w 575551"/>
              <a:gd name="connsiteY88" fmla="*/ 572263 h 574680"/>
              <a:gd name="connsiteX89" fmla="*/ 237272 w 575551"/>
              <a:gd name="connsiteY89" fmla="*/ 565011 h 574680"/>
              <a:gd name="connsiteX90" fmla="*/ 234851 w 575551"/>
              <a:gd name="connsiteY90" fmla="*/ 552924 h 574680"/>
              <a:gd name="connsiteX91" fmla="*/ 232430 w 575551"/>
              <a:gd name="connsiteY91" fmla="*/ 521499 h 574680"/>
              <a:gd name="connsiteX92" fmla="*/ 187240 w 575551"/>
              <a:gd name="connsiteY92" fmla="*/ 492491 h 574680"/>
              <a:gd name="connsiteX93" fmla="*/ 167066 w 575551"/>
              <a:gd name="connsiteY93" fmla="*/ 496520 h 574680"/>
              <a:gd name="connsiteX94" fmla="*/ 144471 w 575551"/>
              <a:gd name="connsiteY94" fmla="*/ 516664 h 574680"/>
              <a:gd name="connsiteX95" fmla="*/ 133981 w 575551"/>
              <a:gd name="connsiteY95" fmla="*/ 524722 h 574680"/>
              <a:gd name="connsiteX96" fmla="*/ 121069 w 575551"/>
              <a:gd name="connsiteY96" fmla="*/ 522305 h 574680"/>
              <a:gd name="connsiteX97" fmla="*/ 58126 w 575551"/>
              <a:gd name="connsiteY97" fmla="*/ 460260 h 574680"/>
              <a:gd name="connsiteX98" fmla="*/ 54898 w 575551"/>
              <a:gd name="connsiteY98" fmla="*/ 448173 h 574680"/>
              <a:gd name="connsiteX99" fmla="*/ 62161 w 575551"/>
              <a:gd name="connsiteY99" fmla="*/ 436892 h 574680"/>
              <a:gd name="connsiteX100" fmla="*/ 82335 w 575551"/>
              <a:gd name="connsiteY100" fmla="*/ 413525 h 574680"/>
              <a:gd name="connsiteX101" fmla="*/ 81528 w 575551"/>
              <a:gd name="connsiteY101" fmla="*/ 375653 h 574680"/>
              <a:gd name="connsiteX102" fmla="*/ 54091 w 575551"/>
              <a:gd name="connsiteY102" fmla="*/ 349869 h 574680"/>
              <a:gd name="connsiteX103" fmla="*/ 24234 w 575551"/>
              <a:gd name="connsiteY103" fmla="*/ 348257 h 574680"/>
              <a:gd name="connsiteX104" fmla="*/ 11322 w 575551"/>
              <a:gd name="connsiteY104" fmla="*/ 346645 h 574680"/>
              <a:gd name="connsiteX105" fmla="*/ 4060 w 575551"/>
              <a:gd name="connsiteY105" fmla="*/ 335365 h 574680"/>
              <a:gd name="connsiteX106" fmla="*/ 3253 w 575551"/>
              <a:gd name="connsiteY106" fmla="*/ 247535 h 574680"/>
              <a:gd name="connsiteX107" fmla="*/ 9708 w 575551"/>
              <a:gd name="connsiteY107" fmla="*/ 236254 h 574680"/>
              <a:gd name="connsiteX108" fmla="*/ 22620 w 575551"/>
              <a:gd name="connsiteY108" fmla="*/ 233837 h 574680"/>
              <a:gd name="connsiteX109" fmla="*/ 53284 w 575551"/>
              <a:gd name="connsiteY109" fmla="*/ 230614 h 574680"/>
              <a:gd name="connsiteX110" fmla="*/ 79107 w 575551"/>
              <a:gd name="connsiteY110" fmla="*/ 204023 h 574680"/>
              <a:gd name="connsiteX111" fmla="*/ 78300 w 575551"/>
              <a:gd name="connsiteY111" fmla="*/ 166152 h 574680"/>
              <a:gd name="connsiteX112" fmla="*/ 58126 w 575551"/>
              <a:gd name="connsiteY112" fmla="*/ 144395 h 574680"/>
              <a:gd name="connsiteX113" fmla="*/ 50864 w 575551"/>
              <a:gd name="connsiteY113" fmla="*/ 133920 h 574680"/>
              <a:gd name="connsiteX114" fmla="*/ 53284 w 575551"/>
              <a:gd name="connsiteY114" fmla="*/ 121028 h 574680"/>
              <a:gd name="connsiteX115" fmla="*/ 114614 w 575551"/>
              <a:gd name="connsiteY115" fmla="*/ 58177 h 574680"/>
              <a:gd name="connsiteX116" fmla="*/ 127525 w 575551"/>
              <a:gd name="connsiteY116" fmla="*/ 54954 h 574680"/>
              <a:gd name="connsiteX117" fmla="*/ 138015 w 575551"/>
              <a:gd name="connsiteY117" fmla="*/ 62206 h 574680"/>
              <a:gd name="connsiteX118" fmla="*/ 161417 w 575551"/>
              <a:gd name="connsiteY118" fmla="*/ 81545 h 574680"/>
              <a:gd name="connsiteX119" fmla="*/ 179171 w 575551"/>
              <a:gd name="connsiteY119" fmla="*/ 84768 h 574680"/>
              <a:gd name="connsiteX120" fmla="*/ 225167 w 575551"/>
              <a:gd name="connsiteY120" fmla="*/ 53343 h 574680"/>
              <a:gd name="connsiteX121" fmla="*/ 226781 w 575551"/>
              <a:gd name="connsiteY121" fmla="*/ 24335 h 574680"/>
              <a:gd name="connsiteX122" fmla="*/ 229202 w 575551"/>
              <a:gd name="connsiteY122" fmla="*/ 11442 h 574680"/>
              <a:gd name="connsiteX123" fmla="*/ 239693 w 575551"/>
              <a:gd name="connsiteY123" fmla="*/ 4190 h 574680"/>
              <a:gd name="connsiteX124" fmla="*/ 327652 w 575551"/>
              <a:gd name="connsiteY124" fmla="*/ 2579 h 5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575551" h="574680">
                <a:moveTo>
                  <a:pt x="288111" y="195956"/>
                </a:moveTo>
                <a:cubicBezTo>
                  <a:pt x="275198" y="195956"/>
                  <a:pt x="262286" y="199179"/>
                  <a:pt x="250987" y="204012"/>
                </a:cubicBezTo>
                <a:cubicBezTo>
                  <a:pt x="204987" y="224958"/>
                  <a:pt x="184004" y="278933"/>
                  <a:pt x="204180" y="324853"/>
                </a:cubicBezTo>
                <a:cubicBezTo>
                  <a:pt x="218706" y="357882"/>
                  <a:pt x="251794" y="378828"/>
                  <a:pt x="288111" y="378828"/>
                </a:cubicBezTo>
                <a:cubicBezTo>
                  <a:pt x="301023" y="378828"/>
                  <a:pt x="313128" y="376411"/>
                  <a:pt x="325234" y="370772"/>
                </a:cubicBezTo>
                <a:cubicBezTo>
                  <a:pt x="371234" y="350632"/>
                  <a:pt x="392217" y="296657"/>
                  <a:pt x="371234" y="250737"/>
                </a:cubicBezTo>
                <a:cubicBezTo>
                  <a:pt x="356708" y="217708"/>
                  <a:pt x="323620" y="195956"/>
                  <a:pt x="288111" y="195956"/>
                </a:cubicBezTo>
                <a:close/>
                <a:moveTo>
                  <a:pt x="288111" y="163732"/>
                </a:moveTo>
                <a:cubicBezTo>
                  <a:pt x="336532" y="163732"/>
                  <a:pt x="380919" y="192734"/>
                  <a:pt x="401094" y="237042"/>
                </a:cubicBezTo>
                <a:cubicBezTo>
                  <a:pt x="428533" y="299879"/>
                  <a:pt x="400287" y="372383"/>
                  <a:pt x="338146" y="400579"/>
                </a:cubicBezTo>
                <a:cubicBezTo>
                  <a:pt x="322006" y="407830"/>
                  <a:pt x="305058" y="411052"/>
                  <a:pt x="288111" y="411052"/>
                </a:cubicBezTo>
                <a:cubicBezTo>
                  <a:pt x="238882" y="411052"/>
                  <a:pt x="194496" y="382050"/>
                  <a:pt x="175127" y="337742"/>
                </a:cubicBezTo>
                <a:cubicBezTo>
                  <a:pt x="146881" y="275711"/>
                  <a:pt x="175127" y="202401"/>
                  <a:pt x="237268" y="175011"/>
                </a:cubicBezTo>
                <a:cubicBezTo>
                  <a:pt x="253408" y="167760"/>
                  <a:pt x="270356" y="163732"/>
                  <a:pt x="288111" y="163732"/>
                </a:cubicBezTo>
                <a:close/>
                <a:moveTo>
                  <a:pt x="307478" y="33198"/>
                </a:moveTo>
                <a:cubicBezTo>
                  <a:pt x="292145" y="31587"/>
                  <a:pt x="276006" y="32392"/>
                  <a:pt x="260674" y="34004"/>
                </a:cubicBezTo>
                <a:cubicBezTo>
                  <a:pt x="260674" y="44479"/>
                  <a:pt x="259060" y="54954"/>
                  <a:pt x="255025" y="64624"/>
                </a:cubicBezTo>
                <a:cubicBezTo>
                  <a:pt x="242921" y="96049"/>
                  <a:pt x="212256" y="116999"/>
                  <a:pt x="179171" y="116999"/>
                </a:cubicBezTo>
                <a:cubicBezTo>
                  <a:pt x="168680" y="116999"/>
                  <a:pt x="158997" y="115387"/>
                  <a:pt x="150120" y="111359"/>
                </a:cubicBezTo>
                <a:cubicBezTo>
                  <a:pt x="139629" y="107330"/>
                  <a:pt x="129946" y="101689"/>
                  <a:pt x="121876" y="93631"/>
                </a:cubicBezTo>
                <a:cubicBezTo>
                  <a:pt x="109772" y="103301"/>
                  <a:pt x="99281" y="114582"/>
                  <a:pt x="88791" y="127474"/>
                </a:cubicBezTo>
                <a:cubicBezTo>
                  <a:pt x="96860" y="134726"/>
                  <a:pt x="103316" y="143590"/>
                  <a:pt x="107351" y="153259"/>
                </a:cubicBezTo>
                <a:cubicBezTo>
                  <a:pt x="116228" y="172598"/>
                  <a:pt x="117034" y="195160"/>
                  <a:pt x="108965" y="215304"/>
                </a:cubicBezTo>
                <a:cubicBezTo>
                  <a:pt x="100895" y="235448"/>
                  <a:pt x="86370" y="251564"/>
                  <a:pt x="66196" y="260427"/>
                </a:cubicBezTo>
                <a:cubicBezTo>
                  <a:pt x="55705" y="265262"/>
                  <a:pt x="44408" y="267679"/>
                  <a:pt x="33110" y="267679"/>
                </a:cubicBezTo>
                <a:cubicBezTo>
                  <a:pt x="31496" y="282989"/>
                  <a:pt x="32303" y="299105"/>
                  <a:pt x="33917" y="314414"/>
                </a:cubicBezTo>
                <a:cubicBezTo>
                  <a:pt x="44408" y="313609"/>
                  <a:pt x="55705" y="316026"/>
                  <a:pt x="65389" y="320055"/>
                </a:cubicBezTo>
                <a:cubicBezTo>
                  <a:pt x="85563" y="327307"/>
                  <a:pt x="101702" y="342617"/>
                  <a:pt x="110579" y="362761"/>
                </a:cubicBezTo>
                <a:cubicBezTo>
                  <a:pt x="119455" y="382100"/>
                  <a:pt x="120262" y="404661"/>
                  <a:pt x="112193" y="424806"/>
                </a:cubicBezTo>
                <a:cubicBezTo>
                  <a:pt x="108158" y="435281"/>
                  <a:pt x="101702" y="444950"/>
                  <a:pt x="93633" y="453008"/>
                </a:cubicBezTo>
                <a:cubicBezTo>
                  <a:pt x="104123" y="465095"/>
                  <a:pt x="115421" y="476375"/>
                  <a:pt x="127525" y="486045"/>
                </a:cubicBezTo>
                <a:cubicBezTo>
                  <a:pt x="134788" y="477987"/>
                  <a:pt x="143664" y="471541"/>
                  <a:pt x="154155" y="467512"/>
                </a:cubicBezTo>
                <a:cubicBezTo>
                  <a:pt x="164645" y="462677"/>
                  <a:pt x="175943" y="460260"/>
                  <a:pt x="187240" y="460260"/>
                </a:cubicBezTo>
                <a:cubicBezTo>
                  <a:pt x="219519" y="460260"/>
                  <a:pt x="248569" y="478793"/>
                  <a:pt x="261481" y="508606"/>
                </a:cubicBezTo>
                <a:cubicBezTo>
                  <a:pt x="266323" y="519082"/>
                  <a:pt x="268743" y="530362"/>
                  <a:pt x="268743" y="541643"/>
                </a:cubicBezTo>
                <a:cubicBezTo>
                  <a:pt x="284076" y="543255"/>
                  <a:pt x="300215" y="543255"/>
                  <a:pt x="315547" y="541643"/>
                </a:cubicBezTo>
                <a:cubicBezTo>
                  <a:pt x="315547" y="530362"/>
                  <a:pt x="317161" y="519082"/>
                  <a:pt x="321196" y="508606"/>
                </a:cubicBezTo>
                <a:cubicBezTo>
                  <a:pt x="333300" y="477987"/>
                  <a:pt x="363965" y="457037"/>
                  <a:pt x="397050" y="457037"/>
                </a:cubicBezTo>
                <a:cubicBezTo>
                  <a:pt x="406734" y="457037"/>
                  <a:pt x="417224" y="458648"/>
                  <a:pt x="426101" y="461871"/>
                </a:cubicBezTo>
                <a:cubicBezTo>
                  <a:pt x="437399" y="466706"/>
                  <a:pt x="446275" y="472347"/>
                  <a:pt x="454345" y="481210"/>
                </a:cubicBezTo>
                <a:cubicBezTo>
                  <a:pt x="466449" y="470735"/>
                  <a:pt x="477747" y="459454"/>
                  <a:pt x="487430" y="446562"/>
                </a:cubicBezTo>
                <a:cubicBezTo>
                  <a:pt x="479361" y="439310"/>
                  <a:pt x="472905" y="430446"/>
                  <a:pt x="468870" y="420777"/>
                </a:cubicBezTo>
                <a:cubicBezTo>
                  <a:pt x="450310" y="379682"/>
                  <a:pt x="468870" y="331336"/>
                  <a:pt x="510025" y="313609"/>
                </a:cubicBezTo>
                <a:cubicBezTo>
                  <a:pt x="520516" y="308774"/>
                  <a:pt x="531006" y="306357"/>
                  <a:pt x="543111" y="306357"/>
                </a:cubicBezTo>
                <a:cubicBezTo>
                  <a:pt x="543918" y="290241"/>
                  <a:pt x="543918" y="274931"/>
                  <a:pt x="541497" y="258816"/>
                </a:cubicBezTo>
                <a:cubicBezTo>
                  <a:pt x="531006" y="259622"/>
                  <a:pt x="520516" y="258010"/>
                  <a:pt x="510832" y="253981"/>
                </a:cubicBezTo>
                <a:cubicBezTo>
                  <a:pt x="468870" y="237866"/>
                  <a:pt x="447889" y="190325"/>
                  <a:pt x="464028" y="149230"/>
                </a:cubicBezTo>
                <a:cubicBezTo>
                  <a:pt x="468063" y="138755"/>
                  <a:pt x="473712" y="129086"/>
                  <a:pt x="481781" y="121028"/>
                </a:cubicBezTo>
                <a:cubicBezTo>
                  <a:pt x="471291" y="108941"/>
                  <a:pt x="459993" y="98466"/>
                  <a:pt x="447889" y="88797"/>
                </a:cubicBezTo>
                <a:cubicBezTo>
                  <a:pt x="440626" y="96049"/>
                  <a:pt x="431750" y="102495"/>
                  <a:pt x="422066" y="106524"/>
                </a:cubicBezTo>
                <a:cubicBezTo>
                  <a:pt x="411576" y="111359"/>
                  <a:pt x="400278" y="113776"/>
                  <a:pt x="388981" y="113776"/>
                </a:cubicBezTo>
                <a:cubicBezTo>
                  <a:pt x="356702" y="113776"/>
                  <a:pt x="327652" y="94437"/>
                  <a:pt x="314740" y="65429"/>
                </a:cubicBezTo>
                <a:cubicBezTo>
                  <a:pt x="309898" y="54954"/>
                  <a:pt x="307478" y="44479"/>
                  <a:pt x="307478" y="33198"/>
                </a:cubicBezTo>
                <a:close/>
                <a:moveTo>
                  <a:pt x="327652" y="2579"/>
                </a:moveTo>
                <a:cubicBezTo>
                  <a:pt x="331686" y="3385"/>
                  <a:pt x="335721" y="5802"/>
                  <a:pt x="338142" y="9831"/>
                </a:cubicBezTo>
                <a:cubicBezTo>
                  <a:pt x="340563" y="13054"/>
                  <a:pt x="341370" y="17889"/>
                  <a:pt x="340563" y="21917"/>
                </a:cubicBezTo>
                <a:cubicBezTo>
                  <a:pt x="338949" y="32392"/>
                  <a:pt x="339756" y="42868"/>
                  <a:pt x="343791" y="52537"/>
                </a:cubicBezTo>
                <a:cubicBezTo>
                  <a:pt x="351861" y="70264"/>
                  <a:pt x="369614" y="81545"/>
                  <a:pt x="388981" y="81545"/>
                </a:cubicBezTo>
                <a:cubicBezTo>
                  <a:pt x="395436" y="81545"/>
                  <a:pt x="402699" y="79933"/>
                  <a:pt x="409155" y="76710"/>
                </a:cubicBezTo>
                <a:cubicBezTo>
                  <a:pt x="418031" y="72681"/>
                  <a:pt x="425294" y="66235"/>
                  <a:pt x="430943" y="57372"/>
                </a:cubicBezTo>
                <a:cubicBezTo>
                  <a:pt x="433364" y="54148"/>
                  <a:pt x="437399" y="50925"/>
                  <a:pt x="441433" y="50120"/>
                </a:cubicBezTo>
                <a:cubicBezTo>
                  <a:pt x="445468" y="49314"/>
                  <a:pt x="450310" y="50120"/>
                  <a:pt x="454345" y="52537"/>
                </a:cubicBezTo>
                <a:cubicBezTo>
                  <a:pt x="477747" y="69458"/>
                  <a:pt x="499535" y="90408"/>
                  <a:pt x="517288" y="113776"/>
                </a:cubicBezTo>
                <a:cubicBezTo>
                  <a:pt x="519709" y="116999"/>
                  <a:pt x="520516" y="121834"/>
                  <a:pt x="519709" y="125863"/>
                </a:cubicBezTo>
                <a:cubicBezTo>
                  <a:pt x="519709" y="130697"/>
                  <a:pt x="516481" y="134726"/>
                  <a:pt x="513253" y="137143"/>
                </a:cubicBezTo>
                <a:cubicBezTo>
                  <a:pt x="504376" y="142784"/>
                  <a:pt x="497114" y="150842"/>
                  <a:pt x="493886" y="160511"/>
                </a:cubicBezTo>
                <a:cubicBezTo>
                  <a:pt x="484202" y="185490"/>
                  <a:pt x="497114" y="214498"/>
                  <a:pt x="522130" y="224167"/>
                </a:cubicBezTo>
                <a:cubicBezTo>
                  <a:pt x="531813" y="227391"/>
                  <a:pt x="541497" y="228196"/>
                  <a:pt x="551987" y="225779"/>
                </a:cubicBezTo>
                <a:cubicBezTo>
                  <a:pt x="556022" y="224167"/>
                  <a:pt x="560864" y="224973"/>
                  <a:pt x="564092" y="227391"/>
                </a:cubicBezTo>
                <a:cubicBezTo>
                  <a:pt x="568126" y="229808"/>
                  <a:pt x="570547" y="233837"/>
                  <a:pt x="571354" y="238671"/>
                </a:cubicBezTo>
                <a:cubicBezTo>
                  <a:pt x="576196" y="267679"/>
                  <a:pt x="577003" y="296687"/>
                  <a:pt x="572968" y="326501"/>
                </a:cubicBezTo>
                <a:cubicBezTo>
                  <a:pt x="572161" y="330530"/>
                  <a:pt x="569740" y="334559"/>
                  <a:pt x="566513" y="336976"/>
                </a:cubicBezTo>
                <a:cubicBezTo>
                  <a:pt x="562478" y="339393"/>
                  <a:pt x="558443" y="341005"/>
                  <a:pt x="553601" y="339393"/>
                </a:cubicBezTo>
                <a:cubicBezTo>
                  <a:pt x="543111" y="337782"/>
                  <a:pt x="532620" y="338588"/>
                  <a:pt x="522937" y="342617"/>
                </a:cubicBezTo>
                <a:cubicBezTo>
                  <a:pt x="498728" y="353897"/>
                  <a:pt x="487430" y="382905"/>
                  <a:pt x="497921" y="407884"/>
                </a:cubicBezTo>
                <a:cubicBezTo>
                  <a:pt x="501956" y="416748"/>
                  <a:pt x="509218" y="424806"/>
                  <a:pt x="518095" y="429640"/>
                </a:cubicBezTo>
                <a:cubicBezTo>
                  <a:pt x="522130" y="432058"/>
                  <a:pt x="524550" y="436087"/>
                  <a:pt x="526164" y="440116"/>
                </a:cubicBezTo>
                <a:cubicBezTo>
                  <a:pt x="526971" y="444950"/>
                  <a:pt x="526164" y="448979"/>
                  <a:pt x="522937" y="453008"/>
                </a:cubicBezTo>
                <a:cubicBezTo>
                  <a:pt x="505990" y="477181"/>
                  <a:pt x="485816" y="498937"/>
                  <a:pt x="461607" y="516664"/>
                </a:cubicBezTo>
                <a:cubicBezTo>
                  <a:pt x="458380" y="519082"/>
                  <a:pt x="453538" y="520693"/>
                  <a:pt x="449503" y="519082"/>
                </a:cubicBezTo>
                <a:cubicBezTo>
                  <a:pt x="444661" y="518276"/>
                  <a:pt x="440626" y="515858"/>
                  <a:pt x="438205" y="511830"/>
                </a:cubicBezTo>
                <a:cubicBezTo>
                  <a:pt x="432557" y="502966"/>
                  <a:pt x="424487" y="495714"/>
                  <a:pt x="414804" y="492491"/>
                </a:cubicBezTo>
                <a:cubicBezTo>
                  <a:pt x="409155" y="490074"/>
                  <a:pt x="403506" y="489268"/>
                  <a:pt x="397050" y="489268"/>
                </a:cubicBezTo>
                <a:cubicBezTo>
                  <a:pt x="376876" y="489268"/>
                  <a:pt x="358316" y="501355"/>
                  <a:pt x="351054" y="520693"/>
                </a:cubicBezTo>
                <a:cubicBezTo>
                  <a:pt x="347826" y="530362"/>
                  <a:pt x="347019" y="540838"/>
                  <a:pt x="349440" y="550507"/>
                </a:cubicBezTo>
                <a:cubicBezTo>
                  <a:pt x="351054" y="555342"/>
                  <a:pt x="350247" y="559370"/>
                  <a:pt x="347826" y="563399"/>
                </a:cubicBezTo>
                <a:cubicBezTo>
                  <a:pt x="345405" y="567428"/>
                  <a:pt x="341370" y="569845"/>
                  <a:pt x="336528" y="570651"/>
                </a:cubicBezTo>
                <a:cubicBezTo>
                  <a:pt x="321196" y="573874"/>
                  <a:pt x="304250" y="574680"/>
                  <a:pt x="288110" y="574680"/>
                </a:cubicBezTo>
                <a:cubicBezTo>
                  <a:pt x="275199" y="574680"/>
                  <a:pt x="261481" y="573874"/>
                  <a:pt x="248569" y="572263"/>
                </a:cubicBezTo>
                <a:cubicBezTo>
                  <a:pt x="243728" y="571457"/>
                  <a:pt x="239693" y="569040"/>
                  <a:pt x="237272" y="565011"/>
                </a:cubicBezTo>
                <a:cubicBezTo>
                  <a:pt x="234851" y="561788"/>
                  <a:pt x="234044" y="556953"/>
                  <a:pt x="234851" y="552924"/>
                </a:cubicBezTo>
                <a:cubicBezTo>
                  <a:pt x="237272" y="542449"/>
                  <a:pt x="236465" y="531168"/>
                  <a:pt x="232430" y="521499"/>
                </a:cubicBezTo>
                <a:cubicBezTo>
                  <a:pt x="224360" y="503772"/>
                  <a:pt x="206607" y="492491"/>
                  <a:pt x="187240" y="492491"/>
                </a:cubicBezTo>
                <a:cubicBezTo>
                  <a:pt x="179978" y="492491"/>
                  <a:pt x="173522" y="494103"/>
                  <a:pt x="167066" y="496520"/>
                </a:cubicBezTo>
                <a:cubicBezTo>
                  <a:pt x="157383" y="500549"/>
                  <a:pt x="150120" y="507801"/>
                  <a:pt x="144471" y="516664"/>
                </a:cubicBezTo>
                <a:cubicBezTo>
                  <a:pt x="142050" y="520693"/>
                  <a:pt x="138822" y="523916"/>
                  <a:pt x="133981" y="524722"/>
                </a:cubicBezTo>
                <a:cubicBezTo>
                  <a:pt x="129946" y="525528"/>
                  <a:pt x="125104" y="524722"/>
                  <a:pt x="121069" y="522305"/>
                </a:cubicBezTo>
                <a:cubicBezTo>
                  <a:pt x="96860" y="504578"/>
                  <a:pt x="75879" y="484433"/>
                  <a:pt x="58126" y="460260"/>
                </a:cubicBezTo>
                <a:cubicBezTo>
                  <a:pt x="54898" y="457037"/>
                  <a:pt x="54091" y="452202"/>
                  <a:pt x="54898" y="448173"/>
                </a:cubicBezTo>
                <a:cubicBezTo>
                  <a:pt x="55705" y="443339"/>
                  <a:pt x="58126" y="439310"/>
                  <a:pt x="62161" y="436892"/>
                </a:cubicBezTo>
                <a:cubicBezTo>
                  <a:pt x="71845" y="431252"/>
                  <a:pt x="78300" y="423194"/>
                  <a:pt x="82335" y="413525"/>
                </a:cubicBezTo>
                <a:cubicBezTo>
                  <a:pt x="87177" y="400632"/>
                  <a:pt x="86370" y="387740"/>
                  <a:pt x="81528" y="375653"/>
                </a:cubicBezTo>
                <a:cubicBezTo>
                  <a:pt x="75879" y="363567"/>
                  <a:pt x="66196" y="354703"/>
                  <a:pt x="54091" y="349869"/>
                </a:cubicBezTo>
                <a:cubicBezTo>
                  <a:pt x="44408" y="345840"/>
                  <a:pt x="33917" y="345840"/>
                  <a:pt x="24234" y="348257"/>
                </a:cubicBezTo>
                <a:cubicBezTo>
                  <a:pt x="19392" y="349063"/>
                  <a:pt x="15357" y="349063"/>
                  <a:pt x="11322" y="346645"/>
                </a:cubicBezTo>
                <a:cubicBezTo>
                  <a:pt x="7288" y="343422"/>
                  <a:pt x="4867" y="340199"/>
                  <a:pt x="4060" y="335365"/>
                </a:cubicBezTo>
                <a:cubicBezTo>
                  <a:pt x="-782" y="306357"/>
                  <a:pt x="-1589" y="276543"/>
                  <a:pt x="3253" y="247535"/>
                </a:cubicBezTo>
                <a:cubicBezTo>
                  <a:pt x="3253" y="242700"/>
                  <a:pt x="5674" y="238671"/>
                  <a:pt x="9708" y="236254"/>
                </a:cubicBezTo>
                <a:cubicBezTo>
                  <a:pt x="13743" y="233837"/>
                  <a:pt x="17778" y="233031"/>
                  <a:pt x="22620" y="233837"/>
                </a:cubicBezTo>
                <a:cubicBezTo>
                  <a:pt x="33110" y="236254"/>
                  <a:pt x="43601" y="235448"/>
                  <a:pt x="53284" y="230614"/>
                </a:cubicBezTo>
                <a:cubicBezTo>
                  <a:pt x="65389" y="225779"/>
                  <a:pt x="74265" y="216110"/>
                  <a:pt x="79107" y="204023"/>
                </a:cubicBezTo>
                <a:cubicBezTo>
                  <a:pt x="83949" y="191131"/>
                  <a:pt x="83142" y="178238"/>
                  <a:pt x="78300" y="166152"/>
                </a:cubicBezTo>
                <a:cubicBezTo>
                  <a:pt x="73459" y="157288"/>
                  <a:pt x="67003" y="149230"/>
                  <a:pt x="58126" y="144395"/>
                </a:cubicBezTo>
                <a:cubicBezTo>
                  <a:pt x="54091" y="141978"/>
                  <a:pt x="51671" y="137949"/>
                  <a:pt x="50864" y="133920"/>
                </a:cubicBezTo>
                <a:cubicBezTo>
                  <a:pt x="50057" y="129086"/>
                  <a:pt x="50864" y="124251"/>
                  <a:pt x="53284" y="121028"/>
                </a:cubicBezTo>
                <a:cubicBezTo>
                  <a:pt x="70231" y="96855"/>
                  <a:pt x="91212" y="75904"/>
                  <a:pt x="114614" y="58177"/>
                </a:cubicBezTo>
                <a:cubicBezTo>
                  <a:pt x="118648" y="55760"/>
                  <a:pt x="122683" y="54148"/>
                  <a:pt x="127525" y="54954"/>
                </a:cubicBezTo>
                <a:cubicBezTo>
                  <a:pt x="131560" y="55760"/>
                  <a:pt x="135595" y="58177"/>
                  <a:pt x="138015" y="62206"/>
                </a:cubicBezTo>
                <a:cubicBezTo>
                  <a:pt x="143664" y="71070"/>
                  <a:pt x="151734" y="77516"/>
                  <a:pt x="161417" y="81545"/>
                </a:cubicBezTo>
                <a:cubicBezTo>
                  <a:pt x="167066" y="83962"/>
                  <a:pt x="172715" y="84768"/>
                  <a:pt x="179171" y="84768"/>
                </a:cubicBezTo>
                <a:cubicBezTo>
                  <a:pt x="199345" y="84768"/>
                  <a:pt x="217905" y="71876"/>
                  <a:pt x="225167" y="53343"/>
                </a:cubicBezTo>
                <a:cubicBezTo>
                  <a:pt x="228395" y="43673"/>
                  <a:pt x="229202" y="34004"/>
                  <a:pt x="226781" y="24335"/>
                </a:cubicBezTo>
                <a:cubicBezTo>
                  <a:pt x="225974" y="19500"/>
                  <a:pt x="226781" y="14665"/>
                  <a:pt x="229202" y="11442"/>
                </a:cubicBezTo>
                <a:cubicBezTo>
                  <a:pt x="231623" y="7413"/>
                  <a:pt x="235658" y="4996"/>
                  <a:pt x="239693" y="4190"/>
                </a:cubicBezTo>
                <a:cubicBezTo>
                  <a:pt x="268743" y="-644"/>
                  <a:pt x="297794" y="-1450"/>
                  <a:pt x="327652" y="2579"/>
                </a:cubicBezTo>
                <a:close/>
              </a:path>
            </a:pathLst>
          </a:custGeom>
          <a:solidFill>
            <a:srgbClr val="CFA2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雅圆体" panose="02010601030101010101" pitchFamily="2" charset="-122"/>
              <a:ea typeface="印品雅圆体" panose="02010601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13550" y="2616835"/>
            <a:ext cx="3845560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buFontTx/>
              <a:buNone/>
            </a:pPr>
            <a:r>
              <a:rPr lang="zh-CN" altLang="en-US" sz="1400">
                <a:sym typeface="+mn-ea"/>
              </a:rPr>
              <a:t>粗心大意，棉球遗留在口腔</a:t>
            </a:r>
            <a:endParaRPr kumimoji="0" lang="zh-CN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雅圆体" panose="02010601030101010101" pitchFamily="2" charset="-122"/>
              <a:ea typeface="印品雅圆体" panose="02010601030101010101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813550" y="3937000"/>
            <a:ext cx="4512310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buFontTx/>
              <a:buNone/>
            </a:pPr>
            <a:r>
              <a:rPr lang="zh-CN" altLang="en-US" sz="1400">
                <a:sym typeface="+mn-ea"/>
              </a:rPr>
              <a:t>有假牙的病人，操作前未取出，操作时脱落</a:t>
            </a:r>
            <a:endParaRPr kumimoji="0" lang="zh-CN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雅圆体" panose="02010601030101010101" pitchFamily="2" charset="-122"/>
              <a:ea typeface="印品雅圆体" panose="02010601030101010101" pitchFamily="2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813550" y="5255260"/>
            <a:ext cx="3845560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buFontTx/>
              <a:buNone/>
            </a:pPr>
            <a:r>
              <a:rPr lang="zh-CN" altLang="en-US" sz="1400">
                <a:sym typeface="+mn-ea"/>
              </a:rPr>
              <a:t>病人不合作，擦洗时棉球松脱</a:t>
            </a:r>
            <a:endParaRPr kumimoji="0" lang="zh-CN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雅圆体" panose="02010601030101010101" pitchFamily="2" charset="-122"/>
              <a:ea typeface="印品雅圆体" panose="02010601030101010101" pitchFamily="2" charset="-122"/>
              <a:sym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19825" y="1571625"/>
            <a:ext cx="3200400" cy="476250"/>
            <a:chOff x="9795" y="2055"/>
            <a:chExt cx="5040" cy="750"/>
          </a:xfrm>
        </p:grpSpPr>
        <p:sp>
          <p:nvSpPr>
            <p:cNvPr id="46" name="圆角矩形 45"/>
            <p:cNvSpPr/>
            <p:nvPr/>
          </p:nvSpPr>
          <p:spPr>
            <a:xfrm>
              <a:off x="9795" y="205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1071" y="2055"/>
              <a:ext cx="220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发生原因</a:t>
              </a:r>
            </a:p>
          </p:txBody>
        </p:sp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49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15" grpId="0" bldLvl="0" animBg="1"/>
      <p:bldP spid="16" grpId="0" bldLvl="0" animBg="1"/>
      <p:bldP spid="18" grpId="0" bldLvl="0" animBg="1"/>
      <p:bldP spid="26" grpId="0"/>
      <p:bldP spid="29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 descr="c8001755be112df2b50c0a54f292327b"/>
          <p:cNvPicPr>
            <a:picLocks noChangeAspect="1"/>
          </p:cNvPicPr>
          <p:nvPr/>
        </p:nvPicPr>
        <p:blipFill>
          <a:blip r:embed="rId2"/>
          <a:srcRect l="9821" r="8839" b="9549"/>
          <a:stretch>
            <a:fillRect/>
          </a:stretch>
        </p:blipFill>
        <p:spPr>
          <a:xfrm>
            <a:off x="156845" y="807720"/>
            <a:ext cx="6311265" cy="5955030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285749" y="266706"/>
            <a:ext cx="11620497" cy="6315065"/>
          </a:xfrm>
          <a:prstGeom prst="rect">
            <a:avLst/>
          </a:prstGeom>
          <a:noFill/>
          <a:ln w="28575">
            <a:solidFill>
              <a:srgbClr val="454E9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132988" y="1014139"/>
            <a:ext cx="4157994" cy="696294"/>
            <a:chOff x="1189057" y="2901609"/>
            <a:chExt cx="4157994" cy="696294"/>
          </a:xfrm>
        </p:grpSpPr>
        <p:grpSp>
          <p:nvGrpSpPr>
            <p:cNvPr id="11" name="组合 10"/>
            <p:cNvGrpSpPr/>
            <p:nvPr/>
          </p:nvGrpSpPr>
          <p:grpSpPr>
            <a:xfrm>
              <a:off x="1189057" y="2982479"/>
              <a:ext cx="751840" cy="472027"/>
              <a:chOff x="1189057" y="2926211"/>
              <a:chExt cx="751840" cy="472027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324947" y="2943808"/>
                <a:ext cx="512610" cy="454430"/>
              </a:xfrm>
              <a:prstGeom prst="roundRect">
                <a:avLst>
                  <a:gd name="adj" fmla="val 8975"/>
                </a:avLst>
              </a:prstGeom>
              <a:solidFill>
                <a:srgbClr val="CFA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189057" y="2926211"/>
                <a:ext cx="75184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FBF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</a:rPr>
                  <a:t>01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940792" y="2901609"/>
              <a:ext cx="3406259" cy="696294"/>
              <a:chOff x="1940792" y="2919776"/>
              <a:chExt cx="3406259" cy="696294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940792" y="2919776"/>
                <a:ext cx="2712196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dirty="0">
                    <a:latin typeface="+mn-ea"/>
                    <a:sym typeface="+mn-ea"/>
                  </a:rPr>
                  <a:t>口腔护理适用症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ea"/>
                  <a:sym typeface="+mn-ea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940792" y="3294125"/>
                <a:ext cx="3406259" cy="32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+mn-ea"/>
                  </a:rPr>
                  <a:t>Applicability of oral nursin</a:t>
                </a: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126276" y="1933159"/>
            <a:ext cx="4022261" cy="696294"/>
            <a:chOff x="1194137" y="2901609"/>
            <a:chExt cx="4022261" cy="696294"/>
          </a:xfrm>
        </p:grpSpPr>
        <p:grpSp>
          <p:nvGrpSpPr>
            <p:cNvPr id="19" name="组合 18"/>
            <p:cNvGrpSpPr/>
            <p:nvPr/>
          </p:nvGrpSpPr>
          <p:grpSpPr>
            <a:xfrm>
              <a:off x="1194137" y="3000076"/>
              <a:ext cx="758825" cy="485192"/>
              <a:chOff x="1194137" y="2943808"/>
              <a:chExt cx="758825" cy="485192"/>
            </a:xfrm>
          </p:grpSpPr>
          <p:sp>
            <p:nvSpPr>
              <p:cNvPr id="20" name="矩形: 圆角 18"/>
              <p:cNvSpPr/>
              <p:nvPr/>
            </p:nvSpPr>
            <p:spPr>
              <a:xfrm>
                <a:off x="1324947" y="2943808"/>
                <a:ext cx="485192" cy="485192"/>
              </a:xfrm>
              <a:prstGeom prst="roundRect">
                <a:avLst>
                  <a:gd name="adj" fmla="val 8975"/>
                </a:avLst>
              </a:prstGeom>
              <a:solidFill>
                <a:srgbClr val="89D4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194137" y="2959683"/>
                <a:ext cx="758825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FBF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</a:rPr>
                  <a:t>02</a:t>
                </a: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940792" y="2901609"/>
              <a:ext cx="3275606" cy="696294"/>
              <a:chOff x="1940792" y="2919776"/>
              <a:chExt cx="3275606" cy="696294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940792" y="2919776"/>
                <a:ext cx="2712196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dirty="0">
                    <a:latin typeface="+mn-ea"/>
                    <a:sym typeface="+mn-ea"/>
                  </a:rPr>
                  <a:t>口腔护理常用药物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ea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940792" y="3294125"/>
                <a:ext cx="3275606" cy="32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300" b="0" i="0" u="none" strike="noStrike" cap="none" spc="0" normalizeH="0" baseline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印品天逸黑" panose="02000500000000000000" pitchFamily="2" charset="-122"/>
                    <a:ea typeface="印品天逸黑" panose="02000500000000000000" pitchFamily="2" charset="-122"/>
                  </a:defRPr>
                </a:lvl1pPr>
              </a:lstStyle>
              <a:p>
                <a:pPr marL="0" marR="0" lvl="0" indent="0" algn="dist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+mn-ea"/>
                    <a:ea typeface="+mn-ea"/>
                    <a:cs typeface="+mn-lt"/>
                  </a:rPr>
                  <a:t>Drugs commonly used in oral car</a:t>
                </a: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6125969" y="2969664"/>
            <a:ext cx="3937745" cy="696294"/>
            <a:chOff x="1192867" y="2901609"/>
            <a:chExt cx="3937745" cy="696294"/>
          </a:xfrm>
        </p:grpSpPr>
        <p:grpSp>
          <p:nvGrpSpPr>
            <p:cNvPr id="28" name="组合 27"/>
            <p:cNvGrpSpPr/>
            <p:nvPr/>
          </p:nvGrpSpPr>
          <p:grpSpPr>
            <a:xfrm>
              <a:off x="1192867" y="2999102"/>
              <a:ext cx="748030" cy="486166"/>
              <a:chOff x="1192867" y="2942834"/>
              <a:chExt cx="748030" cy="486166"/>
            </a:xfrm>
          </p:grpSpPr>
          <p:sp>
            <p:nvSpPr>
              <p:cNvPr id="29" name="矩形: 圆角 25"/>
              <p:cNvSpPr/>
              <p:nvPr/>
            </p:nvSpPr>
            <p:spPr>
              <a:xfrm>
                <a:off x="1324947" y="2943808"/>
                <a:ext cx="485192" cy="485192"/>
              </a:xfrm>
              <a:prstGeom prst="roundRect">
                <a:avLst>
                  <a:gd name="adj" fmla="val 8975"/>
                </a:avLst>
              </a:prstGeom>
              <a:solidFill>
                <a:srgbClr val="CFA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192867" y="2942834"/>
                <a:ext cx="7480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FBF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</a:rPr>
                  <a:t>03</a:t>
                </a: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1940791" y="2901609"/>
              <a:ext cx="3189821" cy="696294"/>
              <a:chOff x="1940791" y="2919776"/>
              <a:chExt cx="3189821" cy="696294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1940792" y="2919776"/>
                <a:ext cx="2712196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dirty="0">
                    <a:latin typeface="+mn-ea"/>
                    <a:sym typeface="+mn-ea"/>
                  </a:rPr>
                  <a:t>口腔护理操作步骤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ea"/>
                  <a:sym typeface="+mn-ea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940791" y="3294125"/>
                <a:ext cx="3189821" cy="32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300" b="0" i="0" u="none" strike="noStrike" cap="none" spc="0" normalizeH="0" baseline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印品天逸黑" panose="02000500000000000000" pitchFamily="2" charset="-122"/>
                    <a:ea typeface="印品天逸黑" panose="02000500000000000000" pitchFamily="2" charset="-122"/>
                  </a:defRPr>
                </a:lvl1pPr>
              </a:lstStyle>
              <a:p>
                <a:pPr marL="0" marR="0" lvl="0" indent="0" algn="dist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+mn-ea"/>
                    <a:ea typeface="+mn-ea"/>
                    <a:cs typeface="+mn-lt"/>
                  </a:rPr>
                  <a:t>Operational steps of oral nursin</a:t>
                </a: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6126242" y="4003911"/>
            <a:ext cx="4055318" cy="696294"/>
            <a:chOff x="1198582" y="2901609"/>
            <a:chExt cx="4055318" cy="696294"/>
          </a:xfrm>
        </p:grpSpPr>
        <p:grpSp>
          <p:nvGrpSpPr>
            <p:cNvPr id="38" name="组合 37"/>
            <p:cNvGrpSpPr/>
            <p:nvPr/>
          </p:nvGrpSpPr>
          <p:grpSpPr>
            <a:xfrm>
              <a:off x="1198582" y="3000076"/>
              <a:ext cx="754380" cy="485192"/>
              <a:chOff x="1198582" y="2943808"/>
              <a:chExt cx="754380" cy="485192"/>
            </a:xfrm>
          </p:grpSpPr>
          <p:sp>
            <p:nvSpPr>
              <p:cNvPr id="41" name="矩形: 圆角 32"/>
              <p:cNvSpPr/>
              <p:nvPr/>
            </p:nvSpPr>
            <p:spPr>
              <a:xfrm>
                <a:off x="1324947" y="2943808"/>
                <a:ext cx="485192" cy="485192"/>
              </a:xfrm>
              <a:prstGeom prst="roundRect">
                <a:avLst>
                  <a:gd name="adj" fmla="val 8975"/>
                </a:avLst>
              </a:prstGeom>
              <a:solidFill>
                <a:srgbClr val="89D4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198582" y="2959683"/>
                <a:ext cx="75438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FBF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</a:rPr>
                  <a:t>04</a:t>
                </a: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940791" y="2901609"/>
              <a:ext cx="3313109" cy="696294"/>
              <a:chOff x="1940791" y="2919776"/>
              <a:chExt cx="3313109" cy="696294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1940792" y="2919776"/>
                <a:ext cx="2712196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dirty="0">
                    <a:latin typeface="+mn-ea"/>
                    <a:sym typeface="+mn-ea"/>
                  </a:rPr>
                  <a:t>口腔护理注意事项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ea"/>
                  <a:sym typeface="+mn-ea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1940791" y="3294125"/>
                <a:ext cx="3313109" cy="32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300" b="0" i="0" u="none" strike="noStrike" cap="none" spc="0" normalizeH="0" baseline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印品天逸黑" panose="02000500000000000000" pitchFamily="2" charset="-122"/>
                    <a:ea typeface="印品天逸黑" panose="02000500000000000000" pitchFamily="2" charset="-122"/>
                  </a:defRPr>
                </a:lvl1pPr>
              </a:lstStyle>
              <a:p>
                <a:pPr marL="0" marR="0" lvl="0" indent="0" algn="dist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+mn-ea"/>
                    <a:ea typeface="+mn-ea"/>
                    <a:cs typeface="+mn-lt"/>
                  </a:rPr>
                  <a:t>Points for Attention in Oral Nursin</a:t>
                </a: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4330082" y="807770"/>
            <a:ext cx="1357632" cy="3310255"/>
            <a:chOff x="3448969" y="1703102"/>
            <a:chExt cx="2814081" cy="2308184"/>
          </a:xfrm>
        </p:grpSpPr>
        <p:sp>
          <p:nvSpPr>
            <p:cNvPr id="51" name="文本框 50"/>
            <p:cNvSpPr txBox="1"/>
            <p:nvPr/>
          </p:nvSpPr>
          <p:spPr>
            <a:xfrm>
              <a:off x="3448969" y="1703102"/>
              <a:ext cx="1913866" cy="11580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+mn-ea"/>
                </a:rPr>
                <a:t>目录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246928" y="1870028"/>
              <a:ext cx="1016122" cy="21412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60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+mn-ea"/>
                </a:rPr>
                <a:t>CONTENTS</a:t>
              </a:r>
            </a:p>
          </p:txBody>
        </p:sp>
      </p:grpSp>
      <p:sp>
        <p:nvSpPr>
          <p:cNvPr id="55" name="椭圆 54"/>
          <p:cNvSpPr/>
          <p:nvPr/>
        </p:nvSpPr>
        <p:spPr>
          <a:xfrm>
            <a:off x="3068320" y="-485775"/>
            <a:ext cx="1276350" cy="1276350"/>
          </a:xfrm>
          <a:prstGeom prst="ellipse">
            <a:avLst/>
          </a:pr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1571605" y="5083175"/>
            <a:ext cx="1276350" cy="1276350"/>
          </a:xfrm>
          <a:prstGeom prst="ellipse">
            <a:avLst/>
          </a:pr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6125334" y="5058814"/>
            <a:ext cx="5295794" cy="927735"/>
            <a:chOff x="1192232" y="2901609"/>
            <a:chExt cx="5295794" cy="927735"/>
          </a:xfrm>
        </p:grpSpPr>
        <p:grpSp>
          <p:nvGrpSpPr>
            <p:cNvPr id="58" name="组合 57"/>
            <p:cNvGrpSpPr/>
            <p:nvPr/>
          </p:nvGrpSpPr>
          <p:grpSpPr>
            <a:xfrm>
              <a:off x="1192232" y="2999102"/>
              <a:ext cx="748665" cy="486166"/>
              <a:chOff x="1192232" y="2942834"/>
              <a:chExt cx="748665" cy="486166"/>
            </a:xfrm>
          </p:grpSpPr>
          <p:sp>
            <p:nvSpPr>
              <p:cNvPr id="59" name="矩形: 圆角 25"/>
              <p:cNvSpPr/>
              <p:nvPr/>
            </p:nvSpPr>
            <p:spPr>
              <a:xfrm>
                <a:off x="1324947" y="2943808"/>
                <a:ext cx="485192" cy="485192"/>
              </a:xfrm>
              <a:prstGeom prst="roundRect">
                <a:avLst>
                  <a:gd name="adj" fmla="val 8975"/>
                </a:avLst>
              </a:prstGeom>
              <a:solidFill>
                <a:srgbClr val="CFA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1192232" y="2942834"/>
                <a:ext cx="748665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FBF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</a:rPr>
                  <a:t>0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FBF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</a:rPr>
                  <a:t>5</a:t>
                </a: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1940791" y="2901609"/>
              <a:ext cx="4547235" cy="927735"/>
              <a:chOff x="1940791" y="2919776"/>
              <a:chExt cx="4547235" cy="927735"/>
            </a:xfrm>
          </p:grpSpPr>
          <p:sp>
            <p:nvSpPr>
              <p:cNvPr id="62" name="文本框 61"/>
              <p:cNvSpPr txBox="1"/>
              <p:nvPr/>
            </p:nvSpPr>
            <p:spPr>
              <a:xfrm>
                <a:off x="1940791" y="2919776"/>
                <a:ext cx="4547235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dirty="0">
                    <a:latin typeface="+mn-ea"/>
                    <a:sym typeface="+mn-ea"/>
                  </a:rPr>
                  <a:t>口腔护理法操作并发症及处理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ea"/>
                  <a:sym typeface="+mn-ea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940791" y="3294426"/>
                <a:ext cx="4388485" cy="553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300" b="0" i="0" u="none" strike="noStrike" cap="none" spc="0" normalizeH="0" baseline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印品天逸黑" panose="02000500000000000000" pitchFamily="2" charset="-122"/>
                    <a:ea typeface="印品天逸黑" panose="02000500000000000000" pitchFamily="2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+mn-ea"/>
                    <a:ea typeface="+mn-ea"/>
                    <a:cs typeface="+mn-lt"/>
                  </a:rPr>
                  <a:t>Operational complications and management of oral nursin </a:t>
                </a:r>
              </a:p>
            </p:txBody>
          </p:sp>
        </p:grpSp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55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 窒息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42697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400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054057" y="1419225"/>
            <a:ext cx="10377213" cy="5249030"/>
            <a:chOff x="1660" y="2235"/>
            <a:chExt cx="16342" cy="8266"/>
          </a:xfrm>
        </p:grpSpPr>
        <p:grpSp>
          <p:nvGrpSpPr>
            <p:cNvPr id="47" name="组合 46"/>
            <p:cNvGrpSpPr/>
            <p:nvPr/>
          </p:nvGrpSpPr>
          <p:grpSpPr>
            <a:xfrm>
              <a:off x="7464" y="2235"/>
              <a:ext cx="5040" cy="750"/>
              <a:chOff x="9795" y="2055"/>
              <a:chExt cx="5040" cy="750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9795" y="2055"/>
                <a:ext cx="5040" cy="750"/>
              </a:xfrm>
              <a:prstGeom prst="roundRect">
                <a:avLst/>
              </a:prstGeom>
              <a:gradFill>
                <a:gsLst>
                  <a:gs pos="0">
                    <a:srgbClr val="CFA2D1"/>
                  </a:gs>
                  <a:gs pos="85000">
                    <a:srgbClr val="89D4FB">
                      <a:alpha val="56000"/>
                    </a:srgbClr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1071" y="2055"/>
                <a:ext cx="268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:r>
                  <a:rPr lang="zh-CN" altLang="en-US" sz="2400">
                    <a:solidFill>
                      <a:schemeClr val="tx1"/>
                    </a:solidFill>
                    <a:sym typeface="+mn-ea"/>
                  </a:rPr>
                  <a:t>预防与处理</a:t>
                </a: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660" y="3483"/>
              <a:ext cx="16342" cy="7018"/>
              <a:chOff x="2245" y="6711"/>
              <a:chExt cx="34204" cy="14690"/>
            </a:xfrm>
          </p:grpSpPr>
          <p:sp>
            <p:nvSpPr>
              <p:cNvPr id="2" name="TextBox 15"/>
              <p:cNvSpPr txBox="1"/>
              <p:nvPr/>
            </p:nvSpPr>
            <p:spPr>
              <a:xfrm>
                <a:off x="2245" y="14709"/>
                <a:ext cx="7271" cy="6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>
                    <a:sym typeface="+mn-ea"/>
                  </a:rPr>
                  <a:t>操作前清点棉球的数量，每次擦洗时只能夹一个棉球，以免遗漏棉球在口腔，操作结束后，再次核对棉球的数量，认真检查口腔内有无遗留物。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ea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138" y="14709"/>
                <a:ext cx="7596" cy="6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>
                    <a:sym typeface="+mn-ea"/>
                  </a:rPr>
                  <a:t>对于清醒患者，操作前询问有无义齿；昏迷患者，操作前仔细检查牙齿有无松、脱，义齿是否活动等。如有活动义齿，操作前取下存放于冷水杯中。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ea"/>
                </a:endParaRPr>
              </a:p>
            </p:txBody>
          </p:sp>
          <p:sp>
            <p:nvSpPr>
              <p:cNvPr id="3" name="TextBox 17"/>
              <p:cNvSpPr txBox="1"/>
              <p:nvPr/>
            </p:nvSpPr>
            <p:spPr>
              <a:xfrm>
                <a:off x="20306" y="14709"/>
                <a:ext cx="7610" cy="6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>
                    <a:sym typeface="+mn-ea"/>
                  </a:rPr>
                  <a:t>对于兴奋、躁动的患者尽量在其较安静的情况下进行口腔护理；昏迷、吞咽功能障碍的患者，应采取侧卧位，棉球不宜过湿以防误吸。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ea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9489" y="14709"/>
                <a:ext cx="6960" cy="4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>
                    <a:sym typeface="+mn-ea"/>
                  </a:rPr>
                  <a:t>如患者出现窒息，应及时处理。迅速有效清除吸入的异物，及时解除呼吸道梗阻。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ea"/>
                </a:endParaRPr>
              </a:p>
            </p:txBody>
          </p:sp>
          <p:grpSp>
            <p:nvGrpSpPr>
              <p:cNvPr id="6" name="Group 3"/>
              <p:cNvGrpSpPr/>
              <p:nvPr/>
            </p:nvGrpSpPr>
            <p:grpSpPr>
              <a:xfrm>
                <a:off x="3274" y="6711"/>
                <a:ext cx="5651" cy="6425"/>
                <a:chOff x="1827549" y="1886314"/>
                <a:chExt cx="1438201" cy="1635053"/>
              </a:xfrm>
            </p:grpSpPr>
            <p:sp>
              <p:nvSpPr>
                <p:cNvPr id="7" name="Oval 4"/>
                <p:cNvSpPr/>
                <p:nvPr/>
              </p:nvSpPr>
              <p:spPr>
                <a:xfrm>
                  <a:off x="1827549" y="2083166"/>
                  <a:ext cx="1438201" cy="1438201"/>
                </a:xfrm>
                <a:prstGeom prst="ellipse">
                  <a:avLst/>
                </a:prstGeom>
                <a:noFill/>
                <a:ln w="38100">
                  <a:solidFill>
                    <a:srgbClr val="89D4FB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8" name="Freeform 5"/>
                <p:cNvSpPr/>
                <p:nvPr/>
              </p:nvSpPr>
              <p:spPr bwMode="auto">
                <a:xfrm>
                  <a:off x="2155982" y="1886314"/>
                  <a:ext cx="781335" cy="688091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89D4F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r>
                    <a:rPr lang="id-ID" sz="4400" b="1" dirty="0">
                      <a:solidFill>
                        <a:schemeClr val="bg1"/>
                      </a:solidFill>
                      <a:ea typeface="字魂59号-创粗黑" panose="00000500000000000000" pitchFamily="2" charset="-122"/>
                      <a:cs typeface="+mn-lt"/>
                      <a:sym typeface="字魂59号-创粗黑" panose="00000500000000000000" pitchFamily="2" charset="-122"/>
                    </a:rPr>
                    <a:t>A</a:t>
                  </a:r>
                </a:p>
              </p:txBody>
            </p:sp>
          </p:grpSp>
          <p:grpSp>
            <p:nvGrpSpPr>
              <p:cNvPr id="11" name="Group 6"/>
              <p:cNvGrpSpPr/>
              <p:nvPr/>
            </p:nvGrpSpPr>
            <p:grpSpPr>
              <a:xfrm>
                <a:off x="12117" y="6711"/>
                <a:ext cx="5651" cy="6425"/>
                <a:chOff x="1827549" y="1886314"/>
                <a:chExt cx="1438201" cy="1635053"/>
              </a:xfrm>
            </p:grpSpPr>
            <p:sp>
              <p:nvSpPr>
                <p:cNvPr id="12" name="Oval 7"/>
                <p:cNvSpPr/>
                <p:nvPr/>
              </p:nvSpPr>
              <p:spPr>
                <a:xfrm>
                  <a:off x="1827549" y="2083166"/>
                  <a:ext cx="1438201" cy="1438201"/>
                </a:xfrm>
                <a:prstGeom prst="ellipse">
                  <a:avLst/>
                </a:prstGeom>
                <a:noFill/>
                <a:ln w="38100">
                  <a:solidFill>
                    <a:srgbClr val="CFA2D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" name="Freeform 8"/>
                <p:cNvSpPr/>
                <p:nvPr/>
              </p:nvSpPr>
              <p:spPr bwMode="auto">
                <a:xfrm>
                  <a:off x="2155982" y="1886314"/>
                  <a:ext cx="781335" cy="688091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CFA2D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r>
                    <a:rPr lang="id-ID" sz="4400" b="1" dirty="0">
                      <a:solidFill>
                        <a:schemeClr val="bg1"/>
                      </a:solidFill>
                      <a:ea typeface="字魂59号-创粗黑" panose="00000500000000000000" pitchFamily="2" charset="-122"/>
                      <a:cs typeface="+mn-lt"/>
                      <a:sym typeface="字魂59号-创粗黑" panose="00000500000000000000" pitchFamily="2" charset="-122"/>
                    </a:rPr>
                    <a:t>B</a:t>
                  </a:r>
                </a:p>
              </p:txBody>
            </p:sp>
          </p:grpSp>
          <p:grpSp>
            <p:nvGrpSpPr>
              <p:cNvPr id="14" name="Group 9"/>
              <p:cNvGrpSpPr/>
              <p:nvPr/>
            </p:nvGrpSpPr>
            <p:grpSpPr>
              <a:xfrm>
                <a:off x="20960" y="6711"/>
                <a:ext cx="5651" cy="6425"/>
                <a:chOff x="1827549" y="1886314"/>
                <a:chExt cx="1438201" cy="1635053"/>
              </a:xfrm>
            </p:grpSpPr>
            <p:sp>
              <p:nvSpPr>
                <p:cNvPr id="33" name="Oval 10"/>
                <p:cNvSpPr/>
                <p:nvPr/>
              </p:nvSpPr>
              <p:spPr>
                <a:xfrm>
                  <a:off x="1827549" y="2083166"/>
                  <a:ext cx="1438201" cy="1438201"/>
                </a:xfrm>
                <a:prstGeom prst="ellipse">
                  <a:avLst/>
                </a:prstGeom>
                <a:noFill/>
                <a:ln w="38100">
                  <a:solidFill>
                    <a:srgbClr val="89D4FB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4" name="Freeform 11"/>
                <p:cNvSpPr/>
                <p:nvPr/>
              </p:nvSpPr>
              <p:spPr bwMode="auto">
                <a:xfrm>
                  <a:off x="2155982" y="1886314"/>
                  <a:ext cx="781335" cy="688091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89D4F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r>
                    <a:rPr lang="id-ID" sz="4400" b="1" dirty="0">
                      <a:solidFill>
                        <a:schemeClr val="bg1"/>
                      </a:solidFill>
                      <a:ea typeface="字魂59号-创粗黑" panose="00000500000000000000" pitchFamily="2" charset="-122"/>
                      <a:cs typeface="+mn-lt"/>
                      <a:sym typeface="字魂59号-创粗黑" panose="00000500000000000000" pitchFamily="2" charset="-122"/>
                    </a:rPr>
                    <a:t>C</a:t>
                  </a:r>
                </a:p>
              </p:txBody>
            </p:sp>
          </p:grpSp>
          <p:grpSp>
            <p:nvGrpSpPr>
              <p:cNvPr id="37" name="Group 12"/>
              <p:cNvGrpSpPr/>
              <p:nvPr/>
            </p:nvGrpSpPr>
            <p:grpSpPr>
              <a:xfrm>
                <a:off x="29804" y="6711"/>
                <a:ext cx="5651" cy="6425"/>
                <a:chOff x="1827549" y="1886314"/>
                <a:chExt cx="1438201" cy="1635053"/>
              </a:xfrm>
            </p:grpSpPr>
            <p:sp>
              <p:nvSpPr>
                <p:cNvPr id="38" name="Oval 13"/>
                <p:cNvSpPr/>
                <p:nvPr/>
              </p:nvSpPr>
              <p:spPr>
                <a:xfrm>
                  <a:off x="1827549" y="2083166"/>
                  <a:ext cx="1438201" cy="1438201"/>
                </a:xfrm>
                <a:prstGeom prst="ellipse">
                  <a:avLst/>
                </a:prstGeom>
                <a:noFill/>
                <a:ln w="38100">
                  <a:solidFill>
                    <a:srgbClr val="CFA2D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9" name="Freeform 14"/>
                <p:cNvSpPr/>
                <p:nvPr/>
              </p:nvSpPr>
              <p:spPr bwMode="auto">
                <a:xfrm>
                  <a:off x="2155982" y="1886314"/>
                  <a:ext cx="781335" cy="688091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CFA2D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/>
                <a:lstStyle/>
                <a:p>
                  <a:pPr algn="ctr"/>
                  <a:r>
                    <a:rPr lang="id-ID" sz="4400" b="1" dirty="0">
                      <a:solidFill>
                        <a:schemeClr val="bg1"/>
                      </a:solidFill>
                      <a:ea typeface="字魂59号-创粗黑" panose="00000500000000000000" pitchFamily="2" charset="-122"/>
                      <a:cs typeface="+mn-lt"/>
                      <a:sym typeface="字魂59号-创粗黑" panose="00000500000000000000" pitchFamily="2" charset="-122"/>
                    </a:rPr>
                    <a:t>D</a:t>
                  </a:r>
                </a:p>
              </p:txBody>
            </p:sp>
          </p:grpSp>
        </p:grpSp>
        <p:sp>
          <p:nvSpPr>
            <p:cNvPr id="52" name="文本框 51"/>
            <p:cNvSpPr txBox="1"/>
            <p:nvPr/>
          </p:nvSpPr>
          <p:spPr>
            <a:xfrm>
              <a:off x="2992" y="6552"/>
              <a:ext cx="78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 01</a:t>
              </a:r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318" y="6552"/>
              <a:ext cx="78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 0</a:t>
              </a:r>
              <a:r>
                <a:rPr lang="en-US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2</a:t>
              </a:r>
              <a:endParaRPr 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1667" y="6552"/>
              <a:ext cx="68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</a:t>
              </a:r>
              <a:r>
                <a:rPr lang="en-US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3</a:t>
              </a:r>
              <a:endParaRPr lang="en-US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5893" y="6552"/>
              <a:ext cx="68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</a:t>
              </a:r>
              <a:r>
                <a:rPr lang="en-US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4</a:t>
              </a:r>
              <a:endParaRPr lang="en-US"/>
            </a:p>
          </p:txBody>
        </p:sp>
        <p:pic>
          <p:nvPicPr>
            <p:cNvPr id="56" name="图片 55" descr="c8001755be112df2b50c0a54f292327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1" y="4465"/>
              <a:ext cx="2202" cy="1869"/>
            </a:xfrm>
            <a:prstGeom prst="rect">
              <a:avLst/>
            </a:prstGeom>
          </p:spPr>
        </p:pic>
        <p:pic>
          <p:nvPicPr>
            <p:cNvPr id="57" name="图片 56" descr="c8001755be112df2b50c0a54f292327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4" y="4465"/>
              <a:ext cx="2202" cy="1869"/>
            </a:xfrm>
            <a:prstGeom prst="rect">
              <a:avLst/>
            </a:prstGeom>
          </p:spPr>
        </p:pic>
        <p:pic>
          <p:nvPicPr>
            <p:cNvPr id="58" name="图片 57" descr="c8001755be112df2b50c0a54f292327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51" y="4466"/>
              <a:ext cx="2202" cy="1869"/>
            </a:xfrm>
            <a:prstGeom prst="rect">
              <a:avLst/>
            </a:prstGeom>
          </p:spPr>
        </p:pic>
        <p:pic>
          <p:nvPicPr>
            <p:cNvPr id="59" name="图片 58" descr="c8001755be112df2b50c0a54f292327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76" y="4465"/>
              <a:ext cx="2202" cy="1869"/>
            </a:xfrm>
            <a:prstGeom prst="rect">
              <a:avLst/>
            </a:prstGeom>
          </p:spPr>
        </p:pic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吸入性肺炎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-635" y="2386965"/>
            <a:ext cx="12241530" cy="4235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7" name="Group 76"/>
          <p:cNvGrpSpPr/>
          <p:nvPr/>
        </p:nvGrpSpPr>
        <p:grpSpPr>
          <a:xfrm flipH="1">
            <a:off x="0" y="5676265"/>
            <a:ext cx="12240895" cy="1138555"/>
            <a:chOff x="-33235" y="5437987"/>
            <a:chExt cx="12236597" cy="1478069"/>
          </a:xfrm>
          <a:solidFill>
            <a:schemeClr val="bg1"/>
          </a:solidFill>
        </p:grpSpPr>
        <p:sp>
          <p:nvSpPr>
            <p:cNvPr id="78" name="Rectangle 6"/>
            <p:cNvSpPr/>
            <p:nvPr/>
          </p:nvSpPr>
          <p:spPr>
            <a:xfrm>
              <a:off x="-33235" y="5437987"/>
              <a:ext cx="6216319" cy="1449603"/>
            </a:xfrm>
            <a:custGeom>
              <a:avLst/>
              <a:gdLst>
                <a:gd name="connsiteX0" fmla="*/ 0 w 6216319"/>
                <a:gd name="connsiteY0" fmla="*/ 0 h 1302204"/>
                <a:gd name="connsiteX1" fmla="*/ 6216319 w 6216319"/>
                <a:gd name="connsiteY1" fmla="*/ 0 h 1302204"/>
                <a:gd name="connsiteX2" fmla="*/ 6216319 w 6216319"/>
                <a:gd name="connsiteY2" fmla="*/ 1302204 h 1302204"/>
                <a:gd name="connsiteX3" fmla="*/ 0 w 6216319"/>
                <a:gd name="connsiteY3" fmla="*/ 1302204 h 1302204"/>
                <a:gd name="connsiteX4" fmla="*/ 0 w 6216319"/>
                <a:gd name="connsiteY4" fmla="*/ 0 h 1302204"/>
                <a:gd name="connsiteX0-1" fmla="*/ 0 w 6216319"/>
                <a:gd name="connsiteY0-2" fmla="*/ 9364 h 1311568"/>
                <a:gd name="connsiteX1-3" fmla="*/ 339865 w 6216319"/>
                <a:gd name="connsiteY1-4" fmla="*/ 0 h 1311568"/>
                <a:gd name="connsiteX2-5" fmla="*/ 6216319 w 6216319"/>
                <a:gd name="connsiteY2-6" fmla="*/ 9364 h 1311568"/>
                <a:gd name="connsiteX3-7" fmla="*/ 6216319 w 6216319"/>
                <a:gd name="connsiteY3-8" fmla="*/ 1311568 h 1311568"/>
                <a:gd name="connsiteX4-9" fmla="*/ 0 w 6216319"/>
                <a:gd name="connsiteY4-10" fmla="*/ 1311568 h 1311568"/>
                <a:gd name="connsiteX5" fmla="*/ 0 w 6216319"/>
                <a:gd name="connsiteY5" fmla="*/ 9364 h 1311568"/>
                <a:gd name="connsiteX0-11" fmla="*/ 0 w 6216319"/>
                <a:gd name="connsiteY0-12" fmla="*/ 0 h 1302204"/>
                <a:gd name="connsiteX1-13" fmla="*/ 339865 w 6216319"/>
                <a:gd name="connsiteY1-14" fmla="*/ 184845 h 1302204"/>
                <a:gd name="connsiteX2-15" fmla="*/ 6216319 w 6216319"/>
                <a:gd name="connsiteY2-16" fmla="*/ 0 h 1302204"/>
                <a:gd name="connsiteX3-17" fmla="*/ 6216319 w 6216319"/>
                <a:gd name="connsiteY3-18" fmla="*/ 1302204 h 1302204"/>
                <a:gd name="connsiteX4-19" fmla="*/ 0 w 6216319"/>
                <a:gd name="connsiteY4-20" fmla="*/ 1302204 h 1302204"/>
                <a:gd name="connsiteX5-21" fmla="*/ 0 w 6216319"/>
                <a:gd name="connsiteY5-22" fmla="*/ 0 h 1302204"/>
                <a:gd name="connsiteX0-23" fmla="*/ 0 w 6216319"/>
                <a:gd name="connsiteY0-24" fmla="*/ 0 h 1302204"/>
                <a:gd name="connsiteX1-25" fmla="*/ 339865 w 6216319"/>
                <a:gd name="connsiteY1-26" fmla="*/ 184845 h 1302204"/>
                <a:gd name="connsiteX2-27" fmla="*/ 6216319 w 6216319"/>
                <a:gd name="connsiteY2-28" fmla="*/ 0 h 1302204"/>
                <a:gd name="connsiteX3-29" fmla="*/ 6216319 w 6216319"/>
                <a:gd name="connsiteY3-30" fmla="*/ 1302204 h 1302204"/>
                <a:gd name="connsiteX4-31" fmla="*/ 0 w 6216319"/>
                <a:gd name="connsiteY4-32" fmla="*/ 1302204 h 1302204"/>
                <a:gd name="connsiteX5-33" fmla="*/ 0 w 6216319"/>
                <a:gd name="connsiteY5-34" fmla="*/ 0 h 1302204"/>
                <a:gd name="connsiteX0-35" fmla="*/ 0 w 6216319"/>
                <a:gd name="connsiteY0-36" fmla="*/ 47249 h 1349453"/>
                <a:gd name="connsiteX1-37" fmla="*/ 339865 w 6216319"/>
                <a:gd name="connsiteY1-38" fmla="*/ 232094 h 1349453"/>
                <a:gd name="connsiteX2-39" fmla="*/ 2273862 w 6216319"/>
                <a:gd name="connsiteY2-40" fmla="*/ 280646 h 1349453"/>
                <a:gd name="connsiteX3-41" fmla="*/ 6216319 w 6216319"/>
                <a:gd name="connsiteY3-42" fmla="*/ 47249 h 1349453"/>
                <a:gd name="connsiteX4-43" fmla="*/ 6216319 w 6216319"/>
                <a:gd name="connsiteY4-44" fmla="*/ 1349453 h 1349453"/>
                <a:gd name="connsiteX5-45" fmla="*/ 0 w 6216319"/>
                <a:gd name="connsiteY5-46" fmla="*/ 1349453 h 1349453"/>
                <a:gd name="connsiteX6" fmla="*/ 0 w 6216319"/>
                <a:gd name="connsiteY6" fmla="*/ 47249 h 1349453"/>
                <a:gd name="connsiteX0-47" fmla="*/ 0 w 6216319"/>
                <a:gd name="connsiteY0-48" fmla="*/ 30623 h 1332827"/>
                <a:gd name="connsiteX1-49" fmla="*/ 339865 w 6216319"/>
                <a:gd name="connsiteY1-50" fmla="*/ 215468 h 1332827"/>
                <a:gd name="connsiteX2-51" fmla="*/ 2265770 w 6216319"/>
                <a:gd name="connsiteY2-52" fmla="*/ 539150 h 1332827"/>
                <a:gd name="connsiteX3-53" fmla="*/ 6216319 w 6216319"/>
                <a:gd name="connsiteY3-54" fmla="*/ 30623 h 1332827"/>
                <a:gd name="connsiteX4-55" fmla="*/ 6216319 w 6216319"/>
                <a:gd name="connsiteY4-56" fmla="*/ 1332827 h 1332827"/>
                <a:gd name="connsiteX5-57" fmla="*/ 0 w 6216319"/>
                <a:gd name="connsiteY5-58" fmla="*/ 1332827 h 1332827"/>
                <a:gd name="connsiteX6-59" fmla="*/ 0 w 6216319"/>
                <a:gd name="connsiteY6-60" fmla="*/ 30623 h 1332827"/>
                <a:gd name="connsiteX0-61" fmla="*/ 0 w 6216319"/>
                <a:gd name="connsiteY0-62" fmla="*/ 31024 h 1333228"/>
                <a:gd name="connsiteX1-63" fmla="*/ 339865 w 6216319"/>
                <a:gd name="connsiteY1-64" fmla="*/ 215869 h 1333228"/>
                <a:gd name="connsiteX2-65" fmla="*/ 2265770 w 6216319"/>
                <a:gd name="connsiteY2-66" fmla="*/ 539551 h 1333228"/>
                <a:gd name="connsiteX3-67" fmla="*/ 3269182 w 6216319"/>
                <a:gd name="connsiteY3-68" fmla="*/ 418171 h 1333228"/>
                <a:gd name="connsiteX4-69" fmla="*/ 6216319 w 6216319"/>
                <a:gd name="connsiteY4-70" fmla="*/ 31024 h 1333228"/>
                <a:gd name="connsiteX5-71" fmla="*/ 6216319 w 6216319"/>
                <a:gd name="connsiteY5-72" fmla="*/ 1333228 h 1333228"/>
                <a:gd name="connsiteX6-73" fmla="*/ 0 w 6216319"/>
                <a:gd name="connsiteY6-74" fmla="*/ 1333228 h 1333228"/>
                <a:gd name="connsiteX7" fmla="*/ 0 w 6216319"/>
                <a:gd name="connsiteY7" fmla="*/ 31024 h 1333228"/>
                <a:gd name="connsiteX0-75" fmla="*/ 0 w 6216319"/>
                <a:gd name="connsiteY0-76" fmla="*/ 26175 h 1328379"/>
                <a:gd name="connsiteX1-77" fmla="*/ 339865 w 6216319"/>
                <a:gd name="connsiteY1-78" fmla="*/ 211020 h 1328379"/>
                <a:gd name="connsiteX2-79" fmla="*/ 2265770 w 6216319"/>
                <a:gd name="connsiteY2-80" fmla="*/ 534702 h 1328379"/>
                <a:gd name="connsiteX3-81" fmla="*/ 3244906 w 6216319"/>
                <a:gd name="connsiteY3-82" fmla="*/ 518518 h 1328379"/>
                <a:gd name="connsiteX4-83" fmla="*/ 6216319 w 6216319"/>
                <a:gd name="connsiteY4-84" fmla="*/ 26175 h 1328379"/>
                <a:gd name="connsiteX5-85" fmla="*/ 6216319 w 6216319"/>
                <a:gd name="connsiteY5-86" fmla="*/ 1328379 h 1328379"/>
                <a:gd name="connsiteX6-87" fmla="*/ 0 w 6216319"/>
                <a:gd name="connsiteY6-88" fmla="*/ 1328379 h 1328379"/>
                <a:gd name="connsiteX7-89" fmla="*/ 0 w 6216319"/>
                <a:gd name="connsiteY7-90" fmla="*/ 26175 h 1328379"/>
                <a:gd name="connsiteX0-91" fmla="*/ 0 w 6216319"/>
                <a:gd name="connsiteY0-92" fmla="*/ 63128 h 1365332"/>
                <a:gd name="connsiteX1-93" fmla="*/ 339865 w 6216319"/>
                <a:gd name="connsiteY1-94" fmla="*/ 247973 h 1365332"/>
                <a:gd name="connsiteX2-95" fmla="*/ 2265770 w 6216319"/>
                <a:gd name="connsiteY2-96" fmla="*/ 571655 h 1365332"/>
                <a:gd name="connsiteX3-97" fmla="*/ 3244906 w 6216319"/>
                <a:gd name="connsiteY3-98" fmla="*/ 555471 h 1365332"/>
                <a:gd name="connsiteX4-99" fmla="*/ 4725749 w 6216319"/>
                <a:gd name="connsiteY4-100" fmla="*/ 239882 h 1365332"/>
                <a:gd name="connsiteX5-101" fmla="*/ 6216319 w 6216319"/>
                <a:gd name="connsiteY5-102" fmla="*/ 63128 h 1365332"/>
                <a:gd name="connsiteX6-103" fmla="*/ 6216319 w 6216319"/>
                <a:gd name="connsiteY6-104" fmla="*/ 1365332 h 1365332"/>
                <a:gd name="connsiteX7-105" fmla="*/ 0 w 6216319"/>
                <a:gd name="connsiteY7-106" fmla="*/ 1365332 h 1365332"/>
                <a:gd name="connsiteX8" fmla="*/ 0 w 6216319"/>
                <a:gd name="connsiteY8" fmla="*/ 63128 h 1365332"/>
                <a:gd name="connsiteX0-107" fmla="*/ 0 w 6216319"/>
                <a:gd name="connsiteY0-108" fmla="*/ 20810 h 1323014"/>
                <a:gd name="connsiteX1-109" fmla="*/ 339865 w 6216319"/>
                <a:gd name="connsiteY1-110" fmla="*/ 205655 h 1323014"/>
                <a:gd name="connsiteX2-111" fmla="*/ 2265770 w 6216319"/>
                <a:gd name="connsiteY2-112" fmla="*/ 529337 h 1323014"/>
                <a:gd name="connsiteX3-113" fmla="*/ 3244906 w 6216319"/>
                <a:gd name="connsiteY3-114" fmla="*/ 513153 h 1323014"/>
                <a:gd name="connsiteX4-115" fmla="*/ 4628644 w 6216319"/>
                <a:gd name="connsiteY4-116" fmla="*/ 1055320 h 1323014"/>
                <a:gd name="connsiteX5-117" fmla="*/ 6216319 w 6216319"/>
                <a:gd name="connsiteY5-118" fmla="*/ 20810 h 1323014"/>
                <a:gd name="connsiteX6-119" fmla="*/ 6216319 w 6216319"/>
                <a:gd name="connsiteY6-120" fmla="*/ 1323014 h 1323014"/>
                <a:gd name="connsiteX7-121" fmla="*/ 0 w 6216319"/>
                <a:gd name="connsiteY7-122" fmla="*/ 1323014 h 1323014"/>
                <a:gd name="connsiteX8-123" fmla="*/ 0 w 6216319"/>
                <a:gd name="connsiteY8-124" fmla="*/ 20810 h 1323014"/>
                <a:gd name="connsiteX0-125" fmla="*/ 0 w 6216319"/>
                <a:gd name="connsiteY0-126" fmla="*/ 32243 h 1334447"/>
                <a:gd name="connsiteX1-127" fmla="*/ 339865 w 6216319"/>
                <a:gd name="connsiteY1-128" fmla="*/ 217088 h 1334447"/>
                <a:gd name="connsiteX2-129" fmla="*/ 2265770 w 6216319"/>
                <a:gd name="connsiteY2-130" fmla="*/ 540770 h 1334447"/>
                <a:gd name="connsiteX3-131" fmla="*/ 3244906 w 6216319"/>
                <a:gd name="connsiteY3-132" fmla="*/ 524586 h 1334447"/>
                <a:gd name="connsiteX4-133" fmla="*/ 4628644 w 6216319"/>
                <a:gd name="connsiteY4-134" fmla="*/ 1066753 h 1334447"/>
                <a:gd name="connsiteX5-135" fmla="*/ 5526860 w 6216319"/>
                <a:gd name="connsiteY5-136" fmla="*/ 451758 h 1334447"/>
                <a:gd name="connsiteX6-137" fmla="*/ 6216319 w 6216319"/>
                <a:gd name="connsiteY6-138" fmla="*/ 32243 h 1334447"/>
                <a:gd name="connsiteX7-139" fmla="*/ 6216319 w 6216319"/>
                <a:gd name="connsiteY7-140" fmla="*/ 1334447 h 1334447"/>
                <a:gd name="connsiteX8-141" fmla="*/ 0 w 6216319"/>
                <a:gd name="connsiteY8-142" fmla="*/ 1334447 h 1334447"/>
                <a:gd name="connsiteX9" fmla="*/ 0 w 6216319"/>
                <a:gd name="connsiteY9" fmla="*/ 32243 h 1334447"/>
                <a:gd name="connsiteX0-143" fmla="*/ 0 w 6216319"/>
                <a:gd name="connsiteY0-144" fmla="*/ 12831 h 1315035"/>
                <a:gd name="connsiteX1-145" fmla="*/ 339865 w 6216319"/>
                <a:gd name="connsiteY1-146" fmla="*/ 197676 h 1315035"/>
                <a:gd name="connsiteX2-147" fmla="*/ 2265770 w 6216319"/>
                <a:gd name="connsiteY2-148" fmla="*/ 521358 h 1315035"/>
                <a:gd name="connsiteX3-149" fmla="*/ 3244906 w 6216319"/>
                <a:gd name="connsiteY3-150" fmla="*/ 505174 h 1315035"/>
                <a:gd name="connsiteX4-151" fmla="*/ 4628644 w 6216319"/>
                <a:gd name="connsiteY4-152" fmla="*/ 1047341 h 1315035"/>
                <a:gd name="connsiteX5-153" fmla="*/ 5356927 w 6216319"/>
                <a:gd name="connsiteY5-154" fmla="*/ 1201089 h 1315035"/>
                <a:gd name="connsiteX6-155" fmla="*/ 6216319 w 6216319"/>
                <a:gd name="connsiteY6-156" fmla="*/ 12831 h 1315035"/>
                <a:gd name="connsiteX7-157" fmla="*/ 6216319 w 6216319"/>
                <a:gd name="connsiteY7-158" fmla="*/ 1315035 h 1315035"/>
                <a:gd name="connsiteX8-159" fmla="*/ 0 w 6216319"/>
                <a:gd name="connsiteY8-160" fmla="*/ 1315035 h 1315035"/>
                <a:gd name="connsiteX9-161" fmla="*/ 0 w 6216319"/>
                <a:gd name="connsiteY9-162" fmla="*/ 12831 h 1315035"/>
                <a:gd name="connsiteX0-163" fmla="*/ 0 w 6498499"/>
                <a:gd name="connsiteY0-164" fmla="*/ 0 h 1302204"/>
                <a:gd name="connsiteX1-165" fmla="*/ 339865 w 6498499"/>
                <a:gd name="connsiteY1-166" fmla="*/ 184845 h 1302204"/>
                <a:gd name="connsiteX2-167" fmla="*/ 2265770 w 6498499"/>
                <a:gd name="connsiteY2-168" fmla="*/ 508527 h 1302204"/>
                <a:gd name="connsiteX3-169" fmla="*/ 3244906 w 6498499"/>
                <a:gd name="connsiteY3-170" fmla="*/ 492343 h 1302204"/>
                <a:gd name="connsiteX4-171" fmla="*/ 4628644 w 6498499"/>
                <a:gd name="connsiteY4-172" fmla="*/ 1034510 h 1302204"/>
                <a:gd name="connsiteX5-173" fmla="*/ 5356927 w 6498499"/>
                <a:gd name="connsiteY5-174" fmla="*/ 1188258 h 1302204"/>
                <a:gd name="connsiteX6-175" fmla="*/ 6216319 w 6498499"/>
                <a:gd name="connsiteY6-176" fmla="*/ 1302204 h 1302204"/>
                <a:gd name="connsiteX7-177" fmla="*/ 0 w 6498499"/>
                <a:gd name="connsiteY7-178" fmla="*/ 1302204 h 1302204"/>
                <a:gd name="connsiteX8-179" fmla="*/ 0 w 6498499"/>
                <a:gd name="connsiteY8-180" fmla="*/ 0 h 1302204"/>
                <a:gd name="connsiteX0-181" fmla="*/ 0 w 6216319"/>
                <a:gd name="connsiteY0-182" fmla="*/ 0 h 1302204"/>
                <a:gd name="connsiteX1-183" fmla="*/ 339865 w 6216319"/>
                <a:gd name="connsiteY1-184" fmla="*/ 184845 h 1302204"/>
                <a:gd name="connsiteX2-185" fmla="*/ 2265770 w 6216319"/>
                <a:gd name="connsiteY2-186" fmla="*/ 508527 h 1302204"/>
                <a:gd name="connsiteX3-187" fmla="*/ 3244906 w 6216319"/>
                <a:gd name="connsiteY3-188" fmla="*/ 492343 h 1302204"/>
                <a:gd name="connsiteX4-189" fmla="*/ 4628644 w 6216319"/>
                <a:gd name="connsiteY4-190" fmla="*/ 1034510 h 1302204"/>
                <a:gd name="connsiteX5-191" fmla="*/ 5356927 w 6216319"/>
                <a:gd name="connsiteY5-192" fmla="*/ 1188258 h 1302204"/>
                <a:gd name="connsiteX6-193" fmla="*/ 6216319 w 6216319"/>
                <a:gd name="connsiteY6-194" fmla="*/ 1302204 h 1302204"/>
                <a:gd name="connsiteX7-195" fmla="*/ 0 w 6216319"/>
                <a:gd name="connsiteY7-196" fmla="*/ 1302204 h 1302204"/>
                <a:gd name="connsiteX8-197" fmla="*/ 0 w 6216319"/>
                <a:gd name="connsiteY8-198" fmla="*/ 0 h 1302204"/>
                <a:gd name="connsiteX0-199" fmla="*/ 0 w 6216319"/>
                <a:gd name="connsiteY0-200" fmla="*/ 0 h 1302204"/>
                <a:gd name="connsiteX1-201" fmla="*/ 339865 w 6216319"/>
                <a:gd name="connsiteY1-202" fmla="*/ 184845 h 1302204"/>
                <a:gd name="connsiteX2-203" fmla="*/ 2265770 w 6216319"/>
                <a:gd name="connsiteY2-204" fmla="*/ 508527 h 1302204"/>
                <a:gd name="connsiteX3-205" fmla="*/ 3244906 w 6216319"/>
                <a:gd name="connsiteY3-206" fmla="*/ 492343 h 1302204"/>
                <a:gd name="connsiteX4-207" fmla="*/ 4628644 w 6216319"/>
                <a:gd name="connsiteY4-208" fmla="*/ 1034510 h 1302204"/>
                <a:gd name="connsiteX5-209" fmla="*/ 5356927 w 6216319"/>
                <a:gd name="connsiteY5-210" fmla="*/ 1188258 h 1302204"/>
                <a:gd name="connsiteX6-211" fmla="*/ 6216319 w 6216319"/>
                <a:gd name="connsiteY6-212" fmla="*/ 1302204 h 1302204"/>
                <a:gd name="connsiteX7-213" fmla="*/ 0 w 6216319"/>
                <a:gd name="connsiteY7-214" fmla="*/ 1302204 h 1302204"/>
                <a:gd name="connsiteX8-215" fmla="*/ 0 w 6216319"/>
                <a:gd name="connsiteY8-216" fmla="*/ 0 h 1302204"/>
                <a:gd name="connsiteX0-217" fmla="*/ 0 w 6216319"/>
                <a:gd name="connsiteY0-218" fmla="*/ 0 h 1302204"/>
                <a:gd name="connsiteX1-219" fmla="*/ 339865 w 6216319"/>
                <a:gd name="connsiteY1-220" fmla="*/ 184845 h 1302204"/>
                <a:gd name="connsiteX2-221" fmla="*/ 2265770 w 6216319"/>
                <a:gd name="connsiteY2-222" fmla="*/ 508527 h 1302204"/>
                <a:gd name="connsiteX3-223" fmla="*/ 3244906 w 6216319"/>
                <a:gd name="connsiteY3-224" fmla="*/ 492343 h 1302204"/>
                <a:gd name="connsiteX4-225" fmla="*/ 4628644 w 6216319"/>
                <a:gd name="connsiteY4-226" fmla="*/ 1034510 h 1302204"/>
                <a:gd name="connsiteX5-227" fmla="*/ 5356927 w 6216319"/>
                <a:gd name="connsiteY5-228" fmla="*/ 1188258 h 1302204"/>
                <a:gd name="connsiteX6-229" fmla="*/ 6216319 w 6216319"/>
                <a:gd name="connsiteY6-230" fmla="*/ 1302204 h 1302204"/>
                <a:gd name="connsiteX7-231" fmla="*/ 0 w 6216319"/>
                <a:gd name="connsiteY7-232" fmla="*/ 1302204 h 1302204"/>
                <a:gd name="connsiteX8-233" fmla="*/ 0 w 6216319"/>
                <a:gd name="connsiteY8-234" fmla="*/ 0 h 1302204"/>
                <a:gd name="connsiteX0-235" fmla="*/ 0 w 6216319"/>
                <a:gd name="connsiteY0-236" fmla="*/ 0 h 1302204"/>
                <a:gd name="connsiteX1-237" fmla="*/ 339865 w 6216319"/>
                <a:gd name="connsiteY1-238" fmla="*/ 184845 h 1302204"/>
                <a:gd name="connsiteX2-239" fmla="*/ 2265770 w 6216319"/>
                <a:gd name="connsiteY2-240" fmla="*/ 508527 h 1302204"/>
                <a:gd name="connsiteX3-241" fmla="*/ 3244906 w 6216319"/>
                <a:gd name="connsiteY3-242" fmla="*/ 492343 h 1302204"/>
                <a:gd name="connsiteX4-243" fmla="*/ 4628644 w 6216319"/>
                <a:gd name="connsiteY4-244" fmla="*/ 1034510 h 1302204"/>
                <a:gd name="connsiteX5-245" fmla="*/ 5356927 w 6216319"/>
                <a:gd name="connsiteY5-246" fmla="*/ 1188258 h 1302204"/>
                <a:gd name="connsiteX6-247" fmla="*/ 6216319 w 6216319"/>
                <a:gd name="connsiteY6-248" fmla="*/ 1302204 h 1302204"/>
                <a:gd name="connsiteX7-249" fmla="*/ 0 w 6216319"/>
                <a:gd name="connsiteY7-250" fmla="*/ 1302204 h 1302204"/>
                <a:gd name="connsiteX8-251" fmla="*/ 0 w 6216319"/>
                <a:gd name="connsiteY8-252" fmla="*/ 0 h 1302204"/>
                <a:gd name="connsiteX0-253" fmla="*/ 0 w 6216319"/>
                <a:gd name="connsiteY0-254" fmla="*/ 0 h 1302204"/>
                <a:gd name="connsiteX1-255" fmla="*/ 339865 w 6216319"/>
                <a:gd name="connsiteY1-256" fmla="*/ 184845 h 1302204"/>
                <a:gd name="connsiteX2-257" fmla="*/ 2265770 w 6216319"/>
                <a:gd name="connsiteY2-258" fmla="*/ 508527 h 1302204"/>
                <a:gd name="connsiteX3-259" fmla="*/ 3244906 w 6216319"/>
                <a:gd name="connsiteY3-260" fmla="*/ 492343 h 1302204"/>
                <a:gd name="connsiteX4-261" fmla="*/ 4628644 w 6216319"/>
                <a:gd name="connsiteY4-262" fmla="*/ 1034510 h 1302204"/>
                <a:gd name="connsiteX5-263" fmla="*/ 5356927 w 6216319"/>
                <a:gd name="connsiteY5-264" fmla="*/ 1188258 h 1302204"/>
                <a:gd name="connsiteX6-265" fmla="*/ 6216319 w 6216319"/>
                <a:gd name="connsiteY6-266" fmla="*/ 1302204 h 1302204"/>
                <a:gd name="connsiteX7-267" fmla="*/ 0 w 6216319"/>
                <a:gd name="connsiteY7-268" fmla="*/ 1302204 h 1302204"/>
                <a:gd name="connsiteX8-269" fmla="*/ 0 w 6216319"/>
                <a:gd name="connsiteY8-270" fmla="*/ 0 h 1302204"/>
                <a:gd name="connsiteX0-271" fmla="*/ 0 w 6216319"/>
                <a:gd name="connsiteY0-272" fmla="*/ 0 h 1302204"/>
                <a:gd name="connsiteX1-273" fmla="*/ 339865 w 6216319"/>
                <a:gd name="connsiteY1-274" fmla="*/ 184845 h 1302204"/>
                <a:gd name="connsiteX2-275" fmla="*/ 2265770 w 6216319"/>
                <a:gd name="connsiteY2-276" fmla="*/ 508527 h 1302204"/>
                <a:gd name="connsiteX3-277" fmla="*/ 3244906 w 6216319"/>
                <a:gd name="connsiteY3-278" fmla="*/ 492343 h 1302204"/>
                <a:gd name="connsiteX4-279" fmla="*/ 4628644 w 6216319"/>
                <a:gd name="connsiteY4-280" fmla="*/ 1034510 h 1302204"/>
                <a:gd name="connsiteX5-281" fmla="*/ 5356927 w 6216319"/>
                <a:gd name="connsiteY5-282" fmla="*/ 1188258 h 1302204"/>
                <a:gd name="connsiteX6-283" fmla="*/ 6216319 w 6216319"/>
                <a:gd name="connsiteY6-284" fmla="*/ 1302204 h 1302204"/>
                <a:gd name="connsiteX7-285" fmla="*/ 0 w 6216319"/>
                <a:gd name="connsiteY7-286" fmla="*/ 1302204 h 1302204"/>
                <a:gd name="connsiteX8-287" fmla="*/ 0 w 6216319"/>
                <a:gd name="connsiteY8-288" fmla="*/ 0 h 1302204"/>
                <a:gd name="connsiteX0-289" fmla="*/ 0 w 6216319"/>
                <a:gd name="connsiteY0-290" fmla="*/ 0 h 1302204"/>
                <a:gd name="connsiteX1-291" fmla="*/ 339865 w 6216319"/>
                <a:gd name="connsiteY1-292" fmla="*/ 184845 h 1302204"/>
                <a:gd name="connsiteX2-293" fmla="*/ 2265770 w 6216319"/>
                <a:gd name="connsiteY2-294" fmla="*/ 508527 h 1302204"/>
                <a:gd name="connsiteX3-295" fmla="*/ 3244906 w 6216319"/>
                <a:gd name="connsiteY3-296" fmla="*/ 492343 h 1302204"/>
                <a:gd name="connsiteX4-297" fmla="*/ 4628644 w 6216319"/>
                <a:gd name="connsiteY4-298" fmla="*/ 1034510 h 1302204"/>
                <a:gd name="connsiteX5-299" fmla="*/ 5356927 w 6216319"/>
                <a:gd name="connsiteY5-300" fmla="*/ 1188258 h 1302204"/>
                <a:gd name="connsiteX6-301" fmla="*/ 6216319 w 6216319"/>
                <a:gd name="connsiteY6-302" fmla="*/ 1302204 h 1302204"/>
                <a:gd name="connsiteX7-303" fmla="*/ 0 w 6216319"/>
                <a:gd name="connsiteY7-304" fmla="*/ 1302204 h 1302204"/>
                <a:gd name="connsiteX8-305" fmla="*/ 0 w 6216319"/>
                <a:gd name="connsiteY8-306" fmla="*/ 0 h 1302204"/>
                <a:gd name="connsiteX0-307" fmla="*/ 0 w 6216319"/>
                <a:gd name="connsiteY0-308" fmla="*/ 0 h 1302204"/>
                <a:gd name="connsiteX1-309" fmla="*/ 339865 w 6216319"/>
                <a:gd name="connsiteY1-310" fmla="*/ 184845 h 1302204"/>
                <a:gd name="connsiteX2-311" fmla="*/ 2265770 w 6216319"/>
                <a:gd name="connsiteY2-312" fmla="*/ 508527 h 1302204"/>
                <a:gd name="connsiteX3-313" fmla="*/ 3244906 w 6216319"/>
                <a:gd name="connsiteY3-314" fmla="*/ 492343 h 1302204"/>
                <a:gd name="connsiteX4-315" fmla="*/ 4628644 w 6216319"/>
                <a:gd name="connsiteY4-316" fmla="*/ 1034510 h 1302204"/>
                <a:gd name="connsiteX5-317" fmla="*/ 5356927 w 6216319"/>
                <a:gd name="connsiteY5-318" fmla="*/ 1188258 h 1302204"/>
                <a:gd name="connsiteX6-319" fmla="*/ 6216319 w 6216319"/>
                <a:gd name="connsiteY6-320" fmla="*/ 1302204 h 1302204"/>
                <a:gd name="connsiteX7-321" fmla="*/ 0 w 6216319"/>
                <a:gd name="connsiteY7-322" fmla="*/ 1302204 h 1302204"/>
                <a:gd name="connsiteX8-323" fmla="*/ 0 w 6216319"/>
                <a:gd name="connsiteY8-324" fmla="*/ 0 h 1302204"/>
                <a:gd name="connsiteX0-325" fmla="*/ 0 w 6216319"/>
                <a:gd name="connsiteY0-326" fmla="*/ 0 h 1302204"/>
                <a:gd name="connsiteX1-327" fmla="*/ 339865 w 6216319"/>
                <a:gd name="connsiteY1-328" fmla="*/ 184845 h 1302204"/>
                <a:gd name="connsiteX2-329" fmla="*/ 2265770 w 6216319"/>
                <a:gd name="connsiteY2-330" fmla="*/ 508527 h 1302204"/>
                <a:gd name="connsiteX3-331" fmla="*/ 3244906 w 6216319"/>
                <a:gd name="connsiteY3-332" fmla="*/ 492343 h 1302204"/>
                <a:gd name="connsiteX4-333" fmla="*/ 4628644 w 6216319"/>
                <a:gd name="connsiteY4-334" fmla="*/ 1034510 h 1302204"/>
                <a:gd name="connsiteX5-335" fmla="*/ 5356927 w 6216319"/>
                <a:gd name="connsiteY5-336" fmla="*/ 1188258 h 1302204"/>
                <a:gd name="connsiteX6-337" fmla="*/ 6216319 w 6216319"/>
                <a:gd name="connsiteY6-338" fmla="*/ 1302204 h 1302204"/>
                <a:gd name="connsiteX7-339" fmla="*/ 0 w 6216319"/>
                <a:gd name="connsiteY7-340" fmla="*/ 1302204 h 1302204"/>
                <a:gd name="connsiteX8-341" fmla="*/ 0 w 6216319"/>
                <a:gd name="connsiteY8-342" fmla="*/ 0 h 1302204"/>
                <a:gd name="connsiteX0-343" fmla="*/ 0 w 6216319"/>
                <a:gd name="connsiteY0-344" fmla="*/ 0 h 1302204"/>
                <a:gd name="connsiteX1-345" fmla="*/ 339865 w 6216319"/>
                <a:gd name="connsiteY1-346" fmla="*/ 184845 h 1302204"/>
                <a:gd name="connsiteX2-347" fmla="*/ 2265770 w 6216319"/>
                <a:gd name="connsiteY2-348" fmla="*/ 508527 h 1302204"/>
                <a:gd name="connsiteX3-349" fmla="*/ 3244906 w 6216319"/>
                <a:gd name="connsiteY3-350" fmla="*/ 492343 h 1302204"/>
                <a:gd name="connsiteX4-351" fmla="*/ 4628644 w 6216319"/>
                <a:gd name="connsiteY4-352" fmla="*/ 1034510 h 1302204"/>
                <a:gd name="connsiteX5-353" fmla="*/ 5356927 w 6216319"/>
                <a:gd name="connsiteY5-354" fmla="*/ 1188258 h 1302204"/>
                <a:gd name="connsiteX6-355" fmla="*/ 6216319 w 6216319"/>
                <a:gd name="connsiteY6-356" fmla="*/ 1302204 h 1302204"/>
                <a:gd name="connsiteX7-357" fmla="*/ 0 w 6216319"/>
                <a:gd name="connsiteY7-358" fmla="*/ 1302204 h 1302204"/>
                <a:gd name="connsiteX8-359" fmla="*/ 0 w 6216319"/>
                <a:gd name="connsiteY8-360" fmla="*/ 0 h 1302204"/>
                <a:gd name="connsiteX0-361" fmla="*/ 0 w 6216319"/>
                <a:gd name="connsiteY0-362" fmla="*/ 0 h 1302204"/>
                <a:gd name="connsiteX1-363" fmla="*/ 339865 w 6216319"/>
                <a:gd name="connsiteY1-364" fmla="*/ 184845 h 1302204"/>
                <a:gd name="connsiteX2-365" fmla="*/ 2265770 w 6216319"/>
                <a:gd name="connsiteY2-366" fmla="*/ 508527 h 1302204"/>
                <a:gd name="connsiteX3-367" fmla="*/ 3244906 w 6216319"/>
                <a:gd name="connsiteY3-368" fmla="*/ 492343 h 1302204"/>
                <a:gd name="connsiteX4-369" fmla="*/ 4628644 w 6216319"/>
                <a:gd name="connsiteY4-370" fmla="*/ 1034510 h 1302204"/>
                <a:gd name="connsiteX5-371" fmla="*/ 5356927 w 6216319"/>
                <a:gd name="connsiteY5-372" fmla="*/ 1188258 h 1302204"/>
                <a:gd name="connsiteX6-373" fmla="*/ 6216319 w 6216319"/>
                <a:gd name="connsiteY6-374" fmla="*/ 1302204 h 1302204"/>
                <a:gd name="connsiteX7-375" fmla="*/ 0 w 6216319"/>
                <a:gd name="connsiteY7-376" fmla="*/ 1302204 h 1302204"/>
                <a:gd name="connsiteX8-377" fmla="*/ 0 w 6216319"/>
                <a:gd name="connsiteY8-378" fmla="*/ 0 h 1302204"/>
                <a:gd name="connsiteX0-379" fmla="*/ 0 w 6216319"/>
                <a:gd name="connsiteY0-380" fmla="*/ 0 h 1302204"/>
                <a:gd name="connsiteX1-381" fmla="*/ 339865 w 6216319"/>
                <a:gd name="connsiteY1-382" fmla="*/ 184845 h 1302204"/>
                <a:gd name="connsiteX2-383" fmla="*/ 2265770 w 6216319"/>
                <a:gd name="connsiteY2-384" fmla="*/ 508527 h 1302204"/>
                <a:gd name="connsiteX3-385" fmla="*/ 3244906 w 6216319"/>
                <a:gd name="connsiteY3-386" fmla="*/ 492343 h 1302204"/>
                <a:gd name="connsiteX4-387" fmla="*/ 4628644 w 6216319"/>
                <a:gd name="connsiteY4-388" fmla="*/ 1034510 h 1302204"/>
                <a:gd name="connsiteX5-389" fmla="*/ 5356927 w 6216319"/>
                <a:gd name="connsiteY5-390" fmla="*/ 1188258 h 1302204"/>
                <a:gd name="connsiteX6-391" fmla="*/ 6216319 w 6216319"/>
                <a:gd name="connsiteY6-392" fmla="*/ 1302204 h 1302204"/>
                <a:gd name="connsiteX7-393" fmla="*/ 0 w 6216319"/>
                <a:gd name="connsiteY7-394" fmla="*/ 1302204 h 1302204"/>
                <a:gd name="connsiteX8-395" fmla="*/ 0 w 6216319"/>
                <a:gd name="connsiteY8-396" fmla="*/ 0 h 1302204"/>
                <a:gd name="connsiteX0-397" fmla="*/ 0 w 6216319"/>
                <a:gd name="connsiteY0-398" fmla="*/ 147589 h 1449793"/>
                <a:gd name="connsiteX1-399" fmla="*/ 339865 w 6216319"/>
                <a:gd name="connsiteY1-400" fmla="*/ 332434 h 1449793"/>
                <a:gd name="connsiteX2-401" fmla="*/ 2265770 w 6216319"/>
                <a:gd name="connsiteY2-402" fmla="*/ 656116 h 1449793"/>
                <a:gd name="connsiteX3-403" fmla="*/ 3244906 w 6216319"/>
                <a:gd name="connsiteY3-404" fmla="*/ 639932 h 1449793"/>
                <a:gd name="connsiteX4-405" fmla="*/ 4628644 w 6216319"/>
                <a:gd name="connsiteY4-406" fmla="*/ 1182099 h 1449793"/>
                <a:gd name="connsiteX5-407" fmla="*/ 5356927 w 6216319"/>
                <a:gd name="connsiteY5-408" fmla="*/ 1335847 h 1449793"/>
                <a:gd name="connsiteX6-409" fmla="*/ 6216319 w 6216319"/>
                <a:gd name="connsiteY6-410" fmla="*/ 1449793 h 1449793"/>
                <a:gd name="connsiteX7-411" fmla="*/ 0 w 6216319"/>
                <a:gd name="connsiteY7-412" fmla="*/ 1449793 h 1449793"/>
                <a:gd name="connsiteX8-413" fmla="*/ 0 w 6216319"/>
                <a:gd name="connsiteY8-414" fmla="*/ 147589 h 1449793"/>
                <a:gd name="connsiteX0-415" fmla="*/ 0 w 6216319"/>
                <a:gd name="connsiteY0-416" fmla="*/ 121021 h 1423225"/>
                <a:gd name="connsiteX1-417" fmla="*/ 339865 w 6216319"/>
                <a:gd name="connsiteY1-418" fmla="*/ 305866 h 1423225"/>
                <a:gd name="connsiteX2-419" fmla="*/ 2265770 w 6216319"/>
                <a:gd name="connsiteY2-420" fmla="*/ 629548 h 1423225"/>
                <a:gd name="connsiteX3-421" fmla="*/ 3244906 w 6216319"/>
                <a:gd name="connsiteY3-422" fmla="*/ 613364 h 1423225"/>
                <a:gd name="connsiteX4-423" fmla="*/ 4628644 w 6216319"/>
                <a:gd name="connsiteY4-424" fmla="*/ 1155531 h 1423225"/>
                <a:gd name="connsiteX5-425" fmla="*/ 5356927 w 6216319"/>
                <a:gd name="connsiteY5-426" fmla="*/ 1309279 h 1423225"/>
                <a:gd name="connsiteX6-427" fmla="*/ 6216319 w 6216319"/>
                <a:gd name="connsiteY6-428" fmla="*/ 1423225 h 1423225"/>
                <a:gd name="connsiteX7-429" fmla="*/ 0 w 6216319"/>
                <a:gd name="connsiteY7-430" fmla="*/ 1423225 h 1423225"/>
                <a:gd name="connsiteX8-431" fmla="*/ 0 w 6216319"/>
                <a:gd name="connsiteY8-432" fmla="*/ 121021 h 1423225"/>
                <a:gd name="connsiteX0-433" fmla="*/ 0 w 6216319"/>
                <a:gd name="connsiteY0-434" fmla="*/ 121021 h 1423225"/>
                <a:gd name="connsiteX1-435" fmla="*/ 339865 w 6216319"/>
                <a:gd name="connsiteY1-436" fmla="*/ 305866 h 1423225"/>
                <a:gd name="connsiteX2-437" fmla="*/ 2265770 w 6216319"/>
                <a:gd name="connsiteY2-438" fmla="*/ 629548 h 1423225"/>
                <a:gd name="connsiteX3-439" fmla="*/ 3244906 w 6216319"/>
                <a:gd name="connsiteY3-440" fmla="*/ 613364 h 1423225"/>
                <a:gd name="connsiteX4-441" fmla="*/ 4628644 w 6216319"/>
                <a:gd name="connsiteY4-442" fmla="*/ 1155531 h 1423225"/>
                <a:gd name="connsiteX5-443" fmla="*/ 5356927 w 6216319"/>
                <a:gd name="connsiteY5-444" fmla="*/ 1309279 h 1423225"/>
                <a:gd name="connsiteX6-445" fmla="*/ 6216319 w 6216319"/>
                <a:gd name="connsiteY6-446" fmla="*/ 1423225 h 1423225"/>
                <a:gd name="connsiteX7-447" fmla="*/ 0 w 6216319"/>
                <a:gd name="connsiteY7-448" fmla="*/ 1423225 h 1423225"/>
                <a:gd name="connsiteX8-449" fmla="*/ 0 w 6216319"/>
                <a:gd name="connsiteY8-450" fmla="*/ 121021 h 1423225"/>
                <a:gd name="connsiteX0-451" fmla="*/ 0 w 6216319"/>
                <a:gd name="connsiteY0-452" fmla="*/ 140194 h 1442398"/>
                <a:gd name="connsiteX1-453" fmla="*/ 339865 w 6216319"/>
                <a:gd name="connsiteY1-454" fmla="*/ 325039 h 1442398"/>
                <a:gd name="connsiteX2-455" fmla="*/ 2265770 w 6216319"/>
                <a:gd name="connsiteY2-456" fmla="*/ 648721 h 1442398"/>
                <a:gd name="connsiteX3-457" fmla="*/ 3244906 w 6216319"/>
                <a:gd name="connsiteY3-458" fmla="*/ 632537 h 1442398"/>
                <a:gd name="connsiteX4-459" fmla="*/ 4628644 w 6216319"/>
                <a:gd name="connsiteY4-460" fmla="*/ 1174704 h 1442398"/>
                <a:gd name="connsiteX5-461" fmla="*/ 5356927 w 6216319"/>
                <a:gd name="connsiteY5-462" fmla="*/ 1328452 h 1442398"/>
                <a:gd name="connsiteX6-463" fmla="*/ 6216319 w 6216319"/>
                <a:gd name="connsiteY6-464" fmla="*/ 1442398 h 1442398"/>
                <a:gd name="connsiteX7-465" fmla="*/ 0 w 6216319"/>
                <a:gd name="connsiteY7-466" fmla="*/ 1442398 h 1442398"/>
                <a:gd name="connsiteX8-467" fmla="*/ 0 w 6216319"/>
                <a:gd name="connsiteY8-468" fmla="*/ 140194 h 1442398"/>
                <a:gd name="connsiteX0-469" fmla="*/ 0 w 6216319"/>
                <a:gd name="connsiteY0-470" fmla="*/ 140194 h 1442398"/>
                <a:gd name="connsiteX1-471" fmla="*/ 339865 w 6216319"/>
                <a:gd name="connsiteY1-472" fmla="*/ 325039 h 1442398"/>
                <a:gd name="connsiteX2-473" fmla="*/ 2265770 w 6216319"/>
                <a:gd name="connsiteY2-474" fmla="*/ 648721 h 1442398"/>
                <a:gd name="connsiteX3-475" fmla="*/ 3244906 w 6216319"/>
                <a:gd name="connsiteY3-476" fmla="*/ 632537 h 1442398"/>
                <a:gd name="connsiteX4-477" fmla="*/ 4628644 w 6216319"/>
                <a:gd name="connsiteY4-478" fmla="*/ 1174704 h 1442398"/>
                <a:gd name="connsiteX5-479" fmla="*/ 5356927 w 6216319"/>
                <a:gd name="connsiteY5-480" fmla="*/ 1328452 h 1442398"/>
                <a:gd name="connsiteX6-481" fmla="*/ 6216319 w 6216319"/>
                <a:gd name="connsiteY6-482" fmla="*/ 1442398 h 1442398"/>
                <a:gd name="connsiteX7-483" fmla="*/ 0 w 6216319"/>
                <a:gd name="connsiteY7-484" fmla="*/ 1442398 h 1442398"/>
                <a:gd name="connsiteX8-485" fmla="*/ 0 w 6216319"/>
                <a:gd name="connsiteY8-486" fmla="*/ 140194 h 1442398"/>
                <a:gd name="connsiteX0-487" fmla="*/ 0 w 6216319"/>
                <a:gd name="connsiteY0-488" fmla="*/ 34944 h 1337148"/>
                <a:gd name="connsiteX1-489" fmla="*/ 339865 w 6216319"/>
                <a:gd name="connsiteY1-490" fmla="*/ 219789 h 1337148"/>
                <a:gd name="connsiteX2-491" fmla="*/ 2265770 w 6216319"/>
                <a:gd name="connsiteY2-492" fmla="*/ 543471 h 1337148"/>
                <a:gd name="connsiteX3-493" fmla="*/ 3244906 w 6216319"/>
                <a:gd name="connsiteY3-494" fmla="*/ 527287 h 1337148"/>
                <a:gd name="connsiteX4-495" fmla="*/ 4628644 w 6216319"/>
                <a:gd name="connsiteY4-496" fmla="*/ 1069454 h 1337148"/>
                <a:gd name="connsiteX5-497" fmla="*/ 5356927 w 6216319"/>
                <a:gd name="connsiteY5-498" fmla="*/ 1223202 h 1337148"/>
                <a:gd name="connsiteX6-499" fmla="*/ 6216319 w 6216319"/>
                <a:gd name="connsiteY6-500" fmla="*/ 1337148 h 1337148"/>
                <a:gd name="connsiteX7-501" fmla="*/ 0 w 6216319"/>
                <a:gd name="connsiteY7-502" fmla="*/ 1337148 h 1337148"/>
                <a:gd name="connsiteX8-503" fmla="*/ 0 w 6216319"/>
                <a:gd name="connsiteY8-504" fmla="*/ 34944 h 1337148"/>
                <a:gd name="connsiteX0-505" fmla="*/ 0 w 6216319"/>
                <a:gd name="connsiteY0-506" fmla="*/ 44896 h 1347100"/>
                <a:gd name="connsiteX1-507" fmla="*/ 339865 w 6216319"/>
                <a:gd name="connsiteY1-508" fmla="*/ 229741 h 1347100"/>
                <a:gd name="connsiteX2-509" fmla="*/ 2265770 w 6216319"/>
                <a:gd name="connsiteY2-510" fmla="*/ 553423 h 1347100"/>
                <a:gd name="connsiteX3-511" fmla="*/ 3244906 w 6216319"/>
                <a:gd name="connsiteY3-512" fmla="*/ 537239 h 1347100"/>
                <a:gd name="connsiteX4-513" fmla="*/ 4628644 w 6216319"/>
                <a:gd name="connsiteY4-514" fmla="*/ 1079406 h 1347100"/>
                <a:gd name="connsiteX5-515" fmla="*/ 5356927 w 6216319"/>
                <a:gd name="connsiteY5-516" fmla="*/ 1233154 h 1347100"/>
                <a:gd name="connsiteX6-517" fmla="*/ 6216319 w 6216319"/>
                <a:gd name="connsiteY6-518" fmla="*/ 1347100 h 1347100"/>
                <a:gd name="connsiteX7-519" fmla="*/ 0 w 6216319"/>
                <a:gd name="connsiteY7-520" fmla="*/ 1347100 h 1347100"/>
                <a:gd name="connsiteX8-521" fmla="*/ 0 w 6216319"/>
                <a:gd name="connsiteY8-522" fmla="*/ 44896 h 1347100"/>
                <a:gd name="connsiteX0-523" fmla="*/ 0 w 6216319"/>
                <a:gd name="connsiteY0-524" fmla="*/ 44896 h 1347100"/>
                <a:gd name="connsiteX1-525" fmla="*/ 339865 w 6216319"/>
                <a:gd name="connsiteY1-526" fmla="*/ 229741 h 1347100"/>
                <a:gd name="connsiteX2-527" fmla="*/ 2265770 w 6216319"/>
                <a:gd name="connsiteY2-528" fmla="*/ 553423 h 1347100"/>
                <a:gd name="connsiteX3-529" fmla="*/ 3244906 w 6216319"/>
                <a:gd name="connsiteY3-530" fmla="*/ 537239 h 1347100"/>
                <a:gd name="connsiteX4-531" fmla="*/ 4628644 w 6216319"/>
                <a:gd name="connsiteY4-532" fmla="*/ 1079406 h 1347100"/>
                <a:gd name="connsiteX5-533" fmla="*/ 5356927 w 6216319"/>
                <a:gd name="connsiteY5-534" fmla="*/ 1233154 h 1347100"/>
                <a:gd name="connsiteX6-535" fmla="*/ 6216319 w 6216319"/>
                <a:gd name="connsiteY6-536" fmla="*/ 1347100 h 1347100"/>
                <a:gd name="connsiteX7-537" fmla="*/ 0 w 6216319"/>
                <a:gd name="connsiteY7-538" fmla="*/ 1347100 h 1347100"/>
                <a:gd name="connsiteX8-539" fmla="*/ 0 w 6216319"/>
                <a:gd name="connsiteY8-540" fmla="*/ 44896 h 1347100"/>
                <a:gd name="connsiteX0-541" fmla="*/ 0 w 6216319"/>
                <a:gd name="connsiteY0-542" fmla="*/ 530 h 1302734"/>
                <a:gd name="connsiteX1-543" fmla="*/ 339865 w 6216319"/>
                <a:gd name="connsiteY1-544" fmla="*/ 185375 h 1302734"/>
                <a:gd name="connsiteX2-545" fmla="*/ 2265770 w 6216319"/>
                <a:gd name="connsiteY2-546" fmla="*/ 509057 h 1302734"/>
                <a:gd name="connsiteX3-547" fmla="*/ 3244906 w 6216319"/>
                <a:gd name="connsiteY3-548" fmla="*/ 492873 h 1302734"/>
                <a:gd name="connsiteX4-549" fmla="*/ 4628644 w 6216319"/>
                <a:gd name="connsiteY4-550" fmla="*/ 1035040 h 1302734"/>
                <a:gd name="connsiteX5-551" fmla="*/ 5356927 w 6216319"/>
                <a:gd name="connsiteY5-552" fmla="*/ 1188788 h 1302734"/>
                <a:gd name="connsiteX6-553" fmla="*/ 6216319 w 6216319"/>
                <a:gd name="connsiteY6-554" fmla="*/ 1302734 h 1302734"/>
                <a:gd name="connsiteX7-555" fmla="*/ 0 w 6216319"/>
                <a:gd name="connsiteY7-556" fmla="*/ 1302734 h 1302734"/>
                <a:gd name="connsiteX8-557" fmla="*/ 0 w 6216319"/>
                <a:gd name="connsiteY8-558" fmla="*/ 530 h 1302734"/>
                <a:gd name="connsiteX0-559" fmla="*/ 0 w 6216319"/>
                <a:gd name="connsiteY0-560" fmla="*/ 20163 h 1322367"/>
                <a:gd name="connsiteX1-561" fmla="*/ 2265770 w 6216319"/>
                <a:gd name="connsiteY1-562" fmla="*/ 528690 h 1322367"/>
                <a:gd name="connsiteX2-563" fmla="*/ 3244906 w 6216319"/>
                <a:gd name="connsiteY2-564" fmla="*/ 512506 h 1322367"/>
                <a:gd name="connsiteX3-565" fmla="*/ 4628644 w 6216319"/>
                <a:gd name="connsiteY3-566" fmla="*/ 1054673 h 1322367"/>
                <a:gd name="connsiteX4-567" fmla="*/ 5356927 w 6216319"/>
                <a:gd name="connsiteY4-568" fmla="*/ 1208421 h 1322367"/>
                <a:gd name="connsiteX5-569" fmla="*/ 6216319 w 6216319"/>
                <a:gd name="connsiteY5-570" fmla="*/ 1322367 h 1322367"/>
                <a:gd name="connsiteX6-571" fmla="*/ 0 w 6216319"/>
                <a:gd name="connsiteY6-572" fmla="*/ 1322367 h 1322367"/>
                <a:gd name="connsiteX7-573" fmla="*/ 0 w 6216319"/>
                <a:gd name="connsiteY7-574" fmla="*/ 20163 h 1322367"/>
                <a:gd name="connsiteX0-575" fmla="*/ 0 w 6216319"/>
                <a:gd name="connsiteY0-576" fmla="*/ 105646 h 1407850"/>
                <a:gd name="connsiteX1-577" fmla="*/ 477430 w 6216319"/>
                <a:gd name="connsiteY1-578" fmla="*/ 136745 h 1407850"/>
                <a:gd name="connsiteX2-579" fmla="*/ 2265770 w 6216319"/>
                <a:gd name="connsiteY2-580" fmla="*/ 614173 h 1407850"/>
                <a:gd name="connsiteX3-581" fmla="*/ 3244906 w 6216319"/>
                <a:gd name="connsiteY3-582" fmla="*/ 597989 h 1407850"/>
                <a:gd name="connsiteX4-583" fmla="*/ 4628644 w 6216319"/>
                <a:gd name="connsiteY4-584" fmla="*/ 1140156 h 1407850"/>
                <a:gd name="connsiteX5-585" fmla="*/ 5356927 w 6216319"/>
                <a:gd name="connsiteY5-586" fmla="*/ 1293904 h 1407850"/>
                <a:gd name="connsiteX6-587" fmla="*/ 6216319 w 6216319"/>
                <a:gd name="connsiteY6-588" fmla="*/ 1407850 h 1407850"/>
                <a:gd name="connsiteX7-589" fmla="*/ 0 w 6216319"/>
                <a:gd name="connsiteY7-590" fmla="*/ 1407850 h 1407850"/>
                <a:gd name="connsiteX8-591" fmla="*/ 0 w 6216319"/>
                <a:gd name="connsiteY8-592" fmla="*/ 105646 h 1407850"/>
                <a:gd name="connsiteX0-593" fmla="*/ 0 w 6216319"/>
                <a:gd name="connsiteY0-594" fmla="*/ 71230 h 1373434"/>
                <a:gd name="connsiteX1-595" fmla="*/ 323681 w 6216319"/>
                <a:gd name="connsiteY1-596" fmla="*/ 264170 h 1373434"/>
                <a:gd name="connsiteX2-597" fmla="*/ 2265770 w 6216319"/>
                <a:gd name="connsiteY2-598" fmla="*/ 579757 h 1373434"/>
                <a:gd name="connsiteX3-599" fmla="*/ 3244906 w 6216319"/>
                <a:gd name="connsiteY3-600" fmla="*/ 563573 h 1373434"/>
                <a:gd name="connsiteX4-601" fmla="*/ 4628644 w 6216319"/>
                <a:gd name="connsiteY4-602" fmla="*/ 1105740 h 1373434"/>
                <a:gd name="connsiteX5-603" fmla="*/ 5356927 w 6216319"/>
                <a:gd name="connsiteY5-604" fmla="*/ 1259488 h 1373434"/>
                <a:gd name="connsiteX6-605" fmla="*/ 6216319 w 6216319"/>
                <a:gd name="connsiteY6-606" fmla="*/ 1373434 h 1373434"/>
                <a:gd name="connsiteX7-607" fmla="*/ 0 w 6216319"/>
                <a:gd name="connsiteY7-608" fmla="*/ 1373434 h 1373434"/>
                <a:gd name="connsiteX8-609" fmla="*/ 0 w 6216319"/>
                <a:gd name="connsiteY8-610" fmla="*/ 71230 h 1373434"/>
                <a:gd name="connsiteX0-611" fmla="*/ 0 w 6216319"/>
                <a:gd name="connsiteY0-612" fmla="*/ 71230 h 1373434"/>
                <a:gd name="connsiteX1-613" fmla="*/ 323681 w 6216319"/>
                <a:gd name="connsiteY1-614" fmla="*/ 264170 h 1373434"/>
                <a:gd name="connsiteX2-615" fmla="*/ 2265770 w 6216319"/>
                <a:gd name="connsiteY2-616" fmla="*/ 579757 h 1373434"/>
                <a:gd name="connsiteX3-617" fmla="*/ 3244906 w 6216319"/>
                <a:gd name="connsiteY3-618" fmla="*/ 563573 h 1373434"/>
                <a:gd name="connsiteX4-619" fmla="*/ 4628644 w 6216319"/>
                <a:gd name="connsiteY4-620" fmla="*/ 1105740 h 1373434"/>
                <a:gd name="connsiteX5-621" fmla="*/ 5356927 w 6216319"/>
                <a:gd name="connsiteY5-622" fmla="*/ 1259488 h 1373434"/>
                <a:gd name="connsiteX6-623" fmla="*/ 6216319 w 6216319"/>
                <a:gd name="connsiteY6-624" fmla="*/ 1373434 h 1373434"/>
                <a:gd name="connsiteX7-625" fmla="*/ 0 w 6216319"/>
                <a:gd name="connsiteY7-626" fmla="*/ 1373434 h 1373434"/>
                <a:gd name="connsiteX8-627" fmla="*/ 0 w 6216319"/>
                <a:gd name="connsiteY8-628" fmla="*/ 71230 h 1373434"/>
                <a:gd name="connsiteX0-629" fmla="*/ 0 w 6216319"/>
                <a:gd name="connsiteY0-630" fmla="*/ 147399 h 1449603"/>
                <a:gd name="connsiteX1-631" fmla="*/ 323681 w 6216319"/>
                <a:gd name="connsiteY1-632" fmla="*/ 340339 h 1449603"/>
                <a:gd name="connsiteX2-633" fmla="*/ 2265770 w 6216319"/>
                <a:gd name="connsiteY2-634" fmla="*/ 655926 h 1449603"/>
                <a:gd name="connsiteX3-635" fmla="*/ 3244906 w 6216319"/>
                <a:gd name="connsiteY3-636" fmla="*/ 639742 h 1449603"/>
                <a:gd name="connsiteX4-637" fmla="*/ 4628644 w 6216319"/>
                <a:gd name="connsiteY4-638" fmla="*/ 1181909 h 1449603"/>
                <a:gd name="connsiteX5-639" fmla="*/ 5356927 w 6216319"/>
                <a:gd name="connsiteY5-640" fmla="*/ 1335657 h 1449603"/>
                <a:gd name="connsiteX6-641" fmla="*/ 6216319 w 6216319"/>
                <a:gd name="connsiteY6-642" fmla="*/ 1449603 h 1449603"/>
                <a:gd name="connsiteX7-643" fmla="*/ 0 w 6216319"/>
                <a:gd name="connsiteY7-644" fmla="*/ 1449603 h 1449603"/>
                <a:gd name="connsiteX8-645" fmla="*/ 0 w 6216319"/>
                <a:gd name="connsiteY8-646" fmla="*/ 147399 h 1449603"/>
                <a:gd name="connsiteX0-647" fmla="*/ 0 w 6216319"/>
                <a:gd name="connsiteY0-648" fmla="*/ 147399 h 1449603"/>
                <a:gd name="connsiteX1-649" fmla="*/ 323681 w 6216319"/>
                <a:gd name="connsiteY1-650" fmla="*/ 340339 h 1449603"/>
                <a:gd name="connsiteX2-651" fmla="*/ 2265770 w 6216319"/>
                <a:gd name="connsiteY2-652" fmla="*/ 655926 h 1449603"/>
                <a:gd name="connsiteX3-653" fmla="*/ 3244906 w 6216319"/>
                <a:gd name="connsiteY3-654" fmla="*/ 639742 h 1449603"/>
                <a:gd name="connsiteX4-655" fmla="*/ 4628644 w 6216319"/>
                <a:gd name="connsiteY4-656" fmla="*/ 1181909 h 1449603"/>
                <a:gd name="connsiteX5-657" fmla="*/ 5356927 w 6216319"/>
                <a:gd name="connsiteY5-658" fmla="*/ 1335657 h 1449603"/>
                <a:gd name="connsiteX6-659" fmla="*/ 6216319 w 6216319"/>
                <a:gd name="connsiteY6-660" fmla="*/ 1449603 h 1449603"/>
                <a:gd name="connsiteX7-661" fmla="*/ 0 w 6216319"/>
                <a:gd name="connsiteY7-662" fmla="*/ 1449603 h 1449603"/>
                <a:gd name="connsiteX8-663" fmla="*/ 0 w 6216319"/>
                <a:gd name="connsiteY8-664" fmla="*/ 147399 h 1449603"/>
                <a:gd name="connsiteX0-665" fmla="*/ 0 w 6216319"/>
                <a:gd name="connsiteY0-666" fmla="*/ 147399 h 1449603"/>
                <a:gd name="connsiteX1-667" fmla="*/ 323681 w 6216319"/>
                <a:gd name="connsiteY1-668" fmla="*/ 340339 h 1449603"/>
                <a:gd name="connsiteX2-669" fmla="*/ 2265770 w 6216319"/>
                <a:gd name="connsiteY2-670" fmla="*/ 655926 h 1449603"/>
                <a:gd name="connsiteX3-671" fmla="*/ 3244906 w 6216319"/>
                <a:gd name="connsiteY3-672" fmla="*/ 639742 h 1449603"/>
                <a:gd name="connsiteX4-673" fmla="*/ 4628644 w 6216319"/>
                <a:gd name="connsiteY4-674" fmla="*/ 1181909 h 1449603"/>
                <a:gd name="connsiteX5-675" fmla="*/ 5356927 w 6216319"/>
                <a:gd name="connsiteY5-676" fmla="*/ 1335657 h 1449603"/>
                <a:gd name="connsiteX6-677" fmla="*/ 6216319 w 6216319"/>
                <a:gd name="connsiteY6-678" fmla="*/ 1449603 h 1449603"/>
                <a:gd name="connsiteX7-679" fmla="*/ 0 w 6216319"/>
                <a:gd name="connsiteY7-680" fmla="*/ 1449603 h 1449603"/>
                <a:gd name="connsiteX8-681" fmla="*/ 0 w 6216319"/>
                <a:gd name="connsiteY8-682" fmla="*/ 147399 h 1449603"/>
                <a:gd name="connsiteX0-683" fmla="*/ 0 w 6216319"/>
                <a:gd name="connsiteY0-684" fmla="*/ 147399 h 1449603"/>
                <a:gd name="connsiteX1-685" fmla="*/ 323681 w 6216319"/>
                <a:gd name="connsiteY1-686" fmla="*/ 340339 h 1449603"/>
                <a:gd name="connsiteX2-687" fmla="*/ 2265770 w 6216319"/>
                <a:gd name="connsiteY2-688" fmla="*/ 655926 h 1449603"/>
                <a:gd name="connsiteX3-689" fmla="*/ 3244906 w 6216319"/>
                <a:gd name="connsiteY3-690" fmla="*/ 639742 h 1449603"/>
                <a:gd name="connsiteX4-691" fmla="*/ 4628644 w 6216319"/>
                <a:gd name="connsiteY4-692" fmla="*/ 1181909 h 1449603"/>
                <a:gd name="connsiteX5-693" fmla="*/ 5356927 w 6216319"/>
                <a:gd name="connsiteY5-694" fmla="*/ 1335657 h 1449603"/>
                <a:gd name="connsiteX6-695" fmla="*/ 6216319 w 6216319"/>
                <a:gd name="connsiteY6-696" fmla="*/ 1449603 h 1449603"/>
                <a:gd name="connsiteX7-697" fmla="*/ 0 w 6216319"/>
                <a:gd name="connsiteY7-698" fmla="*/ 1449603 h 1449603"/>
                <a:gd name="connsiteX8-699" fmla="*/ 0 w 6216319"/>
                <a:gd name="connsiteY8-700" fmla="*/ 147399 h 1449603"/>
                <a:gd name="connsiteX0-701" fmla="*/ 0 w 6216319"/>
                <a:gd name="connsiteY0-702" fmla="*/ 147399 h 1449603"/>
                <a:gd name="connsiteX1-703" fmla="*/ 323681 w 6216319"/>
                <a:gd name="connsiteY1-704" fmla="*/ 340339 h 1449603"/>
                <a:gd name="connsiteX2-705" fmla="*/ 2265770 w 6216319"/>
                <a:gd name="connsiteY2-706" fmla="*/ 655926 h 1449603"/>
                <a:gd name="connsiteX3-707" fmla="*/ 3244906 w 6216319"/>
                <a:gd name="connsiteY3-708" fmla="*/ 639742 h 1449603"/>
                <a:gd name="connsiteX4-709" fmla="*/ 4628644 w 6216319"/>
                <a:gd name="connsiteY4-710" fmla="*/ 1181909 h 1449603"/>
                <a:gd name="connsiteX5-711" fmla="*/ 5356927 w 6216319"/>
                <a:gd name="connsiteY5-712" fmla="*/ 1335657 h 1449603"/>
                <a:gd name="connsiteX6-713" fmla="*/ 6216319 w 6216319"/>
                <a:gd name="connsiteY6-714" fmla="*/ 1449603 h 1449603"/>
                <a:gd name="connsiteX7-715" fmla="*/ 0 w 6216319"/>
                <a:gd name="connsiteY7-716" fmla="*/ 1449603 h 1449603"/>
                <a:gd name="connsiteX8-717" fmla="*/ 0 w 6216319"/>
                <a:gd name="connsiteY8-718" fmla="*/ 147399 h 1449603"/>
                <a:gd name="connsiteX0-719" fmla="*/ 0 w 6216319"/>
                <a:gd name="connsiteY0-720" fmla="*/ 147399 h 1449603"/>
                <a:gd name="connsiteX1-721" fmla="*/ 323681 w 6216319"/>
                <a:gd name="connsiteY1-722" fmla="*/ 340339 h 1449603"/>
                <a:gd name="connsiteX2-723" fmla="*/ 2265770 w 6216319"/>
                <a:gd name="connsiteY2-724" fmla="*/ 655926 h 1449603"/>
                <a:gd name="connsiteX3-725" fmla="*/ 3244906 w 6216319"/>
                <a:gd name="connsiteY3-726" fmla="*/ 639742 h 1449603"/>
                <a:gd name="connsiteX4-727" fmla="*/ 4628644 w 6216319"/>
                <a:gd name="connsiteY4-728" fmla="*/ 1181909 h 1449603"/>
                <a:gd name="connsiteX5-729" fmla="*/ 5356927 w 6216319"/>
                <a:gd name="connsiteY5-730" fmla="*/ 1335657 h 1449603"/>
                <a:gd name="connsiteX6-731" fmla="*/ 6216319 w 6216319"/>
                <a:gd name="connsiteY6-732" fmla="*/ 1449603 h 1449603"/>
                <a:gd name="connsiteX7-733" fmla="*/ 0 w 6216319"/>
                <a:gd name="connsiteY7-734" fmla="*/ 1449603 h 1449603"/>
                <a:gd name="connsiteX8-735" fmla="*/ 0 w 6216319"/>
                <a:gd name="connsiteY8-736" fmla="*/ 147399 h 14496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59" y="connsiteY6-60"/>
                </a:cxn>
                <a:cxn ang="0">
                  <a:pos x="connsiteX7-89" y="connsiteY7-90"/>
                </a:cxn>
                <a:cxn ang="0">
                  <a:pos x="connsiteX8-123" y="connsiteY8-124"/>
                </a:cxn>
              </a:cxnLst>
              <a:rect l="l" t="t" r="r" b="b"/>
              <a:pathLst>
                <a:path w="6216319" h="1449603">
                  <a:moveTo>
                    <a:pt x="0" y="147399"/>
                  </a:moveTo>
                  <a:cubicBezTo>
                    <a:pt x="229007" y="145469"/>
                    <a:pt x="222661" y="142579"/>
                    <a:pt x="323681" y="340339"/>
                  </a:cubicBezTo>
                  <a:cubicBezTo>
                    <a:pt x="1138279" y="-367925"/>
                    <a:pt x="1885444" y="174450"/>
                    <a:pt x="2265770" y="655926"/>
                  </a:cubicBezTo>
                  <a:cubicBezTo>
                    <a:pt x="2462677" y="479250"/>
                    <a:pt x="2932015" y="355171"/>
                    <a:pt x="3244906" y="639742"/>
                  </a:cubicBezTo>
                  <a:cubicBezTo>
                    <a:pt x="3517337" y="171753"/>
                    <a:pt x="4733841" y="449580"/>
                    <a:pt x="4628644" y="1181909"/>
                  </a:cubicBezTo>
                  <a:cubicBezTo>
                    <a:pt x="4984694" y="1080758"/>
                    <a:pt x="5181328" y="1161569"/>
                    <a:pt x="5356927" y="1335657"/>
                  </a:cubicBezTo>
                  <a:cubicBezTo>
                    <a:pt x="5451606" y="1194156"/>
                    <a:pt x="6105728" y="1026010"/>
                    <a:pt x="6216319" y="1449603"/>
                  </a:cubicBezTo>
                  <a:lnTo>
                    <a:pt x="0" y="1449603"/>
                  </a:lnTo>
                  <a:lnTo>
                    <a:pt x="0" y="1473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Rectangle 6"/>
            <p:cNvSpPr/>
            <p:nvPr/>
          </p:nvSpPr>
          <p:spPr>
            <a:xfrm flipH="1">
              <a:off x="5987043" y="5466453"/>
              <a:ext cx="6216319" cy="1449603"/>
            </a:xfrm>
            <a:custGeom>
              <a:avLst/>
              <a:gdLst>
                <a:gd name="connsiteX0" fmla="*/ 0 w 6216319"/>
                <a:gd name="connsiteY0" fmla="*/ 0 h 1302204"/>
                <a:gd name="connsiteX1" fmla="*/ 6216319 w 6216319"/>
                <a:gd name="connsiteY1" fmla="*/ 0 h 1302204"/>
                <a:gd name="connsiteX2" fmla="*/ 6216319 w 6216319"/>
                <a:gd name="connsiteY2" fmla="*/ 1302204 h 1302204"/>
                <a:gd name="connsiteX3" fmla="*/ 0 w 6216319"/>
                <a:gd name="connsiteY3" fmla="*/ 1302204 h 1302204"/>
                <a:gd name="connsiteX4" fmla="*/ 0 w 6216319"/>
                <a:gd name="connsiteY4" fmla="*/ 0 h 1302204"/>
                <a:gd name="connsiteX0-1" fmla="*/ 0 w 6216319"/>
                <a:gd name="connsiteY0-2" fmla="*/ 9364 h 1311568"/>
                <a:gd name="connsiteX1-3" fmla="*/ 339865 w 6216319"/>
                <a:gd name="connsiteY1-4" fmla="*/ 0 h 1311568"/>
                <a:gd name="connsiteX2-5" fmla="*/ 6216319 w 6216319"/>
                <a:gd name="connsiteY2-6" fmla="*/ 9364 h 1311568"/>
                <a:gd name="connsiteX3-7" fmla="*/ 6216319 w 6216319"/>
                <a:gd name="connsiteY3-8" fmla="*/ 1311568 h 1311568"/>
                <a:gd name="connsiteX4-9" fmla="*/ 0 w 6216319"/>
                <a:gd name="connsiteY4-10" fmla="*/ 1311568 h 1311568"/>
                <a:gd name="connsiteX5" fmla="*/ 0 w 6216319"/>
                <a:gd name="connsiteY5" fmla="*/ 9364 h 1311568"/>
                <a:gd name="connsiteX0-11" fmla="*/ 0 w 6216319"/>
                <a:gd name="connsiteY0-12" fmla="*/ 0 h 1302204"/>
                <a:gd name="connsiteX1-13" fmla="*/ 339865 w 6216319"/>
                <a:gd name="connsiteY1-14" fmla="*/ 184845 h 1302204"/>
                <a:gd name="connsiteX2-15" fmla="*/ 6216319 w 6216319"/>
                <a:gd name="connsiteY2-16" fmla="*/ 0 h 1302204"/>
                <a:gd name="connsiteX3-17" fmla="*/ 6216319 w 6216319"/>
                <a:gd name="connsiteY3-18" fmla="*/ 1302204 h 1302204"/>
                <a:gd name="connsiteX4-19" fmla="*/ 0 w 6216319"/>
                <a:gd name="connsiteY4-20" fmla="*/ 1302204 h 1302204"/>
                <a:gd name="connsiteX5-21" fmla="*/ 0 w 6216319"/>
                <a:gd name="connsiteY5-22" fmla="*/ 0 h 1302204"/>
                <a:gd name="connsiteX0-23" fmla="*/ 0 w 6216319"/>
                <a:gd name="connsiteY0-24" fmla="*/ 0 h 1302204"/>
                <a:gd name="connsiteX1-25" fmla="*/ 339865 w 6216319"/>
                <a:gd name="connsiteY1-26" fmla="*/ 184845 h 1302204"/>
                <a:gd name="connsiteX2-27" fmla="*/ 6216319 w 6216319"/>
                <a:gd name="connsiteY2-28" fmla="*/ 0 h 1302204"/>
                <a:gd name="connsiteX3-29" fmla="*/ 6216319 w 6216319"/>
                <a:gd name="connsiteY3-30" fmla="*/ 1302204 h 1302204"/>
                <a:gd name="connsiteX4-31" fmla="*/ 0 w 6216319"/>
                <a:gd name="connsiteY4-32" fmla="*/ 1302204 h 1302204"/>
                <a:gd name="connsiteX5-33" fmla="*/ 0 w 6216319"/>
                <a:gd name="connsiteY5-34" fmla="*/ 0 h 1302204"/>
                <a:gd name="connsiteX0-35" fmla="*/ 0 w 6216319"/>
                <a:gd name="connsiteY0-36" fmla="*/ 47249 h 1349453"/>
                <a:gd name="connsiteX1-37" fmla="*/ 339865 w 6216319"/>
                <a:gd name="connsiteY1-38" fmla="*/ 232094 h 1349453"/>
                <a:gd name="connsiteX2-39" fmla="*/ 2273862 w 6216319"/>
                <a:gd name="connsiteY2-40" fmla="*/ 280646 h 1349453"/>
                <a:gd name="connsiteX3-41" fmla="*/ 6216319 w 6216319"/>
                <a:gd name="connsiteY3-42" fmla="*/ 47249 h 1349453"/>
                <a:gd name="connsiteX4-43" fmla="*/ 6216319 w 6216319"/>
                <a:gd name="connsiteY4-44" fmla="*/ 1349453 h 1349453"/>
                <a:gd name="connsiteX5-45" fmla="*/ 0 w 6216319"/>
                <a:gd name="connsiteY5-46" fmla="*/ 1349453 h 1349453"/>
                <a:gd name="connsiteX6" fmla="*/ 0 w 6216319"/>
                <a:gd name="connsiteY6" fmla="*/ 47249 h 1349453"/>
                <a:gd name="connsiteX0-47" fmla="*/ 0 w 6216319"/>
                <a:gd name="connsiteY0-48" fmla="*/ 30623 h 1332827"/>
                <a:gd name="connsiteX1-49" fmla="*/ 339865 w 6216319"/>
                <a:gd name="connsiteY1-50" fmla="*/ 215468 h 1332827"/>
                <a:gd name="connsiteX2-51" fmla="*/ 2265770 w 6216319"/>
                <a:gd name="connsiteY2-52" fmla="*/ 539150 h 1332827"/>
                <a:gd name="connsiteX3-53" fmla="*/ 6216319 w 6216319"/>
                <a:gd name="connsiteY3-54" fmla="*/ 30623 h 1332827"/>
                <a:gd name="connsiteX4-55" fmla="*/ 6216319 w 6216319"/>
                <a:gd name="connsiteY4-56" fmla="*/ 1332827 h 1332827"/>
                <a:gd name="connsiteX5-57" fmla="*/ 0 w 6216319"/>
                <a:gd name="connsiteY5-58" fmla="*/ 1332827 h 1332827"/>
                <a:gd name="connsiteX6-59" fmla="*/ 0 w 6216319"/>
                <a:gd name="connsiteY6-60" fmla="*/ 30623 h 1332827"/>
                <a:gd name="connsiteX0-61" fmla="*/ 0 w 6216319"/>
                <a:gd name="connsiteY0-62" fmla="*/ 31024 h 1333228"/>
                <a:gd name="connsiteX1-63" fmla="*/ 339865 w 6216319"/>
                <a:gd name="connsiteY1-64" fmla="*/ 215869 h 1333228"/>
                <a:gd name="connsiteX2-65" fmla="*/ 2265770 w 6216319"/>
                <a:gd name="connsiteY2-66" fmla="*/ 539551 h 1333228"/>
                <a:gd name="connsiteX3-67" fmla="*/ 3269182 w 6216319"/>
                <a:gd name="connsiteY3-68" fmla="*/ 418171 h 1333228"/>
                <a:gd name="connsiteX4-69" fmla="*/ 6216319 w 6216319"/>
                <a:gd name="connsiteY4-70" fmla="*/ 31024 h 1333228"/>
                <a:gd name="connsiteX5-71" fmla="*/ 6216319 w 6216319"/>
                <a:gd name="connsiteY5-72" fmla="*/ 1333228 h 1333228"/>
                <a:gd name="connsiteX6-73" fmla="*/ 0 w 6216319"/>
                <a:gd name="connsiteY6-74" fmla="*/ 1333228 h 1333228"/>
                <a:gd name="connsiteX7" fmla="*/ 0 w 6216319"/>
                <a:gd name="connsiteY7" fmla="*/ 31024 h 1333228"/>
                <a:gd name="connsiteX0-75" fmla="*/ 0 w 6216319"/>
                <a:gd name="connsiteY0-76" fmla="*/ 26175 h 1328379"/>
                <a:gd name="connsiteX1-77" fmla="*/ 339865 w 6216319"/>
                <a:gd name="connsiteY1-78" fmla="*/ 211020 h 1328379"/>
                <a:gd name="connsiteX2-79" fmla="*/ 2265770 w 6216319"/>
                <a:gd name="connsiteY2-80" fmla="*/ 534702 h 1328379"/>
                <a:gd name="connsiteX3-81" fmla="*/ 3244906 w 6216319"/>
                <a:gd name="connsiteY3-82" fmla="*/ 518518 h 1328379"/>
                <a:gd name="connsiteX4-83" fmla="*/ 6216319 w 6216319"/>
                <a:gd name="connsiteY4-84" fmla="*/ 26175 h 1328379"/>
                <a:gd name="connsiteX5-85" fmla="*/ 6216319 w 6216319"/>
                <a:gd name="connsiteY5-86" fmla="*/ 1328379 h 1328379"/>
                <a:gd name="connsiteX6-87" fmla="*/ 0 w 6216319"/>
                <a:gd name="connsiteY6-88" fmla="*/ 1328379 h 1328379"/>
                <a:gd name="connsiteX7-89" fmla="*/ 0 w 6216319"/>
                <a:gd name="connsiteY7-90" fmla="*/ 26175 h 1328379"/>
                <a:gd name="connsiteX0-91" fmla="*/ 0 w 6216319"/>
                <a:gd name="connsiteY0-92" fmla="*/ 63128 h 1365332"/>
                <a:gd name="connsiteX1-93" fmla="*/ 339865 w 6216319"/>
                <a:gd name="connsiteY1-94" fmla="*/ 247973 h 1365332"/>
                <a:gd name="connsiteX2-95" fmla="*/ 2265770 w 6216319"/>
                <a:gd name="connsiteY2-96" fmla="*/ 571655 h 1365332"/>
                <a:gd name="connsiteX3-97" fmla="*/ 3244906 w 6216319"/>
                <a:gd name="connsiteY3-98" fmla="*/ 555471 h 1365332"/>
                <a:gd name="connsiteX4-99" fmla="*/ 4725749 w 6216319"/>
                <a:gd name="connsiteY4-100" fmla="*/ 239882 h 1365332"/>
                <a:gd name="connsiteX5-101" fmla="*/ 6216319 w 6216319"/>
                <a:gd name="connsiteY5-102" fmla="*/ 63128 h 1365332"/>
                <a:gd name="connsiteX6-103" fmla="*/ 6216319 w 6216319"/>
                <a:gd name="connsiteY6-104" fmla="*/ 1365332 h 1365332"/>
                <a:gd name="connsiteX7-105" fmla="*/ 0 w 6216319"/>
                <a:gd name="connsiteY7-106" fmla="*/ 1365332 h 1365332"/>
                <a:gd name="connsiteX8" fmla="*/ 0 w 6216319"/>
                <a:gd name="connsiteY8" fmla="*/ 63128 h 1365332"/>
                <a:gd name="connsiteX0-107" fmla="*/ 0 w 6216319"/>
                <a:gd name="connsiteY0-108" fmla="*/ 20810 h 1323014"/>
                <a:gd name="connsiteX1-109" fmla="*/ 339865 w 6216319"/>
                <a:gd name="connsiteY1-110" fmla="*/ 205655 h 1323014"/>
                <a:gd name="connsiteX2-111" fmla="*/ 2265770 w 6216319"/>
                <a:gd name="connsiteY2-112" fmla="*/ 529337 h 1323014"/>
                <a:gd name="connsiteX3-113" fmla="*/ 3244906 w 6216319"/>
                <a:gd name="connsiteY3-114" fmla="*/ 513153 h 1323014"/>
                <a:gd name="connsiteX4-115" fmla="*/ 4628644 w 6216319"/>
                <a:gd name="connsiteY4-116" fmla="*/ 1055320 h 1323014"/>
                <a:gd name="connsiteX5-117" fmla="*/ 6216319 w 6216319"/>
                <a:gd name="connsiteY5-118" fmla="*/ 20810 h 1323014"/>
                <a:gd name="connsiteX6-119" fmla="*/ 6216319 w 6216319"/>
                <a:gd name="connsiteY6-120" fmla="*/ 1323014 h 1323014"/>
                <a:gd name="connsiteX7-121" fmla="*/ 0 w 6216319"/>
                <a:gd name="connsiteY7-122" fmla="*/ 1323014 h 1323014"/>
                <a:gd name="connsiteX8-123" fmla="*/ 0 w 6216319"/>
                <a:gd name="connsiteY8-124" fmla="*/ 20810 h 1323014"/>
                <a:gd name="connsiteX0-125" fmla="*/ 0 w 6216319"/>
                <a:gd name="connsiteY0-126" fmla="*/ 32243 h 1334447"/>
                <a:gd name="connsiteX1-127" fmla="*/ 339865 w 6216319"/>
                <a:gd name="connsiteY1-128" fmla="*/ 217088 h 1334447"/>
                <a:gd name="connsiteX2-129" fmla="*/ 2265770 w 6216319"/>
                <a:gd name="connsiteY2-130" fmla="*/ 540770 h 1334447"/>
                <a:gd name="connsiteX3-131" fmla="*/ 3244906 w 6216319"/>
                <a:gd name="connsiteY3-132" fmla="*/ 524586 h 1334447"/>
                <a:gd name="connsiteX4-133" fmla="*/ 4628644 w 6216319"/>
                <a:gd name="connsiteY4-134" fmla="*/ 1066753 h 1334447"/>
                <a:gd name="connsiteX5-135" fmla="*/ 5526860 w 6216319"/>
                <a:gd name="connsiteY5-136" fmla="*/ 451758 h 1334447"/>
                <a:gd name="connsiteX6-137" fmla="*/ 6216319 w 6216319"/>
                <a:gd name="connsiteY6-138" fmla="*/ 32243 h 1334447"/>
                <a:gd name="connsiteX7-139" fmla="*/ 6216319 w 6216319"/>
                <a:gd name="connsiteY7-140" fmla="*/ 1334447 h 1334447"/>
                <a:gd name="connsiteX8-141" fmla="*/ 0 w 6216319"/>
                <a:gd name="connsiteY8-142" fmla="*/ 1334447 h 1334447"/>
                <a:gd name="connsiteX9" fmla="*/ 0 w 6216319"/>
                <a:gd name="connsiteY9" fmla="*/ 32243 h 1334447"/>
                <a:gd name="connsiteX0-143" fmla="*/ 0 w 6216319"/>
                <a:gd name="connsiteY0-144" fmla="*/ 12831 h 1315035"/>
                <a:gd name="connsiteX1-145" fmla="*/ 339865 w 6216319"/>
                <a:gd name="connsiteY1-146" fmla="*/ 197676 h 1315035"/>
                <a:gd name="connsiteX2-147" fmla="*/ 2265770 w 6216319"/>
                <a:gd name="connsiteY2-148" fmla="*/ 521358 h 1315035"/>
                <a:gd name="connsiteX3-149" fmla="*/ 3244906 w 6216319"/>
                <a:gd name="connsiteY3-150" fmla="*/ 505174 h 1315035"/>
                <a:gd name="connsiteX4-151" fmla="*/ 4628644 w 6216319"/>
                <a:gd name="connsiteY4-152" fmla="*/ 1047341 h 1315035"/>
                <a:gd name="connsiteX5-153" fmla="*/ 5356927 w 6216319"/>
                <a:gd name="connsiteY5-154" fmla="*/ 1201089 h 1315035"/>
                <a:gd name="connsiteX6-155" fmla="*/ 6216319 w 6216319"/>
                <a:gd name="connsiteY6-156" fmla="*/ 12831 h 1315035"/>
                <a:gd name="connsiteX7-157" fmla="*/ 6216319 w 6216319"/>
                <a:gd name="connsiteY7-158" fmla="*/ 1315035 h 1315035"/>
                <a:gd name="connsiteX8-159" fmla="*/ 0 w 6216319"/>
                <a:gd name="connsiteY8-160" fmla="*/ 1315035 h 1315035"/>
                <a:gd name="connsiteX9-161" fmla="*/ 0 w 6216319"/>
                <a:gd name="connsiteY9-162" fmla="*/ 12831 h 1315035"/>
                <a:gd name="connsiteX0-163" fmla="*/ 0 w 6498499"/>
                <a:gd name="connsiteY0-164" fmla="*/ 0 h 1302204"/>
                <a:gd name="connsiteX1-165" fmla="*/ 339865 w 6498499"/>
                <a:gd name="connsiteY1-166" fmla="*/ 184845 h 1302204"/>
                <a:gd name="connsiteX2-167" fmla="*/ 2265770 w 6498499"/>
                <a:gd name="connsiteY2-168" fmla="*/ 508527 h 1302204"/>
                <a:gd name="connsiteX3-169" fmla="*/ 3244906 w 6498499"/>
                <a:gd name="connsiteY3-170" fmla="*/ 492343 h 1302204"/>
                <a:gd name="connsiteX4-171" fmla="*/ 4628644 w 6498499"/>
                <a:gd name="connsiteY4-172" fmla="*/ 1034510 h 1302204"/>
                <a:gd name="connsiteX5-173" fmla="*/ 5356927 w 6498499"/>
                <a:gd name="connsiteY5-174" fmla="*/ 1188258 h 1302204"/>
                <a:gd name="connsiteX6-175" fmla="*/ 6216319 w 6498499"/>
                <a:gd name="connsiteY6-176" fmla="*/ 1302204 h 1302204"/>
                <a:gd name="connsiteX7-177" fmla="*/ 0 w 6498499"/>
                <a:gd name="connsiteY7-178" fmla="*/ 1302204 h 1302204"/>
                <a:gd name="connsiteX8-179" fmla="*/ 0 w 6498499"/>
                <a:gd name="connsiteY8-180" fmla="*/ 0 h 1302204"/>
                <a:gd name="connsiteX0-181" fmla="*/ 0 w 6216319"/>
                <a:gd name="connsiteY0-182" fmla="*/ 0 h 1302204"/>
                <a:gd name="connsiteX1-183" fmla="*/ 339865 w 6216319"/>
                <a:gd name="connsiteY1-184" fmla="*/ 184845 h 1302204"/>
                <a:gd name="connsiteX2-185" fmla="*/ 2265770 w 6216319"/>
                <a:gd name="connsiteY2-186" fmla="*/ 508527 h 1302204"/>
                <a:gd name="connsiteX3-187" fmla="*/ 3244906 w 6216319"/>
                <a:gd name="connsiteY3-188" fmla="*/ 492343 h 1302204"/>
                <a:gd name="connsiteX4-189" fmla="*/ 4628644 w 6216319"/>
                <a:gd name="connsiteY4-190" fmla="*/ 1034510 h 1302204"/>
                <a:gd name="connsiteX5-191" fmla="*/ 5356927 w 6216319"/>
                <a:gd name="connsiteY5-192" fmla="*/ 1188258 h 1302204"/>
                <a:gd name="connsiteX6-193" fmla="*/ 6216319 w 6216319"/>
                <a:gd name="connsiteY6-194" fmla="*/ 1302204 h 1302204"/>
                <a:gd name="connsiteX7-195" fmla="*/ 0 w 6216319"/>
                <a:gd name="connsiteY7-196" fmla="*/ 1302204 h 1302204"/>
                <a:gd name="connsiteX8-197" fmla="*/ 0 w 6216319"/>
                <a:gd name="connsiteY8-198" fmla="*/ 0 h 1302204"/>
                <a:gd name="connsiteX0-199" fmla="*/ 0 w 6216319"/>
                <a:gd name="connsiteY0-200" fmla="*/ 0 h 1302204"/>
                <a:gd name="connsiteX1-201" fmla="*/ 339865 w 6216319"/>
                <a:gd name="connsiteY1-202" fmla="*/ 184845 h 1302204"/>
                <a:gd name="connsiteX2-203" fmla="*/ 2265770 w 6216319"/>
                <a:gd name="connsiteY2-204" fmla="*/ 508527 h 1302204"/>
                <a:gd name="connsiteX3-205" fmla="*/ 3244906 w 6216319"/>
                <a:gd name="connsiteY3-206" fmla="*/ 492343 h 1302204"/>
                <a:gd name="connsiteX4-207" fmla="*/ 4628644 w 6216319"/>
                <a:gd name="connsiteY4-208" fmla="*/ 1034510 h 1302204"/>
                <a:gd name="connsiteX5-209" fmla="*/ 5356927 w 6216319"/>
                <a:gd name="connsiteY5-210" fmla="*/ 1188258 h 1302204"/>
                <a:gd name="connsiteX6-211" fmla="*/ 6216319 w 6216319"/>
                <a:gd name="connsiteY6-212" fmla="*/ 1302204 h 1302204"/>
                <a:gd name="connsiteX7-213" fmla="*/ 0 w 6216319"/>
                <a:gd name="connsiteY7-214" fmla="*/ 1302204 h 1302204"/>
                <a:gd name="connsiteX8-215" fmla="*/ 0 w 6216319"/>
                <a:gd name="connsiteY8-216" fmla="*/ 0 h 1302204"/>
                <a:gd name="connsiteX0-217" fmla="*/ 0 w 6216319"/>
                <a:gd name="connsiteY0-218" fmla="*/ 0 h 1302204"/>
                <a:gd name="connsiteX1-219" fmla="*/ 339865 w 6216319"/>
                <a:gd name="connsiteY1-220" fmla="*/ 184845 h 1302204"/>
                <a:gd name="connsiteX2-221" fmla="*/ 2265770 w 6216319"/>
                <a:gd name="connsiteY2-222" fmla="*/ 508527 h 1302204"/>
                <a:gd name="connsiteX3-223" fmla="*/ 3244906 w 6216319"/>
                <a:gd name="connsiteY3-224" fmla="*/ 492343 h 1302204"/>
                <a:gd name="connsiteX4-225" fmla="*/ 4628644 w 6216319"/>
                <a:gd name="connsiteY4-226" fmla="*/ 1034510 h 1302204"/>
                <a:gd name="connsiteX5-227" fmla="*/ 5356927 w 6216319"/>
                <a:gd name="connsiteY5-228" fmla="*/ 1188258 h 1302204"/>
                <a:gd name="connsiteX6-229" fmla="*/ 6216319 w 6216319"/>
                <a:gd name="connsiteY6-230" fmla="*/ 1302204 h 1302204"/>
                <a:gd name="connsiteX7-231" fmla="*/ 0 w 6216319"/>
                <a:gd name="connsiteY7-232" fmla="*/ 1302204 h 1302204"/>
                <a:gd name="connsiteX8-233" fmla="*/ 0 w 6216319"/>
                <a:gd name="connsiteY8-234" fmla="*/ 0 h 1302204"/>
                <a:gd name="connsiteX0-235" fmla="*/ 0 w 6216319"/>
                <a:gd name="connsiteY0-236" fmla="*/ 0 h 1302204"/>
                <a:gd name="connsiteX1-237" fmla="*/ 339865 w 6216319"/>
                <a:gd name="connsiteY1-238" fmla="*/ 184845 h 1302204"/>
                <a:gd name="connsiteX2-239" fmla="*/ 2265770 w 6216319"/>
                <a:gd name="connsiteY2-240" fmla="*/ 508527 h 1302204"/>
                <a:gd name="connsiteX3-241" fmla="*/ 3244906 w 6216319"/>
                <a:gd name="connsiteY3-242" fmla="*/ 492343 h 1302204"/>
                <a:gd name="connsiteX4-243" fmla="*/ 4628644 w 6216319"/>
                <a:gd name="connsiteY4-244" fmla="*/ 1034510 h 1302204"/>
                <a:gd name="connsiteX5-245" fmla="*/ 5356927 w 6216319"/>
                <a:gd name="connsiteY5-246" fmla="*/ 1188258 h 1302204"/>
                <a:gd name="connsiteX6-247" fmla="*/ 6216319 w 6216319"/>
                <a:gd name="connsiteY6-248" fmla="*/ 1302204 h 1302204"/>
                <a:gd name="connsiteX7-249" fmla="*/ 0 w 6216319"/>
                <a:gd name="connsiteY7-250" fmla="*/ 1302204 h 1302204"/>
                <a:gd name="connsiteX8-251" fmla="*/ 0 w 6216319"/>
                <a:gd name="connsiteY8-252" fmla="*/ 0 h 1302204"/>
                <a:gd name="connsiteX0-253" fmla="*/ 0 w 6216319"/>
                <a:gd name="connsiteY0-254" fmla="*/ 0 h 1302204"/>
                <a:gd name="connsiteX1-255" fmla="*/ 339865 w 6216319"/>
                <a:gd name="connsiteY1-256" fmla="*/ 184845 h 1302204"/>
                <a:gd name="connsiteX2-257" fmla="*/ 2265770 w 6216319"/>
                <a:gd name="connsiteY2-258" fmla="*/ 508527 h 1302204"/>
                <a:gd name="connsiteX3-259" fmla="*/ 3244906 w 6216319"/>
                <a:gd name="connsiteY3-260" fmla="*/ 492343 h 1302204"/>
                <a:gd name="connsiteX4-261" fmla="*/ 4628644 w 6216319"/>
                <a:gd name="connsiteY4-262" fmla="*/ 1034510 h 1302204"/>
                <a:gd name="connsiteX5-263" fmla="*/ 5356927 w 6216319"/>
                <a:gd name="connsiteY5-264" fmla="*/ 1188258 h 1302204"/>
                <a:gd name="connsiteX6-265" fmla="*/ 6216319 w 6216319"/>
                <a:gd name="connsiteY6-266" fmla="*/ 1302204 h 1302204"/>
                <a:gd name="connsiteX7-267" fmla="*/ 0 w 6216319"/>
                <a:gd name="connsiteY7-268" fmla="*/ 1302204 h 1302204"/>
                <a:gd name="connsiteX8-269" fmla="*/ 0 w 6216319"/>
                <a:gd name="connsiteY8-270" fmla="*/ 0 h 1302204"/>
                <a:gd name="connsiteX0-271" fmla="*/ 0 w 6216319"/>
                <a:gd name="connsiteY0-272" fmla="*/ 0 h 1302204"/>
                <a:gd name="connsiteX1-273" fmla="*/ 339865 w 6216319"/>
                <a:gd name="connsiteY1-274" fmla="*/ 184845 h 1302204"/>
                <a:gd name="connsiteX2-275" fmla="*/ 2265770 w 6216319"/>
                <a:gd name="connsiteY2-276" fmla="*/ 508527 h 1302204"/>
                <a:gd name="connsiteX3-277" fmla="*/ 3244906 w 6216319"/>
                <a:gd name="connsiteY3-278" fmla="*/ 492343 h 1302204"/>
                <a:gd name="connsiteX4-279" fmla="*/ 4628644 w 6216319"/>
                <a:gd name="connsiteY4-280" fmla="*/ 1034510 h 1302204"/>
                <a:gd name="connsiteX5-281" fmla="*/ 5356927 w 6216319"/>
                <a:gd name="connsiteY5-282" fmla="*/ 1188258 h 1302204"/>
                <a:gd name="connsiteX6-283" fmla="*/ 6216319 w 6216319"/>
                <a:gd name="connsiteY6-284" fmla="*/ 1302204 h 1302204"/>
                <a:gd name="connsiteX7-285" fmla="*/ 0 w 6216319"/>
                <a:gd name="connsiteY7-286" fmla="*/ 1302204 h 1302204"/>
                <a:gd name="connsiteX8-287" fmla="*/ 0 w 6216319"/>
                <a:gd name="connsiteY8-288" fmla="*/ 0 h 1302204"/>
                <a:gd name="connsiteX0-289" fmla="*/ 0 w 6216319"/>
                <a:gd name="connsiteY0-290" fmla="*/ 0 h 1302204"/>
                <a:gd name="connsiteX1-291" fmla="*/ 339865 w 6216319"/>
                <a:gd name="connsiteY1-292" fmla="*/ 184845 h 1302204"/>
                <a:gd name="connsiteX2-293" fmla="*/ 2265770 w 6216319"/>
                <a:gd name="connsiteY2-294" fmla="*/ 508527 h 1302204"/>
                <a:gd name="connsiteX3-295" fmla="*/ 3244906 w 6216319"/>
                <a:gd name="connsiteY3-296" fmla="*/ 492343 h 1302204"/>
                <a:gd name="connsiteX4-297" fmla="*/ 4628644 w 6216319"/>
                <a:gd name="connsiteY4-298" fmla="*/ 1034510 h 1302204"/>
                <a:gd name="connsiteX5-299" fmla="*/ 5356927 w 6216319"/>
                <a:gd name="connsiteY5-300" fmla="*/ 1188258 h 1302204"/>
                <a:gd name="connsiteX6-301" fmla="*/ 6216319 w 6216319"/>
                <a:gd name="connsiteY6-302" fmla="*/ 1302204 h 1302204"/>
                <a:gd name="connsiteX7-303" fmla="*/ 0 w 6216319"/>
                <a:gd name="connsiteY7-304" fmla="*/ 1302204 h 1302204"/>
                <a:gd name="connsiteX8-305" fmla="*/ 0 w 6216319"/>
                <a:gd name="connsiteY8-306" fmla="*/ 0 h 1302204"/>
                <a:gd name="connsiteX0-307" fmla="*/ 0 w 6216319"/>
                <a:gd name="connsiteY0-308" fmla="*/ 0 h 1302204"/>
                <a:gd name="connsiteX1-309" fmla="*/ 339865 w 6216319"/>
                <a:gd name="connsiteY1-310" fmla="*/ 184845 h 1302204"/>
                <a:gd name="connsiteX2-311" fmla="*/ 2265770 w 6216319"/>
                <a:gd name="connsiteY2-312" fmla="*/ 508527 h 1302204"/>
                <a:gd name="connsiteX3-313" fmla="*/ 3244906 w 6216319"/>
                <a:gd name="connsiteY3-314" fmla="*/ 492343 h 1302204"/>
                <a:gd name="connsiteX4-315" fmla="*/ 4628644 w 6216319"/>
                <a:gd name="connsiteY4-316" fmla="*/ 1034510 h 1302204"/>
                <a:gd name="connsiteX5-317" fmla="*/ 5356927 w 6216319"/>
                <a:gd name="connsiteY5-318" fmla="*/ 1188258 h 1302204"/>
                <a:gd name="connsiteX6-319" fmla="*/ 6216319 w 6216319"/>
                <a:gd name="connsiteY6-320" fmla="*/ 1302204 h 1302204"/>
                <a:gd name="connsiteX7-321" fmla="*/ 0 w 6216319"/>
                <a:gd name="connsiteY7-322" fmla="*/ 1302204 h 1302204"/>
                <a:gd name="connsiteX8-323" fmla="*/ 0 w 6216319"/>
                <a:gd name="connsiteY8-324" fmla="*/ 0 h 1302204"/>
                <a:gd name="connsiteX0-325" fmla="*/ 0 w 6216319"/>
                <a:gd name="connsiteY0-326" fmla="*/ 0 h 1302204"/>
                <a:gd name="connsiteX1-327" fmla="*/ 339865 w 6216319"/>
                <a:gd name="connsiteY1-328" fmla="*/ 184845 h 1302204"/>
                <a:gd name="connsiteX2-329" fmla="*/ 2265770 w 6216319"/>
                <a:gd name="connsiteY2-330" fmla="*/ 508527 h 1302204"/>
                <a:gd name="connsiteX3-331" fmla="*/ 3244906 w 6216319"/>
                <a:gd name="connsiteY3-332" fmla="*/ 492343 h 1302204"/>
                <a:gd name="connsiteX4-333" fmla="*/ 4628644 w 6216319"/>
                <a:gd name="connsiteY4-334" fmla="*/ 1034510 h 1302204"/>
                <a:gd name="connsiteX5-335" fmla="*/ 5356927 w 6216319"/>
                <a:gd name="connsiteY5-336" fmla="*/ 1188258 h 1302204"/>
                <a:gd name="connsiteX6-337" fmla="*/ 6216319 w 6216319"/>
                <a:gd name="connsiteY6-338" fmla="*/ 1302204 h 1302204"/>
                <a:gd name="connsiteX7-339" fmla="*/ 0 w 6216319"/>
                <a:gd name="connsiteY7-340" fmla="*/ 1302204 h 1302204"/>
                <a:gd name="connsiteX8-341" fmla="*/ 0 w 6216319"/>
                <a:gd name="connsiteY8-342" fmla="*/ 0 h 1302204"/>
                <a:gd name="connsiteX0-343" fmla="*/ 0 w 6216319"/>
                <a:gd name="connsiteY0-344" fmla="*/ 0 h 1302204"/>
                <a:gd name="connsiteX1-345" fmla="*/ 339865 w 6216319"/>
                <a:gd name="connsiteY1-346" fmla="*/ 184845 h 1302204"/>
                <a:gd name="connsiteX2-347" fmla="*/ 2265770 w 6216319"/>
                <a:gd name="connsiteY2-348" fmla="*/ 508527 h 1302204"/>
                <a:gd name="connsiteX3-349" fmla="*/ 3244906 w 6216319"/>
                <a:gd name="connsiteY3-350" fmla="*/ 492343 h 1302204"/>
                <a:gd name="connsiteX4-351" fmla="*/ 4628644 w 6216319"/>
                <a:gd name="connsiteY4-352" fmla="*/ 1034510 h 1302204"/>
                <a:gd name="connsiteX5-353" fmla="*/ 5356927 w 6216319"/>
                <a:gd name="connsiteY5-354" fmla="*/ 1188258 h 1302204"/>
                <a:gd name="connsiteX6-355" fmla="*/ 6216319 w 6216319"/>
                <a:gd name="connsiteY6-356" fmla="*/ 1302204 h 1302204"/>
                <a:gd name="connsiteX7-357" fmla="*/ 0 w 6216319"/>
                <a:gd name="connsiteY7-358" fmla="*/ 1302204 h 1302204"/>
                <a:gd name="connsiteX8-359" fmla="*/ 0 w 6216319"/>
                <a:gd name="connsiteY8-360" fmla="*/ 0 h 1302204"/>
                <a:gd name="connsiteX0-361" fmla="*/ 0 w 6216319"/>
                <a:gd name="connsiteY0-362" fmla="*/ 0 h 1302204"/>
                <a:gd name="connsiteX1-363" fmla="*/ 339865 w 6216319"/>
                <a:gd name="connsiteY1-364" fmla="*/ 184845 h 1302204"/>
                <a:gd name="connsiteX2-365" fmla="*/ 2265770 w 6216319"/>
                <a:gd name="connsiteY2-366" fmla="*/ 508527 h 1302204"/>
                <a:gd name="connsiteX3-367" fmla="*/ 3244906 w 6216319"/>
                <a:gd name="connsiteY3-368" fmla="*/ 492343 h 1302204"/>
                <a:gd name="connsiteX4-369" fmla="*/ 4628644 w 6216319"/>
                <a:gd name="connsiteY4-370" fmla="*/ 1034510 h 1302204"/>
                <a:gd name="connsiteX5-371" fmla="*/ 5356927 w 6216319"/>
                <a:gd name="connsiteY5-372" fmla="*/ 1188258 h 1302204"/>
                <a:gd name="connsiteX6-373" fmla="*/ 6216319 w 6216319"/>
                <a:gd name="connsiteY6-374" fmla="*/ 1302204 h 1302204"/>
                <a:gd name="connsiteX7-375" fmla="*/ 0 w 6216319"/>
                <a:gd name="connsiteY7-376" fmla="*/ 1302204 h 1302204"/>
                <a:gd name="connsiteX8-377" fmla="*/ 0 w 6216319"/>
                <a:gd name="connsiteY8-378" fmla="*/ 0 h 1302204"/>
                <a:gd name="connsiteX0-379" fmla="*/ 0 w 6216319"/>
                <a:gd name="connsiteY0-380" fmla="*/ 0 h 1302204"/>
                <a:gd name="connsiteX1-381" fmla="*/ 339865 w 6216319"/>
                <a:gd name="connsiteY1-382" fmla="*/ 184845 h 1302204"/>
                <a:gd name="connsiteX2-383" fmla="*/ 2265770 w 6216319"/>
                <a:gd name="connsiteY2-384" fmla="*/ 508527 h 1302204"/>
                <a:gd name="connsiteX3-385" fmla="*/ 3244906 w 6216319"/>
                <a:gd name="connsiteY3-386" fmla="*/ 492343 h 1302204"/>
                <a:gd name="connsiteX4-387" fmla="*/ 4628644 w 6216319"/>
                <a:gd name="connsiteY4-388" fmla="*/ 1034510 h 1302204"/>
                <a:gd name="connsiteX5-389" fmla="*/ 5356927 w 6216319"/>
                <a:gd name="connsiteY5-390" fmla="*/ 1188258 h 1302204"/>
                <a:gd name="connsiteX6-391" fmla="*/ 6216319 w 6216319"/>
                <a:gd name="connsiteY6-392" fmla="*/ 1302204 h 1302204"/>
                <a:gd name="connsiteX7-393" fmla="*/ 0 w 6216319"/>
                <a:gd name="connsiteY7-394" fmla="*/ 1302204 h 1302204"/>
                <a:gd name="connsiteX8-395" fmla="*/ 0 w 6216319"/>
                <a:gd name="connsiteY8-396" fmla="*/ 0 h 1302204"/>
                <a:gd name="connsiteX0-397" fmla="*/ 0 w 6216319"/>
                <a:gd name="connsiteY0-398" fmla="*/ 147589 h 1449793"/>
                <a:gd name="connsiteX1-399" fmla="*/ 339865 w 6216319"/>
                <a:gd name="connsiteY1-400" fmla="*/ 332434 h 1449793"/>
                <a:gd name="connsiteX2-401" fmla="*/ 2265770 w 6216319"/>
                <a:gd name="connsiteY2-402" fmla="*/ 656116 h 1449793"/>
                <a:gd name="connsiteX3-403" fmla="*/ 3244906 w 6216319"/>
                <a:gd name="connsiteY3-404" fmla="*/ 639932 h 1449793"/>
                <a:gd name="connsiteX4-405" fmla="*/ 4628644 w 6216319"/>
                <a:gd name="connsiteY4-406" fmla="*/ 1182099 h 1449793"/>
                <a:gd name="connsiteX5-407" fmla="*/ 5356927 w 6216319"/>
                <a:gd name="connsiteY5-408" fmla="*/ 1335847 h 1449793"/>
                <a:gd name="connsiteX6-409" fmla="*/ 6216319 w 6216319"/>
                <a:gd name="connsiteY6-410" fmla="*/ 1449793 h 1449793"/>
                <a:gd name="connsiteX7-411" fmla="*/ 0 w 6216319"/>
                <a:gd name="connsiteY7-412" fmla="*/ 1449793 h 1449793"/>
                <a:gd name="connsiteX8-413" fmla="*/ 0 w 6216319"/>
                <a:gd name="connsiteY8-414" fmla="*/ 147589 h 1449793"/>
                <a:gd name="connsiteX0-415" fmla="*/ 0 w 6216319"/>
                <a:gd name="connsiteY0-416" fmla="*/ 121021 h 1423225"/>
                <a:gd name="connsiteX1-417" fmla="*/ 339865 w 6216319"/>
                <a:gd name="connsiteY1-418" fmla="*/ 305866 h 1423225"/>
                <a:gd name="connsiteX2-419" fmla="*/ 2265770 w 6216319"/>
                <a:gd name="connsiteY2-420" fmla="*/ 629548 h 1423225"/>
                <a:gd name="connsiteX3-421" fmla="*/ 3244906 w 6216319"/>
                <a:gd name="connsiteY3-422" fmla="*/ 613364 h 1423225"/>
                <a:gd name="connsiteX4-423" fmla="*/ 4628644 w 6216319"/>
                <a:gd name="connsiteY4-424" fmla="*/ 1155531 h 1423225"/>
                <a:gd name="connsiteX5-425" fmla="*/ 5356927 w 6216319"/>
                <a:gd name="connsiteY5-426" fmla="*/ 1309279 h 1423225"/>
                <a:gd name="connsiteX6-427" fmla="*/ 6216319 w 6216319"/>
                <a:gd name="connsiteY6-428" fmla="*/ 1423225 h 1423225"/>
                <a:gd name="connsiteX7-429" fmla="*/ 0 w 6216319"/>
                <a:gd name="connsiteY7-430" fmla="*/ 1423225 h 1423225"/>
                <a:gd name="connsiteX8-431" fmla="*/ 0 w 6216319"/>
                <a:gd name="connsiteY8-432" fmla="*/ 121021 h 1423225"/>
                <a:gd name="connsiteX0-433" fmla="*/ 0 w 6216319"/>
                <a:gd name="connsiteY0-434" fmla="*/ 121021 h 1423225"/>
                <a:gd name="connsiteX1-435" fmla="*/ 339865 w 6216319"/>
                <a:gd name="connsiteY1-436" fmla="*/ 305866 h 1423225"/>
                <a:gd name="connsiteX2-437" fmla="*/ 2265770 w 6216319"/>
                <a:gd name="connsiteY2-438" fmla="*/ 629548 h 1423225"/>
                <a:gd name="connsiteX3-439" fmla="*/ 3244906 w 6216319"/>
                <a:gd name="connsiteY3-440" fmla="*/ 613364 h 1423225"/>
                <a:gd name="connsiteX4-441" fmla="*/ 4628644 w 6216319"/>
                <a:gd name="connsiteY4-442" fmla="*/ 1155531 h 1423225"/>
                <a:gd name="connsiteX5-443" fmla="*/ 5356927 w 6216319"/>
                <a:gd name="connsiteY5-444" fmla="*/ 1309279 h 1423225"/>
                <a:gd name="connsiteX6-445" fmla="*/ 6216319 w 6216319"/>
                <a:gd name="connsiteY6-446" fmla="*/ 1423225 h 1423225"/>
                <a:gd name="connsiteX7-447" fmla="*/ 0 w 6216319"/>
                <a:gd name="connsiteY7-448" fmla="*/ 1423225 h 1423225"/>
                <a:gd name="connsiteX8-449" fmla="*/ 0 w 6216319"/>
                <a:gd name="connsiteY8-450" fmla="*/ 121021 h 1423225"/>
                <a:gd name="connsiteX0-451" fmla="*/ 0 w 6216319"/>
                <a:gd name="connsiteY0-452" fmla="*/ 140194 h 1442398"/>
                <a:gd name="connsiteX1-453" fmla="*/ 339865 w 6216319"/>
                <a:gd name="connsiteY1-454" fmla="*/ 325039 h 1442398"/>
                <a:gd name="connsiteX2-455" fmla="*/ 2265770 w 6216319"/>
                <a:gd name="connsiteY2-456" fmla="*/ 648721 h 1442398"/>
                <a:gd name="connsiteX3-457" fmla="*/ 3244906 w 6216319"/>
                <a:gd name="connsiteY3-458" fmla="*/ 632537 h 1442398"/>
                <a:gd name="connsiteX4-459" fmla="*/ 4628644 w 6216319"/>
                <a:gd name="connsiteY4-460" fmla="*/ 1174704 h 1442398"/>
                <a:gd name="connsiteX5-461" fmla="*/ 5356927 w 6216319"/>
                <a:gd name="connsiteY5-462" fmla="*/ 1328452 h 1442398"/>
                <a:gd name="connsiteX6-463" fmla="*/ 6216319 w 6216319"/>
                <a:gd name="connsiteY6-464" fmla="*/ 1442398 h 1442398"/>
                <a:gd name="connsiteX7-465" fmla="*/ 0 w 6216319"/>
                <a:gd name="connsiteY7-466" fmla="*/ 1442398 h 1442398"/>
                <a:gd name="connsiteX8-467" fmla="*/ 0 w 6216319"/>
                <a:gd name="connsiteY8-468" fmla="*/ 140194 h 1442398"/>
                <a:gd name="connsiteX0-469" fmla="*/ 0 w 6216319"/>
                <a:gd name="connsiteY0-470" fmla="*/ 140194 h 1442398"/>
                <a:gd name="connsiteX1-471" fmla="*/ 339865 w 6216319"/>
                <a:gd name="connsiteY1-472" fmla="*/ 325039 h 1442398"/>
                <a:gd name="connsiteX2-473" fmla="*/ 2265770 w 6216319"/>
                <a:gd name="connsiteY2-474" fmla="*/ 648721 h 1442398"/>
                <a:gd name="connsiteX3-475" fmla="*/ 3244906 w 6216319"/>
                <a:gd name="connsiteY3-476" fmla="*/ 632537 h 1442398"/>
                <a:gd name="connsiteX4-477" fmla="*/ 4628644 w 6216319"/>
                <a:gd name="connsiteY4-478" fmla="*/ 1174704 h 1442398"/>
                <a:gd name="connsiteX5-479" fmla="*/ 5356927 w 6216319"/>
                <a:gd name="connsiteY5-480" fmla="*/ 1328452 h 1442398"/>
                <a:gd name="connsiteX6-481" fmla="*/ 6216319 w 6216319"/>
                <a:gd name="connsiteY6-482" fmla="*/ 1442398 h 1442398"/>
                <a:gd name="connsiteX7-483" fmla="*/ 0 w 6216319"/>
                <a:gd name="connsiteY7-484" fmla="*/ 1442398 h 1442398"/>
                <a:gd name="connsiteX8-485" fmla="*/ 0 w 6216319"/>
                <a:gd name="connsiteY8-486" fmla="*/ 140194 h 1442398"/>
                <a:gd name="connsiteX0-487" fmla="*/ 0 w 6216319"/>
                <a:gd name="connsiteY0-488" fmla="*/ 34944 h 1337148"/>
                <a:gd name="connsiteX1-489" fmla="*/ 339865 w 6216319"/>
                <a:gd name="connsiteY1-490" fmla="*/ 219789 h 1337148"/>
                <a:gd name="connsiteX2-491" fmla="*/ 2265770 w 6216319"/>
                <a:gd name="connsiteY2-492" fmla="*/ 543471 h 1337148"/>
                <a:gd name="connsiteX3-493" fmla="*/ 3244906 w 6216319"/>
                <a:gd name="connsiteY3-494" fmla="*/ 527287 h 1337148"/>
                <a:gd name="connsiteX4-495" fmla="*/ 4628644 w 6216319"/>
                <a:gd name="connsiteY4-496" fmla="*/ 1069454 h 1337148"/>
                <a:gd name="connsiteX5-497" fmla="*/ 5356927 w 6216319"/>
                <a:gd name="connsiteY5-498" fmla="*/ 1223202 h 1337148"/>
                <a:gd name="connsiteX6-499" fmla="*/ 6216319 w 6216319"/>
                <a:gd name="connsiteY6-500" fmla="*/ 1337148 h 1337148"/>
                <a:gd name="connsiteX7-501" fmla="*/ 0 w 6216319"/>
                <a:gd name="connsiteY7-502" fmla="*/ 1337148 h 1337148"/>
                <a:gd name="connsiteX8-503" fmla="*/ 0 w 6216319"/>
                <a:gd name="connsiteY8-504" fmla="*/ 34944 h 1337148"/>
                <a:gd name="connsiteX0-505" fmla="*/ 0 w 6216319"/>
                <a:gd name="connsiteY0-506" fmla="*/ 44896 h 1347100"/>
                <a:gd name="connsiteX1-507" fmla="*/ 339865 w 6216319"/>
                <a:gd name="connsiteY1-508" fmla="*/ 229741 h 1347100"/>
                <a:gd name="connsiteX2-509" fmla="*/ 2265770 w 6216319"/>
                <a:gd name="connsiteY2-510" fmla="*/ 553423 h 1347100"/>
                <a:gd name="connsiteX3-511" fmla="*/ 3244906 w 6216319"/>
                <a:gd name="connsiteY3-512" fmla="*/ 537239 h 1347100"/>
                <a:gd name="connsiteX4-513" fmla="*/ 4628644 w 6216319"/>
                <a:gd name="connsiteY4-514" fmla="*/ 1079406 h 1347100"/>
                <a:gd name="connsiteX5-515" fmla="*/ 5356927 w 6216319"/>
                <a:gd name="connsiteY5-516" fmla="*/ 1233154 h 1347100"/>
                <a:gd name="connsiteX6-517" fmla="*/ 6216319 w 6216319"/>
                <a:gd name="connsiteY6-518" fmla="*/ 1347100 h 1347100"/>
                <a:gd name="connsiteX7-519" fmla="*/ 0 w 6216319"/>
                <a:gd name="connsiteY7-520" fmla="*/ 1347100 h 1347100"/>
                <a:gd name="connsiteX8-521" fmla="*/ 0 w 6216319"/>
                <a:gd name="connsiteY8-522" fmla="*/ 44896 h 1347100"/>
                <a:gd name="connsiteX0-523" fmla="*/ 0 w 6216319"/>
                <a:gd name="connsiteY0-524" fmla="*/ 44896 h 1347100"/>
                <a:gd name="connsiteX1-525" fmla="*/ 339865 w 6216319"/>
                <a:gd name="connsiteY1-526" fmla="*/ 229741 h 1347100"/>
                <a:gd name="connsiteX2-527" fmla="*/ 2265770 w 6216319"/>
                <a:gd name="connsiteY2-528" fmla="*/ 553423 h 1347100"/>
                <a:gd name="connsiteX3-529" fmla="*/ 3244906 w 6216319"/>
                <a:gd name="connsiteY3-530" fmla="*/ 537239 h 1347100"/>
                <a:gd name="connsiteX4-531" fmla="*/ 4628644 w 6216319"/>
                <a:gd name="connsiteY4-532" fmla="*/ 1079406 h 1347100"/>
                <a:gd name="connsiteX5-533" fmla="*/ 5356927 w 6216319"/>
                <a:gd name="connsiteY5-534" fmla="*/ 1233154 h 1347100"/>
                <a:gd name="connsiteX6-535" fmla="*/ 6216319 w 6216319"/>
                <a:gd name="connsiteY6-536" fmla="*/ 1347100 h 1347100"/>
                <a:gd name="connsiteX7-537" fmla="*/ 0 w 6216319"/>
                <a:gd name="connsiteY7-538" fmla="*/ 1347100 h 1347100"/>
                <a:gd name="connsiteX8-539" fmla="*/ 0 w 6216319"/>
                <a:gd name="connsiteY8-540" fmla="*/ 44896 h 1347100"/>
                <a:gd name="connsiteX0-541" fmla="*/ 0 w 6216319"/>
                <a:gd name="connsiteY0-542" fmla="*/ 530 h 1302734"/>
                <a:gd name="connsiteX1-543" fmla="*/ 339865 w 6216319"/>
                <a:gd name="connsiteY1-544" fmla="*/ 185375 h 1302734"/>
                <a:gd name="connsiteX2-545" fmla="*/ 2265770 w 6216319"/>
                <a:gd name="connsiteY2-546" fmla="*/ 509057 h 1302734"/>
                <a:gd name="connsiteX3-547" fmla="*/ 3244906 w 6216319"/>
                <a:gd name="connsiteY3-548" fmla="*/ 492873 h 1302734"/>
                <a:gd name="connsiteX4-549" fmla="*/ 4628644 w 6216319"/>
                <a:gd name="connsiteY4-550" fmla="*/ 1035040 h 1302734"/>
                <a:gd name="connsiteX5-551" fmla="*/ 5356927 w 6216319"/>
                <a:gd name="connsiteY5-552" fmla="*/ 1188788 h 1302734"/>
                <a:gd name="connsiteX6-553" fmla="*/ 6216319 w 6216319"/>
                <a:gd name="connsiteY6-554" fmla="*/ 1302734 h 1302734"/>
                <a:gd name="connsiteX7-555" fmla="*/ 0 w 6216319"/>
                <a:gd name="connsiteY7-556" fmla="*/ 1302734 h 1302734"/>
                <a:gd name="connsiteX8-557" fmla="*/ 0 w 6216319"/>
                <a:gd name="connsiteY8-558" fmla="*/ 530 h 1302734"/>
                <a:gd name="connsiteX0-559" fmla="*/ 0 w 6216319"/>
                <a:gd name="connsiteY0-560" fmla="*/ 20163 h 1322367"/>
                <a:gd name="connsiteX1-561" fmla="*/ 2265770 w 6216319"/>
                <a:gd name="connsiteY1-562" fmla="*/ 528690 h 1322367"/>
                <a:gd name="connsiteX2-563" fmla="*/ 3244906 w 6216319"/>
                <a:gd name="connsiteY2-564" fmla="*/ 512506 h 1322367"/>
                <a:gd name="connsiteX3-565" fmla="*/ 4628644 w 6216319"/>
                <a:gd name="connsiteY3-566" fmla="*/ 1054673 h 1322367"/>
                <a:gd name="connsiteX4-567" fmla="*/ 5356927 w 6216319"/>
                <a:gd name="connsiteY4-568" fmla="*/ 1208421 h 1322367"/>
                <a:gd name="connsiteX5-569" fmla="*/ 6216319 w 6216319"/>
                <a:gd name="connsiteY5-570" fmla="*/ 1322367 h 1322367"/>
                <a:gd name="connsiteX6-571" fmla="*/ 0 w 6216319"/>
                <a:gd name="connsiteY6-572" fmla="*/ 1322367 h 1322367"/>
                <a:gd name="connsiteX7-573" fmla="*/ 0 w 6216319"/>
                <a:gd name="connsiteY7-574" fmla="*/ 20163 h 1322367"/>
                <a:gd name="connsiteX0-575" fmla="*/ 0 w 6216319"/>
                <a:gd name="connsiteY0-576" fmla="*/ 105646 h 1407850"/>
                <a:gd name="connsiteX1-577" fmla="*/ 477430 w 6216319"/>
                <a:gd name="connsiteY1-578" fmla="*/ 136745 h 1407850"/>
                <a:gd name="connsiteX2-579" fmla="*/ 2265770 w 6216319"/>
                <a:gd name="connsiteY2-580" fmla="*/ 614173 h 1407850"/>
                <a:gd name="connsiteX3-581" fmla="*/ 3244906 w 6216319"/>
                <a:gd name="connsiteY3-582" fmla="*/ 597989 h 1407850"/>
                <a:gd name="connsiteX4-583" fmla="*/ 4628644 w 6216319"/>
                <a:gd name="connsiteY4-584" fmla="*/ 1140156 h 1407850"/>
                <a:gd name="connsiteX5-585" fmla="*/ 5356927 w 6216319"/>
                <a:gd name="connsiteY5-586" fmla="*/ 1293904 h 1407850"/>
                <a:gd name="connsiteX6-587" fmla="*/ 6216319 w 6216319"/>
                <a:gd name="connsiteY6-588" fmla="*/ 1407850 h 1407850"/>
                <a:gd name="connsiteX7-589" fmla="*/ 0 w 6216319"/>
                <a:gd name="connsiteY7-590" fmla="*/ 1407850 h 1407850"/>
                <a:gd name="connsiteX8-591" fmla="*/ 0 w 6216319"/>
                <a:gd name="connsiteY8-592" fmla="*/ 105646 h 1407850"/>
                <a:gd name="connsiteX0-593" fmla="*/ 0 w 6216319"/>
                <a:gd name="connsiteY0-594" fmla="*/ 71230 h 1373434"/>
                <a:gd name="connsiteX1-595" fmla="*/ 323681 w 6216319"/>
                <a:gd name="connsiteY1-596" fmla="*/ 264170 h 1373434"/>
                <a:gd name="connsiteX2-597" fmla="*/ 2265770 w 6216319"/>
                <a:gd name="connsiteY2-598" fmla="*/ 579757 h 1373434"/>
                <a:gd name="connsiteX3-599" fmla="*/ 3244906 w 6216319"/>
                <a:gd name="connsiteY3-600" fmla="*/ 563573 h 1373434"/>
                <a:gd name="connsiteX4-601" fmla="*/ 4628644 w 6216319"/>
                <a:gd name="connsiteY4-602" fmla="*/ 1105740 h 1373434"/>
                <a:gd name="connsiteX5-603" fmla="*/ 5356927 w 6216319"/>
                <a:gd name="connsiteY5-604" fmla="*/ 1259488 h 1373434"/>
                <a:gd name="connsiteX6-605" fmla="*/ 6216319 w 6216319"/>
                <a:gd name="connsiteY6-606" fmla="*/ 1373434 h 1373434"/>
                <a:gd name="connsiteX7-607" fmla="*/ 0 w 6216319"/>
                <a:gd name="connsiteY7-608" fmla="*/ 1373434 h 1373434"/>
                <a:gd name="connsiteX8-609" fmla="*/ 0 w 6216319"/>
                <a:gd name="connsiteY8-610" fmla="*/ 71230 h 1373434"/>
                <a:gd name="connsiteX0-611" fmla="*/ 0 w 6216319"/>
                <a:gd name="connsiteY0-612" fmla="*/ 71230 h 1373434"/>
                <a:gd name="connsiteX1-613" fmla="*/ 323681 w 6216319"/>
                <a:gd name="connsiteY1-614" fmla="*/ 264170 h 1373434"/>
                <a:gd name="connsiteX2-615" fmla="*/ 2265770 w 6216319"/>
                <a:gd name="connsiteY2-616" fmla="*/ 579757 h 1373434"/>
                <a:gd name="connsiteX3-617" fmla="*/ 3244906 w 6216319"/>
                <a:gd name="connsiteY3-618" fmla="*/ 563573 h 1373434"/>
                <a:gd name="connsiteX4-619" fmla="*/ 4628644 w 6216319"/>
                <a:gd name="connsiteY4-620" fmla="*/ 1105740 h 1373434"/>
                <a:gd name="connsiteX5-621" fmla="*/ 5356927 w 6216319"/>
                <a:gd name="connsiteY5-622" fmla="*/ 1259488 h 1373434"/>
                <a:gd name="connsiteX6-623" fmla="*/ 6216319 w 6216319"/>
                <a:gd name="connsiteY6-624" fmla="*/ 1373434 h 1373434"/>
                <a:gd name="connsiteX7-625" fmla="*/ 0 w 6216319"/>
                <a:gd name="connsiteY7-626" fmla="*/ 1373434 h 1373434"/>
                <a:gd name="connsiteX8-627" fmla="*/ 0 w 6216319"/>
                <a:gd name="connsiteY8-628" fmla="*/ 71230 h 1373434"/>
                <a:gd name="connsiteX0-629" fmla="*/ 0 w 6216319"/>
                <a:gd name="connsiteY0-630" fmla="*/ 147399 h 1449603"/>
                <a:gd name="connsiteX1-631" fmla="*/ 323681 w 6216319"/>
                <a:gd name="connsiteY1-632" fmla="*/ 340339 h 1449603"/>
                <a:gd name="connsiteX2-633" fmla="*/ 2265770 w 6216319"/>
                <a:gd name="connsiteY2-634" fmla="*/ 655926 h 1449603"/>
                <a:gd name="connsiteX3-635" fmla="*/ 3244906 w 6216319"/>
                <a:gd name="connsiteY3-636" fmla="*/ 639742 h 1449603"/>
                <a:gd name="connsiteX4-637" fmla="*/ 4628644 w 6216319"/>
                <a:gd name="connsiteY4-638" fmla="*/ 1181909 h 1449603"/>
                <a:gd name="connsiteX5-639" fmla="*/ 5356927 w 6216319"/>
                <a:gd name="connsiteY5-640" fmla="*/ 1335657 h 1449603"/>
                <a:gd name="connsiteX6-641" fmla="*/ 6216319 w 6216319"/>
                <a:gd name="connsiteY6-642" fmla="*/ 1449603 h 1449603"/>
                <a:gd name="connsiteX7-643" fmla="*/ 0 w 6216319"/>
                <a:gd name="connsiteY7-644" fmla="*/ 1449603 h 1449603"/>
                <a:gd name="connsiteX8-645" fmla="*/ 0 w 6216319"/>
                <a:gd name="connsiteY8-646" fmla="*/ 147399 h 1449603"/>
                <a:gd name="connsiteX0-647" fmla="*/ 0 w 6216319"/>
                <a:gd name="connsiteY0-648" fmla="*/ 147399 h 1449603"/>
                <a:gd name="connsiteX1-649" fmla="*/ 323681 w 6216319"/>
                <a:gd name="connsiteY1-650" fmla="*/ 340339 h 1449603"/>
                <a:gd name="connsiteX2-651" fmla="*/ 2265770 w 6216319"/>
                <a:gd name="connsiteY2-652" fmla="*/ 655926 h 1449603"/>
                <a:gd name="connsiteX3-653" fmla="*/ 3244906 w 6216319"/>
                <a:gd name="connsiteY3-654" fmla="*/ 639742 h 1449603"/>
                <a:gd name="connsiteX4-655" fmla="*/ 4628644 w 6216319"/>
                <a:gd name="connsiteY4-656" fmla="*/ 1181909 h 1449603"/>
                <a:gd name="connsiteX5-657" fmla="*/ 5356927 w 6216319"/>
                <a:gd name="connsiteY5-658" fmla="*/ 1335657 h 1449603"/>
                <a:gd name="connsiteX6-659" fmla="*/ 6216319 w 6216319"/>
                <a:gd name="connsiteY6-660" fmla="*/ 1449603 h 1449603"/>
                <a:gd name="connsiteX7-661" fmla="*/ 0 w 6216319"/>
                <a:gd name="connsiteY7-662" fmla="*/ 1449603 h 1449603"/>
                <a:gd name="connsiteX8-663" fmla="*/ 0 w 6216319"/>
                <a:gd name="connsiteY8-664" fmla="*/ 147399 h 1449603"/>
                <a:gd name="connsiteX0-665" fmla="*/ 0 w 6216319"/>
                <a:gd name="connsiteY0-666" fmla="*/ 147399 h 1449603"/>
                <a:gd name="connsiteX1-667" fmla="*/ 323681 w 6216319"/>
                <a:gd name="connsiteY1-668" fmla="*/ 340339 h 1449603"/>
                <a:gd name="connsiteX2-669" fmla="*/ 2265770 w 6216319"/>
                <a:gd name="connsiteY2-670" fmla="*/ 655926 h 1449603"/>
                <a:gd name="connsiteX3-671" fmla="*/ 3244906 w 6216319"/>
                <a:gd name="connsiteY3-672" fmla="*/ 639742 h 1449603"/>
                <a:gd name="connsiteX4-673" fmla="*/ 4628644 w 6216319"/>
                <a:gd name="connsiteY4-674" fmla="*/ 1181909 h 1449603"/>
                <a:gd name="connsiteX5-675" fmla="*/ 5356927 w 6216319"/>
                <a:gd name="connsiteY5-676" fmla="*/ 1335657 h 1449603"/>
                <a:gd name="connsiteX6-677" fmla="*/ 6216319 w 6216319"/>
                <a:gd name="connsiteY6-678" fmla="*/ 1449603 h 1449603"/>
                <a:gd name="connsiteX7-679" fmla="*/ 0 w 6216319"/>
                <a:gd name="connsiteY7-680" fmla="*/ 1449603 h 1449603"/>
                <a:gd name="connsiteX8-681" fmla="*/ 0 w 6216319"/>
                <a:gd name="connsiteY8-682" fmla="*/ 147399 h 1449603"/>
                <a:gd name="connsiteX0-683" fmla="*/ 0 w 6216319"/>
                <a:gd name="connsiteY0-684" fmla="*/ 147399 h 1449603"/>
                <a:gd name="connsiteX1-685" fmla="*/ 323681 w 6216319"/>
                <a:gd name="connsiteY1-686" fmla="*/ 340339 h 1449603"/>
                <a:gd name="connsiteX2-687" fmla="*/ 2265770 w 6216319"/>
                <a:gd name="connsiteY2-688" fmla="*/ 655926 h 1449603"/>
                <a:gd name="connsiteX3-689" fmla="*/ 3244906 w 6216319"/>
                <a:gd name="connsiteY3-690" fmla="*/ 639742 h 1449603"/>
                <a:gd name="connsiteX4-691" fmla="*/ 4628644 w 6216319"/>
                <a:gd name="connsiteY4-692" fmla="*/ 1181909 h 1449603"/>
                <a:gd name="connsiteX5-693" fmla="*/ 5356927 w 6216319"/>
                <a:gd name="connsiteY5-694" fmla="*/ 1335657 h 1449603"/>
                <a:gd name="connsiteX6-695" fmla="*/ 6216319 w 6216319"/>
                <a:gd name="connsiteY6-696" fmla="*/ 1449603 h 1449603"/>
                <a:gd name="connsiteX7-697" fmla="*/ 0 w 6216319"/>
                <a:gd name="connsiteY7-698" fmla="*/ 1449603 h 1449603"/>
                <a:gd name="connsiteX8-699" fmla="*/ 0 w 6216319"/>
                <a:gd name="connsiteY8-700" fmla="*/ 147399 h 1449603"/>
                <a:gd name="connsiteX0-701" fmla="*/ 0 w 6216319"/>
                <a:gd name="connsiteY0-702" fmla="*/ 147399 h 1449603"/>
                <a:gd name="connsiteX1-703" fmla="*/ 323681 w 6216319"/>
                <a:gd name="connsiteY1-704" fmla="*/ 340339 h 1449603"/>
                <a:gd name="connsiteX2-705" fmla="*/ 2265770 w 6216319"/>
                <a:gd name="connsiteY2-706" fmla="*/ 655926 h 1449603"/>
                <a:gd name="connsiteX3-707" fmla="*/ 3244906 w 6216319"/>
                <a:gd name="connsiteY3-708" fmla="*/ 639742 h 1449603"/>
                <a:gd name="connsiteX4-709" fmla="*/ 4628644 w 6216319"/>
                <a:gd name="connsiteY4-710" fmla="*/ 1181909 h 1449603"/>
                <a:gd name="connsiteX5-711" fmla="*/ 5356927 w 6216319"/>
                <a:gd name="connsiteY5-712" fmla="*/ 1335657 h 1449603"/>
                <a:gd name="connsiteX6-713" fmla="*/ 6216319 w 6216319"/>
                <a:gd name="connsiteY6-714" fmla="*/ 1449603 h 1449603"/>
                <a:gd name="connsiteX7-715" fmla="*/ 0 w 6216319"/>
                <a:gd name="connsiteY7-716" fmla="*/ 1449603 h 1449603"/>
                <a:gd name="connsiteX8-717" fmla="*/ 0 w 6216319"/>
                <a:gd name="connsiteY8-718" fmla="*/ 147399 h 1449603"/>
                <a:gd name="connsiteX0-719" fmla="*/ 0 w 6216319"/>
                <a:gd name="connsiteY0-720" fmla="*/ 147399 h 1449603"/>
                <a:gd name="connsiteX1-721" fmla="*/ 323681 w 6216319"/>
                <a:gd name="connsiteY1-722" fmla="*/ 340339 h 1449603"/>
                <a:gd name="connsiteX2-723" fmla="*/ 2265770 w 6216319"/>
                <a:gd name="connsiteY2-724" fmla="*/ 655926 h 1449603"/>
                <a:gd name="connsiteX3-725" fmla="*/ 3244906 w 6216319"/>
                <a:gd name="connsiteY3-726" fmla="*/ 639742 h 1449603"/>
                <a:gd name="connsiteX4-727" fmla="*/ 4628644 w 6216319"/>
                <a:gd name="connsiteY4-728" fmla="*/ 1181909 h 1449603"/>
                <a:gd name="connsiteX5-729" fmla="*/ 5356927 w 6216319"/>
                <a:gd name="connsiteY5-730" fmla="*/ 1335657 h 1449603"/>
                <a:gd name="connsiteX6-731" fmla="*/ 6216319 w 6216319"/>
                <a:gd name="connsiteY6-732" fmla="*/ 1449603 h 1449603"/>
                <a:gd name="connsiteX7-733" fmla="*/ 0 w 6216319"/>
                <a:gd name="connsiteY7-734" fmla="*/ 1449603 h 1449603"/>
                <a:gd name="connsiteX8-735" fmla="*/ 0 w 6216319"/>
                <a:gd name="connsiteY8-736" fmla="*/ 147399 h 14496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59" y="connsiteY6-60"/>
                </a:cxn>
                <a:cxn ang="0">
                  <a:pos x="connsiteX7-89" y="connsiteY7-90"/>
                </a:cxn>
                <a:cxn ang="0">
                  <a:pos x="connsiteX8-123" y="connsiteY8-124"/>
                </a:cxn>
              </a:cxnLst>
              <a:rect l="l" t="t" r="r" b="b"/>
              <a:pathLst>
                <a:path w="6216319" h="1449603">
                  <a:moveTo>
                    <a:pt x="0" y="147399"/>
                  </a:moveTo>
                  <a:cubicBezTo>
                    <a:pt x="229007" y="145469"/>
                    <a:pt x="222661" y="142579"/>
                    <a:pt x="323681" y="340339"/>
                  </a:cubicBezTo>
                  <a:cubicBezTo>
                    <a:pt x="1138279" y="-367925"/>
                    <a:pt x="1885444" y="174450"/>
                    <a:pt x="2265770" y="655926"/>
                  </a:cubicBezTo>
                  <a:cubicBezTo>
                    <a:pt x="2462677" y="479250"/>
                    <a:pt x="2932015" y="355171"/>
                    <a:pt x="3244906" y="639742"/>
                  </a:cubicBezTo>
                  <a:cubicBezTo>
                    <a:pt x="3517337" y="171753"/>
                    <a:pt x="4733841" y="449580"/>
                    <a:pt x="4628644" y="1181909"/>
                  </a:cubicBezTo>
                  <a:cubicBezTo>
                    <a:pt x="4984694" y="1080758"/>
                    <a:pt x="5181328" y="1161569"/>
                    <a:pt x="5356927" y="1335657"/>
                  </a:cubicBezTo>
                  <a:cubicBezTo>
                    <a:pt x="5451606" y="1194156"/>
                    <a:pt x="6105728" y="1026010"/>
                    <a:pt x="6216319" y="1449603"/>
                  </a:cubicBezTo>
                  <a:lnTo>
                    <a:pt x="0" y="1449603"/>
                  </a:lnTo>
                  <a:lnTo>
                    <a:pt x="0" y="1473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832600" y="2118360"/>
            <a:ext cx="3200400" cy="476250"/>
            <a:chOff x="9795" y="2055"/>
            <a:chExt cx="5040" cy="750"/>
          </a:xfrm>
        </p:grpSpPr>
        <p:sp>
          <p:nvSpPr>
            <p:cNvPr id="46" name="圆角矩形 45"/>
            <p:cNvSpPr/>
            <p:nvPr/>
          </p:nvSpPr>
          <p:spPr>
            <a:xfrm>
              <a:off x="9795" y="205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1071" y="2055"/>
              <a:ext cx="220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发生原因</a:t>
              </a:r>
            </a:p>
          </p:txBody>
        </p:sp>
      </p:grpSp>
      <p:pic>
        <p:nvPicPr>
          <p:cNvPr id="2" name="图片 1" descr="004f2d9682a318dc0a83c3184c99bd85"/>
          <p:cNvPicPr>
            <a:picLocks noChangeAspect="1"/>
          </p:cNvPicPr>
          <p:nvPr/>
        </p:nvPicPr>
        <p:blipFill>
          <a:blip r:embed="rId2"/>
          <a:srcRect t="14369" b="21549"/>
          <a:stretch>
            <a:fillRect/>
          </a:stretch>
        </p:blipFill>
        <p:spPr>
          <a:xfrm>
            <a:off x="327660" y="1379855"/>
            <a:ext cx="6394450" cy="40976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832600" y="3511550"/>
            <a:ext cx="373062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zh-CN" altLang="en-US" sz="1400">
                <a:sym typeface="+mn-ea"/>
              </a:rPr>
              <a:t>多发生于意识障碍的病人，口腔护理的清洗液和口腔内分泌物容易误入气管，成为肺炎的主要原因。</a:t>
            </a:r>
          </a:p>
        </p:txBody>
      </p: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79" grpId="0" bldLvl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06ab257647bce3e492887cd416d41afa"/>
          <p:cNvPicPr>
            <a:picLocks noChangeAspect="1"/>
          </p:cNvPicPr>
          <p:nvPr/>
        </p:nvPicPr>
        <p:blipFill>
          <a:blip r:embed="rId2"/>
          <a:srcRect l="62734"/>
          <a:stretch>
            <a:fillRect/>
          </a:stretch>
        </p:blipFill>
        <p:spPr>
          <a:xfrm>
            <a:off x="8185785" y="2118360"/>
            <a:ext cx="2165985" cy="2119630"/>
          </a:xfrm>
          <a:prstGeom prst="ellipse">
            <a:avLst/>
          </a:prstGeom>
        </p:spPr>
      </p:pic>
      <p:pic>
        <p:nvPicPr>
          <p:cNvPr id="10" name="图片 9" descr="06ab257647bce3e492887cd416d41afa"/>
          <p:cNvPicPr>
            <a:picLocks noChangeAspect="1"/>
          </p:cNvPicPr>
          <p:nvPr/>
        </p:nvPicPr>
        <p:blipFill>
          <a:blip r:embed="rId2"/>
          <a:srcRect l="62734"/>
          <a:stretch>
            <a:fillRect/>
          </a:stretch>
        </p:blipFill>
        <p:spPr>
          <a:xfrm>
            <a:off x="4927600" y="3812540"/>
            <a:ext cx="2165985" cy="2119630"/>
          </a:xfrm>
          <a:prstGeom prst="ellipse">
            <a:avLst/>
          </a:prstGeom>
        </p:spPr>
      </p:pic>
      <p:pic>
        <p:nvPicPr>
          <p:cNvPr id="9" name="图片 8" descr="06ab257647bce3e492887cd416d41afa"/>
          <p:cNvPicPr>
            <a:picLocks noChangeAspect="1"/>
          </p:cNvPicPr>
          <p:nvPr/>
        </p:nvPicPr>
        <p:blipFill>
          <a:blip r:embed="rId2"/>
          <a:srcRect l="62734"/>
          <a:stretch>
            <a:fillRect/>
          </a:stretch>
        </p:blipFill>
        <p:spPr>
          <a:xfrm>
            <a:off x="1692910" y="2118360"/>
            <a:ext cx="2165985" cy="2119630"/>
          </a:xfrm>
          <a:prstGeom prst="ellipse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吸入性肺炎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1762893" y="4776100"/>
            <a:ext cx="2103206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rPr>
              <a:t>01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包图简圆体" panose="02010601030101010101" pitchFamily="2" charset="-122"/>
              <a:ea typeface="包图简圆体" panose="02010601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4917894" y="2153502"/>
            <a:ext cx="2103206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rPr>
              <a:t>02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包图简圆体" panose="02010601030101010101" pitchFamily="2" charset="-122"/>
              <a:ea typeface="包图简圆体" panose="02010601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4688920" y="2582187"/>
            <a:ext cx="2589356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sym typeface="+mn-ea"/>
              </a:rPr>
              <a:t>行口腔护理的棉球要拧干，不应过湿；昏迷患者不可漱口，以免引起误吸。</a:t>
            </a:r>
            <a:endParaRPr lang="zh-CN" altLang="en-US" dirty="0">
              <a:latin typeface="+mn-ea"/>
              <a:ea typeface="+mn-ea"/>
              <a:sym typeface="+mn-ea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8278234" y="4849692"/>
            <a:ext cx="2103206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rPr>
              <a:t>03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包图简圆体" panose="02010601030101010101" pitchFamily="2" charset="-122"/>
              <a:ea typeface="包图简圆体" panose="02010601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8098178" y="5275865"/>
            <a:ext cx="2552337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sym typeface="+mn-ea"/>
              </a:rPr>
              <a:t>已出现肺炎的患者，应根据医嘱给予抗生素积极抗感染治疗，并结合相应的临床表现采取对症处理。</a:t>
            </a:r>
            <a:endParaRPr lang="zh-CN" altLang="en-US" dirty="0">
              <a:latin typeface="+mn-ea"/>
              <a:ea typeface="+mn-ea"/>
              <a:sym typeface="+mn-ea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1537821" y="5204349"/>
            <a:ext cx="2589215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sym typeface="+mn-ea"/>
              </a:rPr>
              <a:t>为昏迷患者进行口腔护理时，患者取仰卧位，将头偏向一侧，防止漱口液吸入呼吸道。</a:t>
            </a:r>
            <a:endParaRPr lang="zh-CN" altLang="en-US" dirty="0">
              <a:latin typeface="+mn-ea"/>
              <a:ea typeface="+mn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08500" y="1419225"/>
            <a:ext cx="3200400" cy="476250"/>
            <a:chOff x="7464" y="2235"/>
            <a:chExt cx="5040" cy="750"/>
          </a:xfrm>
        </p:grpSpPr>
        <p:sp>
          <p:nvSpPr>
            <p:cNvPr id="6" name="圆角矩形 5"/>
            <p:cNvSpPr/>
            <p:nvPr/>
          </p:nvSpPr>
          <p:spPr>
            <a:xfrm>
              <a:off x="7464" y="223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740" y="2235"/>
              <a:ext cx="26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预防与处理</a:t>
              </a:r>
            </a:p>
          </p:txBody>
        </p:sp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3e329a22b7b59ef54d88927212692a21"/>
          <p:cNvPicPr>
            <a:picLocks noChangeAspect="1"/>
          </p:cNvPicPr>
          <p:nvPr/>
        </p:nvPicPr>
        <p:blipFill>
          <a:blip r:embed="rId2"/>
          <a:srcRect l="43608"/>
          <a:stretch>
            <a:fillRect/>
          </a:stretch>
        </p:blipFill>
        <p:spPr>
          <a:xfrm>
            <a:off x="1203325" y="2541905"/>
            <a:ext cx="5636260" cy="36449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sym typeface="+mn-ea"/>
              </a:rPr>
              <a:t>口腔粘膜损伤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08500" y="1419225"/>
            <a:ext cx="3200400" cy="476250"/>
            <a:chOff x="7464" y="2235"/>
            <a:chExt cx="5040" cy="750"/>
          </a:xfrm>
        </p:grpSpPr>
        <p:sp>
          <p:nvSpPr>
            <p:cNvPr id="6" name="圆角矩形 5"/>
            <p:cNvSpPr/>
            <p:nvPr/>
          </p:nvSpPr>
          <p:spPr>
            <a:xfrm>
              <a:off x="7464" y="223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740" y="2235"/>
              <a:ext cx="2395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400">
                  <a:sym typeface="+mn-ea"/>
                </a:rPr>
                <a:t>发生原因</a:t>
              </a:r>
              <a:endParaRPr lang="zh-CN" altLang="en-US" sz="240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19047" y="2334120"/>
            <a:ext cx="3061272" cy="3061272"/>
            <a:chOff x="909267" y="1241284"/>
            <a:chExt cx="2506980" cy="2506980"/>
          </a:xfrm>
        </p:grpSpPr>
        <p:sp>
          <p:nvSpPr>
            <p:cNvPr id="3" name="Oval 16"/>
            <p:cNvSpPr/>
            <p:nvPr/>
          </p:nvSpPr>
          <p:spPr>
            <a:xfrm>
              <a:off x="909267" y="1241284"/>
              <a:ext cx="2506980" cy="2506980"/>
            </a:xfrm>
            <a:prstGeom prst="ellipse">
              <a:avLst/>
            </a:prstGeom>
            <a:solidFill>
              <a:srgbClr val="CFA2D1"/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1638" tIns="55819" rIns="111638" bIns="5581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ea"/>
                <a:sym typeface="Arial" panose="020B0604020202020204"/>
              </a:endParaRP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2019209" y="1290907"/>
              <a:ext cx="427958" cy="8340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Arial" panose="020B0604020202020204"/>
                </a:rPr>
                <a:t>01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700010" y="4072255"/>
            <a:ext cx="2595880" cy="2595880"/>
            <a:chOff x="2923938" y="2625442"/>
            <a:chExt cx="2034540" cy="2034540"/>
          </a:xfrm>
        </p:grpSpPr>
        <p:sp>
          <p:nvSpPr>
            <p:cNvPr id="20" name="Oval 14"/>
            <p:cNvSpPr/>
            <p:nvPr/>
          </p:nvSpPr>
          <p:spPr>
            <a:xfrm>
              <a:off x="2923938" y="2625442"/>
              <a:ext cx="2034540" cy="2034540"/>
            </a:xfrm>
            <a:prstGeom prst="ellipse">
              <a:avLst/>
            </a:prstGeom>
            <a:solidFill>
              <a:srgbClr val="89D4FB"/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1638" tIns="55819" rIns="111638" bIns="5581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ea"/>
                <a:sym typeface="Arial" panose="020B0604020202020204"/>
              </a:endParaRPr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3591334" y="2783706"/>
              <a:ext cx="699249" cy="5788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ea"/>
                  <a:sym typeface="Arial" panose="020B0604020202020204"/>
                </a:rPr>
                <a:t>02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779409" y="2224560"/>
            <a:ext cx="2031400" cy="2031400"/>
            <a:chOff x="3743074" y="1151562"/>
            <a:chExt cx="1663582" cy="1663582"/>
          </a:xfrm>
        </p:grpSpPr>
        <p:sp>
          <p:nvSpPr>
            <p:cNvPr id="23" name="Oval 17"/>
            <p:cNvSpPr/>
            <p:nvPr/>
          </p:nvSpPr>
          <p:spPr>
            <a:xfrm>
              <a:off x="3743074" y="1151562"/>
              <a:ext cx="1663582" cy="1663582"/>
            </a:xfrm>
            <a:prstGeom prst="ellipse">
              <a:avLst/>
            </a:prstGeom>
            <a:solidFill>
              <a:srgbClr val="CFA2D1"/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11638" tIns="55819" rIns="111638" bIns="5581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ea"/>
                <a:sym typeface="Arial" panose="020B0604020202020204"/>
              </a:endParaRPr>
            </a:p>
          </p:txBody>
        </p:sp>
        <p:sp>
          <p:nvSpPr>
            <p:cNvPr id="24" name="TextBox 15"/>
            <p:cNvSpPr txBox="1"/>
            <p:nvPr/>
          </p:nvSpPr>
          <p:spPr>
            <a:xfrm>
              <a:off x="4390726" y="1314546"/>
              <a:ext cx="390017" cy="4836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Arial" panose="020B0604020202020204"/>
                </a:rPr>
                <a:t>03</a:t>
              </a: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737225" y="3305810"/>
            <a:ext cx="239077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zh-CN" altLang="en-US" sz="1400">
                <a:latin typeface="+mn-ea"/>
                <a:cs typeface="+mn-ea"/>
                <a:sym typeface="+mn-ea"/>
              </a:rPr>
              <a:t>擦洗过程中，护理人员操作动作粗暴，止血钳碰伤口腔黏膜及牙龈，尤其是患肿瘤进行放疗的病人，更易引起口腔黏膜损伤。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048395" y="4818903"/>
            <a:ext cx="203140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zh-CN" altLang="en-US" sz="1400">
                <a:latin typeface="+mn-ea"/>
                <a:sym typeface="+mn-ea"/>
              </a:rPr>
              <a:t>喂昏迷病人牙关紧闭者进行口腔护理时，使用开口器协助张口方法欠正确或力量不当，造成口腔黏膜损伤。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55262" y="2998405"/>
            <a:ext cx="16421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zh-CN" altLang="en-US" sz="1400">
                <a:latin typeface="+mn-ea"/>
                <a:sym typeface="+mn-ea"/>
              </a:rPr>
              <a:t>漱口液温度过高，造成口腔黏膜烫伤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+mn-ea"/>
            </a:endParaRPr>
          </a:p>
        </p:txBody>
      </p: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26" grpId="0"/>
      <p:bldP spid="28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sym typeface="+mn-ea"/>
              </a:rPr>
              <a:t>口腔粘膜损伤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08500" y="1419225"/>
            <a:ext cx="3200400" cy="476250"/>
            <a:chOff x="7464" y="2235"/>
            <a:chExt cx="5040" cy="750"/>
          </a:xfrm>
        </p:grpSpPr>
        <p:sp>
          <p:nvSpPr>
            <p:cNvPr id="6" name="圆角矩形 5"/>
            <p:cNvSpPr/>
            <p:nvPr/>
          </p:nvSpPr>
          <p:spPr>
            <a:xfrm>
              <a:off x="7464" y="223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740" y="2235"/>
              <a:ext cx="2958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400">
                  <a:sym typeface="+mn-ea"/>
                </a:rPr>
                <a:t>预防与处理</a:t>
              </a:r>
              <a:endParaRPr lang="zh-CN" altLang="en-US" sz="240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02708" y="2218385"/>
            <a:ext cx="6211570" cy="3886871"/>
            <a:chOff x="985563" y="1946605"/>
            <a:chExt cx="6211570" cy="3886871"/>
          </a:xfrm>
        </p:grpSpPr>
        <p:grpSp>
          <p:nvGrpSpPr>
            <p:cNvPr id="10" name="îŝļidè"/>
            <p:cNvGrpSpPr/>
            <p:nvPr/>
          </p:nvGrpSpPr>
          <p:grpSpPr>
            <a:xfrm>
              <a:off x="985563" y="2877978"/>
              <a:ext cx="577851" cy="577851"/>
              <a:chOff x="0" y="0"/>
              <a:chExt cx="1155700" cy="1155700"/>
            </a:xfrm>
          </p:grpSpPr>
          <p:sp>
            <p:nvSpPr>
              <p:cNvPr id="41" name="îṣḷiḍè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rgbClr val="CFA2D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íŝľiḑe"/>
              <p:cNvSpPr/>
              <p:nvPr/>
            </p:nvSpPr>
            <p:spPr>
              <a:xfrm>
                <a:off x="238357" y="219652"/>
                <a:ext cx="716400" cy="716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1" h="21600" extrusionOk="0">
                    <a:moveTo>
                      <a:pt x="19313" y="4353"/>
                    </a:moveTo>
                    <a:lnTo>
                      <a:pt x="16178" y="7496"/>
                    </a:lnTo>
                    <a:cubicBezTo>
                      <a:pt x="16034" y="7640"/>
                      <a:pt x="15980" y="7851"/>
                      <a:pt x="16036" y="8047"/>
                    </a:cubicBezTo>
                    <a:lnTo>
                      <a:pt x="18732" y="17470"/>
                    </a:lnTo>
                    <a:cubicBezTo>
                      <a:pt x="18788" y="17666"/>
                      <a:pt x="18734" y="17878"/>
                      <a:pt x="18590" y="18022"/>
                    </a:cubicBezTo>
                    <a:lnTo>
                      <a:pt x="17170" y="19445"/>
                    </a:lnTo>
                    <a:cubicBezTo>
                      <a:pt x="17059" y="19556"/>
                      <a:pt x="16916" y="19609"/>
                      <a:pt x="16775" y="19609"/>
                    </a:cubicBezTo>
                    <a:cubicBezTo>
                      <a:pt x="16581" y="19609"/>
                      <a:pt x="16390" y="19510"/>
                      <a:pt x="16285" y="19322"/>
                    </a:cubicBezTo>
                    <a:lnTo>
                      <a:pt x="12375" y="12317"/>
                    </a:lnTo>
                    <a:cubicBezTo>
                      <a:pt x="12271" y="12129"/>
                      <a:pt x="12079" y="12029"/>
                      <a:pt x="11886" y="12029"/>
                    </a:cubicBezTo>
                    <a:cubicBezTo>
                      <a:pt x="11744" y="12029"/>
                      <a:pt x="11602" y="12083"/>
                      <a:pt x="11491" y="12194"/>
                    </a:cubicBezTo>
                    <a:lnTo>
                      <a:pt x="8519" y="15172"/>
                    </a:lnTo>
                    <a:cubicBezTo>
                      <a:pt x="8388" y="15304"/>
                      <a:pt x="8330" y="15492"/>
                      <a:pt x="8365" y="15674"/>
                    </a:cubicBezTo>
                    <a:lnTo>
                      <a:pt x="8996" y="18989"/>
                    </a:lnTo>
                    <a:cubicBezTo>
                      <a:pt x="9031" y="19171"/>
                      <a:pt x="8973" y="19359"/>
                      <a:pt x="8842" y="19491"/>
                    </a:cubicBezTo>
                    <a:lnTo>
                      <a:pt x="8441" y="19893"/>
                    </a:lnTo>
                    <a:cubicBezTo>
                      <a:pt x="8330" y="20004"/>
                      <a:pt x="8187" y="20058"/>
                      <a:pt x="8046" y="20058"/>
                    </a:cubicBezTo>
                    <a:cubicBezTo>
                      <a:pt x="7852" y="20058"/>
                      <a:pt x="7661" y="19958"/>
                      <a:pt x="7556" y="19770"/>
                    </a:cubicBezTo>
                    <a:lnTo>
                      <a:pt x="5577" y="16226"/>
                    </a:lnTo>
                    <a:cubicBezTo>
                      <a:pt x="5526" y="16136"/>
                      <a:pt x="5452" y="16061"/>
                      <a:pt x="5362" y="16010"/>
                    </a:cubicBezTo>
                    <a:lnTo>
                      <a:pt x="1826" y="14027"/>
                    </a:lnTo>
                    <a:cubicBezTo>
                      <a:pt x="1502" y="13845"/>
                      <a:pt x="1441" y="13403"/>
                      <a:pt x="1703" y="13141"/>
                    </a:cubicBezTo>
                    <a:lnTo>
                      <a:pt x="2105" y="12738"/>
                    </a:lnTo>
                    <a:cubicBezTo>
                      <a:pt x="2211" y="12632"/>
                      <a:pt x="2354" y="12574"/>
                      <a:pt x="2501" y="12574"/>
                    </a:cubicBezTo>
                    <a:cubicBezTo>
                      <a:pt x="2536" y="12574"/>
                      <a:pt x="2571" y="12577"/>
                      <a:pt x="2606" y="12584"/>
                    </a:cubicBezTo>
                    <a:lnTo>
                      <a:pt x="5913" y="13216"/>
                    </a:lnTo>
                    <a:cubicBezTo>
                      <a:pt x="5948" y="13223"/>
                      <a:pt x="5983" y="13226"/>
                      <a:pt x="6018" y="13226"/>
                    </a:cubicBezTo>
                    <a:cubicBezTo>
                      <a:pt x="6165" y="13226"/>
                      <a:pt x="6308" y="13168"/>
                      <a:pt x="6414" y="13062"/>
                    </a:cubicBezTo>
                    <a:lnTo>
                      <a:pt x="9385" y="10083"/>
                    </a:lnTo>
                    <a:cubicBezTo>
                      <a:pt x="9648" y="9820"/>
                      <a:pt x="9587" y="9379"/>
                      <a:pt x="9263" y="9197"/>
                    </a:cubicBezTo>
                    <a:lnTo>
                      <a:pt x="2273" y="5278"/>
                    </a:lnTo>
                    <a:cubicBezTo>
                      <a:pt x="1949" y="5097"/>
                      <a:pt x="1888" y="4655"/>
                      <a:pt x="2150" y="4392"/>
                    </a:cubicBezTo>
                    <a:lnTo>
                      <a:pt x="3571" y="2968"/>
                    </a:lnTo>
                    <a:cubicBezTo>
                      <a:pt x="3677" y="2862"/>
                      <a:pt x="3820" y="2804"/>
                      <a:pt x="3966" y="2804"/>
                    </a:cubicBezTo>
                    <a:cubicBezTo>
                      <a:pt x="4018" y="2804"/>
                      <a:pt x="4070" y="2811"/>
                      <a:pt x="4121" y="2826"/>
                    </a:cubicBezTo>
                    <a:lnTo>
                      <a:pt x="13523" y="5528"/>
                    </a:lnTo>
                    <a:cubicBezTo>
                      <a:pt x="13574" y="5543"/>
                      <a:pt x="13625" y="5550"/>
                      <a:pt x="13677" y="5550"/>
                    </a:cubicBezTo>
                    <a:cubicBezTo>
                      <a:pt x="13823" y="5550"/>
                      <a:pt x="13966" y="5493"/>
                      <a:pt x="14073" y="5386"/>
                    </a:cubicBezTo>
                    <a:lnTo>
                      <a:pt x="17208" y="2243"/>
                    </a:lnTo>
                    <a:cubicBezTo>
                      <a:pt x="17593" y="1857"/>
                      <a:pt x="18321" y="1542"/>
                      <a:pt x="18937" y="1542"/>
                    </a:cubicBezTo>
                    <a:cubicBezTo>
                      <a:pt x="19252" y="1542"/>
                      <a:pt x="19538" y="1624"/>
                      <a:pt x="19734" y="1821"/>
                    </a:cubicBezTo>
                    <a:cubicBezTo>
                      <a:pt x="20316" y="2404"/>
                      <a:pt x="19895" y="3770"/>
                      <a:pt x="19313" y="4353"/>
                    </a:cubicBezTo>
                    <a:cubicBezTo>
                      <a:pt x="19313" y="4353"/>
                      <a:pt x="19313" y="4353"/>
                      <a:pt x="19313" y="4353"/>
                    </a:cubicBezTo>
                    <a:close/>
                    <a:moveTo>
                      <a:pt x="20822" y="731"/>
                    </a:moveTo>
                    <a:cubicBezTo>
                      <a:pt x="20557" y="465"/>
                      <a:pt x="20235" y="268"/>
                      <a:pt x="19866" y="145"/>
                    </a:cubicBezTo>
                    <a:cubicBezTo>
                      <a:pt x="19578" y="49"/>
                      <a:pt x="19266" y="0"/>
                      <a:pt x="18937" y="0"/>
                    </a:cubicBezTo>
                    <a:cubicBezTo>
                      <a:pt x="18441" y="0"/>
                      <a:pt x="17909" y="111"/>
                      <a:pt x="17399" y="322"/>
                    </a:cubicBezTo>
                    <a:cubicBezTo>
                      <a:pt x="16897" y="530"/>
                      <a:pt x="16455" y="817"/>
                      <a:pt x="16120" y="1153"/>
                    </a:cubicBezTo>
                    <a:lnTo>
                      <a:pt x="13392" y="3887"/>
                    </a:lnTo>
                    <a:lnTo>
                      <a:pt x="4545" y="1343"/>
                    </a:lnTo>
                    <a:cubicBezTo>
                      <a:pt x="4357" y="1289"/>
                      <a:pt x="4162" y="1262"/>
                      <a:pt x="3966" y="1262"/>
                    </a:cubicBezTo>
                    <a:cubicBezTo>
                      <a:pt x="3691" y="1262"/>
                      <a:pt x="3423" y="1315"/>
                      <a:pt x="3169" y="1420"/>
                    </a:cubicBezTo>
                    <a:cubicBezTo>
                      <a:pt x="2911" y="1526"/>
                      <a:pt x="2680" y="1680"/>
                      <a:pt x="2482" y="1878"/>
                    </a:cubicBezTo>
                    <a:lnTo>
                      <a:pt x="1062" y="3301"/>
                    </a:lnTo>
                    <a:cubicBezTo>
                      <a:pt x="828" y="3536"/>
                      <a:pt x="650" y="3827"/>
                      <a:pt x="549" y="4142"/>
                    </a:cubicBezTo>
                    <a:cubicBezTo>
                      <a:pt x="452" y="4442"/>
                      <a:pt x="424" y="4765"/>
                      <a:pt x="467" y="5077"/>
                    </a:cubicBezTo>
                    <a:cubicBezTo>
                      <a:pt x="511" y="5389"/>
                      <a:pt x="625" y="5693"/>
                      <a:pt x="799" y="5955"/>
                    </a:cubicBezTo>
                    <a:cubicBezTo>
                      <a:pt x="982" y="6230"/>
                      <a:pt x="1232" y="6462"/>
                      <a:pt x="1522" y="6624"/>
                    </a:cubicBezTo>
                    <a:lnTo>
                      <a:pt x="7382" y="9910"/>
                    </a:lnTo>
                    <a:lnTo>
                      <a:pt x="5692" y="11604"/>
                    </a:lnTo>
                    <a:lnTo>
                      <a:pt x="2894" y="11069"/>
                    </a:lnTo>
                    <a:cubicBezTo>
                      <a:pt x="2765" y="11044"/>
                      <a:pt x="2632" y="11031"/>
                      <a:pt x="2501" y="11031"/>
                    </a:cubicBezTo>
                    <a:cubicBezTo>
                      <a:pt x="2225" y="11031"/>
                      <a:pt x="1956" y="11085"/>
                      <a:pt x="1701" y="11190"/>
                    </a:cubicBezTo>
                    <a:cubicBezTo>
                      <a:pt x="1444" y="11296"/>
                      <a:pt x="1213" y="11450"/>
                      <a:pt x="1017" y="11647"/>
                    </a:cubicBezTo>
                    <a:lnTo>
                      <a:pt x="615" y="12050"/>
                    </a:lnTo>
                    <a:cubicBezTo>
                      <a:pt x="380" y="12285"/>
                      <a:pt x="203" y="12576"/>
                      <a:pt x="101" y="12891"/>
                    </a:cubicBezTo>
                    <a:cubicBezTo>
                      <a:pt x="5" y="13191"/>
                      <a:pt x="-23" y="13513"/>
                      <a:pt x="20" y="13826"/>
                    </a:cubicBezTo>
                    <a:cubicBezTo>
                      <a:pt x="63" y="14138"/>
                      <a:pt x="178" y="14441"/>
                      <a:pt x="352" y="14703"/>
                    </a:cubicBezTo>
                    <a:cubicBezTo>
                      <a:pt x="535" y="14979"/>
                      <a:pt x="785" y="15210"/>
                      <a:pt x="1074" y="15373"/>
                    </a:cubicBezTo>
                    <a:lnTo>
                      <a:pt x="4369" y="17221"/>
                    </a:lnTo>
                    <a:lnTo>
                      <a:pt x="6213" y="20524"/>
                    </a:lnTo>
                    <a:cubicBezTo>
                      <a:pt x="6584" y="21188"/>
                      <a:pt x="7286" y="21600"/>
                      <a:pt x="8046" y="21600"/>
                    </a:cubicBezTo>
                    <a:cubicBezTo>
                      <a:pt x="8606" y="21600"/>
                      <a:pt x="9132" y="21381"/>
                      <a:pt x="9529" y="20984"/>
                    </a:cubicBezTo>
                    <a:lnTo>
                      <a:pt x="9930" y="20581"/>
                    </a:lnTo>
                    <a:cubicBezTo>
                      <a:pt x="10422" y="20088"/>
                      <a:pt x="10638" y="19385"/>
                      <a:pt x="10508" y="18700"/>
                    </a:cubicBezTo>
                    <a:lnTo>
                      <a:pt x="9974" y="15896"/>
                    </a:lnTo>
                    <a:lnTo>
                      <a:pt x="11664" y="14201"/>
                    </a:lnTo>
                    <a:lnTo>
                      <a:pt x="14942" y="20075"/>
                    </a:lnTo>
                    <a:cubicBezTo>
                      <a:pt x="15313" y="20739"/>
                      <a:pt x="16015" y="21152"/>
                      <a:pt x="16775" y="21152"/>
                    </a:cubicBezTo>
                    <a:cubicBezTo>
                      <a:pt x="17335" y="21152"/>
                      <a:pt x="17861" y="20933"/>
                      <a:pt x="18258" y="20536"/>
                    </a:cubicBezTo>
                    <a:lnTo>
                      <a:pt x="19678" y="19113"/>
                    </a:lnTo>
                    <a:cubicBezTo>
                      <a:pt x="20217" y="18572"/>
                      <a:pt x="20422" y="17780"/>
                      <a:pt x="20211" y="17045"/>
                    </a:cubicBezTo>
                    <a:lnTo>
                      <a:pt x="17674" y="8178"/>
                    </a:lnTo>
                    <a:lnTo>
                      <a:pt x="20402" y="5443"/>
                    </a:lnTo>
                    <a:cubicBezTo>
                      <a:pt x="20900" y="4943"/>
                      <a:pt x="21298" y="4185"/>
                      <a:pt x="21464" y="3413"/>
                    </a:cubicBezTo>
                    <a:cubicBezTo>
                      <a:pt x="21559" y="2971"/>
                      <a:pt x="21577" y="2546"/>
                      <a:pt x="21517" y="2149"/>
                    </a:cubicBezTo>
                    <a:cubicBezTo>
                      <a:pt x="21432" y="1592"/>
                      <a:pt x="21192" y="1102"/>
                      <a:pt x="20822" y="731"/>
                    </a:cubicBezTo>
                    <a:cubicBezTo>
                      <a:pt x="20822" y="731"/>
                      <a:pt x="20822" y="731"/>
                      <a:pt x="20822" y="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iSḷïḑe"/>
            <p:cNvGrpSpPr/>
            <p:nvPr/>
          </p:nvGrpSpPr>
          <p:grpSpPr>
            <a:xfrm>
              <a:off x="985563" y="2085428"/>
              <a:ext cx="577851" cy="577851"/>
              <a:chOff x="0" y="0"/>
              <a:chExt cx="1155700" cy="1155700"/>
            </a:xfrm>
          </p:grpSpPr>
          <p:sp>
            <p:nvSpPr>
              <p:cNvPr id="39" name="íšļíḋê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rgbClr val="89D4FB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iSḻiḍê"/>
              <p:cNvSpPr/>
              <p:nvPr/>
            </p:nvSpPr>
            <p:spPr>
              <a:xfrm>
                <a:off x="210400" y="252831"/>
                <a:ext cx="772314" cy="627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4" y="0"/>
                    </a:moveTo>
                    <a:cubicBezTo>
                      <a:pt x="912" y="0"/>
                      <a:pt x="0" y="1122"/>
                      <a:pt x="0" y="2491"/>
                    </a:cubicBezTo>
                    <a:lnTo>
                      <a:pt x="0" y="11634"/>
                    </a:lnTo>
                    <a:cubicBezTo>
                      <a:pt x="0" y="13008"/>
                      <a:pt x="912" y="14134"/>
                      <a:pt x="2024" y="14134"/>
                    </a:cubicBezTo>
                    <a:lnTo>
                      <a:pt x="2024" y="16617"/>
                    </a:lnTo>
                    <a:cubicBezTo>
                      <a:pt x="2024" y="17994"/>
                      <a:pt x="2935" y="19109"/>
                      <a:pt x="4049" y="19109"/>
                    </a:cubicBezTo>
                    <a:lnTo>
                      <a:pt x="4822" y="19109"/>
                    </a:lnTo>
                    <a:cubicBezTo>
                      <a:pt x="5125" y="20540"/>
                      <a:pt x="6166" y="21600"/>
                      <a:pt x="7423" y="21600"/>
                    </a:cubicBezTo>
                    <a:cubicBezTo>
                      <a:pt x="8673" y="21600"/>
                      <a:pt x="9726" y="20540"/>
                      <a:pt x="10030" y="19109"/>
                    </a:cubicBezTo>
                    <a:lnTo>
                      <a:pt x="13594" y="19109"/>
                    </a:lnTo>
                    <a:cubicBezTo>
                      <a:pt x="13897" y="20540"/>
                      <a:pt x="14942" y="21600"/>
                      <a:pt x="16202" y="21600"/>
                    </a:cubicBezTo>
                    <a:cubicBezTo>
                      <a:pt x="17449" y="21600"/>
                      <a:pt x="18498" y="20540"/>
                      <a:pt x="18803" y="19109"/>
                    </a:cubicBezTo>
                    <a:lnTo>
                      <a:pt x="19576" y="19109"/>
                    </a:lnTo>
                    <a:cubicBezTo>
                      <a:pt x="20692" y="19109"/>
                      <a:pt x="21600" y="17994"/>
                      <a:pt x="21600" y="16617"/>
                    </a:cubicBezTo>
                    <a:lnTo>
                      <a:pt x="21600" y="11634"/>
                    </a:lnTo>
                    <a:cubicBezTo>
                      <a:pt x="21600" y="11142"/>
                      <a:pt x="21482" y="10663"/>
                      <a:pt x="21259" y="10248"/>
                    </a:cubicBezTo>
                    <a:lnTo>
                      <a:pt x="18554" y="5265"/>
                    </a:lnTo>
                    <a:cubicBezTo>
                      <a:pt x="18182" y="4566"/>
                      <a:pt x="17557" y="4160"/>
                      <a:pt x="16876" y="4160"/>
                    </a:cubicBezTo>
                    <a:lnTo>
                      <a:pt x="14177" y="4160"/>
                    </a:lnTo>
                    <a:lnTo>
                      <a:pt x="14177" y="2491"/>
                    </a:lnTo>
                    <a:cubicBezTo>
                      <a:pt x="14177" y="1122"/>
                      <a:pt x="13265" y="0"/>
                      <a:pt x="12146" y="0"/>
                    </a:cubicBezTo>
                    <a:lnTo>
                      <a:pt x="2024" y="0"/>
                    </a:lnTo>
                    <a:close/>
                    <a:moveTo>
                      <a:pt x="2024" y="1669"/>
                    </a:moveTo>
                    <a:lnTo>
                      <a:pt x="12146" y="1669"/>
                    </a:lnTo>
                    <a:cubicBezTo>
                      <a:pt x="12524" y="1669"/>
                      <a:pt x="12821" y="2034"/>
                      <a:pt x="12821" y="2491"/>
                    </a:cubicBezTo>
                    <a:lnTo>
                      <a:pt x="12821" y="11634"/>
                    </a:lnTo>
                    <a:cubicBezTo>
                      <a:pt x="12821" y="12090"/>
                      <a:pt x="12524" y="12465"/>
                      <a:pt x="12146" y="12465"/>
                    </a:cubicBezTo>
                    <a:cubicBezTo>
                      <a:pt x="12146" y="12465"/>
                      <a:pt x="2024" y="12465"/>
                      <a:pt x="2024" y="12465"/>
                    </a:cubicBezTo>
                    <a:cubicBezTo>
                      <a:pt x="1649" y="12465"/>
                      <a:pt x="1350" y="12090"/>
                      <a:pt x="1350" y="11634"/>
                    </a:cubicBezTo>
                    <a:lnTo>
                      <a:pt x="1350" y="2491"/>
                    </a:lnTo>
                    <a:cubicBezTo>
                      <a:pt x="1350" y="2034"/>
                      <a:pt x="1649" y="1669"/>
                      <a:pt x="2024" y="1669"/>
                    </a:cubicBezTo>
                    <a:close/>
                    <a:moveTo>
                      <a:pt x="14177" y="5821"/>
                    </a:moveTo>
                    <a:lnTo>
                      <a:pt x="16876" y="5821"/>
                    </a:lnTo>
                    <a:cubicBezTo>
                      <a:pt x="17102" y="5821"/>
                      <a:pt x="17311" y="5958"/>
                      <a:pt x="17440" y="6184"/>
                    </a:cubicBezTo>
                    <a:lnTo>
                      <a:pt x="20132" y="11175"/>
                    </a:lnTo>
                    <a:cubicBezTo>
                      <a:pt x="20206" y="11307"/>
                      <a:pt x="20250" y="11475"/>
                      <a:pt x="20250" y="11634"/>
                    </a:cubicBezTo>
                    <a:cubicBezTo>
                      <a:pt x="20250" y="11634"/>
                      <a:pt x="20250" y="16617"/>
                      <a:pt x="20250" y="16617"/>
                    </a:cubicBezTo>
                    <a:cubicBezTo>
                      <a:pt x="20250" y="17074"/>
                      <a:pt x="19946" y="17448"/>
                      <a:pt x="19576" y="17448"/>
                    </a:cubicBezTo>
                    <a:lnTo>
                      <a:pt x="18803" y="17448"/>
                    </a:lnTo>
                    <a:cubicBezTo>
                      <a:pt x="18498" y="16016"/>
                      <a:pt x="17455" y="14956"/>
                      <a:pt x="16202" y="14956"/>
                    </a:cubicBezTo>
                    <a:cubicBezTo>
                      <a:pt x="14942" y="14956"/>
                      <a:pt x="13897" y="16016"/>
                      <a:pt x="13594" y="17448"/>
                    </a:cubicBezTo>
                    <a:lnTo>
                      <a:pt x="10030" y="17448"/>
                    </a:lnTo>
                    <a:cubicBezTo>
                      <a:pt x="9729" y="16016"/>
                      <a:pt x="8678" y="14956"/>
                      <a:pt x="7423" y="14956"/>
                    </a:cubicBezTo>
                    <a:cubicBezTo>
                      <a:pt x="6166" y="14956"/>
                      <a:pt x="5125" y="16016"/>
                      <a:pt x="4822" y="17448"/>
                    </a:cubicBezTo>
                    <a:lnTo>
                      <a:pt x="4049" y="17448"/>
                    </a:lnTo>
                    <a:cubicBezTo>
                      <a:pt x="3676" y="17448"/>
                      <a:pt x="3374" y="17074"/>
                      <a:pt x="3374" y="16617"/>
                    </a:cubicBezTo>
                    <a:lnTo>
                      <a:pt x="3374" y="14134"/>
                    </a:lnTo>
                    <a:lnTo>
                      <a:pt x="12146" y="14134"/>
                    </a:lnTo>
                    <a:cubicBezTo>
                      <a:pt x="13265" y="14134"/>
                      <a:pt x="14177" y="13008"/>
                      <a:pt x="14177" y="11634"/>
                    </a:cubicBezTo>
                    <a:lnTo>
                      <a:pt x="14177" y="5821"/>
                    </a:lnTo>
                    <a:close/>
                    <a:moveTo>
                      <a:pt x="15553" y="6450"/>
                    </a:moveTo>
                    <a:cubicBezTo>
                      <a:pt x="15182" y="6450"/>
                      <a:pt x="14885" y="6824"/>
                      <a:pt x="14885" y="7281"/>
                    </a:cubicBezTo>
                    <a:lnTo>
                      <a:pt x="14885" y="12263"/>
                    </a:lnTo>
                    <a:cubicBezTo>
                      <a:pt x="14885" y="12721"/>
                      <a:pt x="15182" y="13102"/>
                      <a:pt x="15553" y="13102"/>
                    </a:cubicBezTo>
                    <a:lnTo>
                      <a:pt x="18259" y="13102"/>
                    </a:lnTo>
                    <a:cubicBezTo>
                      <a:pt x="18629" y="13102"/>
                      <a:pt x="18934" y="12721"/>
                      <a:pt x="18934" y="12263"/>
                    </a:cubicBezTo>
                    <a:lnTo>
                      <a:pt x="18934" y="11022"/>
                    </a:lnTo>
                    <a:cubicBezTo>
                      <a:pt x="18934" y="10857"/>
                      <a:pt x="18888" y="10694"/>
                      <a:pt x="18816" y="10554"/>
                    </a:cubicBezTo>
                    <a:cubicBezTo>
                      <a:pt x="18816" y="10554"/>
                      <a:pt x="16798" y="6829"/>
                      <a:pt x="16798" y="6829"/>
                    </a:cubicBezTo>
                    <a:cubicBezTo>
                      <a:pt x="16673" y="6592"/>
                      <a:pt x="16460" y="6450"/>
                      <a:pt x="16234" y="6450"/>
                    </a:cubicBezTo>
                    <a:lnTo>
                      <a:pt x="15553" y="6450"/>
                    </a:lnTo>
                    <a:close/>
                    <a:moveTo>
                      <a:pt x="15553" y="7281"/>
                    </a:moveTo>
                    <a:lnTo>
                      <a:pt x="16234" y="7281"/>
                    </a:lnTo>
                    <a:lnTo>
                      <a:pt x="18259" y="11022"/>
                    </a:lnTo>
                    <a:cubicBezTo>
                      <a:pt x="18259" y="11022"/>
                      <a:pt x="18259" y="12263"/>
                      <a:pt x="18259" y="12263"/>
                    </a:cubicBezTo>
                    <a:lnTo>
                      <a:pt x="15553" y="12263"/>
                    </a:lnTo>
                    <a:lnTo>
                      <a:pt x="15553" y="7281"/>
                    </a:lnTo>
                    <a:close/>
                    <a:moveTo>
                      <a:pt x="7423" y="16617"/>
                    </a:moveTo>
                    <a:cubicBezTo>
                      <a:pt x="8167" y="16617"/>
                      <a:pt x="8772" y="17365"/>
                      <a:pt x="8772" y="18278"/>
                    </a:cubicBezTo>
                    <a:cubicBezTo>
                      <a:pt x="8772" y="19191"/>
                      <a:pt x="8167" y="19939"/>
                      <a:pt x="7423" y="19939"/>
                    </a:cubicBezTo>
                    <a:cubicBezTo>
                      <a:pt x="6677" y="19939"/>
                      <a:pt x="6073" y="19191"/>
                      <a:pt x="6073" y="18278"/>
                    </a:cubicBezTo>
                    <a:cubicBezTo>
                      <a:pt x="6073" y="17365"/>
                      <a:pt x="6677" y="16617"/>
                      <a:pt x="7423" y="16617"/>
                    </a:cubicBezTo>
                    <a:close/>
                    <a:moveTo>
                      <a:pt x="16202" y="16617"/>
                    </a:moveTo>
                    <a:cubicBezTo>
                      <a:pt x="16943" y="16617"/>
                      <a:pt x="17551" y="17365"/>
                      <a:pt x="17551" y="18278"/>
                    </a:cubicBezTo>
                    <a:cubicBezTo>
                      <a:pt x="17551" y="19191"/>
                      <a:pt x="16943" y="19939"/>
                      <a:pt x="16202" y="19939"/>
                    </a:cubicBezTo>
                    <a:cubicBezTo>
                      <a:pt x="15454" y="19939"/>
                      <a:pt x="14852" y="19191"/>
                      <a:pt x="14852" y="18278"/>
                    </a:cubicBezTo>
                    <a:cubicBezTo>
                      <a:pt x="14852" y="17365"/>
                      <a:pt x="15454" y="16617"/>
                      <a:pt x="16202" y="166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îSlîḓé"/>
            <p:cNvGrpSpPr/>
            <p:nvPr/>
          </p:nvGrpSpPr>
          <p:grpSpPr>
            <a:xfrm>
              <a:off x="985563" y="4463076"/>
              <a:ext cx="577851" cy="577851"/>
              <a:chOff x="0" y="0"/>
              <a:chExt cx="1155700" cy="1155700"/>
            </a:xfrm>
          </p:grpSpPr>
          <p:sp>
            <p:nvSpPr>
              <p:cNvPr id="37" name="išlídê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rgbClr val="CFA2D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îsľïḋè"/>
              <p:cNvSpPr/>
              <p:nvPr/>
            </p:nvSpPr>
            <p:spPr>
              <a:xfrm>
                <a:off x="262400" y="165671"/>
                <a:ext cx="668314" cy="847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03" y="6729"/>
                    </a:moveTo>
                    <a:cubicBezTo>
                      <a:pt x="17891" y="6790"/>
                      <a:pt x="17842" y="6883"/>
                      <a:pt x="17842" y="6994"/>
                    </a:cubicBezTo>
                    <a:cubicBezTo>
                      <a:pt x="17842" y="7080"/>
                      <a:pt x="17901" y="7139"/>
                      <a:pt x="18015" y="7191"/>
                    </a:cubicBezTo>
                    <a:cubicBezTo>
                      <a:pt x="18122" y="7230"/>
                      <a:pt x="18344" y="7284"/>
                      <a:pt x="18697" y="7352"/>
                    </a:cubicBezTo>
                    <a:cubicBezTo>
                      <a:pt x="19207" y="7434"/>
                      <a:pt x="19552" y="7540"/>
                      <a:pt x="19715" y="7661"/>
                    </a:cubicBezTo>
                    <a:cubicBezTo>
                      <a:pt x="19899" y="7775"/>
                      <a:pt x="19976" y="7963"/>
                      <a:pt x="19976" y="8220"/>
                    </a:cubicBezTo>
                    <a:cubicBezTo>
                      <a:pt x="19976" y="8479"/>
                      <a:pt x="19851" y="8684"/>
                      <a:pt x="19591" y="8842"/>
                    </a:cubicBezTo>
                    <a:cubicBezTo>
                      <a:pt x="19332" y="8993"/>
                      <a:pt x="18985" y="9069"/>
                      <a:pt x="18546" y="9069"/>
                    </a:cubicBezTo>
                    <a:cubicBezTo>
                      <a:pt x="18091" y="9069"/>
                      <a:pt x="17748" y="8987"/>
                      <a:pt x="17505" y="8826"/>
                    </a:cubicBezTo>
                    <a:cubicBezTo>
                      <a:pt x="17256" y="8660"/>
                      <a:pt x="17122" y="8433"/>
                      <a:pt x="17105" y="8130"/>
                    </a:cubicBezTo>
                    <a:lnTo>
                      <a:pt x="17814" y="8130"/>
                    </a:lnTo>
                    <a:cubicBezTo>
                      <a:pt x="17814" y="8283"/>
                      <a:pt x="17879" y="8395"/>
                      <a:pt x="18015" y="8471"/>
                    </a:cubicBezTo>
                    <a:cubicBezTo>
                      <a:pt x="18132" y="8553"/>
                      <a:pt x="18312" y="8592"/>
                      <a:pt x="18546" y="8592"/>
                    </a:cubicBezTo>
                    <a:cubicBezTo>
                      <a:pt x="18773" y="8592"/>
                      <a:pt x="18957" y="8562"/>
                      <a:pt x="19091" y="8501"/>
                    </a:cubicBezTo>
                    <a:cubicBezTo>
                      <a:pt x="19217" y="8442"/>
                      <a:pt x="19283" y="8356"/>
                      <a:pt x="19283" y="8253"/>
                    </a:cubicBezTo>
                    <a:cubicBezTo>
                      <a:pt x="19283" y="8152"/>
                      <a:pt x="19234" y="8078"/>
                      <a:pt x="19148" y="8024"/>
                    </a:cubicBezTo>
                    <a:cubicBezTo>
                      <a:pt x="19054" y="7973"/>
                      <a:pt x="18860" y="7926"/>
                      <a:pt x="18555" y="7874"/>
                    </a:cubicBezTo>
                    <a:cubicBezTo>
                      <a:pt x="18003" y="7775"/>
                      <a:pt x="17623" y="7669"/>
                      <a:pt x="17440" y="7554"/>
                    </a:cubicBezTo>
                    <a:cubicBezTo>
                      <a:pt x="17256" y="7442"/>
                      <a:pt x="17161" y="7268"/>
                      <a:pt x="17161" y="7024"/>
                    </a:cubicBezTo>
                    <a:cubicBezTo>
                      <a:pt x="17161" y="6759"/>
                      <a:pt x="17278" y="6550"/>
                      <a:pt x="17527" y="6388"/>
                    </a:cubicBezTo>
                    <a:cubicBezTo>
                      <a:pt x="17776" y="6230"/>
                      <a:pt x="18103" y="6154"/>
                      <a:pt x="18524" y="6154"/>
                    </a:cubicBezTo>
                    <a:cubicBezTo>
                      <a:pt x="18919" y="6154"/>
                      <a:pt x="19234" y="6230"/>
                      <a:pt x="19487" y="6397"/>
                    </a:cubicBezTo>
                    <a:cubicBezTo>
                      <a:pt x="19737" y="6563"/>
                      <a:pt x="19868" y="6785"/>
                      <a:pt x="19899" y="7063"/>
                    </a:cubicBezTo>
                    <a:lnTo>
                      <a:pt x="19179" y="7063"/>
                    </a:lnTo>
                    <a:cubicBezTo>
                      <a:pt x="19169" y="6926"/>
                      <a:pt x="19091" y="6820"/>
                      <a:pt x="18967" y="6747"/>
                    </a:cubicBezTo>
                    <a:cubicBezTo>
                      <a:pt x="18832" y="6670"/>
                      <a:pt x="18648" y="6631"/>
                      <a:pt x="18437" y="6631"/>
                    </a:cubicBezTo>
                    <a:cubicBezTo>
                      <a:pt x="18257" y="6631"/>
                      <a:pt x="18103" y="6661"/>
                      <a:pt x="18003" y="6729"/>
                    </a:cubicBezTo>
                    <a:cubicBezTo>
                      <a:pt x="18003" y="6729"/>
                      <a:pt x="18003" y="6729"/>
                      <a:pt x="18003" y="6729"/>
                    </a:cubicBezTo>
                    <a:close/>
                    <a:moveTo>
                      <a:pt x="15761" y="7344"/>
                    </a:moveTo>
                    <a:cubicBezTo>
                      <a:pt x="15665" y="7405"/>
                      <a:pt x="15528" y="7434"/>
                      <a:pt x="15338" y="7434"/>
                    </a:cubicBezTo>
                    <a:lnTo>
                      <a:pt x="14490" y="7434"/>
                    </a:lnTo>
                    <a:lnTo>
                      <a:pt x="14490" y="6707"/>
                    </a:lnTo>
                    <a:lnTo>
                      <a:pt x="15366" y="6707"/>
                    </a:lnTo>
                    <a:cubicBezTo>
                      <a:pt x="15549" y="6707"/>
                      <a:pt x="15675" y="6738"/>
                      <a:pt x="15768" y="6798"/>
                    </a:cubicBezTo>
                    <a:cubicBezTo>
                      <a:pt x="15865" y="6857"/>
                      <a:pt x="15902" y="6950"/>
                      <a:pt x="15902" y="7070"/>
                    </a:cubicBezTo>
                    <a:cubicBezTo>
                      <a:pt x="15902" y="7191"/>
                      <a:pt x="15855" y="7284"/>
                      <a:pt x="15761" y="7344"/>
                    </a:cubicBezTo>
                    <a:cubicBezTo>
                      <a:pt x="15761" y="7344"/>
                      <a:pt x="15761" y="7344"/>
                      <a:pt x="15761" y="7344"/>
                    </a:cubicBezTo>
                    <a:close/>
                    <a:moveTo>
                      <a:pt x="16633" y="6994"/>
                    </a:moveTo>
                    <a:cubicBezTo>
                      <a:pt x="16633" y="6769"/>
                      <a:pt x="16526" y="6579"/>
                      <a:pt x="16326" y="6435"/>
                    </a:cubicBezTo>
                    <a:cubicBezTo>
                      <a:pt x="16124" y="6299"/>
                      <a:pt x="15855" y="6230"/>
                      <a:pt x="15518" y="6230"/>
                    </a:cubicBezTo>
                    <a:lnTo>
                      <a:pt x="13751" y="6230"/>
                    </a:lnTo>
                    <a:lnTo>
                      <a:pt x="13751" y="8993"/>
                    </a:lnTo>
                    <a:lnTo>
                      <a:pt x="14490" y="8993"/>
                    </a:lnTo>
                    <a:lnTo>
                      <a:pt x="14490" y="7904"/>
                    </a:lnTo>
                    <a:lnTo>
                      <a:pt x="15210" y="7904"/>
                    </a:lnTo>
                    <a:cubicBezTo>
                      <a:pt x="15432" y="7904"/>
                      <a:pt x="15577" y="7926"/>
                      <a:pt x="15665" y="7980"/>
                    </a:cubicBezTo>
                    <a:cubicBezTo>
                      <a:pt x="15761" y="8032"/>
                      <a:pt x="15800" y="8122"/>
                      <a:pt x="15800" y="8245"/>
                    </a:cubicBezTo>
                    <a:lnTo>
                      <a:pt x="15806" y="8494"/>
                    </a:lnTo>
                    <a:cubicBezTo>
                      <a:pt x="15806" y="8609"/>
                      <a:pt x="15815" y="8706"/>
                      <a:pt x="15837" y="8805"/>
                    </a:cubicBezTo>
                    <a:cubicBezTo>
                      <a:pt x="15855" y="8895"/>
                      <a:pt x="15865" y="8963"/>
                      <a:pt x="15886" y="8987"/>
                    </a:cubicBezTo>
                    <a:lnTo>
                      <a:pt x="16692" y="8987"/>
                    </a:lnTo>
                    <a:lnTo>
                      <a:pt x="16692" y="8919"/>
                    </a:lnTo>
                    <a:cubicBezTo>
                      <a:pt x="16633" y="8895"/>
                      <a:pt x="16585" y="8864"/>
                      <a:pt x="16575" y="8826"/>
                    </a:cubicBezTo>
                    <a:cubicBezTo>
                      <a:pt x="16547" y="8788"/>
                      <a:pt x="16538" y="8720"/>
                      <a:pt x="16526" y="8638"/>
                    </a:cubicBezTo>
                    <a:lnTo>
                      <a:pt x="16519" y="8184"/>
                    </a:lnTo>
                    <a:cubicBezTo>
                      <a:pt x="16508" y="7963"/>
                      <a:pt x="16401" y="7805"/>
                      <a:pt x="16202" y="7707"/>
                    </a:cubicBezTo>
                    <a:cubicBezTo>
                      <a:pt x="16174" y="7691"/>
                      <a:pt x="16135" y="7685"/>
                      <a:pt x="16086" y="7661"/>
                    </a:cubicBezTo>
                    <a:cubicBezTo>
                      <a:pt x="16163" y="7639"/>
                      <a:pt x="16230" y="7609"/>
                      <a:pt x="16298" y="7579"/>
                    </a:cubicBezTo>
                    <a:cubicBezTo>
                      <a:pt x="16519" y="7456"/>
                      <a:pt x="16633" y="7260"/>
                      <a:pt x="16633" y="6994"/>
                    </a:cubicBezTo>
                    <a:cubicBezTo>
                      <a:pt x="16633" y="6994"/>
                      <a:pt x="16633" y="6994"/>
                      <a:pt x="16633" y="6994"/>
                    </a:cubicBezTo>
                    <a:close/>
                    <a:moveTo>
                      <a:pt x="12311" y="8993"/>
                    </a:moveTo>
                    <a:lnTo>
                      <a:pt x="12311" y="7737"/>
                    </a:lnTo>
                    <a:lnTo>
                      <a:pt x="10936" y="7737"/>
                    </a:lnTo>
                    <a:lnTo>
                      <a:pt x="10936" y="8993"/>
                    </a:lnTo>
                    <a:lnTo>
                      <a:pt x="10200" y="8993"/>
                    </a:lnTo>
                    <a:lnTo>
                      <a:pt x="10200" y="6230"/>
                    </a:lnTo>
                    <a:lnTo>
                      <a:pt x="10936" y="6230"/>
                    </a:lnTo>
                    <a:lnTo>
                      <a:pt x="10936" y="7268"/>
                    </a:lnTo>
                    <a:lnTo>
                      <a:pt x="12311" y="7268"/>
                    </a:lnTo>
                    <a:lnTo>
                      <a:pt x="12311" y="6230"/>
                    </a:lnTo>
                    <a:lnTo>
                      <a:pt x="13033" y="6230"/>
                    </a:lnTo>
                    <a:lnTo>
                      <a:pt x="13033" y="8993"/>
                    </a:lnTo>
                    <a:cubicBezTo>
                      <a:pt x="13033" y="8993"/>
                      <a:pt x="12311" y="8993"/>
                      <a:pt x="12311" y="8993"/>
                    </a:cubicBezTo>
                    <a:close/>
                    <a:moveTo>
                      <a:pt x="16086" y="3348"/>
                    </a:moveTo>
                    <a:lnTo>
                      <a:pt x="16135" y="3271"/>
                    </a:lnTo>
                    <a:lnTo>
                      <a:pt x="17787" y="1111"/>
                    </a:lnTo>
                    <a:lnTo>
                      <a:pt x="17787" y="3348"/>
                    </a:lnTo>
                    <a:cubicBezTo>
                      <a:pt x="17787" y="3348"/>
                      <a:pt x="16086" y="3348"/>
                      <a:pt x="16086" y="3348"/>
                    </a:cubicBezTo>
                    <a:close/>
                    <a:moveTo>
                      <a:pt x="17787" y="5367"/>
                    </a:moveTo>
                    <a:lnTo>
                      <a:pt x="19104" y="5367"/>
                    </a:lnTo>
                    <a:lnTo>
                      <a:pt x="19104" y="4180"/>
                    </a:lnTo>
                    <a:lnTo>
                      <a:pt x="19868" y="4180"/>
                    </a:lnTo>
                    <a:lnTo>
                      <a:pt x="19868" y="3348"/>
                    </a:lnTo>
                    <a:lnTo>
                      <a:pt x="19104" y="3348"/>
                    </a:lnTo>
                    <a:lnTo>
                      <a:pt x="19104" y="0"/>
                    </a:lnTo>
                    <a:lnTo>
                      <a:pt x="17613" y="0"/>
                    </a:lnTo>
                    <a:lnTo>
                      <a:pt x="15106" y="3271"/>
                    </a:lnTo>
                    <a:lnTo>
                      <a:pt x="15106" y="4180"/>
                    </a:lnTo>
                    <a:lnTo>
                      <a:pt x="17787" y="4180"/>
                    </a:lnTo>
                    <a:cubicBezTo>
                      <a:pt x="17787" y="4180"/>
                      <a:pt x="17787" y="5367"/>
                      <a:pt x="17787" y="5367"/>
                    </a:cubicBezTo>
                    <a:close/>
                    <a:moveTo>
                      <a:pt x="14415" y="5367"/>
                    </a:moveTo>
                    <a:lnTo>
                      <a:pt x="9776" y="5367"/>
                    </a:lnTo>
                    <a:lnTo>
                      <a:pt x="9776" y="5360"/>
                    </a:lnTo>
                    <a:cubicBezTo>
                      <a:pt x="9776" y="4876"/>
                      <a:pt x="9929" y="4451"/>
                      <a:pt x="10247" y="4095"/>
                    </a:cubicBezTo>
                    <a:cubicBezTo>
                      <a:pt x="10563" y="3746"/>
                      <a:pt x="11159" y="3340"/>
                      <a:pt x="12024" y="2853"/>
                    </a:cubicBezTo>
                    <a:cubicBezTo>
                      <a:pt x="12410" y="2643"/>
                      <a:pt x="12676" y="2443"/>
                      <a:pt x="12841" y="2271"/>
                    </a:cubicBezTo>
                    <a:cubicBezTo>
                      <a:pt x="13003" y="2089"/>
                      <a:pt x="13081" y="1892"/>
                      <a:pt x="13081" y="1674"/>
                    </a:cubicBezTo>
                    <a:cubicBezTo>
                      <a:pt x="13081" y="1440"/>
                      <a:pt x="12995" y="1243"/>
                      <a:pt x="12820" y="1106"/>
                    </a:cubicBezTo>
                    <a:cubicBezTo>
                      <a:pt x="12648" y="954"/>
                      <a:pt x="12416" y="885"/>
                      <a:pt x="12121" y="885"/>
                    </a:cubicBezTo>
                    <a:cubicBezTo>
                      <a:pt x="11824" y="885"/>
                      <a:pt x="11581" y="976"/>
                      <a:pt x="11419" y="1158"/>
                    </a:cubicBezTo>
                    <a:cubicBezTo>
                      <a:pt x="11235" y="1342"/>
                      <a:pt x="11159" y="1590"/>
                      <a:pt x="11169" y="1892"/>
                    </a:cubicBezTo>
                    <a:lnTo>
                      <a:pt x="9863" y="1892"/>
                    </a:lnTo>
                    <a:cubicBezTo>
                      <a:pt x="9842" y="1317"/>
                      <a:pt x="10038" y="855"/>
                      <a:pt x="10449" y="514"/>
                    </a:cubicBezTo>
                    <a:cubicBezTo>
                      <a:pt x="10851" y="175"/>
                      <a:pt x="11419" y="0"/>
                      <a:pt x="12139" y="0"/>
                    </a:cubicBezTo>
                    <a:cubicBezTo>
                      <a:pt x="12801" y="0"/>
                      <a:pt x="13348" y="159"/>
                      <a:pt x="13779" y="470"/>
                    </a:cubicBezTo>
                    <a:cubicBezTo>
                      <a:pt x="14194" y="786"/>
                      <a:pt x="14415" y="1188"/>
                      <a:pt x="14415" y="1679"/>
                    </a:cubicBezTo>
                    <a:cubicBezTo>
                      <a:pt x="14415" y="2089"/>
                      <a:pt x="14290" y="2430"/>
                      <a:pt x="14051" y="2695"/>
                    </a:cubicBezTo>
                    <a:cubicBezTo>
                      <a:pt x="13810" y="2960"/>
                      <a:pt x="13358" y="3263"/>
                      <a:pt x="12697" y="3595"/>
                    </a:cubicBezTo>
                    <a:cubicBezTo>
                      <a:pt x="12080" y="3907"/>
                      <a:pt x="11668" y="4180"/>
                      <a:pt x="11438" y="4429"/>
                    </a:cubicBezTo>
                    <a:lnTo>
                      <a:pt x="11438" y="4437"/>
                    </a:lnTo>
                    <a:lnTo>
                      <a:pt x="14415" y="4437"/>
                    </a:lnTo>
                    <a:cubicBezTo>
                      <a:pt x="14415" y="4437"/>
                      <a:pt x="14415" y="5367"/>
                      <a:pt x="14415" y="5367"/>
                    </a:cubicBezTo>
                    <a:close/>
                    <a:moveTo>
                      <a:pt x="11045" y="20298"/>
                    </a:moveTo>
                    <a:cubicBezTo>
                      <a:pt x="11045" y="21008"/>
                      <a:pt x="10314" y="21600"/>
                      <a:pt x="9403" y="21600"/>
                    </a:cubicBezTo>
                    <a:cubicBezTo>
                      <a:pt x="8489" y="21600"/>
                      <a:pt x="7750" y="21008"/>
                      <a:pt x="7750" y="20298"/>
                    </a:cubicBezTo>
                    <a:cubicBezTo>
                      <a:pt x="7750" y="19577"/>
                      <a:pt x="8489" y="18995"/>
                      <a:pt x="9403" y="18995"/>
                    </a:cubicBezTo>
                    <a:cubicBezTo>
                      <a:pt x="10314" y="18995"/>
                      <a:pt x="11045" y="19577"/>
                      <a:pt x="11045" y="20298"/>
                    </a:cubicBezTo>
                    <a:cubicBezTo>
                      <a:pt x="11045" y="20298"/>
                      <a:pt x="11045" y="20298"/>
                      <a:pt x="11045" y="20298"/>
                    </a:cubicBezTo>
                    <a:close/>
                    <a:moveTo>
                      <a:pt x="5175" y="20298"/>
                    </a:moveTo>
                    <a:cubicBezTo>
                      <a:pt x="5175" y="21008"/>
                      <a:pt x="4448" y="21600"/>
                      <a:pt x="3541" y="21600"/>
                    </a:cubicBezTo>
                    <a:cubicBezTo>
                      <a:pt x="2625" y="21600"/>
                      <a:pt x="1882" y="21008"/>
                      <a:pt x="1882" y="20298"/>
                    </a:cubicBezTo>
                    <a:cubicBezTo>
                      <a:pt x="1882" y="19577"/>
                      <a:pt x="2625" y="18995"/>
                      <a:pt x="3541" y="18995"/>
                    </a:cubicBezTo>
                    <a:cubicBezTo>
                      <a:pt x="4448" y="18995"/>
                      <a:pt x="5175" y="19577"/>
                      <a:pt x="5175" y="20298"/>
                    </a:cubicBezTo>
                    <a:cubicBezTo>
                      <a:pt x="5175" y="20298"/>
                      <a:pt x="5175" y="20298"/>
                      <a:pt x="5175" y="20298"/>
                    </a:cubicBezTo>
                    <a:close/>
                    <a:moveTo>
                      <a:pt x="21600" y="12006"/>
                    </a:moveTo>
                    <a:cubicBezTo>
                      <a:pt x="21600" y="12259"/>
                      <a:pt x="21339" y="12460"/>
                      <a:pt x="21021" y="12460"/>
                    </a:cubicBezTo>
                    <a:lnTo>
                      <a:pt x="16990" y="12460"/>
                    </a:lnTo>
                    <a:lnTo>
                      <a:pt x="13714" y="18359"/>
                    </a:lnTo>
                    <a:cubicBezTo>
                      <a:pt x="13627" y="18526"/>
                      <a:pt x="13417" y="18624"/>
                      <a:pt x="13184" y="18624"/>
                    </a:cubicBezTo>
                    <a:lnTo>
                      <a:pt x="847" y="18624"/>
                    </a:lnTo>
                    <a:cubicBezTo>
                      <a:pt x="523" y="18624"/>
                      <a:pt x="264" y="18428"/>
                      <a:pt x="264" y="18177"/>
                    </a:cubicBezTo>
                    <a:cubicBezTo>
                      <a:pt x="264" y="17928"/>
                      <a:pt x="523" y="17723"/>
                      <a:pt x="847" y="17723"/>
                    </a:cubicBezTo>
                    <a:lnTo>
                      <a:pt x="12810" y="17723"/>
                    </a:lnTo>
                    <a:lnTo>
                      <a:pt x="16086" y="11824"/>
                    </a:lnTo>
                    <a:cubicBezTo>
                      <a:pt x="16174" y="11657"/>
                      <a:pt x="16384" y="11554"/>
                      <a:pt x="16613" y="11554"/>
                    </a:cubicBezTo>
                    <a:lnTo>
                      <a:pt x="21021" y="11554"/>
                    </a:lnTo>
                    <a:cubicBezTo>
                      <a:pt x="21339" y="11554"/>
                      <a:pt x="21600" y="11758"/>
                      <a:pt x="21600" y="12006"/>
                    </a:cubicBezTo>
                    <a:cubicBezTo>
                      <a:pt x="21600" y="12006"/>
                      <a:pt x="21600" y="12006"/>
                      <a:pt x="21600" y="12006"/>
                    </a:cubicBezTo>
                    <a:close/>
                    <a:moveTo>
                      <a:pt x="3650" y="4466"/>
                    </a:moveTo>
                    <a:cubicBezTo>
                      <a:pt x="5034" y="4466"/>
                      <a:pt x="6147" y="5345"/>
                      <a:pt x="6147" y="6435"/>
                    </a:cubicBezTo>
                    <a:lnTo>
                      <a:pt x="6147" y="9675"/>
                    </a:lnTo>
                    <a:lnTo>
                      <a:pt x="1158" y="9675"/>
                    </a:lnTo>
                    <a:lnTo>
                      <a:pt x="1158" y="6435"/>
                    </a:lnTo>
                    <a:cubicBezTo>
                      <a:pt x="1158" y="5345"/>
                      <a:pt x="2273" y="4466"/>
                      <a:pt x="3650" y="4466"/>
                    </a:cubicBezTo>
                    <a:cubicBezTo>
                      <a:pt x="3650" y="4466"/>
                      <a:pt x="3650" y="4466"/>
                      <a:pt x="3650" y="4466"/>
                    </a:cubicBezTo>
                    <a:close/>
                    <a:moveTo>
                      <a:pt x="10936" y="11113"/>
                    </a:moveTo>
                    <a:lnTo>
                      <a:pt x="5982" y="15080"/>
                    </a:lnTo>
                    <a:cubicBezTo>
                      <a:pt x="4963" y="13984"/>
                      <a:pt x="5059" y="12430"/>
                      <a:pt x="6310" y="11431"/>
                    </a:cubicBezTo>
                    <a:cubicBezTo>
                      <a:pt x="6992" y="10888"/>
                      <a:pt x="7903" y="10585"/>
                      <a:pt x="8872" y="10585"/>
                    </a:cubicBezTo>
                    <a:cubicBezTo>
                      <a:pt x="9620" y="10590"/>
                      <a:pt x="10341" y="10772"/>
                      <a:pt x="10936" y="11113"/>
                    </a:cubicBezTo>
                    <a:cubicBezTo>
                      <a:pt x="10936" y="11113"/>
                      <a:pt x="10936" y="11113"/>
                      <a:pt x="10936" y="11113"/>
                    </a:cubicBezTo>
                    <a:close/>
                    <a:moveTo>
                      <a:pt x="11438" y="15405"/>
                    </a:moveTo>
                    <a:cubicBezTo>
                      <a:pt x="10228" y="16366"/>
                      <a:pt x="8201" y="16481"/>
                      <a:pt x="6809" y="15716"/>
                    </a:cubicBezTo>
                    <a:lnTo>
                      <a:pt x="11765" y="11750"/>
                    </a:lnTo>
                    <a:cubicBezTo>
                      <a:pt x="12784" y="12856"/>
                      <a:pt x="12685" y="14398"/>
                      <a:pt x="11438" y="15405"/>
                    </a:cubicBezTo>
                    <a:cubicBezTo>
                      <a:pt x="11438" y="15405"/>
                      <a:pt x="11438" y="15405"/>
                      <a:pt x="11438" y="15405"/>
                    </a:cubicBezTo>
                    <a:close/>
                    <a:moveTo>
                      <a:pt x="1158" y="14082"/>
                    </a:moveTo>
                    <a:lnTo>
                      <a:pt x="1158" y="10585"/>
                    </a:lnTo>
                    <a:lnTo>
                      <a:pt x="5811" y="10585"/>
                    </a:lnTo>
                    <a:cubicBezTo>
                      <a:pt x="5704" y="10652"/>
                      <a:pt x="5590" y="10720"/>
                      <a:pt x="5493" y="10794"/>
                    </a:cubicBezTo>
                    <a:cubicBezTo>
                      <a:pt x="3821" y="12135"/>
                      <a:pt x="3713" y="14218"/>
                      <a:pt x="5109" y="15670"/>
                    </a:cubicBezTo>
                    <a:cubicBezTo>
                      <a:pt x="4686" y="15913"/>
                      <a:pt x="4187" y="16050"/>
                      <a:pt x="3650" y="16050"/>
                    </a:cubicBezTo>
                    <a:cubicBezTo>
                      <a:pt x="2273" y="16050"/>
                      <a:pt x="1158" y="15170"/>
                      <a:pt x="1158" y="14082"/>
                    </a:cubicBezTo>
                    <a:cubicBezTo>
                      <a:pt x="1158" y="14082"/>
                      <a:pt x="1158" y="14082"/>
                      <a:pt x="1158" y="14082"/>
                    </a:cubicBezTo>
                    <a:close/>
                    <a:moveTo>
                      <a:pt x="3650" y="16958"/>
                    </a:moveTo>
                    <a:cubicBezTo>
                      <a:pt x="4485" y="16958"/>
                      <a:pt x="5271" y="16732"/>
                      <a:pt x="5916" y="16323"/>
                    </a:cubicBezTo>
                    <a:cubicBezTo>
                      <a:pt x="6761" y="16852"/>
                      <a:pt x="7778" y="17155"/>
                      <a:pt x="8872" y="17155"/>
                    </a:cubicBezTo>
                    <a:cubicBezTo>
                      <a:pt x="10151" y="17155"/>
                      <a:pt x="11360" y="16761"/>
                      <a:pt x="12252" y="16041"/>
                    </a:cubicBezTo>
                    <a:cubicBezTo>
                      <a:pt x="14088" y="14573"/>
                      <a:pt x="14067" y="12195"/>
                      <a:pt x="12204" y="10750"/>
                    </a:cubicBezTo>
                    <a:cubicBezTo>
                      <a:pt x="11304" y="10059"/>
                      <a:pt x="10123" y="9675"/>
                      <a:pt x="8872" y="9675"/>
                    </a:cubicBezTo>
                    <a:cubicBezTo>
                      <a:pt x="8326" y="9675"/>
                      <a:pt x="7799" y="9764"/>
                      <a:pt x="7297" y="9902"/>
                    </a:cubicBezTo>
                    <a:lnTo>
                      <a:pt x="7297" y="6435"/>
                    </a:lnTo>
                    <a:cubicBezTo>
                      <a:pt x="7297" y="4846"/>
                      <a:pt x="5667" y="3557"/>
                      <a:pt x="3650" y="3557"/>
                    </a:cubicBezTo>
                    <a:cubicBezTo>
                      <a:pt x="1639" y="3557"/>
                      <a:pt x="0" y="4846"/>
                      <a:pt x="0" y="6435"/>
                    </a:cubicBezTo>
                    <a:lnTo>
                      <a:pt x="0" y="14082"/>
                    </a:lnTo>
                    <a:cubicBezTo>
                      <a:pt x="0" y="15670"/>
                      <a:pt x="1639" y="16958"/>
                      <a:pt x="3650" y="16958"/>
                    </a:cubicBezTo>
                    <a:cubicBezTo>
                      <a:pt x="3650" y="16958"/>
                      <a:pt x="3650" y="16958"/>
                      <a:pt x="3650" y="169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iṡḻíḍê"/>
            <p:cNvGrpSpPr/>
            <p:nvPr/>
          </p:nvGrpSpPr>
          <p:grpSpPr>
            <a:xfrm>
              <a:off x="985563" y="3670527"/>
              <a:ext cx="577851" cy="577851"/>
              <a:chOff x="0" y="0"/>
              <a:chExt cx="1155700" cy="1155700"/>
            </a:xfrm>
          </p:grpSpPr>
          <p:sp>
            <p:nvSpPr>
              <p:cNvPr id="35" name="îṣļîďe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rgbClr val="89D4FB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íSliďê"/>
              <p:cNvSpPr/>
              <p:nvPr/>
            </p:nvSpPr>
            <p:spPr>
              <a:xfrm>
                <a:off x="183806" y="229985"/>
                <a:ext cx="825501" cy="650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2" h="21600" extrusionOk="0">
                    <a:moveTo>
                      <a:pt x="4687" y="0"/>
                    </a:moveTo>
                    <a:cubicBezTo>
                      <a:pt x="4388" y="0"/>
                      <a:pt x="4151" y="312"/>
                      <a:pt x="4151" y="692"/>
                    </a:cubicBezTo>
                    <a:lnTo>
                      <a:pt x="4151" y="2973"/>
                    </a:lnTo>
                    <a:lnTo>
                      <a:pt x="1922" y="2973"/>
                    </a:lnTo>
                    <a:cubicBezTo>
                      <a:pt x="1624" y="2973"/>
                      <a:pt x="1385" y="3276"/>
                      <a:pt x="1385" y="3655"/>
                    </a:cubicBezTo>
                    <a:lnTo>
                      <a:pt x="1385" y="6952"/>
                    </a:lnTo>
                    <a:lnTo>
                      <a:pt x="539" y="6952"/>
                    </a:lnTo>
                    <a:cubicBezTo>
                      <a:pt x="371" y="6952"/>
                      <a:pt x="218" y="7053"/>
                      <a:pt x="116" y="7221"/>
                    </a:cubicBezTo>
                    <a:cubicBezTo>
                      <a:pt x="13" y="7389"/>
                      <a:pt x="-25" y="7608"/>
                      <a:pt x="17" y="7814"/>
                    </a:cubicBezTo>
                    <a:lnTo>
                      <a:pt x="1844" y="16813"/>
                    </a:lnTo>
                    <a:cubicBezTo>
                      <a:pt x="1891" y="17045"/>
                      <a:pt x="2030" y="17228"/>
                      <a:pt x="2211" y="17298"/>
                    </a:cubicBezTo>
                    <a:cubicBezTo>
                      <a:pt x="2642" y="17465"/>
                      <a:pt x="2944" y="17745"/>
                      <a:pt x="3212" y="17999"/>
                    </a:cubicBezTo>
                    <a:cubicBezTo>
                      <a:pt x="3604" y="18368"/>
                      <a:pt x="3943" y="18690"/>
                      <a:pt x="4652" y="18690"/>
                    </a:cubicBezTo>
                    <a:cubicBezTo>
                      <a:pt x="5361" y="18690"/>
                      <a:pt x="5699" y="18368"/>
                      <a:pt x="6091" y="17999"/>
                    </a:cubicBezTo>
                    <a:cubicBezTo>
                      <a:pt x="6514" y="17600"/>
                      <a:pt x="6994" y="17145"/>
                      <a:pt x="7918" y="17145"/>
                    </a:cubicBezTo>
                    <a:cubicBezTo>
                      <a:pt x="8840" y="17145"/>
                      <a:pt x="9315" y="17600"/>
                      <a:pt x="9738" y="17999"/>
                    </a:cubicBezTo>
                    <a:cubicBezTo>
                      <a:pt x="10130" y="18368"/>
                      <a:pt x="10467" y="18690"/>
                      <a:pt x="11177" y="18690"/>
                    </a:cubicBezTo>
                    <a:cubicBezTo>
                      <a:pt x="11887" y="18690"/>
                      <a:pt x="12231" y="18368"/>
                      <a:pt x="12623" y="17999"/>
                    </a:cubicBezTo>
                    <a:cubicBezTo>
                      <a:pt x="13046" y="17600"/>
                      <a:pt x="13519" y="17145"/>
                      <a:pt x="14443" y="17145"/>
                    </a:cubicBezTo>
                    <a:cubicBezTo>
                      <a:pt x="14876" y="17145"/>
                      <a:pt x="15253" y="17251"/>
                      <a:pt x="15600" y="17460"/>
                    </a:cubicBezTo>
                    <a:cubicBezTo>
                      <a:pt x="15836" y="17602"/>
                      <a:pt x="16125" y="17506"/>
                      <a:pt x="16277" y="17235"/>
                    </a:cubicBezTo>
                    <a:lnTo>
                      <a:pt x="21441" y="8038"/>
                    </a:lnTo>
                    <a:cubicBezTo>
                      <a:pt x="21558" y="7829"/>
                      <a:pt x="21575" y="7558"/>
                      <a:pt x="21483" y="7329"/>
                    </a:cubicBezTo>
                    <a:cubicBezTo>
                      <a:pt x="21390" y="7099"/>
                      <a:pt x="21205" y="6952"/>
                      <a:pt x="21003" y="6952"/>
                    </a:cubicBezTo>
                    <a:lnTo>
                      <a:pt x="16884" y="6952"/>
                    </a:lnTo>
                    <a:lnTo>
                      <a:pt x="15861" y="3422"/>
                    </a:lnTo>
                    <a:cubicBezTo>
                      <a:pt x="15783" y="3152"/>
                      <a:pt x="15579" y="2973"/>
                      <a:pt x="15353" y="2973"/>
                    </a:cubicBezTo>
                    <a:lnTo>
                      <a:pt x="8341" y="2973"/>
                    </a:lnTo>
                    <a:lnTo>
                      <a:pt x="7706" y="476"/>
                    </a:lnTo>
                    <a:cubicBezTo>
                      <a:pt x="7634" y="193"/>
                      <a:pt x="7425" y="0"/>
                      <a:pt x="7191" y="0"/>
                    </a:cubicBezTo>
                    <a:lnTo>
                      <a:pt x="4687" y="0"/>
                    </a:lnTo>
                    <a:close/>
                    <a:moveTo>
                      <a:pt x="5230" y="1374"/>
                    </a:moveTo>
                    <a:cubicBezTo>
                      <a:pt x="5230" y="1374"/>
                      <a:pt x="6803" y="1374"/>
                      <a:pt x="6803" y="1374"/>
                    </a:cubicBezTo>
                    <a:lnTo>
                      <a:pt x="7212" y="2973"/>
                    </a:lnTo>
                    <a:lnTo>
                      <a:pt x="5230" y="2973"/>
                    </a:lnTo>
                    <a:lnTo>
                      <a:pt x="5230" y="1374"/>
                    </a:lnTo>
                    <a:close/>
                    <a:moveTo>
                      <a:pt x="2465" y="4347"/>
                    </a:moveTo>
                    <a:cubicBezTo>
                      <a:pt x="2465" y="4347"/>
                      <a:pt x="4292" y="4347"/>
                      <a:pt x="4292" y="4347"/>
                    </a:cubicBezTo>
                    <a:lnTo>
                      <a:pt x="14979" y="4347"/>
                    </a:lnTo>
                    <a:lnTo>
                      <a:pt x="15734" y="6952"/>
                    </a:lnTo>
                    <a:lnTo>
                      <a:pt x="2465" y="6952"/>
                    </a:lnTo>
                    <a:lnTo>
                      <a:pt x="2465" y="4347"/>
                    </a:lnTo>
                    <a:close/>
                    <a:moveTo>
                      <a:pt x="1237" y="8326"/>
                    </a:moveTo>
                    <a:lnTo>
                      <a:pt x="19952" y="8326"/>
                    </a:lnTo>
                    <a:cubicBezTo>
                      <a:pt x="19952" y="8326"/>
                      <a:pt x="15642" y="16005"/>
                      <a:pt x="15642" y="16005"/>
                    </a:cubicBezTo>
                    <a:cubicBezTo>
                      <a:pt x="15270" y="15852"/>
                      <a:pt x="14871" y="15771"/>
                      <a:pt x="14443" y="15771"/>
                    </a:cubicBezTo>
                    <a:cubicBezTo>
                      <a:pt x="13163" y="15771"/>
                      <a:pt x="12447" y="16447"/>
                      <a:pt x="11974" y="16894"/>
                    </a:cubicBezTo>
                    <a:cubicBezTo>
                      <a:pt x="11633" y="17215"/>
                      <a:pt x="11530" y="17316"/>
                      <a:pt x="11177" y="17316"/>
                    </a:cubicBezTo>
                    <a:cubicBezTo>
                      <a:pt x="10824" y="17316"/>
                      <a:pt x="10721" y="17215"/>
                      <a:pt x="10380" y="16894"/>
                    </a:cubicBezTo>
                    <a:cubicBezTo>
                      <a:pt x="9907" y="16447"/>
                      <a:pt x="9196" y="15771"/>
                      <a:pt x="7918" y="15771"/>
                    </a:cubicBezTo>
                    <a:cubicBezTo>
                      <a:pt x="6638" y="15771"/>
                      <a:pt x="5923" y="16447"/>
                      <a:pt x="5449" y="16894"/>
                    </a:cubicBezTo>
                    <a:cubicBezTo>
                      <a:pt x="5108" y="17215"/>
                      <a:pt x="5004" y="17316"/>
                      <a:pt x="4652" y="17316"/>
                    </a:cubicBezTo>
                    <a:cubicBezTo>
                      <a:pt x="4298" y="17316"/>
                      <a:pt x="4195" y="17215"/>
                      <a:pt x="3854" y="16894"/>
                    </a:cubicBezTo>
                    <a:cubicBezTo>
                      <a:pt x="3601" y="16656"/>
                      <a:pt x="3272" y="16347"/>
                      <a:pt x="2817" y="16112"/>
                    </a:cubicBezTo>
                    <a:lnTo>
                      <a:pt x="1237" y="8326"/>
                    </a:lnTo>
                    <a:close/>
                    <a:moveTo>
                      <a:pt x="1442" y="18681"/>
                    </a:moveTo>
                    <a:cubicBezTo>
                      <a:pt x="1144" y="18681"/>
                      <a:pt x="906" y="18993"/>
                      <a:pt x="906" y="19373"/>
                    </a:cubicBezTo>
                    <a:cubicBezTo>
                      <a:pt x="906" y="19752"/>
                      <a:pt x="1144" y="20055"/>
                      <a:pt x="1442" y="20055"/>
                    </a:cubicBezTo>
                    <a:cubicBezTo>
                      <a:pt x="2365" y="20055"/>
                      <a:pt x="2846" y="20510"/>
                      <a:pt x="3269" y="20908"/>
                    </a:cubicBezTo>
                    <a:cubicBezTo>
                      <a:pt x="3660" y="21278"/>
                      <a:pt x="3999" y="21600"/>
                      <a:pt x="4708" y="21600"/>
                    </a:cubicBezTo>
                    <a:cubicBezTo>
                      <a:pt x="5417" y="21600"/>
                      <a:pt x="5755" y="21278"/>
                      <a:pt x="6147" y="20908"/>
                    </a:cubicBezTo>
                    <a:cubicBezTo>
                      <a:pt x="6570" y="20510"/>
                      <a:pt x="7051" y="20055"/>
                      <a:pt x="7974" y="20055"/>
                    </a:cubicBezTo>
                    <a:cubicBezTo>
                      <a:pt x="8897" y="20055"/>
                      <a:pt x="9378" y="20510"/>
                      <a:pt x="9801" y="20908"/>
                    </a:cubicBezTo>
                    <a:cubicBezTo>
                      <a:pt x="10193" y="21278"/>
                      <a:pt x="10530" y="21600"/>
                      <a:pt x="11240" y="21600"/>
                    </a:cubicBezTo>
                    <a:cubicBezTo>
                      <a:pt x="11949" y="21600"/>
                      <a:pt x="12287" y="21278"/>
                      <a:pt x="12679" y="20908"/>
                    </a:cubicBezTo>
                    <a:cubicBezTo>
                      <a:pt x="13102" y="20510"/>
                      <a:pt x="13577" y="20055"/>
                      <a:pt x="14499" y="20055"/>
                    </a:cubicBezTo>
                    <a:cubicBezTo>
                      <a:pt x="15423" y="20055"/>
                      <a:pt x="15904" y="20510"/>
                      <a:pt x="16326" y="20908"/>
                    </a:cubicBezTo>
                    <a:cubicBezTo>
                      <a:pt x="16718" y="21278"/>
                      <a:pt x="17056" y="21600"/>
                      <a:pt x="17765" y="21600"/>
                    </a:cubicBezTo>
                    <a:cubicBezTo>
                      <a:pt x="18063" y="21600"/>
                      <a:pt x="18309" y="21288"/>
                      <a:pt x="18309" y="20908"/>
                    </a:cubicBezTo>
                    <a:cubicBezTo>
                      <a:pt x="18309" y="20529"/>
                      <a:pt x="18063" y="20226"/>
                      <a:pt x="17765" y="20226"/>
                    </a:cubicBezTo>
                    <a:cubicBezTo>
                      <a:pt x="17412" y="20226"/>
                      <a:pt x="17309" y="20125"/>
                      <a:pt x="16968" y="19804"/>
                    </a:cubicBezTo>
                    <a:cubicBezTo>
                      <a:pt x="16494" y="19357"/>
                      <a:pt x="15779" y="18681"/>
                      <a:pt x="14499" y="18681"/>
                    </a:cubicBezTo>
                    <a:cubicBezTo>
                      <a:pt x="13221" y="18681"/>
                      <a:pt x="12510" y="19357"/>
                      <a:pt x="12037" y="19804"/>
                    </a:cubicBezTo>
                    <a:cubicBezTo>
                      <a:pt x="11697" y="20125"/>
                      <a:pt x="11593" y="20226"/>
                      <a:pt x="11240" y="20226"/>
                    </a:cubicBezTo>
                    <a:cubicBezTo>
                      <a:pt x="10887" y="20226"/>
                      <a:pt x="10785" y="20125"/>
                      <a:pt x="10443" y="19804"/>
                    </a:cubicBezTo>
                    <a:cubicBezTo>
                      <a:pt x="9970" y="19357"/>
                      <a:pt x="9253" y="18681"/>
                      <a:pt x="7974" y="18681"/>
                    </a:cubicBezTo>
                    <a:cubicBezTo>
                      <a:pt x="6695" y="18681"/>
                      <a:pt x="5978" y="19357"/>
                      <a:pt x="5505" y="19804"/>
                    </a:cubicBezTo>
                    <a:cubicBezTo>
                      <a:pt x="5164" y="20125"/>
                      <a:pt x="5061" y="20226"/>
                      <a:pt x="4708" y="20226"/>
                    </a:cubicBezTo>
                    <a:cubicBezTo>
                      <a:pt x="4355" y="20226"/>
                      <a:pt x="4252" y="20125"/>
                      <a:pt x="3911" y="19804"/>
                    </a:cubicBezTo>
                    <a:cubicBezTo>
                      <a:pt x="3438" y="19357"/>
                      <a:pt x="2721" y="18681"/>
                      <a:pt x="1442" y="186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is1ïḍe"/>
            <p:cNvGrpSpPr/>
            <p:nvPr/>
          </p:nvGrpSpPr>
          <p:grpSpPr>
            <a:xfrm>
              <a:off x="985563" y="5255625"/>
              <a:ext cx="577851" cy="577851"/>
              <a:chOff x="0" y="0"/>
              <a:chExt cx="1155700" cy="1155700"/>
            </a:xfrm>
          </p:grpSpPr>
          <p:sp>
            <p:nvSpPr>
              <p:cNvPr id="33" name="iṥlïḍe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rgbClr val="89D4FB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îŝlïďé"/>
              <p:cNvSpPr/>
              <p:nvPr/>
            </p:nvSpPr>
            <p:spPr>
              <a:xfrm>
                <a:off x="183806" y="275576"/>
                <a:ext cx="825501" cy="573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extrusionOk="0">
                    <a:moveTo>
                      <a:pt x="4416" y="0"/>
                    </a:moveTo>
                    <a:cubicBezTo>
                      <a:pt x="4300" y="0"/>
                      <a:pt x="4188" y="70"/>
                      <a:pt x="4106" y="189"/>
                    </a:cubicBezTo>
                    <a:cubicBezTo>
                      <a:pt x="4023" y="307"/>
                      <a:pt x="3975" y="468"/>
                      <a:pt x="3975" y="636"/>
                    </a:cubicBezTo>
                    <a:lnTo>
                      <a:pt x="3975" y="3704"/>
                    </a:lnTo>
                    <a:cubicBezTo>
                      <a:pt x="3975" y="3874"/>
                      <a:pt x="4022" y="4041"/>
                      <a:pt x="4106" y="4161"/>
                    </a:cubicBezTo>
                    <a:cubicBezTo>
                      <a:pt x="4189" y="4281"/>
                      <a:pt x="4298" y="4340"/>
                      <a:pt x="4416" y="4340"/>
                    </a:cubicBezTo>
                    <a:lnTo>
                      <a:pt x="6549" y="4340"/>
                    </a:lnTo>
                    <a:cubicBezTo>
                      <a:pt x="6666" y="4340"/>
                      <a:pt x="6776" y="4281"/>
                      <a:pt x="6859" y="4161"/>
                    </a:cubicBezTo>
                    <a:cubicBezTo>
                      <a:pt x="6942" y="4041"/>
                      <a:pt x="6990" y="3874"/>
                      <a:pt x="6990" y="3704"/>
                    </a:cubicBezTo>
                    <a:lnTo>
                      <a:pt x="6990" y="636"/>
                    </a:lnTo>
                    <a:cubicBezTo>
                      <a:pt x="6990" y="466"/>
                      <a:pt x="6942" y="309"/>
                      <a:pt x="6859" y="189"/>
                    </a:cubicBezTo>
                    <a:cubicBezTo>
                      <a:pt x="6776" y="69"/>
                      <a:pt x="6666" y="0"/>
                      <a:pt x="6549" y="0"/>
                    </a:cubicBezTo>
                    <a:lnTo>
                      <a:pt x="4416" y="0"/>
                    </a:lnTo>
                    <a:close/>
                    <a:moveTo>
                      <a:pt x="4858" y="1271"/>
                    </a:moveTo>
                    <a:lnTo>
                      <a:pt x="6107" y="1271"/>
                    </a:lnTo>
                    <a:lnTo>
                      <a:pt x="6107" y="3069"/>
                    </a:lnTo>
                    <a:lnTo>
                      <a:pt x="4858" y="3069"/>
                    </a:lnTo>
                    <a:cubicBezTo>
                      <a:pt x="4858" y="3069"/>
                      <a:pt x="4858" y="1271"/>
                      <a:pt x="4858" y="1271"/>
                    </a:cubicBezTo>
                    <a:close/>
                    <a:moveTo>
                      <a:pt x="3174" y="5402"/>
                    </a:moveTo>
                    <a:cubicBezTo>
                      <a:pt x="2762" y="5402"/>
                      <a:pt x="2429" y="5892"/>
                      <a:pt x="2429" y="6485"/>
                    </a:cubicBezTo>
                    <a:lnTo>
                      <a:pt x="2429" y="9554"/>
                    </a:lnTo>
                    <a:cubicBezTo>
                      <a:pt x="2429" y="9721"/>
                      <a:pt x="2478" y="9882"/>
                      <a:pt x="2560" y="10001"/>
                    </a:cubicBezTo>
                    <a:cubicBezTo>
                      <a:pt x="2643" y="10119"/>
                      <a:pt x="2754" y="10189"/>
                      <a:pt x="2871" y="10189"/>
                    </a:cubicBezTo>
                    <a:lnTo>
                      <a:pt x="11165" y="10189"/>
                    </a:lnTo>
                    <a:cubicBezTo>
                      <a:pt x="11318" y="10189"/>
                      <a:pt x="11464" y="10069"/>
                      <a:pt x="11545" y="9881"/>
                    </a:cubicBezTo>
                    <a:cubicBezTo>
                      <a:pt x="11625" y="9694"/>
                      <a:pt x="11628" y="9464"/>
                      <a:pt x="11559" y="9266"/>
                    </a:cubicBezTo>
                    <a:lnTo>
                      <a:pt x="10427" y="5998"/>
                    </a:lnTo>
                    <a:cubicBezTo>
                      <a:pt x="10300" y="5635"/>
                      <a:pt x="10040" y="5402"/>
                      <a:pt x="9757" y="5402"/>
                    </a:cubicBezTo>
                    <a:lnTo>
                      <a:pt x="3174" y="5402"/>
                    </a:lnTo>
                    <a:close/>
                    <a:moveTo>
                      <a:pt x="3312" y="6674"/>
                    </a:moveTo>
                    <a:lnTo>
                      <a:pt x="9675" y="6674"/>
                    </a:lnTo>
                    <a:lnTo>
                      <a:pt x="10454" y="8918"/>
                    </a:lnTo>
                    <a:lnTo>
                      <a:pt x="3312" y="8918"/>
                    </a:lnTo>
                    <a:cubicBezTo>
                      <a:pt x="3312" y="8918"/>
                      <a:pt x="3312" y="6674"/>
                      <a:pt x="3312" y="6674"/>
                    </a:cubicBezTo>
                    <a:close/>
                    <a:moveTo>
                      <a:pt x="745" y="11123"/>
                    </a:moveTo>
                    <a:cubicBezTo>
                      <a:pt x="320" y="11126"/>
                      <a:pt x="0" y="11619"/>
                      <a:pt x="0" y="12195"/>
                    </a:cubicBezTo>
                    <a:cubicBezTo>
                      <a:pt x="0" y="12312"/>
                      <a:pt x="16" y="12433"/>
                      <a:pt x="41" y="12543"/>
                    </a:cubicBezTo>
                    <a:lnTo>
                      <a:pt x="1691" y="19673"/>
                    </a:lnTo>
                    <a:cubicBezTo>
                      <a:pt x="1958" y="20828"/>
                      <a:pt x="2708" y="21600"/>
                      <a:pt x="3554" y="21600"/>
                    </a:cubicBezTo>
                    <a:lnTo>
                      <a:pt x="14236" y="21600"/>
                    </a:lnTo>
                    <a:cubicBezTo>
                      <a:pt x="16616" y="21600"/>
                      <a:pt x="18807" y="19743"/>
                      <a:pt x="19957" y="16744"/>
                    </a:cubicBezTo>
                    <a:lnTo>
                      <a:pt x="21461" y="12821"/>
                    </a:lnTo>
                    <a:cubicBezTo>
                      <a:pt x="21553" y="12636"/>
                      <a:pt x="21600" y="12416"/>
                      <a:pt x="21599" y="12205"/>
                    </a:cubicBezTo>
                    <a:cubicBezTo>
                      <a:pt x="21598" y="11655"/>
                      <a:pt x="21294" y="11127"/>
                      <a:pt x="20854" y="11123"/>
                    </a:cubicBezTo>
                    <a:lnTo>
                      <a:pt x="745" y="11123"/>
                    </a:lnTo>
                    <a:close/>
                    <a:moveTo>
                      <a:pt x="883" y="12394"/>
                    </a:moveTo>
                    <a:lnTo>
                      <a:pt x="20557" y="12394"/>
                    </a:lnTo>
                    <a:cubicBezTo>
                      <a:pt x="20557" y="12394"/>
                      <a:pt x="19129" y="16128"/>
                      <a:pt x="19129" y="16128"/>
                    </a:cubicBezTo>
                    <a:cubicBezTo>
                      <a:pt x="18134" y="18722"/>
                      <a:pt x="16239" y="20329"/>
                      <a:pt x="14181" y="20329"/>
                    </a:cubicBezTo>
                    <a:lnTo>
                      <a:pt x="3499" y="20329"/>
                    </a:lnTo>
                    <a:cubicBezTo>
                      <a:pt x="3033" y="20329"/>
                      <a:pt x="2617" y="19902"/>
                      <a:pt x="2470" y="19266"/>
                    </a:cubicBezTo>
                    <a:lnTo>
                      <a:pt x="883" y="12394"/>
                    </a:lnTo>
                    <a:close/>
                    <a:moveTo>
                      <a:pt x="5272" y="14301"/>
                    </a:moveTo>
                    <a:cubicBezTo>
                      <a:pt x="4798" y="14301"/>
                      <a:pt x="4416" y="14859"/>
                      <a:pt x="4416" y="15542"/>
                    </a:cubicBezTo>
                    <a:cubicBezTo>
                      <a:pt x="4416" y="16225"/>
                      <a:pt x="4798" y="16774"/>
                      <a:pt x="5272" y="16774"/>
                    </a:cubicBezTo>
                    <a:cubicBezTo>
                      <a:pt x="5747" y="16774"/>
                      <a:pt x="6135" y="16225"/>
                      <a:pt x="6135" y="15542"/>
                    </a:cubicBezTo>
                    <a:cubicBezTo>
                      <a:pt x="6135" y="14859"/>
                      <a:pt x="5747" y="14301"/>
                      <a:pt x="5272" y="14301"/>
                    </a:cubicBezTo>
                    <a:close/>
                    <a:moveTo>
                      <a:pt x="8170" y="14301"/>
                    </a:moveTo>
                    <a:cubicBezTo>
                      <a:pt x="7695" y="14301"/>
                      <a:pt x="7308" y="14859"/>
                      <a:pt x="7308" y="15542"/>
                    </a:cubicBezTo>
                    <a:cubicBezTo>
                      <a:pt x="7308" y="16225"/>
                      <a:pt x="7695" y="16774"/>
                      <a:pt x="8170" y="16774"/>
                    </a:cubicBezTo>
                    <a:cubicBezTo>
                      <a:pt x="8645" y="16774"/>
                      <a:pt x="9026" y="16225"/>
                      <a:pt x="9026" y="15542"/>
                    </a:cubicBezTo>
                    <a:cubicBezTo>
                      <a:pt x="9026" y="14859"/>
                      <a:pt x="8645" y="14301"/>
                      <a:pt x="8170" y="14301"/>
                    </a:cubicBezTo>
                    <a:close/>
                    <a:moveTo>
                      <a:pt x="11062" y="14301"/>
                    </a:moveTo>
                    <a:cubicBezTo>
                      <a:pt x="10587" y="14301"/>
                      <a:pt x="10199" y="14859"/>
                      <a:pt x="10199" y="15542"/>
                    </a:cubicBezTo>
                    <a:cubicBezTo>
                      <a:pt x="10199" y="16225"/>
                      <a:pt x="10587" y="16774"/>
                      <a:pt x="11062" y="16774"/>
                    </a:cubicBezTo>
                    <a:cubicBezTo>
                      <a:pt x="11537" y="16774"/>
                      <a:pt x="11917" y="16225"/>
                      <a:pt x="11917" y="15542"/>
                    </a:cubicBezTo>
                    <a:cubicBezTo>
                      <a:pt x="11917" y="14859"/>
                      <a:pt x="11537" y="14301"/>
                      <a:pt x="11062" y="143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7" name="îṩḷiḑé"/>
            <p:cNvSpPr/>
            <p:nvPr/>
          </p:nvSpPr>
          <p:spPr>
            <a:xfrm>
              <a:off x="1579288" y="1946605"/>
              <a:ext cx="5488940" cy="48387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0000" tIns="46800" rIns="90000" bIns="46800"/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ym typeface="+mn-ea"/>
                </a:rPr>
                <a:t>为患者进行口腔护理时，动作要轻柔，尤其是放、化疗患者，不要使血管钳或棉签的尖部直接与患者的口腔黏膜接触。</a:t>
              </a:r>
              <a:endParaRPr lang="zh-CN" altLang="en-US" sz="1400" dirty="0">
                <a:sym typeface="+mn-ea"/>
              </a:endParaRPr>
            </a:p>
          </p:txBody>
        </p:sp>
        <p:sp>
          <p:nvSpPr>
            <p:cNvPr id="25" name="îsḻíḋè"/>
            <p:cNvSpPr/>
            <p:nvPr/>
          </p:nvSpPr>
          <p:spPr>
            <a:xfrm>
              <a:off x="1579288" y="2754960"/>
              <a:ext cx="5617210" cy="50609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0000" tIns="46800" rIns="90000" bIns="46800"/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ym typeface="+mn-ea"/>
                </a:rPr>
                <a:t>正确使用开口器，应从臼齿处放入，并套以橡皮套，牙关紧闭者不可使用暴力使其张口。</a:t>
              </a:r>
              <a:endParaRPr lang="zh-CN" altLang="en-US" sz="1400" dirty="0">
                <a:sym typeface="+mn-ea"/>
              </a:endParaRPr>
            </a:p>
          </p:txBody>
        </p:sp>
        <p:sp>
          <p:nvSpPr>
            <p:cNvPr id="29" name="išļïḍê"/>
            <p:cNvSpPr/>
            <p:nvPr/>
          </p:nvSpPr>
          <p:spPr>
            <a:xfrm>
              <a:off x="1579288" y="3686505"/>
              <a:ext cx="5488305" cy="30607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0000" tIns="46800" rIns="90000" bIns="46800"/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ym typeface="+mn-ea"/>
                </a:rPr>
                <a:t>选择温度适宜的漱口液，使用过程中，加强对口腔黏膜的观察。</a:t>
              </a:r>
              <a:endParaRPr lang="zh-CN" altLang="en-US" sz="1400" dirty="0">
                <a:sym typeface="+mn-ea"/>
              </a:endParaRPr>
            </a:p>
          </p:txBody>
        </p:sp>
        <p:sp>
          <p:nvSpPr>
            <p:cNvPr id="43" name="íSḻîḍê"/>
            <p:cNvSpPr/>
            <p:nvPr/>
          </p:nvSpPr>
          <p:spPr>
            <a:xfrm>
              <a:off x="1579289" y="4514772"/>
              <a:ext cx="3635639" cy="35648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0000" tIns="46800" rIns="90000" bIns="46800"/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ym typeface="+mn-ea"/>
                </a:rPr>
                <a:t>发生口腔黏膜损伤者，应用朵贝尔溶液。</a:t>
              </a:r>
              <a:endParaRPr lang="zh-CN" altLang="en-US" sz="1400" dirty="0">
                <a:sym typeface="+mn-ea"/>
              </a:endParaRPr>
            </a:p>
          </p:txBody>
        </p:sp>
        <p:sp>
          <p:nvSpPr>
            <p:cNvPr id="45" name="îŝḻidê"/>
            <p:cNvSpPr/>
            <p:nvPr/>
          </p:nvSpPr>
          <p:spPr>
            <a:xfrm>
              <a:off x="1579288" y="5080330"/>
              <a:ext cx="5617845" cy="57467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0000" tIns="46800" rIns="90000" bIns="46800"/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latin typeface="+mn-ea"/>
                  <a:cs typeface="+mn-ea"/>
                  <a:sym typeface="+mn-ea"/>
                </a:rPr>
                <a:t>如有口腔溃疡疼痛时，溃疡面用西瓜霜喷敷或锡类散吹敷，必要时用</a:t>
              </a:r>
              <a:r>
                <a:rPr lang="en-US" altLang="zh-CN" sz="1400">
                  <a:latin typeface="+mn-ea"/>
                  <a:cs typeface="+mn-ea"/>
                  <a:sym typeface="+mn-ea"/>
                </a:rPr>
                <a:t>2</a:t>
              </a:r>
              <a:r>
                <a:rPr lang="zh-CN" altLang="en-US" sz="1400">
                  <a:latin typeface="+mn-ea"/>
                  <a:cs typeface="+mn-ea"/>
                  <a:sym typeface="+mn-ea"/>
                </a:rPr>
                <a:t>％利多卡因喷雾止痛或将洗必泰漱口液用注射器直接喷于溃疡面，每日</a:t>
              </a:r>
              <a:r>
                <a:rPr lang="en-US" altLang="zh-CN" sz="1400">
                  <a:latin typeface="+mn-ea"/>
                  <a:cs typeface="+mn-ea"/>
                  <a:sym typeface="+mn-ea"/>
                </a:rPr>
                <a:t>3</a:t>
              </a:r>
              <a:r>
                <a:rPr lang="zh-CN" altLang="en-US" sz="1400">
                  <a:latin typeface="+mn-ea"/>
                  <a:cs typeface="+mn-ea"/>
                  <a:sym typeface="+mn-ea"/>
                </a:rPr>
                <a:t>～</a:t>
              </a:r>
              <a:r>
                <a:rPr lang="en-US" altLang="zh-CN" sz="1400">
                  <a:latin typeface="+mn-ea"/>
                  <a:cs typeface="+mn-ea"/>
                  <a:sym typeface="+mn-ea"/>
                </a:rPr>
                <a:t>4</a:t>
              </a:r>
              <a:r>
                <a:rPr lang="zh-CN" altLang="en-US" sz="1400">
                  <a:latin typeface="+mn-ea"/>
                  <a:cs typeface="+mn-ea"/>
                  <a:sym typeface="+mn-ea"/>
                </a:rPr>
                <a:t>次，以抗感染。</a:t>
              </a:r>
              <a:endParaRPr lang="zh-CN" altLang="en-US" sz="1400">
                <a:latin typeface="+mn-ea"/>
                <a:cs typeface="+mn-ea"/>
              </a:endParaRPr>
            </a:p>
            <a:p>
              <a:pPr>
                <a:lnSpc>
                  <a:spcPct val="150000"/>
                </a:lnSpc>
                <a:buFontTx/>
                <a:buNone/>
              </a:pPr>
              <a:endParaRPr lang="zh-CN" altLang="en-US" sz="1400" dirty="0">
                <a:latin typeface="+mn-ea"/>
                <a:cs typeface="+mn-ea"/>
              </a:endParaRPr>
            </a:p>
          </p:txBody>
        </p:sp>
      </p:grpSp>
      <p:pic>
        <p:nvPicPr>
          <p:cNvPr id="46" name="图片 45" descr="c3be0b7c2947a8f98a22833fe8795e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820" y="1932305"/>
            <a:ext cx="4597400" cy="4597400"/>
          </a:xfrm>
          <a:prstGeom prst="rect">
            <a:avLst/>
          </a:prstGeom>
        </p:spPr>
      </p:pic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  <a:sym typeface="+mn-ea"/>
              </a:rPr>
              <a:t>恶心、呕吐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80915" y="2384975"/>
            <a:ext cx="9620250" cy="3455035"/>
            <a:chOff x="1711115" y="2384975"/>
            <a:chExt cx="9620250" cy="3455035"/>
          </a:xfrm>
        </p:grpSpPr>
        <p:sp>
          <p:nvSpPr>
            <p:cNvPr id="18" name="PA-íSľîďe"/>
            <p:cNvSpPr/>
            <p:nvPr>
              <p:custDataLst>
                <p:tags r:id="rId1"/>
              </p:custDataLst>
            </p:nvPr>
          </p:nvSpPr>
          <p:spPr>
            <a:xfrm>
              <a:off x="5859324" y="2589446"/>
              <a:ext cx="2220258" cy="2220258"/>
            </a:xfrm>
            <a:prstGeom prst="ellipse">
              <a:avLst/>
            </a:prstGeom>
            <a:solidFill>
              <a:srgbClr val="CFA2D1">
                <a:alpha val="70000"/>
              </a:srgbClr>
            </a:solidFill>
            <a:ln w="3175" cap="rnd" cmpd="sng" algn="ctr">
              <a:noFill/>
              <a:prstDash val="solid"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>
                  <a:solidFill>
                    <a:schemeClr val="tx1"/>
                  </a:solidFill>
                  <a:sym typeface="+mn-ea"/>
                </a:rPr>
                <a:t>预防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>
                  <a:solidFill>
                    <a:schemeClr val="tx1"/>
                  </a:solidFill>
                  <a:sym typeface="+mn-ea"/>
                </a:rPr>
                <a:t>与处理</a:t>
              </a:r>
              <a:endParaRPr kumimoji="0" lang="zh-CN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sym typeface="+mn-ea"/>
              </a:endParaRPr>
            </a:p>
          </p:txBody>
        </p:sp>
        <p:sp>
          <p:nvSpPr>
            <p:cNvPr id="19" name="PA-ïṡḷîďè"/>
            <p:cNvSpPr/>
            <p:nvPr>
              <p:custDataLst>
                <p:tags r:id="rId2"/>
              </p:custDataLst>
            </p:nvPr>
          </p:nvSpPr>
          <p:spPr>
            <a:xfrm>
              <a:off x="4159847" y="2589446"/>
              <a:ext cx="2220258" cy="2220258"/>
            </a:xfrm>
            <a:prstGeom prst="ellipse">
              <a:avLst/>
            </a:prstGeom>
            <a:solidFill>
              <a:srgbClr val="89D4FB">
                <a:alpha val="70000"/>
              </a:srgbClr>
            </a:solidFill>
            <a:ln w="3175" cap="rnd" cmpd="sng" algn="ctr">
              <a:noFill/>
              <a:prstDash val="solid"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>
                  <a:solidFill>
                    <a:schemeClr val="tx1"/>
                  </a:solidFill>
                  <a:sym typeface="+mn-ea"/>
                </a:rPr>
                <a:t>发生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>
                  <a:solidFill>
                    <a:schemeClr val="tx1"/>
                  </a:solidFill>
                  <a:sym typeface="+mn-ea"/>
                </a:rPr>
                <a:t>原因</a:t>
              </a:r>
              <a:endParaRPr kumimoji="0" lang="zh-CN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sym typeface="+mn-ea"/>
              </a:endParaRPr>
            </a:p>
          </p:txBody>
        </p:sp>
        <p:sp>
          <p:nvSpPr>
            <p:cNvPr id="21" name="PA-iŝliḓé"/>
            <p:cNvSpPr/>
            <p:nvPr>
              <p:custDataLst>
                <p:tags r:id="rId3"/>
              </p:custDataLst>
            </p:nvPr>
          </p:nvSpPr>
          <p:spPr>
            <a:xfrm>
              <a:off x="3826018" y="3380160"/>
              <a:ext cx="638829" cy="638829"/>
            </a:xfrm>
            <a:prstGeom prst="ellipse">
              <a:avLst/>
            </a:prstGeom>
            <a:solidFill>
              <a:srgbClr val="CFA2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/>
                <a:ea typeface="思源黑体 Light"/>
              </a:endParaRPr>
            </a:p>
          </p:txBody>
        </p:sp>
        <p:sp>
          <p:nvSpPr>
            <p:cNvPr id="2" name="PA-iṥľíḓè"/>
            <p:cNvSpPr/>
            <p:nvPr>
              <p:custDataLst>
                <p:tags r:id="rId4"/>
              </p:custDataLst>
            </p:nvPr>
          </p:nvSpPr>
          <p:spPr>
            <a:xfrm>
              <a:off x="7735335" y="3386429"/>
              <a:ext cx="638829" cy="638829"/>
            </a:xfrm>
            <a:prstGeom prst="ellipse">
              <a:avLst/>
            </a:prstGeom>
            <a:solidFill>
              <a:srgbClr val="89D4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/>
                <a:ea typeface="思源黑体 Light"/>
              </a:endParaRPr>
            </a:p>
          </p:txBody>
        </p:sp>
        <p:cxnSp>
          <p:nvCxnSpPr>
            <p:cNvPr id="3" name="PA-直接连接符 28"/>
            <p:cNvCxnSpPr/>
            <p:nvPr>
              <p:custDataLst>
                <p:tags r:id="rId5"/>
              </p:custDataLst>
            </p:nvPr>
          </p:nvCxnSpPr>
          <p:spPr>
            <a:xfrm>
              <a:off x="8374164" y="3728150"/>
              <a:ext cx="2008086" cy="0"/>
            </a:xfrm>
            <a:prstGeom prst="line">
              <a:avLst/>
            </a:prstGeom>
            <a:noFill/>
            <a:ln w="3175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</a:ln>
            <a:effectLst/>
          </p:spPr>
        </p:cxnSp>
        <p:sp>
          <p:nvSpPr>
            <p:cNvPr id="16" name="矩形 15"/>
            <p:cNvSpPr/>
            <p:nvPr/>
          </p:nvSpPr>
          <p:spPr>
            <a:xfrm>
              <a:off x="8313210" y="3907705"/>
              <a:ext cx="3018155" cy="1932305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 sz="1400">
                  <a:latin typeface="+mn-ea"/>
                  <a:cs typeface="+mn-ea"/>
                  <a:sym typeface="+mn-ea"/>
                </a:rPr>
                <a:t>．擦洗时动作要轻柔，擦舌部和软腭时不要触及咽喉部，以免引起恶心。</a:t>
              </a:r>
              <a:endParaRPr lang="zh-CN" altLang="en-US" sz="1400">
                <a:latin typeface="+mn-ea"/>
                <a:cs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>
                  <a:latin typeface="+mn-ea"/>
                  <a:cs typeface="+mn-ea"/>
                  <a:sym typeface="+mn-ea"/>
                </a:rPr>
                <a:t>2</a:t>
              </a:r>
              <a:r>
                <a:rPr lang="zh-CN" altLang="en-US" sz="1400">
                  <a:latin typeface="+mn-ea"/>
                  <a:cs typeface="+mn-ea"/>
                  <a:sym typeface="+mn-ea"/>
                </a:rPr>
                <a:t>．根据病情遵医嘱给予止吐药物</a:t>
              </a:r>
              <a:endParaRPr lang="zh-CN" altLang="en-US" sz="1400">
                <a:solidFill>
                  <a:srgbClr val="C00000"/>
                </a:solidFill>
                <a:latin typeface="+mn-ea"/>
                <a:cs typeface="+mn-ea"/>
              </a:endParaRPr>
            </a:p>
            <a:p>
              <a:pPr>
                <a:lnSpc>
                  <a:spcPct val="150000"/>
                </a:lnSpc>
                <a:buFontTx/>
                <a:buNone/>
              </a:pP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</p:txBody>
        </p:sp>
        <p:cxnSp>
          <p:nvCxnSpPr>
            <p:cNvPr id="22" name="PA-直接连接符 28"/>
            <p:cNvCxnSpPr/>
            <p:nvPr>
              <p:custDataLst>
                <p:tags r:id="rId6"/>
              </p:custDataLst>
            </p:nvPr>
          </p:nvCxnSpPr>
          <p:spPr>
            <a:xfrm>
              <a:off x="1817445" y="3683038"/>
              <a:ext cx="2008086" cy="0"/>
            </a:xfrm>
            <a:prstGeom prst="line">
              <a:avLst/>
            </a:prstGeom>
            <a:noFill/>
            <a:ln w="3175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</a:ln>
            <a:effectLst/>
          </p:spPr>
        </p:cxnSp>
        <p:sp>
          <p:nvSpPr>
            <p:cNvPr id="23" name="矩形 22"/>
            <p:cNvSpPr/>
            <p:nvPr/>
          </p:nvSpPr>
          <p:spPr>
            <a:xfrm>
              <a:off x="1711115" y="2384975"/>
              <a:ext cx="2220258" cy="571503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noAutofit/>
            </a:bodyPr>
            <a:lstStyle/>
            <a:p>
              <a:pPr algn="r">
                <a:lnSpc>
                  <a:spcPct val="150000"/>
                </a:lnSpc>
                <a:buFontTx/>
                <a:buNone/>
              </a:pPr>
              <a:r>
                <a:rPr lang="zh-CN" altLang="en-US" sz="1400">
                  <a:latin typeface="+mn-ea"/>
                  <a:cs typeface="+mn-ea"/>
                  <a:sym typeface="+mn-ea"/>
                </a:rPr>
                <a:t>如操作时棉签、镊子等物品刺激咽喉部，易引起恶</a:t>
              </a:r>
              <a:endParaRPr lang="en-US" altLang="zh-CN" sz="1400">
                <a:solidFill>
                  <a:schemeClr val="tx1"/>
                </a:solidFill>
                <a:latin typeface="+mn-ea"/>
                <a:cs typeface="+mn-ea"/>
              </a:endParaRPr>
            </a:p>
            <a:p>
              <a:pPr algn="r">
                <a:lnSpc>
                  <a:spcPct val="150000"/>
                </a:lnSpc>
                <a:buFontTx/>
                <a:buNone/>
              </a:pPr>
              <a:r>
                <a:rPr lang="zh-CN" altLang="en-US" sz="1400">
                  <a:latin typeface="+mn-ea"/>
                  <a:cs typeface="+mn-ea"/>
                  <a:sym typeface="+mn-ea"/>
                </a:rPr>
                <a:t>       心、呕吐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80101FF-A786-4CE5-B1EF-B6FCCA874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522" y="-617665"/>
            <a:ext cx="3047619" cy="3047619"/>
          </a:xfrm>
          <a:prstGeom prst="rect">
            <a:avLst/>
          </a:prstGeom>
        </p:spPr>
      </p:pic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06ab257647bce3e492887cd416d41afa"/>
          <p:cNvPicPr>
            <a:picLocks noChangeAspect="1"/>
          </p:cNvPicPr>
          <p:nvPr/>
        </p:nvPicPr>
        <p:blipFill>
          <a:blip r:embed="rId2"/>
          <a:srcRect l="62734"/>
          <a:stretch>
            <a:fillRect/>
          </a:stretch>
        </p:blipFill>
        <p:spPr>
          <a:xfrm>
            <a:off x="2014855" y="2376170"/>
            <a:ext cx="3747135" cy="366712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sym typeface="+mn-ea"/>
              </a:rPr>
              <a:t>口腔及牙龈出血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238323" y="2281205"/>
            <a:ext cx="1053545" cy="1119809"/>
            <a:chOff x="5758072" y="954157"/>
            <a:chExt cx="1053545" cy="1119809"/>
          </a:xfrm>
        </p:grpSpPr>
        <p:sp>
          <p:nvSpPr>
            <p:cNvPr id="11" name="菱形 10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noFill/>
            <a:ln w="28575">
              <a:solidFill>
                <a:srgbClr val="CFA2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noFill/>
            <a:ln w="12700">
              <a:solidFill>
                <a:srgbClr val="89D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456981" y="2646720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01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244952" y="3631846"/>
            <a:ext cx="1053545" cy="1119809"/>
            <a:chOff x="5758072" y="954157"/>
            <a:chExt cx="1053545" cy="1119809"/>
          </a:xfrm>
        </p:grpSpPr>
        <p:sp>
          <p:nvSpPr>
            <p:cNvPr id="15" name="菱形 14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noFill/>
            <a:ln w="25400">
              <a:solidFill>
                <a:srgbClr val="CFA2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" name="菱形 6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noFill/>
            <a:ln w="12700">
              <a:solidFill>
                <a:srgbClr val="454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463610" y="3997361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02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238323" y="5013347"/>
            <a:ext cx="1053545" cy="1119809"/>
            <a:chOff x="5758072" y="954157"/>
            <a:chExt cx="1053545" cy="1119809"/>
          </a:xfrm>
        </p:grpSpPr>
        <p:sp>
          <p:nvSpPr>
            <p:cNvPr id="20" name="菱形 19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noFill/>
            <a:ln w="28575">
              <a:solidFill>
                <a:srgbClr val="CFA2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4" name="菱形 23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noFill/>
            <a:ln w="12700">
              <a:solidFill>
                <a:srgbClr val="454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5456981" y="5378862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03</a:t>
            </a:r>
          </a:p>
        </p:txBody>
      </p:sp>
      <p:sp>
        <p:nvSpPr>
          <p:cNvPr id="27" name="矩形 23"/>
          <p:cNvSpPr>
            <a:spLocks noChangeArrowheads="1"/>
          </p:cNvSpPr>
          <p:nvPr/>
        </p:nvSpPr>
        <p:spPr bwMode="auto">
          <a:xfrm>
            <a:off x="6683613" y="2217395"/>
            <a:ext cx="4186135" cy="1060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zh-CN" altLang="en-US" sz="1400">
                <a:sym typeface="+mn-ea"/>
              </a:rPr>
              <a:t>患有牙龈炎、牙周病的病人，龈沟内皮组织充血，炎性反应使肉芽组织形成，口轻护理对患处的刺激极易引起血管破裂出血。</a:t>
            </a:r>
            <a:endParaRPr lang="zh-CN" altLang="en-US" sz="1400" spc="300" dirty="0">
              <a:solidFill>
                <a:prstClr val="black">
                  <a:lumMod val="85000"/>
                  <a:lumOff val="15000"/>
                </a:prstClr>
              </a:solidFill>
              <a:latin typeface="仓耳羽辰体-谷力 W04" panose="02020400000000000000" pitchFamily="18" charset="-122"/>
              <a:ea typeface="仓耳羽辰体-谷力 W04" panose="02020400000000000000" pitchFamily="18" charset="-122"/>
              <a:sym typeface="+mn-ea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6703681" y="3786171"/>
            <a:ext cx="4224400" cy="737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zh-CN" altLang="en-US" sz="1400">
                <a:latin typeface="+mn-ea"/>
                <a:cs typeface="+mn-ea"/>
                <a:sym typeface="+mn-ea"/>
              </a:rPr>
              <a:t>操作时动作粗暴，也易造成口腔及牙龈出血，尤其是凝血机制障碍的病人。</a:t>
            </a:r>
            <a:endParaRPr lang="zh-CN" altLang="en-US" sz="1400" spc="3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6694468" y="5085122"/>
            <a:ext cx="4178967" cy="737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zh-CN" altLang="en-US" sz="1400">
                <a:latin typeface="+mn-ea"/>
                <a:cs typeface="+mn-ea"/>
                <a:sym typeface="+mn-ea"/>
              </a:rPr>
              <a:t>为昏迷病人进行口腔护理时，开口器应用不当，造成口腔及牙龈损伤、出血。</a:t>
            </a:r>
            <a:endParaRPr lang="zh-CN" altLang="en-US" sz="1400" spc="3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508500" y="1419225"/>
            <a:ext cx="3200400" cy="476250"/>
            <a:chOff x="7464" y="2235"/>
            <a:chExt cx="5040" cy="750"/>
          </a:xfrm>
        </p:grpSpPr>
        <p:sp>
          <p:nvSpPr>
            <p:cNvPr id="34" name="圆角矩形 33"/>
            <p:cNvSpPr/>
            <p:nvPr/>
          </p:nvSpPr>
          <p:spPr>
            <a:xfrm>
              <a:off x="7464" y="223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740" y="2235"/>
              <a:ext cx="2395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400">
                  <a:sym typeface="+mn-ea"/>
                </a:rPr>
                <a:t>发生原因</a:t>
              </a:r>
              <a:endParaRPr lang="zh-CN" altLang="en-US" sz="2400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13" grpId="0"/>
      <p:bldP spid="17" grpId="0"/>
      <p:bldP spid="25" grpId="0"/>
      <p:bldP spid="27" grpId="0"/>
      <p:bldP spid="29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sym typeface="+mn-ea"/>
              </a:rPr>
              <a:t>口腔及牙龈出血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508500" y="1419225"/>
            <a:ext cx="3200400" cy="476250"/>
            <a:chOff x="7464" y="2235"/>
            <a:chExt cx="5040" cy="750"/>
          </a:xfrm>
        </p:grpSpPr>
        <p:sp>
          <p:nvSpPr>
            <p:cNvPr id="34" name="圆角矩形 33"/>
            <p:cNvSpPr/>
            <p:nvPr/>
          </p:nvSpPr>
          <p:spPr>
            <a:xfrm>
              <a:off x="7464" y="223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778" y="2235"/>
              <a:ext cx="440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预防及处理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731567" y="3207070"/>
            <a:ext cx="6707323" cy="2369547"/>
            <a:chOff x="5507332" y="3324643"/>
            <a:chExt cx="5082969" cy="1795424"/>
          </a:xfrm>
        </p:grpSpPr>
        <p:sp>
          <p:nvSpPr>
            <p:cNvPr id="28" name="矩形 27"/>
            <p:cNvSpPr/>
            <p:nvPr/>
          </p:nvSpPr>
          <p:spPr>
            <a:xfrm>
              <a:off x="5507332" y="3826751"/>
              <a:ext cx="1506760" cy="1293316"/>
            </a:xfrm>
            <a:prstGeom prst="rect">
              <a:avLst/>
            </a:prstGeom>
          </p:spPr>
          <p:txBody>
            <a:bodyPr wrap="square" numCol="1" spcCol="360000">
              <a:spAutoFit/>
            </a:bodyPr>
            <a:lstStyle/>
            <a:p>
              <a:pPr>
                <a:lnSpc>
                  <a:spcPct val="150000"/>
                </a:lnSpc>
                <a:buFontTx/>
                <a:buNone/>
              </a:pPr>
              <a:r>
                <a:rPr lang="zh-CN" altLang="en-US" sz="1400">
                  <a:sym typeface="+mn-ea"/>
                </a:rPr>
                <a:t>进行口腔护理时，动作要轻柔、细致，特别对凝血机制差、有出血倾向的病人，擦洗过程中，要防止碰伤粘膜及牙龈。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349795" y="3826751"/>
              <a:ext cx="1506760" cy="1293316"/>
            </a:xfrm>
            <a:prstGeom prst="rect">
              <a:avLst/>
            </a:prstGeom>
          </p:spPr>
          <p:txBody>
            <a:bodyPr wrap="square" numCol="1" spcCol="36000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>
                  <a:sym typeface="+mn-ea"/>
                </a:rPr>
                <a:t>正确使用开口器，应从病人臼齿处放入，牙关紧闭者不可使用暴力强行使其张口，以免造成损伤，引起出血。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  <a:sym typeface="+mn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9083541" y="3826751"/>
              <a:ext cx="1506760" cy="1048414"/>
            </a:xfrm>
            <a:prstGeom prst="rect">
              <a:avLst/>
            </a:prstGeom>
          </p:spPr>
          <p:txBody>
            <a:bodyPr wrap="square" numCol="1" spcCol="360000">
              <a:spAutoFit/>
            </a:bodyPr>
            <a:lstStyle/>
            <a:p>
              <a:pPr>
                <a:lnSpc>
                  <a:spcPct val="150000"/>
                </a:lnSpc>
                <a:buFontTx/>
                <a:buNone/>
              </a:pPr>
              <a:r>
                <a:rPr lang="zh-CN" altLang="en-US" sz="1400">
                  <a:sym typeface="+mn-ea"/>
                </a:rPr>
                <a:t>若出现口腔及牙龈出血，可采用局部止血如明胶海绵等，必要时进行全身止血治疗。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  <a:sym typeface="+mn-ea"/>
              </a:endParaRPr>
            </a:p>
          </p:txBody>
        </p:sp>
        <p:cxnSp>
          <p:nvCxnSpPr>
            <p:cNvPr id="16" name="直接连接符 15"/>
            <p:cNvCxnSpPr>
              <a:stCxn id="21" idx="2"/>
              <a:endCxn id="18" idx="6"/>
            </p:cNvCxnSpPr>
            <p:nvPr/>
          </p:nvCxnSpPr>
          <p:spPr>
            <a:xfrm>
              <a:off x="6032621" y="3531054"/>
              <a:ext cx="398903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/>
            <p:cNvSpPr/>
            <p:nvPr/>
          </p:nvSpPr>
          <p:spPr>
            <a:xfrm>
              <a:off x="6032621" y="3324643"/>
              <a:ext cx="412821" cy="412821"/>
            </a:xfrm>
            <a:prstGeom prst="ellipse">
              <a:avLst/>
            </a:prstGeom>
            <a:gradFill>
              <a:gsLst>
                <a:gs pos="0">
                  <a:srgbClr val="CFA2D1"/>
                </a:gs>
                <a:gs pos="100000">
                  <a:srgbClr val="89D4FB">
                    <a:alpha val="100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7875085" y="3324643"/>
              <a:ext cx="412821" cy="412821"/>
            </a:xfrm>
            <a:prstGeom prst="ellipse">
              <a:avLst/>
            </a:prstGeom>
            <a:gradFill>
              <a:gsLst>
                <a:gs pos="0">
                  <a:srgbClr val="CFA2D1"/>
                </a:gs>
                <a:gs pos="100000">
                  <a:srgbClr val="89D4FB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9608831" y="3324643"/>
              <a:ext cx="412821" cy="412821"/>
            </a:xfrm>
            <a:prstGeom prst="ellipse">
              <a:avLst/>
            </a:prstGeom>
            <a:gradFill>
              <a:gsLst>
                <a:gs pos="0">
                  <a:srgbClr val="CFA2D1"/>
                </a:gs>
                <a:gs pos="100000">
                  <a:srgbClr val="89D4FB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090068" y="3391908"/>
              <a:ext cx="1440489" cy="2795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03</a:t>
              </a:r>
              <a:endPara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Box 8"/>
            <p:cNvSpPr txBox="1"/>
            <p:nvPr/>
          </p:nvSpPr>
          <p:spPr>
            <a:xfrm>
              <a:off x="7325523" y="3391427"/>
              <a:ext cx="1440489" cy="2795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 02</a:t>
              </a:r>
              <a:endPara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" name="TextBox 8"/>
            <p:cNvSpPr txBox="1"/>
            <p:nvPr/>
          </p:nvSpPr>
          <p:spPr>
            <a:xfrm>
              <a:off x="5525482" y="3391908"/>
              <a:ext cx="1440489" cy="2795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01</a:t>
              </a:r>
              <a:endPara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6" name="图片 45" descr="c3be0b7c2947a8f98a22833fe8795e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" y="1879600"/>
            <a:ext cx="4597400" cy="4597400"/>
          </a:xfrm>
          <a:prstGeom prst="rect">
            <a:avLst/>
          </a:prstGeom>
        </p:spPr>
      </p:pic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a45fe0f4269f0f3bc80aea2ba57ed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60" y="1950720"/>
            <a:ext cx="2559685" cy="2559685"/>
          </a:xfrm>
          <a:prstGeom prst="rect">
            <a:avLst/>
          </a:prstGeom>
        </p:spPr>
      </p:pic>
      <p:pic>
        <p:nvPicPr>
          <p:cNvPr id="15" name="图片 14" descr="ca45fe0f4269f0f3bc80aea2ba57ed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010" y="1950720"/>
            <a:ext cx="2559685" cy="2559685"/>
          </a:xfrm>
          <a:prstGeom prst="rect">
            <a:avLst/>
          </a:prstGeom>
        </p:spPr>
      </p:pic>
      <p:pic>
        <p:nvPicPr>
          <p:cNvPr id="23" name="图片 22" descr="ca45fe0f4269f0f3bc80aea2ba57ed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155" y="1950085"/>
            <a:ext cx="2559685" cy="255968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sym typeface="+mn-ea"/>
              </a:rPr>
              <a:t>口腔感染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508500" y="1419225"/>
            <a:ext cx="3200400" cy="476250"/>
            <a:chOff x="7464" y="2235"/>
            <a:chExt cx="5040" cy="750"/>
          </a:xfrm>
        </p:grpSpPr>
        <p:sp>
          <p:nvSpPr>
            <p:cNvPr id="34" name="圆角矩形 33"/>
            <p:cNvSpPr/>
            <p:nvPr/>
          </p:nvSpPr>
          <p:spPr>
            <a:xfrm>
              <a:off x="7464" y="223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778" y="2235"/>
              <a:ext cx="440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发生原因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43549" y="4056577"/>
            <a:ext cx="2702380" cy="2160379"/>
            <a:chOff x="1102187" y="4161727"/>
            <a:chExt cx="2954222" cy="2361710"/>
          </a:xfrm>
        </p:grpSpPr>
        <p:sp>
          <p:nvSpPr>
            <p:cNvPr id="19" name="矩形 18"/>
            <p:cNvSpPr/>
            <p:nvPr/>
          </p:nvSpPr>
          <p:spPr>
            <a:xfrm>
              <a:off x="1102187" y="4161727"/>
              <a:ext cx="2954222" cy="326484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316592" y="4657489"/>
              <a:ext cx="2594254" cy="1865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Tx/>
                <a:buNone/>
              </a:pPr>
              <a:r>
                <a:rPr lang="zh-CN" altLang="en-US" sz="1400">
                  <a:sym typeface="+mn-ea"/>
                </a:rPr>
                <a:t>上述引起口腔黏膜损伤、口腔及牙龈出血的原因，如病人机体抵抗力下降、营养代谢障碍、年老体弱等，可继发口腔感染。</a:t>
              </a:r>
              <a:endPara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707763" y="4056687"/>
            <a:ext cx="2702381" cy="1837165"/>
            <a:chOff x="4535281" y="4161727"/>
            <a:chExt cx="2954222" cy="2008374"/>
          </a:xfrm>
        </p:grpSpPr>
        <p:sp>
          <p:nvSpPr>
            <p:cNvPr id="24" name="矩形 23"/>
            <p:cNvSpPr/>
            <p:nvPr/>
          </p:nvSpPr>
          <p:spPr>
            <a:xfrm>
              <a:off x="4535281" y="4161727"/>
              <a:ext cx="2954222" cy="326484"/>
            </a:xfrm>
            <a:prstGeom prst="rect">
              <a:avLst/>
            </a:prstGeom>
            <a:solidFill>
              <a:srgbClr val="CFA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749686" y="4657489"/>
              <a:ext cx="2594254" cy="1512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609600"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</a:pPr>
              <a:r>
                <a:rPr lang="zh-CN" altLang="en-US" sz="1400">
                  <a:sym typeface="+mn-ea"/>
                </a:rPr>
                <a:t>口腔护理清洗不彻底，尤其是颊粘膜皱襞处不易清洗干净，成为细菌生长繁殖的场所。</a:t>
              </a:r>
              <a:endParaRPr lang="en-US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包图简圆体" panose="02010601030101010101" pitchFamily="2" charset="-122"/>
                <a:ea typeface="包图简圆体" panose="02010601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86628" y="4056687"/>
            <a:ext cx="2702380" cy="1513950"/>
            <a:chOff x="8084734" y="4161727"/>
            <a:chExt cx="2954222" cy="1655038"/>
          </a:xfrm>
        </p:grpSpPr>
        <p:sp>
          <p:nvSpPr>
            <p:cNvPr id="13" name="矩形 12"/>
            <p:cNvSpPr/>
            <p:nvPr/>
          </p:nvSpPr>
          <p:spPr>
            <a:xfrm>
              <a:off x="8084734" y="4161727"/>
              <a:ext cx="2954222" cy="326484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latin typeface="+mj-lt"/>
                  <a:ea typeface="inpin heiti" panose="00000500000000000000" pitchFamily="2" charset="-122"/>
                  <a:cs typeface="+mj-lt"/>
                  <a:sym typeface="inpin heiti" panose="00000500000000000000" pitchFamily="2" charset="-122"/>
                </a:rPr>
                <a:t>03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271678" y="4657489"/>
              <a:ext cx="2594254" cy="1159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Tx/>
                <a:buNone/>
              </a:pPr>
              <a:r>
                <a:rPr lang="zh-CN" altLang="en-US" sz="1400">
                  <a:sym typeface="+mn-ea"/>
                </a:rPr>
                <a:t>口腔护理用物被污染，治疗操作中无菌技术执行不严格，也易造成口腔感染。</a:t>
              </a:r>
              <a:endParaRPr lang="en-US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包图简圆体" panose="02010601030101010101" pitchFamily="2" charset="-122"/>
                <a:ea typeface="包图简圆体" panose="02010601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0315" y="432435"/>
            <a:ext cx="4777740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sym typeface="+mn-ea"/>
              </a:rPr>
              <a:t>口腔感染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3553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86067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508500" y="1419225"/>
            <a:ext cx="3200400" cy="476250"/>
            <a:chOff x="7464" y="2235"/>
            <a:chExt cx="5040" cy="750"/>
          </a:xfrm>
        </p:grpSpPr>
        <p:sp>
          <p:nvSpPr>
            <p:cNvPr id="34" name="圆角矩形 33"/>
            <p:cNvSpPr/>
            <p:nvPr/>
          </p:nvSpPr>
          <p:spPr>
            <a:xfrm>
              <a:off x="7464" y="2235"/>
              <a:ext cx="5040" cy="750"/>
            </a:xfrm>
            <a:prstGeom prst="roundRect">
              <a:avLst/>
            </a:prstGeom>
            <a:gradFill>
              <a:gsLst>
                <a:gs pos="0">
                  <a:srgbClr val="CFA2D1"/>
                </a:gs>
                <a:gs pos="85000">
                  <a:srgbClr val="89D4FB">
                    <a:alpha val="56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778" y="2235"/>
              <a:ext cx="440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>
                  <a:sym typeface="+mn-ea"/>
                </a:rPr>
                <a:t>预防及处理</a:t>
              </a:r>
              <a:endParaRPr lang="zh-CN" altLang="en-US" sz="240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61727" y="3640302"/>
            <a:ext cx="5353723" cy="2024576"/>
            <a:chOff x="1344" y="2595"/>
            <a:chExt cx="14835" cy="5610"/>
          </a:xfrm>
        </p:grpSpPr>
        <p:sp>
          <p:nvSpPr>
            <p:cNvPr id="2" name="Freeform 15"/>
            <p:cNvSpPr/>
            <p:nvPr/>
          </p:nvSpPr>
          <p:spPr bwMode="auto">
            <a:xfrm>
              <a:off x="4924" y="2595"/>
              <a:ext cx="9104" cy="5610"/>
            </a:xfrm>
            <a:custGeom>
              <a:avLst/>
              <a:gdLst>
                <a:gd name="T0" fmla="*/ 3938 w 4545"/>
                <a:gd name="T1" fmla="*/ 1277 h 2801"/>
                <a:gd name="T2" fmla="*/ 4116 w 4545"/>
                <a:gd name="T3" fmla="*/ 1349 h 2801"/>
                <a:gd name="T4" fmla="*/ 4270 w 4545"/>
                <a:gd name="T5" fmla="*/ 1457 h 2801"/>
                <a:gd name="T6" fmla="*/ 4396 w 4545"/>
                <a:gd name="T7" fmla="*/ 1599 h 2801"/>
                <a:gd name="T8" fmla="*/ 4486 w 4545"/>
                <a:gd name="T9" fmla="*/ 1765 h 2801"/>
                <a:gd name="T10" fmla="*/ 4537 w 4545"/>
                <a:gd name="T11" fmla="*/ 1953 h 2801"/>
                <a:gd name="T12" fmla="*/ 4543 w 4545"/>
                <a:gd name="T13" fmla="*/ 2131 h 2801"/>
                <a:gd name="T14" fmla="*/ 4521 w 4545"/>
                <a:gd name="T15" fmla="*/ 2272 h 2801"/>
                <a:gd name="T16" fmla="*/ 4476 w 4545"/>
                <a:gd name="T17" fmla="*/ 2405 h 2801"/>
                <a:gd name="T18" fmla="*/ 4409 w 4545"/>
                <a:gd name="T19" fmla="*/ 2526 h 2801"/>
                <a:gd name="T20" fmla="*/ 4324 w 4545"/>
                <a:gd name="T21" fmla="*/ 2634 h 2801"/>
                <a:gd name="T22" fmla="*/ 4224 w 4545"/>
                <a:gd name="T23" fmla="*/ 2726 h 2801"/>
                <a:gd name="T24" fmla="*/ 4107 w 4545"/>
                <a:gd name="T25" fmla="*/ 2801 h 2801"/>
                <a:gd name="T26" fmla="*/ 548 w 4545"/>
                <a:gd name="T27" fmla="*/ 2801 h 2801"/>
                <a:gd name="T28" fmla="*/ 407 w 4545"/>
                <a:gd name="T29" fmla="*/ 2754 h 2801"/>
                <a:gd name="T30" fmla="*/ 282 w 4545"/>
                <a:gd name="T31" fmla="*/ 2679 h 2801"/>
                <a:gd name="T32" fmla="*/ 175 w 4545"/>
                <a:gd name="T33" fmla="*/ 2582 h 2801"/>
                <a:gd name="T34" fmla="*/ 91 w 4545"/>
                <a:gd name="T35" fmla="*/ 2464 h 2801"/>
                <a:gd name="T36" fmla="*/ 33 w 4545"/>
                <a:gd name="T37" fmla="*/ 2329 h 2801"/>
                <a:gd name="T38" fmla="*/ 3 w 4545"/>
                <a:gd name="T39" fmla="*/ 2182 h 2801"/>
                <a:gd name="T40" fmla="*/ 8 w 4545"/>
                <a:gd name="T41" fmla="*/ 2018 h 2801"/>
                <a:gd name="T42" fmla="*/ 52 w 4545"/>
                <a:gd name="T43" fmla="*/ 1857 h 2801"/>
                <a:gd name="T44" fmla="*/ 130 w 4545"/>
                <a:gd name="T45" fmla="*/ 1715 h 2801"/>
                <a:gd name="T46" fmla="*/ 239 w 4545"/>
                <a:gd name="T47" fmla="*/ 1596 h 2801"/>
                <a:gd name="T48" fmla="*/ 374 w 4545"/>
                <a:gd name="T49" fmla="*/ 1504 h 2801"/>
                <a:gd name="T50" fmla="*/ 527 w 4545"/>
                <a:gd name="T51" fmla="*/ 1445 h 2801"/>
                <a:gd name="T52" fmla="*/ 653 w 4545"/>
                <a:gd name="T53" fmla="*/ 1401 h 2801"/>
                <a:gd name="T54" fmla="*/ 627 w 4545"/>
                <a:gd name="T55" fmla="*/ 1277 h 2801"/>
                <a:gd name="T56" fmla="*/ 631 w 4545"/>
                <a:gd name="T57" fmla="*/ 1138 h 2801"/>
                <a:gd name="T58" fmla="*/ 669 w 4545"/>
                <a:gd name="T59" fmla="*/ 1004 h 2801"/>
                <a:gd name="T60" fmla="*/ 737 w 4545"/>
                <a:gd name="T61" fmla="*/ 885 h 2801"/>
                <a:gd name="T62" fmla="*/ 831 w 4545"/>
                <a:gd name="T63" fmla="*/ 787 h 2801"/>
                <a:gd name="T64" fmla="*/ 946 w 4545"/>
                <a:gd name="T65" fmla="*/ 713 h 2801"/>
                <a:gd name="T66" fmla="*/ 1078 w 4545"/>
                <a:gd name="T67" fmla="*/ 668 h 2801"/>
                <a:gd name="T68" fmla="*/ 1225 w 4545"/>
                <a:gd name="T69" fmla="*/ 658 h 2801"/>
                <a:gd name="T70" fmla="*/ 1379 w 4545"/>
                <a:gd name="T71" fmla="*/ 688 h 2801"/>
                <a:gd name="T72" fmla="*/ 1515 w 4545"/>
                <a:gd name="T73" fmla="*/ 757 h 2801"/>
                <a:gd name="T74" fmla="*/ 1627 w 4545"/>
                <a:gd name="T75" fmla="*/ 858 h 2801"/>
                <a:gd name="T76" fmla="*/ 1701 w 4545"/>
                <a:gd name="T77" fmla="*/ 638 h 2801"/>
                <a:gd name="T78" fmla="*/ 1818 w 4545"/>
                <a:gd name="T79" fmla="*/ 442 h 2801"/>
                <a:gd name="T80" fmla="*/ 1972 w 4545"/>
                <a:gd name="T81" fmla="*/ 275 h 2801"/>
                <a:gd name="T82" fmla="*/ 2157 w 4545"/>
                <a:gd name="T83" fmla="*/ 143 h 2801"/>
                <a:gd name="T84" fmla="*/ 2368 w 4545"/>
                <a:gd name="T85" fmla="*/ 51 h 2801"/>
                <a:gd name="T86" fmla="*/ 2600 w 4545"/>
                <a:gd name="T87" fmla="*/ 5 h 2801"/>
                <a:gd name="T88" fmla="*/ 2864 w 4545"/>
                <a:gd name="T89" fmla="*/ 14 h 2801"/>
                <a:gd name="T90" fmla="*/ 3124 w 4545"/>
                <a:gd name="T91" fmla="*/ 87 h 2801"/>
                <a:gd name="T92" fmla="*/ 3353 w 4545"/>
                <a:gd name="T93" fmla="*/ 218 h 2801"/>
                <a:gd name="T94" fmla="*/ 3543 w 4545"/>
                <a:gd name="T95" fmla="*/ 399 h 2801"/>
                <a:gd name="T96" fmla="*/ 3685 w 4545"/>
                <a:gd name="T97" fmla="*/ 622 h 2801"/>
                <a:gd name="T98" fmla="*/ 3771 w 4545"/>
                <a:gd name="T99" fmla="*/ 875 h 2801"/>
                <a:gd name="T100" fmla="*/ 3793 w 4545"/>
                <a:gd name="T101" fmla="*/ 1117 h 2801"/>
                <a:gd name="T102" fmla="*/ 3787 w 4545"/>
                <a:gd name="T103" fmla="*/ 1213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45" h="2801">
                  <a:moveTo>
                    <a:pt x="3783" y="1251"/>
                  </a:moveTo>
                  <a:lnTo>
                    <a:pt x="3822" y="1255"/>
                  </a:lnTo>
                  <a:lnTo>
                    <a:pt x="3861" y="1260"/>
                  </a:lnTo>
                  <a:lnTo>
                    <a:pt x="3900" y="1268"/>
                  </a:lnTo>
                  <a:lnTo>
                    <a:pt x="3938" y="1277"/>
                  </a:lnTo>
                  <a:lnTo>
                    <a:pt x="3975" y="1289"/>
                  </a:lnTo>
                  <a:lnTo>
                    <a:pt x="4011" y="1301"/>
                  </a:lnTo>
                  <a:lnTo>
                    <a:pt x="4046" y="1315"/>
                  </a:lnTo>
                  <a:lnTo>
                    <a:pt x="4082" y="1331"/>
                  </a:lnTo>
                  <a:lnTo>
                    <a:pt x="4116" y="1349"/>
                  </a:lnTo>
                  <a:lnTo>
                    <a:pt x="4148" y="1368"/>
                  </a:lnTo>
                  <a:lnTo>
                    <a:pt x="4181" y="1388"/>
                  </a:lnTo>
                  <a:lnTo>
                    <a:pt x="4211" y="1410"/>
                  </a:lnTo>
                  <a:lnTo>
                    <a:pt x="4241" y="1433"/>
                  </a:lnTo>
                  <a:lnTo>
                    <a:pt x="4270" y="1457"/>
                  </a:lnTo>
                  <a:lnTo>
                    <a:pt x="4298" y="1484"/>
                  </a:lnTo>
                  <a:lnTo>
                    <a:pt x="4324" y="1510"/>
                  </a:lnTo>
                  <a:lnTo>
                    <a:pt x="4349" y="1539"/>
                  </a:lnTo>
                  <a:lnTo>
                    <a:pt x="4373" y="1568"/>
                  </a:lnTo>
                  <a:lnTo>
                    <a:pt x="4396" y="1599"/>
                  </a:lnTo>
                  <a:lnTo>
                    <a:pt x="4417" y="1629"/>
                  </a:lnTo>
                  <a:lnTo>
                    <a:pt x="4436" y="1662"/>
                  </a:lnTo>
                  <a:lnTo>
                    <a:pt x="4455" y="1696"/>
                  </a:lnTo>
                  <a:lnTo>
                    <a:pt x="4471" y="1730"/>
                  </a:lnTo>
                  <a:lnTo>
                    <a:pt x="4486" y="1765"/>
                  </a:lnTo>
                  <a:lnTo>
                    <a:pt x="4499" y="1801"/>
                  </a:lnTo>
                  <a:lnTo>
                    <a:pt x="4512" y="1838"/>
                  </a:lnTo>
                  <a:lnTo>
                    <a:pt x="4522" y="1876"/>
                  </a:lnTo>
                  <a:lnTo>
                    <a:pt x="4530" y="1913"/>
                  </a:lnTo>
                  <a:lnTo>
                    <a:pt x="4537" y="1953"/>
                  </a:lnTo>
                  <a:lnTo>
                    <a:pt x="4541" y="1992"/>
                  </a:lnTo>
                  <a:lnTo>
                    <a:pt x="4544" y="2032"/>
                  </a:lnTo>
                  <a:lnTo>
                    <a:pt x="4545" y="2072"/>
                  </a:lnTo>
                  <a:lnTo>
                    <a:pt x="4545" y="2102"/>
                  </a:lnTo>
                  <a:lnTo>
                    <a:pt x="4543" y="2131"/>
                  </a:lnTo>
                  <a:lnTo>
                    <a:pt x="4541" y="2160"/>
                  </a:lnTo>
                  <a:lnTo>
                    <a:pt x="4537" y="2189"/>
                  </a:lnTo>
                  <a:lnTo>
                    <a:pt x="4533" y="2216"/>
                  </a:lnTo>
                  <a:lnTo>
                    <a:pt x="4527" y="2245"/>
                  </a:lnTo>
                  <a:lnTo>
                    <a:pt x="4521" y="2272"/>
                  </a:lnTo>
                  <a:lnTo>
                    <a:pt x="4514" y="2300"/>
                  </a:lnTo>
                  <a:lnTo>
                    <a:pt x="4506" y="2326"/>
                  </a:lnTo>
                  <a:lnTo>
                    <a:pt x="4496" y="2353"/>
                  </a:lnTo>
                  <a:lnTo>
                    <a:pt x="4486" y="2379"/>
                  </a:lnTo>
                  <a:lnTo>
                    <a:pt x="4476" y="2405"/>
                  </a:lnTo>
                  <a:lnTo>
                    <a:pt x="4464" y="2430"/>
                  </a:lnTo>
                  <a:lnTo>
                    <a:pt x="4452" y="2455"/>
                  </a:lnTo>
                  <a:lnTo>
                    <a:pt x="4438" y="2479"/>
                  </a:lnTo>
                  <a:lnTo>
                    <a:pt x="4424" y="2502"/>
                  </a:lnTo>
                  <a:lnTo>
                    <a:pt x="4409" y="2526"/>
                  </a:lnTo>
                  <a:lnTo>
                    <a:pt x="4394" y="2548"/>
                  </a:lnTo>
                  <a:lnTo>
                    <a:pt x="4377" y="2571"/>
                  </a:lnTo>
                  <a:lnTo>
                    <a:pt x="4361" y="2592"/>
                  </a:lnTo>
                  <a:lnTo>
                    <a:pt x="4343" y="2613"/>
                  </a:lnTo>
                  <a:lnTo>
                    <a:pt x="4324" y="2634"/>
                  </a:lnTo>
                  <a:lnTo>
                    <a:pt x="4305" y="2653"/>
                  </a:lnTo>
                  <a:lnTo>
                    <a:pt x="4286" y="2672"/>
                  </a:lnTo>
                  <a:lnTo>
                    <a:pt x="4265" y="2691"/>
                  </a:lnTo>
                  <a:lnTo>
                    <a:pt x="4245" y="2709"/>
                  </a:lnTo>
                  <a:lnTo>
                    <a:pt x="4224" y="2726"/>
                  </a:lnTo>
                  <a:lnTo>
                    <a:pt x="4201" y="2743"/>
                  </a:lnTo>
                  <a:lnTo>
                    <a:pt x="4179" y="2758"/>
                  </a:lnTo>
                  <a:lnTo>
                    <a:pt x="4155" y="2773"/>
                  </a:lnTo>
                  <a:lnTo>
                    <a:pt x="4132" y="2787"/>
                  </a:lnTo>
                  <a:lnTo>
                    <a:pt x="4107" y="2801"/>
                  </a:lnTo>
                  <a:lnTo>
                    <a:pt x="3335" y="2801"/>
                  </a:lnTo>
                  <a:lnTo>
                    <a:pt x="3335" y="2801"/>
                  </a:lnTo>
                  <a:lnTo>
                    <a:pt x="846" y="2801"/>
                  </a:lnTo>
                  <a:lnTo>
                    <a:pt x="845" y="2801"/>
                  </a:lnTo>
                  <a:lnTo>
                    <a:pt x="548" y="2801"/>
                  </a:lnTo>
                  <a:lnTo>
                    <a:pt x="518" y="2793"/>
                  </a:lnTo>
                  <a:lnTo>
                    <a:pt x="490" y="2785"/>
                  </a:lnTo>
                  <a:lnTo>
                    <a:pt x="462" y="2776"/>
                  </a:lnTo>
                  <a:lnTo>
                    <a:pt x="435" y="2765"/>
                  </a:lnTo>
                  <a:lnTo>
                    <a:pt x="407" y="2754"/>
                  </a:lnTo>
                  <a:lnTo>
                    <a:pt x="381" y="2741"/>
                  </a:lnTo>
                  <a:lnTo>
                    <a:pt x="355" y="2727"/>
                  </a:lnTo>
                  <a:lnTo>
                    <a:pt x="330" y="2712"/>
                  </a:lnTo>
                  <a:lnTo>
                    <a:pt x="306" y="2697"/>
                  </a:lnTo>
                  <a:lnTo>
                    <a:pt x="282" y="2679"/>
                  </a:lnTo>
                  <a:lnTo>
                    <a:pt x="259" y="2662"/>
                  </a:lnTo>
                  <a:lnTo>
                    <a:pt x="237" y="2643"/>
                  </a:lnTo>
                  <a:lnTo>
                    <a:pt x="216" y="2623"/>
                  </a:lnTo>
                  <a:lnTo>
                    <a:pt x="196" y="2603"/>
                  </a:lnTo>
                  <a:lnTo>
                    <a:pt x="175" y="2582"/>
                  </a:lnTo>
                  <a:lnTo>
                    <a:pt x="157" y="2559"/>
                  </a:lnTo>
                  <a:lnTo>
                    <a:pt x="139" y="2537"/>
                  </a:lnTo>
                  <a:lnTo>
                    <a:pt x="122" y="2514"/>
                  </a:lnTo>
                  <a:lnTo>
                    <a:pt x="106" y="2489"/>
                  </a:lnTo>
                  <a:lnTo>
                    <a:pt x="91" y="2464"/>
                  </a:lnTo>
                  <a:lnTo>
                    <a:pt x="77" y="2438"/>
                  </a:lnTo>
                  <a:lnTo>
                    <a:pt x="64" y="2412"/>
                  </a:lnTo>
                  <a:lnTo>
                    <a:pt x="52" y="2385"/>
                  </a:lnTo>
                  <a:lnTo>
                    <a:pt x="42" y="2358"/>
                  </a:lnTo>
                  <a:lnTo>
                    <a:pt x="33" y="2329"/>
                  </a:lnTo>
                  <a:lnTo>
                    <a:pt x="24" y="2301"/>
                  </a:lnTo>
                  <a:lnTo>
                    <a:pt x="16" y="2272"/>
                  </a:lnTo>
                  <a:lnTo>
                    <a:pt x="11" y="2243"/>
                  </a:lnTo>
                  <a:lnTo>
                    <a:pt x="6" y="2212"/>
                  </a:lnTo>
                  <a:lnTo>
                    <a:pt x="3" y="2182"/>
                  </a:lnTo>
                  <a:lnTo>
                    <a:pt x="1" y="2151"/>
                  </a:lnTo>
                  <a:lnTo>
                    <a:pt x="0" y="2121"/>
                  </a:lnTo>
                  <a:lnTo>
                    <a:pt x="1" y="2086"/>
                  </a:lnTo>
                  <a:lnTo>
                    <a:pt x="4" y="2052"/>
                  </a:lnTo>
                  <a:lnTo>
                    <a:pt x="8" y="2018"/>
                  </a:lnTo>
                  <a:lnTo>
                    <a:pt x="13" y="1985"/>
                  </a:lnTo>
                  <a:lnTo>
                    <a:pt x="20" y="1952"/>
                  </a:lnTo>
                  <a:lnTo>
                    <a:pt x="30" y="1919"/>
                  </a:lnTo>
                  <a:lnTo>
                    <a:pt x="40" y="1888"/>
                  </a:lnTo>
                  <a:lnTo>
                    <a:pt x="52" y="1857"/>
                  </a:lnTo>
                  <a:lnTo>
                    <a:pt x="65" y="1827"/>
                  </a:lnTo>
                  <a:lnTo>
                    <a:pt x="80" y="1798"/>
                  </a:lnTo>
                  <a:lnTo>
                    <a:pt x="95" y="1770"/>
                  </a:lnTo>
                  <a:lnTo>
                    <a:pt x="112" y="1741"/>
                  </a:lnTo>
                  <a:lnTo>
                    <a:pt x="130" y="1715"/>
                  </a:lnTo>
                  <a:lnTo>
                    <a:pt x="150" y="1689"/>
                  </a:lnTo>
                  <a:lnTo>
                    <a:pt x="171" y="1664"/>
                  </a:lnTo>
                  <a:lnTo>
                    <a:pt x="193" y="1641"/>
                  </a:lnTo>
                  <a:lnTo>
                    <a:pt x="216" y="1617"/>
                  </a:lnTo>
                  <a:lnTo>
                    <a:pt x="239" y="1596"/>
                  </a:lnTo>
                  <a:lnTo>
                    <a:pt x="265" y="1574"/>
                  </a:lnTo>
                  <a:lnTo>
                    <a:pt x="290" y="1555"/>
                  </a:lnTo>
                  <a:lnTo>
                    <a:pt x="317" y="1537"/>
                  </a:lnTo>
                  <a:lnTo>
                    <a:pt x="345" y="1520"/>
                  </a:lnTo>
                  <a:lnTo>
                    <a:pt x="374" y="1504"/>
                  </a:lnTo>
                  <a:lnTo>
                    <a:pt x="402" y="1489"/>
                  </a:lnTo>
                  <a:lnTo>
                    <a:pt x="433" y="1477"/>
                  </a:lnTo>
                  <a:lnTo>
                    <a:pt x="463" y="1465"/>
                  </a:lnTo>
                  <a:lnTo>
                    <a:pt x="495" y="1454"/>
                  </a:lnTo>
                  <a:lnTo>
                    <a:pt x="527" y="1445"/>
                  </a:lnTo>
                  <a:lnTo>
                    <a:pt x="560" y="1438"/>
                  </a:lnTo>
                  <a:lnTo>
                    <a:pt x="593" y="1432"/>
                  </a:lnTo>
                  <a:lnTo>
                    <a:pt x="627" y="1428"/>
                  </a:lnTo>
                  <a:lnTo>
                    <a:pt x="661" y="1426"/>
                  </a:lnTo>
                  <a:lnTo>
                    <a:pt x="653" y="1401"/>
                  </a:lnTo>
                  <a:lnTo>
                    <a:pt x="645" y="1378"/>
                  </a:lnTo>
                  <a:lnTo>
                    <a:pt x="639" y="1354"/>
                  </a:lnTo>
                  <a:lnTo>
                    <a:pt x="634" y="1328"/>
                  </a:lnTo>
                  <a:lnTo>
                    <a:pt x="630" y="1303"/>
                  </a:lnTo>
                  <a:lnTo>
                    <a:pt x="627" y="1277"/>
                  </a:lnTo>
                  <a:lnTo>
                    <a:pt x="625" y="1251"/>
                  </a:lnTo>
                  <a:lnTo>
                    <a:pt x="624" y="1224"/>
                  </a:lnTo>
                  <a:lnTo>
                    <a:pt x="625" y="1196"/>
                  </a:lnTo>
                  <a:lnTo>
                    <a:pt x="627" y="1166"/>
                  </a:lnTo>
                  <a:lnTo>
                    <a:pt x="631" y="1138"/>
                  </a:lnTo>
                  <a:lnTo>
                    <a:pt x="636" y="1110"/>
                  </a:lnTo>
                  <a:lnTo>
                    <a:pt x="642" y="1083"/>
                  </a:lnTo>
                  <a:lnTo>
                    <a:pt x="650" y="1056"/>
                  </a:lnTo>
                  <a:lnTo>
                    <a:pt x="659" y="1029"/>
                  </a:lnTo>
                  <a:lnTo>
                    <a:pt x="669" y="1004"/>
                  </a:lnTo>
                  <a:lnTo>
                    <a:pt x="680" y="978"/>
                  </a:lnTo>
                  <a:lnTo>
                    <a:pt x="693" y="954"/>
                  </a:lnTo>
                  <a:lnTo>
                    <a:pt x="707" y="930"/>
                  </a:lnTo>
                  <a:lnTo>
                    <a:pt x="722" y="907"/>
                  </a:lnTo>
                  <a:lnTo>
                    <a:pt x="737" y="885"/>
                  </a:lnTo>
                  <a:lnTo>
                    <a:pt x="754" y="863"/>
                  </a:lnTo>
                  <a:lnTo>
                    <a:pt x="772" y="843"/>
                  </a:lnTo>
                  <a:lnTo>
                    <a:pt x="791" y="824"/>
                  </a:lnTo>
                  <a:lnTo>
                    <a:pt x="810" y="804"/>
                  </a:lnTo>
                  <a:lnTo>
                    <a:pt x="831" y="787"/>
                  </a:lnTo>
                  <a:lnTo>
                    <a:pt x="853" y="770"/>
                  </a:lnTo>
                  <a:lnTo>
                    <a:pt x="875" y="753"/>
                  </a:lnTo>
                  <a:lnTo>
                    <a:pt x="898" y="739"/>
                  </a:lnTo>
                  <a:lnTo>
                    <a:pt x="921" y="725"/>
                  </a:lnTo>
                  <a:lnTo>
                    <a:pt x="946" y="713"/>
                  </a:lnTo>
                  <a:lnTo>
                    <a:pt x="971" y="701"/>
                  </a:lnTo>
                  <a:lnTo>
                    <a:pt x="998" y="691"/>
                  </a:lnTo>
                  <a:lnTo>
                    <a:pt x="1023" y="682"/>
                  </a:lnTo>
                  <a:lnTo>
                    <a:pt x="1051" y="675"/>
                  </a:lnTo>
                  <a:lnTo>
                    <a:pt x="1078" y="668"/>
                  </a:lnTo>
                  <a:lnTo>
                    <a:pt x="1106" y="664"/>
                  </a:lnTo>
                  <a:lnTo>
                    <a:pt x="1134" y="660"/>
                  </a:lnTo>
                  <a:lnTo>
                    <a:pt x="1164" y="658"/>
                  </a:lnTo>
                  <a:lnTo>
                    <a:pt x="1192" y="657"/>
                  </a:lnTo>
                  <a:lnTo>
                    <a:pt x="1225" y="658"/>
                  </a:lnTo>
                  <a:lnTo>
                    <a:pt x="1257" y="661"/>
                  </a:lnTo>
                  <a:lnTo>
                    <a:pt x="1289" y="665"/>
                  </a:lnTo>
                  <a:lnTo>
                    <a:pt x="1319" y="671"/>
                  </a:lnTo>
                  <a:lnTo>
                    <a:pt x="1350" y="679"/>
                  </a:lnTo>
                  <a:lnTo>
                    <a:pt x="1379" y="688"/>
                  </a:lnTo>
                  <a:lnTo>
                    <a:pt x="1408" y="699"/>
                  </a:lnTo>
                  <a:lnTo>
                    <a:pt x="1435" y="712"/>
                  </a:lnTo>
                  <a:lnTo>
                    <a:pt x="1463" y="725"/>
                  </a:lnTo>
                  <a:lnTo>
                    <a:pt x="1489" y="740"/>
                  </a:lnTo>
                  <a:lnTo>
                    <a:pt x="1515" y="757"/>
                  </a:lnTo>
                  <a:lnTo>
                    <a:pt x="1539" y="775"/>
                  </a:lnTo>
                  <a:lnTo>
                    <a:pt x="1563" y="794"/>
                  </a:lnTo>
                  <a:lnTo>
                    <a:pt x="1585" y="814"/>
                  </a:lnTo>
                  <a:lnTo>
                    <a:pt x="1606" y="836"/>
                  </a:lnTo>
                  <a:lnTo>
                    <a:pt x="1627" y="858"/>
                  </a:lnTo>
                  <a:lnTo>
                    <a:pt x="1638" y="812"/>
                  </a:lnTo>
                  <a:lnTo>
                    <a:pt x="1651" y="768"/>
                  </a:lnTo>
                  <a:lnTo>
                    <a:pt x="1665" y="724"/>
                  </a:lnTo>
                  <a:lnTo>
                    <a:pt x="1683" y="681"/>
                  </a:lnTo>
                  <a:lnTo>
                    <a:pt x="1701" y="638"/>
                  </a:lnTo>
                  <a:lnTo>
                    <a:pt x="1721" y="597"/>
                  </a:lnTo>
                  <a:lnTo>
                    <a:pt x="1743" y="557"/>
                  </a:lnTo>
                  <a:lnTo>
                    <a:pt x="1766" y="517"/>
                  </a:lnTo>
                  <a:lnTo>
                    <a:pt x="1792" y="480"/>
                  </a:lnTo>
                  <a:lnTo>
                    <a:pt x="1818" y="442"/>
                  </a:lnTo>
                  <a:lnTo>
                    <a:pt x="1846" y="406"/>
                  </a:lnTo>
                  <a:lnTo>
                    <a:pt x="1875" y="372"/>
                  </a:lnTo>
                  <a:lnTo>
                    <a:pt x="1906" y="338"/>
                  </a:lnTo>
                  <a:lnTo>
                    <a:pt x="1938" y="306"/>
                  </a:lnTo>
                  <a:lnTo>
                    <a:pt x="1972" y="275"/>
                  </a:lnTo>
                  <a:lnTo>
                    <a:pt x="2006" y="246"/>
                  </a:lnTo>
                  <a:lnTo>
                    <a:pt x="2042" y="218"/>
                  </a:lnTo>
                  <a:lnTo>
                    <a:pt x="2080" y="192"/>
                  </a:lnTo>
                  <a:lnTo>
                    <a:pt x="2117" y="166"/>
                  </a:lnTo>
                  <a:lnTo>
                    <a:pt x="2157" y="143"/>
                  </a:lnTo>
                  <a:lnTo>
                    <a:pt x="2197" y="121"/>
                  </a:lnTo>
                  <a:lnTo>
                    <a:pt x="2239" y="101"/>
                  </a:lnTo>
                  <a:lnTo>
                    <a:pt x="2281" y="83"/>
                  </a:lnTo>
                  <a:lnTo>
                    <a:pt x="2324" y="66"/>
                  </a:lnTo>
                  <a:lnTo>
                    <a:pt x="2368" y="51"/>
                  </a:lnTo>
                  <a:lnTo>
                    <a:pt x="2413" y="38"/>
                  </a:lnTo>
                  <a:lnTo>
                    <a:pt x="2458" y="27"/>
                  </a:lnTo>
                  <a:lnTo>
                    <a:pt x="2505" y="18"/>
                  </a:lnTo>
                  <a:lnTo>
                    <a:pt x="2552" y="11"/>
                  </a:lnTo>
                  <a:lnTo>
                    <a:pt x="2600" y="5"/>
                  </a:lnTo>
                  <a:lnTo>
                    <a:pt x="2648" y="2"/>
                  </a:lnTo>
                  <a:lnTo>
                    <a:pt x="2697" y="0"/>
                  </a:lnTo>
                  <a:lnTo>
                    <a:pt x="2754" y="2"/>
                  </a:lnTo>
                  <a:lnTo>
                    <a:pt x="2809" y="6"/>
                  </a:lnTo>
                  <a:lnTo>
                    <a:pt x="2864" y="14"/>
                  </a:lnTo>
                  <a:lnTo>
                    <a:pt x="2918" y="23"/>
                  </a:lnTo>
                  <a:lnTo>
                    <a:pt x="2970" y="35"/>
                  </a:lnTo>
                  <a:lnTo>
                    <a:pt x="3023" y="50"/>
                  </a:lnTo>
                  <a:lnTo>
                    <a:pt x="3074" y="68"/>
                  </a:lnTo>
                  <a:lnTo>
                    <a:pt x="3124" y="87"/>
                  </a:lnTo>
                  <a:lnTo>
                    <a:pt x="3172" y="109"/>
                  </a:lnTo>
                  <a:lnTo>
                    <a:pt x="3220" y="133"/>
                  </a:lnTo>
                  <a:lnTo>
                    <a:pt x="3266" y="159"/>
                  </a:lnTo>
                  <a:lnTo>
                    <a:pt x="3309" y="188"/>
                  </a:lnTo>
                  <a:lnTo>
                    <a:pt x="3353" y="218"/>
                  </a:lnTo>
                  <a:lnTo>
                    <a:pt x="3394" y="251"/>
                  </a:lnTo>
                  <a:lnTo>
                    <a:pt x="3434" y="285"/>
                  </a:lnTo>
                  <a:lnTo>
                    <a:pt x="3472" y="322"/>
                  </a:lnTo>
                  <a:lnTo>
                    <a:pt x="3509" y="360"/>
                  </a:lnTo>
                  <a:lnTo>
                    <a:pt x="3543" y="399"/>
                  </a:lnTo>
                  <a:lnTo>
                    <a:pt x="3575" y="441"/>
                  </a:lnTo>
                  <a:lnTo>
                    <a:pt x="3606" y="484"/>
                  </a:lnTo>
                  <a:lnTo>
                    <a:pt x="3634" y="528"/>
                  </a:lnTo>
                  <a:lnTo>
                    <a:pt x="3661" y="574"/>
                  </a:lnTo>
                  <a:lnTo>
                    <a:pt x="3685" y="622"/>
                  </a:lnTo>
                  <a:lnTo>
                    <a:pt x="3707" y="670"/>
                  </a:lnTo>
                  <a:lnTo>
                    <a:pt x="3727" y="720"/>
                  </a:lnTo>
                  <a:lnTo>
                    <a:pt x="3744" y="771"/>
                  </a:lnTo>
                  <a:lnTo>
                    <a:pt x="3758" y="823"/>
                  </a:lnTo>
                  <a:lnTo>
                    <a:pt x="3771" y="875"/>
                  </a:lnTo>
                  <a:lnTo>
                    <a:pt x="3781" y="929"/>
                  </a:lnTo>
                  <a:lnTo>
                    <a:pt x="3788" y="984"/>
                  </a:lnTo>
                  <a:lnTo>
                    <a:pt x="3792" y="1040"/>
                  </a:lnTo>
                  <a:lnTo>
                    <a:pt x="3793" y="1096"/>
                  </a:lnTo>
                  <a:lnTo>
                    <a:pt x="3793" y="1117"/>
                  </a:lnTo>
                  <a:lnTo>
                    <a:pt x="3793" y="1136"/>
                  </a:lnTo>
                  <a:lnTo>
                    <a:pt x="3792" y="1155"/>
                  </a:lnTo>
                  <a:lnTo>
                    <a:pt x="3791" y="1175"/>
                  </a:lnTo>
                  <a:lnTo>
                    <a:pt x="3789" y="1194"/>
                  </a:lnTo>
                  <a:lnTo>
                    <a:pt x="3787" y="1213"/>
                  </a:lnTo>
                  <a:lnTo>
                    <a:pt x="3785" y="1232"/>
                  </a:lnTo>
                  <a:lnTo>
                    <a:pt x="3783" y="1251"/>
                  </a:lnTo>
                  <a:close/>
                </a:path>
              </a:pathLst>
            </a:custGeom>
            <a:gradFill>
              <a:gsLst>
                <a:gs pos="0">
                  <a:srgbClr val="89D4FB"/>
                </a:gs>
                <a:gs pos="100000">
                  <a:srgbClr val="CFA2D1"/>
                </a:gs>
              </a:gsLst>
              <a:lin ang="18900000" scaled="0"/>
            </a:gradFill>
            <a:ln>
              <a:noFill/>
            </a:ln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" name="Straight Connector 37"/>
            <p:cNvCxnSpPr/>
            <p:nvPr/>
          </p:nvCxnSpPr>
          <p:spPr>
            <a:xfrm>
              <a:off x="3416" y="3176"/>
              <a:ext cx="2070" cy="129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8"/>
            <p:cNvCxnSpPr/>
            <p:nvPr/>
          </p:nvCxnSpPr>
          <p:spPr>
            <a:xfrm>
              <a:off x="1344" y="5180"/>
              <a:ext cx="2959" cy="32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9"/>
            <p:cNvCxnSpPr/>
            <p:nvPr/>
          </p:nvCxnSpPr>
          <p:spPr>
            <a:xfrm flipV="1">
              <a:off x="2687" y="7132"/>
              <a:ext cx="1692" cy="68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0"/>
            <p:cNvCxnSpPr/>
            <p:nvPr/>
          </p:nvCxnSpPr>
          <p:spPr>
            <a:xfrm flipH="1">
              <a:off x="12760" y="3176"/>
              <a:ext cx="2070" cy="129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2"/>
            <p:cNvCxnSpPr/>
            <p:nvPr/>
          </p:nvCxnSpPr>
          <p:spPr>
            <a:xfrm flipH="1" flipV="1">
              <a:off x="14487" y="7132"/>
              <a:ext cx="1692" cy="68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8"/>
          <p:cNvSpPr/>
          <p:nvPr/>
        </p:nvSpPr>
        <p:spPr>
          <a:xfrm flipH="1">
            <a:off x="8649970" y="3153410"/>
            <a:ext cx="1859280" cy="324485"/>
          </a:xfrm>
          <a:prstGeom prst="rect">
            <a:avLst/>
          </a:prstGeom>
        </p:spPr>
        <p:txBody>
          <a:bodyPr vert="horz" wrap="square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rPr>
              <a:t>04</a:t>
            </a:r>
            <a:endParaRPr lang="en-US" altLang="zh-CN" sz="20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inpin heiti" panose="00000500000000000000" pitchFamily="2" charset="-122"/>
              <a:cs typeface="+mj-lt"/>
              <a:sym typeface="inpin heiti" panose="00000500000000000000" pitchFamily="2" charset="-122"/>
            </a:endParaRPr>
          </a:p>
        </p:txBody>
      </p:sp>
      <p:sp>
        <p:nvSpPr>
          <p:cNvPr id="18" name="Rectangle 29"/>
          <p:cNvSpPr/>
          <p:nvPr/>
        </p:nvSpPr>
        <p:spPr>
          <a:xfrm>
            <a:off x="8634095" y="3510915"/>
            <a:ext cx="292100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1400">
                <a:sym typeface="+mn-ea"/>
              </a:rPr>
              <a:t>易感病人特殊监护。</a:t>
            </a:r>
            <a:endParaRPr lang="zh-CN" altLang="en-US" sz="1400" kern="1200" noProof="1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Open Sans Light" panose="020B0306030504020204" pitchFamily="34" charset="0"/>
              <a:sym typeface="+mn-ea"/>
            </a:endParaRPr>
          </a:p>
        </p:txBody>
      </p:sp>
      <p:sp>
        <p:nvSpPr>
          <p:cNvPr id="21" name="Rectangle 8"/>
          <p:cNvSpPr/>
          <p:nvPr/>
        </p:nvSpPr>
        <p:spPr>
          <a:xfrm flipH="1">
            <a:off x="9164955" y="5276850"/>
            <a:ext cx="1859280" cy="324485"/>
          </a:xfrm>
          <a:prstGeom prst="rect">
            <a:avLst/>
          </a:prstGeom>
        </p:spPr>
        <p:txBody>
          <a:bodyPr vert="horz" wrap="square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rPr>
              <a:t>05</a:t>
            </a:r>
            <a:endParaRPr lang="en-US" altLang="zh-CN" sz="20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inpin heiti" panose="00000500000000000000" pitchFamily="2" charset="-122"/>
              <a:cs typeface="+mj-lt"/>
              <a:sym typeface="inpin heiti" panose="00000500000000000000" pitchFamily="2" charset="-122"/>
            </a:endParaRPr>
          </a:p>
        </p:txBody>
      </p:sp>
      <p:sp>
        <p:nvSpPr>
          <p:cNvPr id="22" name="Rectangle 29"/>
          <p:cNvSpPr/>
          <p:nvPr/>
        </p:nvSpPr>
        <p:spPr>
          <a:xfrm>
            <a:off x="9149080" y="5634355"/>
            <a:ext cx="292100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1400">
                <a:sym typeface="+mn-ea"/>
              </a:rPr>
              <a:t>强营养，增强机体抵抗力。</a:t>
            </a:r>
            <a:endParaRPr lang="zh-CN" altLang="en-US" sz="1400" kern="1200" noProof="1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Open Sans Light" panose="020B0306030504020204" pitchFamily="34" charset="0"/>
              <a:sym typeface="+mn-ea"/>
            </a:endParaRPr>
          </a:p>
        </p:txBody>
      </p:sp>
      <p:sp>
        <p:nvSpPr>
          <p:cNvPr id="26" name="Rectangle 8"/>
          <p:cNvSpPr/>
          <p:nvPr/>
        </p:nvSpPr>
        <p:spPr>
          <a:xfrm flipH="1">
            <a:off x="2169160" y="2587625"/>
            <a:ext cx="1859280" cy="324485"/>
          </a:xfrm>
          <a:prstGeom prst="rect">
            <a:avLst/>
          </a:prstGeom>
        </p:spPr>
        <p:txBody>
          <a:bodyPr vert="horz" wrap="square" lIns="182880" tIns="91440" rIns="182880" bIns="9144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rPr>
              <a:t>01</a:t>
            </a:r>
            <a:endParaRPr lang="en-US" altLang="zh-CN" sz="20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inpin heiti" panose="00000500000000000000" pitchFamily="2" charset="-122"/>
              <a:cs typeface="+mj-lt"/>
              <a:sym typeface="inpin heiti" panose="00000500000000000000" pitchFamily="2" charset="-122"/>
            </a:endParaRPr>
          </a:p>
        </p:txBody>
      </p:sp>
      <p:sp>
        <p:nvSpPr>
          <p:cNvPr id="27" name="Rectangle 29"/>
          <p:cNvSpPr/>
          <p:nvPr/>
        </p:nvSpPr>
        <p:spPr>
          <a:xfrm>
            <a:off x="882650" y="2945130"/>
            <a:ext cx="3145790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FontTx/>
              <a:buNone/>
            </a:pPr>
            <a:r>
              <a:rPr lang="zh-CN" altLang="en-US" sz="1400">
                <a:sym typeface="+mn-ea"/>
              </a:rPr>
              <a:t>去除引起口腔粘膜损伤、口腔及牙龈出血的原因，严格执行无菌操作原则及有关预防交叉感染的规定。</a:t>
            </a:r>
            <a:endParaRPr lang="zh-CN" altLang="en-US" sz="1400" kern="1200" noProof="1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Open Sans Light" panose="020B0306030504020204" pitchFamily="34" charset="0"/>
              <a:sym typeface="+mn-ea"/>
            </a:endParaRPr>
          </a:p>
        </p:txBody>
      </p:sp>
      <p:sp>
        <p:nvSpPr>
          <p:cNvPr id="28" name="Rectangle 8"/>
          <p:cNvSpPr/>
          <p:nvPr/>
        </p:nvSpPr>
        <p:spPr>
          <a:xfrm flipH="1">
            <a:off x="1727200" y="4168140"/>
            <a:ext cx="1859280" cy="324485"/>
          </a:xfrm>
          <a:prstGeom prst="rect">
            <a:avLst/>
          </a:prstGeom>
        </p:spPr>
        <p:txBody>
          <a:bodyPr vert="horz" wrap="square" lIns="182880" tIns="91440" rIns="182880" bIns="9144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rPr>
              <a:t>02</a:t>
            </a:r>
            <a:endParaRPr lang="en-US" altLang="zh-CN" sz="20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inpin heiti" panose="00000500000000000000" pitchFamily="2" charset="-122"/>
              <a:cs typeface="+mj-lt"/>
              <a:sym typeface="inpin heiti" panose="00000500000000000000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5480" y="4525645"/>
            <a:ext cx="29210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Tx/>
              <a:buNone/>
            </a:pPr>
            <a:r>
              <a:rPr lang="zh-CN" altLang="en-US" sz="1400">
                <a:sym typeface="+mn-ea"/>
              </a:rPr>
              <a:t>认真仔细擦洗，以病人口腔清洁为准。</a:t>
            </a:r>
            <a:endParaRPr lang="zh-CN" altLang="en-US" sz="1400" kern="1200" noProof="1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Open Sans Light" panose="020B0306030504020204" pitchFamily="34" charset="0"/>
              <a:sym typeface="+mn-ea"/>
            </a:endParaRPr>
          </a:p>
        </p:txBody>
      </p:sp>
      <p:sp>
        <p:nvSpPr>
          <p:cNvPr id="31" name="Rectangle 8"/>
          <p:cNvSpPr/>
          <p:nvPr/>
        </p:nvSpPr>
        <p:spPr>
          <a:xfrm flipH="1">
            <a:off x="1944370" y="5246370"/>
            <a:ext cx="1859280" cy="324485"/>
          </a:xfrm>
          <a:prstGeom prst="rect">
            <a:avLst/>
          </a:prstGeom>
        </p:spPr>
        <p:txBody>
          <a:bodyPr vert="horz" wrap="square" lIns="182880" tIns="91440" rIns="182880" bIns="9144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latin typeface="+mj-lt"/>
                <a:ea typeface="inpin heiti" panose="00000500000000000000" pitchFamily="2" charset="-122"/>
                <a:cs typeface="+mj-lt"/>
                <a:sym typeface="inpin heiti" panose="00000500000000000000" pitchFamily="2" charset="-122"/>
              </a:rPr>
              <a:t>03</a:t>
            </a:r>
            <a:endParaRPr lang="en-US" altLang="zh-CN" sz="20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inpin heiti" panose="00000500000000000000" pitchFamily="2" charset="-122"/>
              <a:cs typeface="+mj-lt"/>
              <a:sym typeface="inpin heiti" panose="00000500000000000000" pitchFamily="2" charset="-122"/>
            </a:endParaRPr>
          </a:p>
        </p:txBody>
      </p:sp>
      <p:sp>
        <p:nvSpPr>
          <p:cNvPr id="32" name="Rectangle 29"/>
          <p:cNvSpPr/>
          <p:nvPr/>
        </p:nvSpPr>
        <p:spPr>
          <a:xfrm>
            <a:off x="882650" y="5603875"/>
            <a:ext cx="292100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Tx/>
              <a:buNone/>
            </a:pPr>
            <a:r>
              <a:rPr lang="zh-CN" altLang="en-US" sz="1400">
                <a:sym typeface="+mn-ea"/>
              </a:rPr>
              <a:t>注意有无出血、充血、水肿、糜烂。</a:t>
            </a:r>
            <a:endParaRPr lang="zh-CN" altLang="en-US" sz="1400" kern="1200" noProof="1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Open Sans Light" panose="020B0306030504020204" pitchFamily="34" charset="0"/>
              <a:sym typeface="+mn-ea"/>
            </a:endParaRPr>
          </a:p>
        </p:txBody>
      </p:sp>
      <p:pic>
        <p:nvPicPr>
          <p:cNvPr id="36" name="图片 35" descr="8ff7549506a591de43d6eca90cc1e4c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690" y="2355215"/>
            <a:ext cx="3324225" cy="3324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  <p:bldP spid="16" grpId="0"/>
      <p:bldP spid="18" grpId="0"/>
      <p:bldP spid="21" grpId="0"/>
      <p:bldP spid="22" grpId="0"/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69815" y="413385"/>
            <a:ext cx="2451735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  <a:sym typeface="+mn-ea"/>
              </a:rPr>
              <a:t>适应症</a:t>
            </a:r>
            <a:endParaRPr lang="id-ID"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8125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+mn-ea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209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+mn-ea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8255" y="1854835"/>
            <a:ext cx="5444490" cy="5026660"/>
            <a:chOff x="-13" y="2921"/>
            <a:chExt cx="8574" cy="7916"/>
          </a:xfrm>
        </p:grpSpPr>
        <p:grpSp>
          <p:nvGrpSpPr>
            <p:cNvPr id="54" name="Group 53"/>
            <p:cNvGrpSpPr/>
            <p:nvPr/>
          </p:nvGrpSpPr>
          <p:grpSpPr>
            <a:xfrm flipH="1">
              <a:off x="-13" y="2921"/>
              <a:ext cx="8575" cy="7917"/>
              <a:chOff x="-14065250" y="3914775"/>
              <a:chExt cx="9704387" cy="8958263"/>
            </a:xfrm>
          </p:grpSpPr>
          <p:sp>
            <p:nvSpPr>
              <p:cNvPr id="35" name="Freeform 32"/>
              <p:cNvSpPr/>
              <p:nvPr/>
            </p:nvSpPr>
            <p:spPr bwMode="auto">
              <a:xfrm>
                <a:off x="-6850063" y="10174288"/>
                <a:ext cx="1711325" cy="1879600"/>
              </a:xfrm>
              <a:custGeom>
                <a:avLst/>
                <a:gdLst>
                  <a:gd name="T0" fmla="*/ 74 w 1078"/>
                  <a:gd name="T1" fmla="*/ 1098 h 1184"/>
                  <a:gd name="T2" fmla="*/ 46 w 1078"/>
                  <a:gd name="T3" fmla="*/ 1062 h 1184"/>
                  <a:gd name="T4" fmla="*/ 24 w 1078"/>
                  <a:gd name="T5" fmla="*/ 1024 h 1184"/>
                  <a:gd name="T6" fmla="*/ 10 w 1078"/>
                  <a:gd name="T7" fmla="*/ 982 h 1184"/>
                  <a:gd name="T8" fmla="*/ 2 w 1078"/>
                  <a:gd name="T9" fmla="*/ 938 h 1184"/>
                  <a:gd name="T10" fmla="*/ 0 w 1078"/>
                  <a:gd name="T11" fmla="*/ 890 h 1184"/>
                  <a:gd name="T12" fmla="*/ 4 w 1078"/>
                  <a:gd name="T13" fmla="*/ 842 h 1184"/>
                  <a:gd name="T14" fmla="*/ 14 w 1078"/>
                  <a:gd name="T15" fmla="*/ 792 h 1184"/>
                  <a:gd name="T16" fmla="*/ 48 w 1078"/>
                  <a:gd name="T17" fmla="*/ 690 h 1184"/>
                  <a:gd name="T18" fmla="*/ 100 w 1078"/>
                  <a:gd name="T19" fmla="*/ 584 h 1184"/>
                  <a:gd name="T20" fmla="*/ 168 w 1078"/>
                  <a:gd name="T21" fmla="*/ 480 h 1184"/>
                  <a:gd name="T22" fmla="*/ 248 w 1078"/>
                  <a:gd name="T23" fmla="*/ 380 h 1184"/>
                  <a:gd name="T24" fmla="*/ 336 w 1078"/>
                  <a:gd name="T25" fmla="*/ 284 h 1184"/>
                  <a:gd name="T26" fmla="*/ 430 w 1078"/>
                  <a:gd name="T27" fmla="*/ 200 h 1184"/>
                  <a:gd name="T28" fmla="*/ 528 w 1078"/>
                  <a:gd name="T29" fmla="*/ 126 h 1184"/>
                  <a:gd name="T30" fmla="*/ 626 w 1078"/>
                  <a:gd name="T31" fmla="*/ 66 h 1184"/>
                  <a:gd name="T32" fmla="*/ 720 w 1078"/>
                  <a:gd name="T33" fmla="*/ 24 h 1184"/>
                  <a:gd name="T34" fmla="*/ 788 w 1078"/>
                  <a:gd name="T35" fmla="*/ 6 h 1184"/>
                  <a:gd name="T36" fmla="*/ 830 w 1078"/>
                  <a:gd name="T37" fmla="*/ 0 h 1184"/>
                  <a:gd name="T38" fmla="*/ 870 w 1078"/>
                  <a:gd name="T39" fmla="*/ 0 h 1184"/>
                  <a:gd name="T40" fmla="*/ 906 w 1078"/>
                  <a:gd name="T41" fmla="*/ 8 h 1184"/>
                  <a:gd name="T42" fmla="*/ 940 w 1078"/>
                  <a:gd name="T43" fmla="*/ 20 h 1184"/>
                  <a:gd name="T44" fmla="*/ 970 w 1078"/>
                  <a:gd name="T45" fmla="*/ 40 h 1184"/>
                  <a:gd name="T46" fmla="*/ 984 w 1078"/>
                  <a:gd name="T47" fmla="*/ 54 h 1184"/>
                  <a:gd name="T48" fmla="*/ 1018 w 1078"/>
                  <a:gd name="T49" fmla="*/ 92 h 1184"/>
                  <a:gd name="T50" fmla="*/ 1042 w 1078"/>
                  <a:gd name="T51" fmla="*/ 134 h 1184"/>
                  <a:gd name="T52" fmla="*/ 1060 w 1078"/>
                  <a:gd name="T53" fmla="*/ 180 h 1184"/>
                  <a:gd name="T54" fmla="*/ 1072 w 1078"/>
                  <a:gd name="T55" fmla="*/ 228 h 1184"/>
                  <a:gd name="T56" fmla="*/ 1078 w 1078"/>
                  <a:gd name="T57" fmla="*/ 278 h 1184"/>
                  <a:gd name="T58" fmla="*/ 1076 w 1078"/>
                  <a:gd name="T59" fmla="*/ 330 h 1184"/>
                  <a:gd name="T60" fmla="*/ 1070 w 1078"/>
                  <a:gd name="T61" fmla="*/ 384 h 1184"/>
                  <a:gd name="T62" fmla="*/ 1058 w 1078"/>
                  <a:gd name="T63" fmla="*/ 438 h 1184"/>
                  <a:gd name="T64" fmla="*/ 1022 w 1078"/>
                  <a:gd name="T65" fmla="*/ 550 h 1184"/>
                  <a:gd name="T66" fmla="*/ 966 w 1078"/>
                  <a:gd name="T67" fmla="*/ 662 h 1184"/>
                  <a:gd name="T68" fmla="*/ 898 w 1078"/>
                  <a:gd name="T69" fmla="*/ 768 h 1184"/>
                  <a:gd name="T70" fmla="*/ 816 w 1078"/>
                  <a:gd name="T71" fmla="*/ 870 h 1184"/>
                  <a:gd name="T72" fmla="*/ 728 w 1078"/>
                  <a:gd name="T73" fmla="*/ 964 h 1184"/>
                  <a:gd name="T74" fmla="*/ 632 w 1078"/>
                  <a:gd name="T75" fmla="*/ 1044 h 1184"/>
                  <a:gd name="T76" fmla="*/ 532 w 1078"/>
                  <a:gd name="T77" fmla="*/ 1108 h 1184"/>
                  <a:gd name="T78" fmla="*/ 432 w 1078"/>
                  <a:gd name="T79" fmla="*/ 1154 h 1184"/>
                  <a:gd name="T80" fmla="*/ 382 w 1078"/>
                  <a:gd name="T81" fmla="*/ 1170 h 1184"/>
                  <a:gd name="T82" fmla="*/ 332 w 1078"/>
                  <a:gd name="T83" fmla="*/ 1180 h 1184"/>
                  <a:gd name="T84" fmla="*/ 284 w 1078"/>
                  <a:gd name="T85" fmla="*/ 1184 h 1184"/>
                  <a:gd name="T86" fmla="*/ 238 w 1078"/>
                  <a:gd name="T87" fmla="*/ 1182 h 1184"/>
                  <a:gd name="T88" fmla="*/ 194 w 1078"/>
                  <a:gd name="T89" fmla="*/ 1172 h 1184"/>
                  <a:gd name="T90" fmla="*/ 152 w 1078"/>
                  <a:gd name="T91" fmla="*/ 1154 h 1184"/>
                  <a:gd name="T92" fmla="*/ 112 w 1078"/>
                  <a:gd name="T93" fmla="*/ 1130 h 1184"/>
                  <a:gd name="T94" fmla="*/ 74 w 1078"/>
                  <a:gd name="T95" fmla="*/ 1098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78" h="1184">
                    <a:moveTo>
                      <a:pt x="74" y="1098"/>
                    </a:moveTo>
                    <a:lnTo>
                      <a:pt x="74" y="1098"/>
                    </a:lnTo>
                    <a:lnTo>
                      <a:pt x="60" y="1080"/>
                    </a:lnTo>
                    <a:lnTo>
                      <a:pt x="46" y="1062"/>
                    </a:lnTo>
                    <a:lnTo>
                      <a:pt x="34" y="1044"/>
                    </a:lnTo>
                    <a:lnTo>
                      <a:pt x="24" y="1024"/>
                    </a:lnTo>
                    <a:lnTo>
                      <a:pt x="16" y="1004"/>
                    </a:lnTo>
                    <a:lnTo>
                      <a:pt x="10" y="982"/>
                    </a:lnTo>
                    <a:lnTo>
                      <a:pt x="4" y="960"/>
                    </a:lnTo>
                    <a:lnTo>
                      <a:pt x="2" y="938"/>
                    </a:lnTo>
                    <a:lnTo>
                      <a:pt x="0" y="914"/>
                    </a:lnTo>
                    <a:lnTo>
                      <a:pt x="0" y="890"/>
                    </a:lnTo>
                    <a:lnTo>
                      <a:pt x="0" y="866"/>
                    </a:lnTo>
                    <a:lnTo>
                      <a:pt x="4" y="842"/>
                    </a:lnTo>
                    <a:lnTo>
                      <a:pt x="8" y="818"/>
                    </a:lnTo>
                    <a:lnTo>
                      <a:pt x="14" y="792"/>
                    </a:lnTo>
                    <a:lnTo>
                      <a:pt x="28" y="742"/>
                    </a:lnTo>
                    <a:lnTo>
                      <a:pt x="48" y="690"/>
                    </a:lnTo>
                    <a:lnTo>
                      <a:pt x="72" y="636"/>
                    </a:lnTo>
                    <a:lnTo>
                      <a:pt x="100" y="584"/>
                    </a:lnTo>
                    <a:lnTo>
                      <a:pt x="134" y="532"/>
                    </a:lnTo>
                    <a:lnTo>
                      <a:pt x="168" y="480"/>
                    </a:lnTo>
                    <a:lnTo>
                      <a:pt x="206" y="428"/>
                    </a:lnTo>
                    <a:lnTo>
                      <a:pt x="248" y="380"/>
                    </a:lnTo>
                    <a:lnTo>
                      <a:pt x="292" y="330"/>
                    </a:lnTo>
                    <a:lnTo>
                      <a:pt x="336" y="284"/>
                    </a:lnTo>
                    <a:lnTo>
                      <a:pt x="382" y="240"/>
                    </a:lnTo>
                    <a:lnTo>
                      <a:pt x="430" y="200"/>
                    </a:lnTo>
                    <a:lnTo>
                      <a:pt x="480" y="160"/>
                    </a:lnTo>
                    <a:lnTo>
                      <a:pt x="528" y="126"/>
                    </a:lnTo>
                    <a:lnTo>
                      <a:pt x="576" y="94"/>
                    </a:lnTo>
                    <a:lnTo>
                      <a:pt x="626" y="66"/>
                    </a:lnTo>
                    <a:lnTo>
                      <a:pt x="674" y="42"/>
                    </a:lnTo>
                    <a:lnTo>
                      <a:pt x="720" y="24"/>
                    </a:lnTo>
                    <a:lnTo>
                      <a:pt x="766" y="10"/>
                    </a:lnTo>
                    <a:lnTo>
                      <a:pt x="788" y="6"/>
                    </a:lnTo>
                    <a:lnTo>
                      <a:pt x="808" y="2"/>
                    </a:lnTo>
                    <a:lnTo>
                      <a:pt x="830" y="0"/>
                    </a:lnTo>
                    <a:lnTo>
                      <a:pt x="850" y="0"/>
                    </a:lnTo>
                    <a:lnTo>
                      <a:pt x="870" y="0"/>
                    </a:lnTo>
                    <a:lnTo>
                      <a:pt x="888" y="4"/>
                    </a:lnTo>
                    <a:lnTo>
                      <a:pt x="906" y="8"/>
                    </a:lnTo>
                    <a:lnTo>
                      <a:pt x="924" y="14"/>
                    </a:lnTo>
                    <a:lnTo>
                      <a:pt x="940" y="20"/>
                    </a:lnTo>
                    <a:lnTo>
                      <a:pt x="956" y="30"/>
                    </a:lnTo>
                    <a:lnTo>
                      <a:pt x="970" y="40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1002" y="72"/>
                    </a:lnTo>
                    <a:lnTo>
                      <a:pt x="1018" y="92"/>
                    </a:lnTo>
                    <a:lnTo>
                      <a:pt x="1030" y="114"/>
                    </a:lnTo>
                    <a:lnTo>
                      <a:pt x="1042" y="134"/>
                    </a:lnTo>
                    <a:lnTo>
                      <a:pt x="1052" y="158"/>
                    </a:lnTo>
                    <a:lnTo>
                      <a:pt x="1060" y="180"/>
                    </a:lnTo>
                    <a:lnTo>
                      <a:pt x="1068" y="204"/>
                    </a:lnTo>
                    <a:lnTo>
                      <a:pt x="1072" y="228"/>
                    </a:lnTo>
                    <a:lnTo>
                      <a:pt x="1076" y="254"/>
                    </a:lnTo>
                    <a:lnTo>
                      <a:pt x="1078" y="278"/>
                    </a:lnTo>
                    <a:lnTo>
                      <a:pt x="1078" y="304"/>
                    </a:lnTo>
                    <a:lnTo>
                      <a:pt x="1076" y="330"/>
                    </a:lnTo>
                    <a:lnTo>
                      <a:pt x="1074" y="358"/>
                    </a:lnTo>
                    <a:lnTo>
                      <a:pt x="1070" y="384"/>
                    </a:lnTo>
                    <a:lnTo>
                      <a:pt x="1066" y="412"/>
                    </a:lnTo>
                    <a:lnTo>
                      <a:pt x="1058" y="438"/>
                    </a:lnTo>
                    <a:lnTo>
                      <a:pt x="1042" y="494"/>
                    </a:lnTo>
                    <a:lnTo>
                      <a:pt x="1022" y="550"/>
                    </a:lnTo>
                    <a:lnTo>
                      <a:pt x="996" y="606"/>
                    </a:lnTo>
                    <a:lnTo>
                      <a:pt x="966" y="662"/>
                    </a:lnTo>
                    <a:lnTo>
                      <a:pt x="934" y="716"/>
                    </a:lnTo>
                    <a:lnTo>
                      <a:pt x="898" y="768"/>
                    </a:lnTo>
                    <a:lnTo>
                      <a:pt x="858" y="820"/>
                    </a:lnTo>
                    <a:lnTo>
                      <a:pt x="816" y="870"/>
                    </a:lnTo>
                    <a:lnTo>
                      <a:pt x="772" y="918"/>
                    </a:lnTo>
                    <a:lnTo>
                      <a:pt x="728" y="964"/>
                    </a:lnTo>
                    <a:lnTo>
                      <a:pt x="680" y="1004"/>
                    </a:lnTo>
                    <a:lnTo>
                      <a:pt x="632" y="1044"/>
                    </a:lnTo>
                    <a:lnTo>
                      <a:pt x="582" y="1078"/>
                    </a:lnTo>
                    <a:lnTo>
                      <a:pt x="532" y="1108"/>
                    </a:lnTo>
                    <a:lnTo>
                      <a:pt x="482" y="1134"/>
                    </a:lnTo>
                    <a:lnTo>
                      <a:pt x="432" y="1154"/>
                    </a:lnTo>
                    <a:lnTo>
                      <a:pt x="406" y="1164"/>
                    </a:lnTo>
                    <a:lnTo>
                      <a:pt x="382" y="1170"/>
                    </a:lnTo>
                    <a:lnTo>
                      <a:pt x="356" y="1176"/>
                    </a:lnTo>
                    <a:lnTo>
                      <a:pt x="332" y="1180"/>
                    </a:lnTo>
                    <a:lnTo>
                      <a:pt x="308" y="1182"/>
                    </a:lnTo>
                    <a:lnTo>
                      <a:pt x="284" y="1184"/>
                    </a:lnTo>
                    <a:lnTo>
                      <a:pt x="262" y="1184"/>
                    </a:lnTo>
                    <a:lnTo>
                      <a:pt x="238" y="1182"/>
                    </a:lnTo>
                    <a:lnTo>
                      <a:pt x="216" y="1178"/>
                    </a:lnTo>
                    <a:lnTo>
                      <a:pt x="194" y="1172"/>
                    </a:lnTo>
                    <a:lnTo>
                      <a:pt x="172" y="1164"/>
                    </a:lnTo>
                    <a:lnTo>
                      <a:pt x="152" y="1154"/>
                    </a:lnTo>
                    <a:lnTo>
                      <a:pt x="132" y="1144"/>
                    </a:lnTo>
                    <a:lnTo>
                      <a:pt x="112" y="1130"/>
                    </a:lnTo>
                    <a:lnTo>
                      <a:pt x="94" y="1116"/>
                    </a:lnTo>
                    <a:lnTo>
                      <a:pt x="74" y="1098"/>
                    </a:lnTo>
                    <a:lnTo>
                      <a:pt x="74" y="1098"/>
                    </a:lnTo>
                    <a:close/>
                  </a:path>
                </a:pathLst>
              </a:custGeom>
              <a:solidFill>
                <a:srgbClr val="444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Freeform 33"/>
              <p:cNvSpPr/>
              <p:nvPr/>
            </p:nvSpPr>
            <p:spPr bwMode="auto">
              <a:xfrm>
                <a:off x="-7018338" y="9983788"/>
                <a:ext cx="1587500" cy="1746250"/>
              </a:xfrm>
              <a:custGeom>
                <a:avLst/>
                <a:gdLst>
                  <a:gd name="T0" fmla="*/ 70 w 1000"/>
                  <a:gd name="T1" fmla="*/ 1020 h 1100"/>
                  <a:gd name="T2" fmla="*/ 44 w 1000"/>
                  <a:gd name="T3" fmla="*/ 986 h 1100"/>
                  <a:gd name="T4" fmla="*/ 24 w 1000"/>
                  <a:gd name="T5" fmla="*/ 950 h 1100"/>
                  <a:gd name="T6" fmla="*/ 10 w 1000"/>
                  <a:gd name="T7" fmla="*/ 912 h 1100"/>
                  <a:gd name="T8" fmla="*/ 2 w 1000"/>
                  <a:gd name="T9" fmla="*/ 870 h 1100"/>
                  <a:gd name="T10" fmla="*/ 0 w 1000"/>
                  <a:gd name="T11" fmla="*/ 828 h 1100"/>
                  <a:gd name="T12" fmla="*/ 4 w 1000"/>
                  <a:gd name="T13" fmla="*/ 782 h 1100"/>
                  <a:gd name="T14" fmla="*/ 28 w 1000"/>
                  <a:gd name="T15" fmla="*/ 688 h 1100"/>
                  <a:gd name="T16" fmla="*/ 68 w 1000"/>
                  <a:gd name="T17" fmla="*/ 592 h 1100"/>
                  <a:gd name="T18" fmla="*/ 124 w 1000"/>
                  <a:gd name="T19" fmla="*/ 494 h 1100"/>
                  <a:gd name="T20" fmla="*/ 194 w 1000"/>
                  <a:gd name="T21" fmla="*/ 398 h 1100"/>
                  <a:gd name="T22" fmla="*/ 272 w 1000"/>
                  <a:gd name="T23" fmla="*/ 308 h 1100"/>
                  <a:gd name="T24" fmla="*/ 356 w 1000"/>
                  <a:gd name="T25" fmla="*/ 224 h 1100"/>
                  <a:gd name="T26" fmla="*/ 446 w 1000"/>
                  <a:gd name="T27" fmla="*/ 150 h 1100"/>
                  <a:gd name="T28" fmla="*/ 536 w 1000"/>
                  <a:gd name="T29" fmla="*/ 88 h 1100"/>
                  <a:gd name="T30" fmla="*/ 626 w 1000"/>
                  <a:gd name="T31" fmla="*/ 40 h 1100"/>
                  <a:gd name="T32" fmla="*/ 710 w 1000"/>
                  <a:gd name="T33" fmla="*/ 10 h 1100"/>
                  <a:gd name="T34" fmla="*/ 770 w 1000"/>
                  <a:gd name="T35" fmla="*/ 2 h 1100"/>
                  <a:gd name="T36" fmla="*/ 808 w 1000"/>
                  <a:gd name="T37" fmla="*/ 2 h 1100"/>
                  <a:gd name="T38" fmla="*/ 842 w 1000"/>
                  <a:gd name="T39" fmla="*/ 8 h 1100"/>
                  <a:gd name="T40" fmla="*/ 874 w 1000"/>
                  <a:gd name="T41" fmla="*/ 20 h 1100"/>
                  <a:gd name="T42" fmla="*/ 902 w 1000"/>
                  <a:gd name="T43" fmla="*/ 38 h 1100"/>
                  <a:gd name="T44" fmla="*/ 914 w 1000"/>
                  <a:gd name="T45" fmla="*/ 50 h 1100"/>
                  <a:gd name="T46" fmla="*/ 944 w 1000"/>
                  <a:gd name="T47" fmla="*/ 86 h 1100"/>
                  <a:gd name="T48" fmla="*/ 968 w 1000"/>
                  <a:gd name="T49" fmla="*/ 126 h 1100"/>
                  <a:gd name="T50" fmla="*/ 986 w 1000"/>
                  <a:gd name="T51" fmla="*/ 168 h 1100"/>
                  <a:gd name="T52" fmla="*/ 996 w 1000"/>
                  <a:gd name="T53" fmla="*/ 212 h 1100"/>
                  <a:gd name="T54" fmla="*/ 1000 w 1000"/>
                  <a:gd name="T55" fmla="*/ 260 h 1100"/>
                  <a:gd name="T56" fmla="*/ 1000 w 1000"/>
                  <a:gd name="T57" fmla="*/ 308 h 1100"/>
                  <a:gd name="T58" fmla="*/ 994 w 1000"/>
                  <a:gd name="T59" fmla="*/ 358 h 1100"/>
                  <a:gd name="T60" fmla="*/ 968 w 1000"/>
                  <a:gd name="T61" fmla="*/ 460 h 1100"/>
                  <a:gd name="T62" fmla="*/ 924 w 1000"/>
                  <a:gd name="T63" fmla="*/ 562 h 1100"/>
                  <a:gd name="T64" fmla="*/ 868 w 1000"/>
                  <a:gd name="T65" fmla="*/ 664 h 1100"/>
                  <a:gd name="T66" fmla="*/ 798 w 1000"/>
                  <a:gd name="T67" fmla="*/ 762 h 1100"/>
                  <a:gd name="T68" fmla="*/ 718 w 1000"/>
                  <a:gd name="T69" fmla="*/ 852 h 1100"/>
                  <a:gd name="T70" fmla="*/ 632 w 1000"/>
                  <a:gd name="T71" fmla="*/ 934 h 1100"/>
                  <a:gd name="T72" fmla="*/ 540 w 1000"/>
                  <a:gd name="T73" fmla="*/ 1000 h 1100"/>
                  <a:gd name="T74" fmla="*/ 448 w 1000"/>
                  <a:gd name="T75" fmla="*/ 1052 h 1100"/>
                  <a:gd name="T76" fmla="*/ 354 w 1000"/>
                  <a:gd name="T77" fmla="*/ 1086 h 1100"/>
                  <a:gd name="T78" fmla="*/ 310 w 1000"/>
                  <a:gd name="T79" fmla="*/ 1096 h 1100"/>
                  <a:gd name="T80" fmla="*/ 266 w 1000"/>
                  <a:gd name="T81" fmla="*/ 1100 h 1100"/>
                  <a:gd name="T82" fmla="*/ 222 w 1000"/>
                  <a:gd name="T83" fmla="*/ 1096 h 1100"/>
                  <a:gd name="T84" fmla="*/ 182 w 1000"/>
                  <a:gd name="T85" fmla="*/ 1088 h 1100"/>
                  <a:gd name="T86" fmla="*/ 142 w 1000"/>
                  <a:gd name="T87" fmla="*/ 1072 h 1100"/>
                  <a:gd name="T88" fmla="*/ 104 w 1000"/>
                  <a:gd name="T89" fmla="*/ 1050 h 1100"/>
                  <a:gd name="T90" fmla="*/ 70 w 1000"/>
                  <a:gd name="T91" fmla="*/ 1020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00" h="1100">
                    <a:moveTo>
                      <a:pt x="70" y="1020"/>
                    </a:moveTo>
                    <a:lnTo>
                      <a:pt x="70" y="1020"/>
                    </a:lnTo>
                    <a:lnTo>
                      <a:pt x="56" y="1004"/>
                    </a:lnTo>
                    <a:lnTo>
                      <a:pt x="44" y="986"/>
                    </a:lnTo>
                    <a:lnTo>
                      <a:pt x="32" y="970"/>
                    </a:lnTo>
                    <a:lnTo>
                      <a:pt x="24" y="950"/>
                    </a:lnTo>
                    <a:lnTo>
                      <a:pt x="16" y="932"/>
                    </a:lnTo>
                    <a:lnTo>
                      <a:pt x="10" y="912"/>
                    </a:lnTo>
                    <a:lnTo>
                      <a:pt x="6" y="892"/>
                    </a:lnTo>
                    <a:lnTo>
                      <a:pt x="2" y="870"/>
                    </a:lnTo>
                    <a:lnTo>
                      <a:pt x="0" y="850"/>
                    </a:lnTo>
                    <a:lnTo>
                      <a:pt x="0" y="828"/>
                    </a:lnTo>
                    <a:lnTo>
                      <a:pt x="2" y="806"/>
                    </a:lnTo>
                    <a:lnTo>
                      <a:pt x="4" y="782"/>
                    </a:lnTo>
                    <a:lnTo>
                      <a:pt x="14" y="736"/>
                    </a:lnTo>
                    <a:lnTo>
                      <a:pt x="28" y="688"/>
                    </a:lnTo>
                    <a:lnTo>
                      <a:pt x="46" y="640"/>
                    </a:lnTo>
                    <a:lnTo>
                      <a:pt x="68" y="592"/>
                    </a:lnTo>
                    <a:lnTo>
                      <a:pt x="94" y="542"/>
                    </a:lnTo>
                    <a:lnTo>
                      <a:pt x="124" y="494"/>
                    </a:lnTo>
                    <a:lnTo>
                      <a:pt x="158" y="446"/>
                    </a:lnTo>
                    <a:lnTo>
                      <a:pt x="194" y="398"/>
                    </a:lnTo>
                    <a:lnTo>
                      <a:pt x="232" y="352"/>
                    </a:lnTo>
                    <a:lnTo>
                      <a:pt x="272" y="308"/>
                    </a:lnTo>
                    <a:lnTo>
                      <a:pt x="314" y="264"/>
                    </a:lnTo>
                    <a:lnTo>
                      <a:pt x="356" y="224"/>
                    </a:lnTo>
                    <a:lnTo>
                      <a:pt x="400" y="186"/>
                    </a:lnTo>
                    <a:lnTo>
                      <a:pt x="446" y="150"/>
                    </a:lnTo>
                    <a:lnTo>
                      <a:pt x="490" y="118"/>
                    </a:lnTo>
                    <a:lnTo>
                      <a:pt x="536" y="88"/>
                    </a:lnTo>
                    <a:lnTo>
                      <a:pt x="582" y="62"/>
                    </a:lnTo>
                    <a:lnTo>
                      <a:pt x="626" y="40"/>
                    </a:lnTo>
                    <a:lnTo>
                      <a:pt x="670" y="24"/>
                    </a:lnTo>
                    <a:lnTo>
                      <a:pt x="710" y="10"/>
                    </a:lnTo>
                    <a:lnTo>
                      <a:pt x="752" y="4"/>
                    </a:lnTo>
                    <a:lnTo>
                      <a:pt x="770" y="2"/>
                    </a:lnTo>
                    <a:lnTo>
                      <a:pt x="790" y="0"/>
                    </a:lnTo>
                    <a:lnTo>
                      <a:pt x="808" y="2"/>
                    </a:lnTo>
                    <a:lnTo>
                      <a:pt x="826" y="4"/>
                    </a:lnTo>
                    <a:lnTo>
                      <a:pt x="842" y="8"/>
                    </a:lnTo>
                    <a:lnTo>
                      <a:pt x="858" y="14"/>
                    </a:lnTo>
                    <a:lnTo>
                      <a:pt x="874" y="20"/>
                    </a:lnTo>
                    <a:lnTo>
                      <a:pt x="888" y="28"/>
                    </a:lnTo>
                    <a:lnTo>
                      <a:pt x="902" y="38"/>
                    </a:lnTo>
                    <a:lnTo>
                      <a:pt x="914" y="50"/>
                    </a:lnTo>
                    <a:lnTo>
                      <a:pt x="914" y="50"/>
                    </a:lnTo>
                    <a:lnTo>
                      <a:pt x="930" y="68"/>
                    </a:lnTo>
                    <a:lnTo>
                      <a:pt x="944" y="86"/>
                    </a:lnTo>
                    <a:lnTo>
                      <a:pt x="958" y="106"/>
                    </a:lnTo>
                    <a:lnTo>
                      <a:pt x="968" y="126"/>
                    </a:lnTo>
                    <a:lnTo>
                      <a:pt x="978" y="146"/>
                    </a:lnTo>
                    <a:lnTo>
                      <a:pt x="986" y="168"/>
                    </a:lnTo>
                    <a:lnTo>
                      <a:pt x="992" y="190"/>
                    </a:lnTo>
                    <a:lnTo>
                      <a:pt x="996" y="212"/>
                    </a:lnTo>
                    <a:lnTo>
                      <a:pt x="998" y="236"/>
                    </a:lnTo>
                    <a:lnTo>
                      <a:pt x="1000" y="260"/>
                    </a:lnTo>
                    <a:lnTo>
                      <a:pt x="1000" y="284"/>
                    </a:lnTo>
                    <a:lnTo>
                      <a:pt x="1000" y="308"/>
                    </a:lnTo>
                    <a:lnTo>
                      <a:pt x="998" y="332"/>
                    </a:lnTo>
                    <a:lnTo>
                      <a:pt x="994" y="358"/>
                    </a:lnTo>
                    <a:lnTo>
                      <a:pt x="984" y="408"/>
                    </a:lnTo>
                    <a:lnTo>
                      <a:pt x="968" y="460"/>
                    </a:lnTo>
                    <a:lnTo>
                      <a:pt x="948" y="512"/>
                    </a:lnTo>
                    <a:lnTo>
                      <a:pt x="924" y="562"/>
                    </a:lnTo>
                    <a:lnTo>
                      <a:pt x="898" y="614"/>
                    </a:lnTo>
                    <a:lnTo>
                      <a:pt x="868" y="664"/>
                    </a:lnTo>
                    <a:lnTo>
                      <a:pt x="834" y="714"/>
                    </a:lnTo>
                    <a:lnTo>
                      <a:pt x="798" y="762"/>
                    </a:lnTo>
                    <a:lnTo>
                      <a:pt x="758" y="808"/>
                    </a:lnTo>
                    <a:lnTo>
                      <a:pt x="718" y="852"/>
                    </a:lnTo>
                    <a:lnTo>
                      <a:pt x="676" y="894"/>
                    </a:lnTo>
                    <a:lnTo>
                      <a:pt x="632" y="934"/>
                    </a:lnTo>
                    <a:lnTo>
                      <a:pt x="586" y="968"/>
                    </a:lnTo>
                    <a:lnTo>
                      <a:pt x="540" y="1000"/>
                    </a:lnTo>
                    <a:lnTo>
                      <a:pt x="494" y="1030"/>
                    </a:lnTo>
                    <a:lnTo>
                      <a:pt x="448" y="1052"/>
                    </a:lnTo>
                    <a:lnTo>
                      <a:pt x="402" y="1072"/>
                    </a:lnTo>
                    <a:lnTo>
                      <a:pt x="354" y="1086"/>
                    </a:lnTo>
                    <a:lnTo>
                      <a:pt x="332" y="1092"/>
                    </a:lnTo>
                    <a:lnTo>
                      <a:pt x="310" y="1096"/>
                    </a:lnTo>
                    <a:lnTo>
                      <a:pt x="288" y="1098"/>
                    </a:lnTo>
                    <a:lnTo>
                      <a:pt x="266" y="1100"/>
                    </a:lnTo>
                    <a:lnTo>
                      <a:pt x="244" y="1098"/>
                    </a:lnTo>
                    <a:lnTo>
                      <a:pt x="222" y="1096"/>
                    </a:lnTo>
                    <a:lnTo>
                      <a:pt x="202" y="1094"/>
                    </a:lnTo>
                    <a:lnTo>
                      <a:pt x="182" y="1088"/>
                    </a:lnTo>
                    <a:lnTo>
                      <a:pt x="162" y="1082"/>
                    </a:lnTo>
                    <a:lnTo>
                      <a:pt x="142" y="1072"/>
                    </a:lnTo>
                    <a:lnTo>
                      <a:pt x="124" y="1062"/>
                    </a:lnTo>
                    <a:lnTo>
                      <a:pt x="104" y="1050"/>
                    </a:lnTo>
                    <a:lnTo>
                      <a:pt x="88" y="1036"/>
                    </a:lnTo>
                    <a:lnTo>
                      <a:pt x="70" y="1020"/>
                    </a:lnTo>
                    <a:lnTo>
                      <a:pt x="70" y="10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Freeform 34"/>
              <p:cNvSpPr/>
              <p:nvPr/>
            </p:nvSpPr>
            <p:spPr bwMode="auto">
              <a:xfrm>
                <a:off x="-7304088" y="9691688"/>
                <a:ext cx="2943225" cy="3181350"/>
              </a:xfrm>
              <a:custGeom>
                <a:avLst/>
                <a:gdLst>
                  <a:gd name="T0" fmla="*/ 730 w 1854"/>
                  <a:gd name="T1" fmla="*/ 0 h 2004"/>
                  <a:gd name="T2" fmla="*/ 1854 w 1854"/>
                  <a:gd name="T3" fmla="*/ 1152 h 2004"/>
                  <a:gd name="T4" fmla="*/ 1854 w 1854"/>
                  <a:gd name="T5" fmla="*/ 2004 h 2004"/>
                  <a:gd name="T6" fmla="*/ 1134 w 1854"/>
                  <a:gd name="T7" fmla="*/ 2004 h 2004"/>
                  <a:gd name="T8" fmla="*/ 0 w 1854"/>
                  <a:gd name="T9" fmla="*/ 840 h 2004"/>
                  <a:gd name="T10" fmla="*/ 730 w 1854"/>
                  <a:gd name="T11" fmla="*/ 0 h 2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4" h="2004">
                    <a:moveTo>
                      <a:pt x="730" y="0"/>
                    </a:moveTo>
                    <a:lnTo>
                      <a:pt x="1854" y="1152"/>
                    </a:lnTo>
                    <a:lnTo>
                      <a:pt x="1854" y="2004"/>
                    </a:lnTo>
                    <a:lnTo>
                      <a:pt x="1134" y="2004"/>
                    </a:lnTo>
                    <a:lnTo>
                      <a:pt x="0" y="840"/>
                    </a:lnTo>
                    <a:lnTo>
                      <a:pt x="730" y="0"/>
                    </a:lnTo>
                    <a:close/>
                  </a:path>
                </a:pathLst>
              </a:custGeom>
              <a:solidFill>
                <a:srgbClr val="E7D1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8" name="Freeform 35"/>
              <p:cNvSpPr/>
              <p:nvPr/>
            </p:nvSpPr>
            <p:spPr bwMode="auto">
              <a:xfrm>
                <a:off x="-7345363" y="9691688"/>
                <a:ext cx="2984500" cy="2181225"/>
              </a:xfrm>
              <a:custGeom>
                <a:avLst/>
                <a:gdLst>
                  <a:gd name="T0" fmla="*/ 986 w 1880"/>
                  <a:gd name="T1" fmla="*/ 236 h 1374"/>
                  <a:gd name="T2" fmla="*/ 1880 w 1880"/>
                  <a:gd name="T3" fmla="*/ 1152 h 1374"/>
                  <a:gd name="T4" fmla="*/ 1880 w 1880"/>
                  <a:gd name="T5" fmla="*/ 1374 h 1374"/>
                  <a:gd name="T6" fmla="*/ 1192 w 1880"/>
                  <a:gd name="T7" fmla="*/ 668 h 1374"/>
                  <a:gd name="T8" fmla="*/ 474 w 1880"/>
                  <a:gd name="T9" fmla="*/ 1302 h 1374"/>
                  <a:gd name="T10" fmla="*/ 340 w 1880"/>
                  <a:gd name="T11" fmla="*/ 1164 h 1374"/>
                  <a:gd name="T12" fmla="*/ 340 w 1880"/>
                  <a:gd name="T13" fmla="*/ 1164 h 1374"/>
                  <a:gd name="T14" fmla="*/ 388 w 1880"/>
                  <a:gd name="T15" fmla="*/ 1144 h 1374"/>
                  <a:gd name="T16" fmla="*/ 438 w 1880"/>
                  <a:gd name="T17" fmla="*/ 1118 h 1374"/>
                  <a:gd name="T18" fmla="*/ 486 w 1880"/>
                  <a:gd name="T19" fmla="*/ 1092 h 1374"/>
                  <a:gd name="T20" fmla="*/ 532 w 1880"/>
                  <a:gd name="T21" fmla="*/ 1062 h 1374"/>
                  <a:gd name="T22" fmla="*/ 578 w 1880"/>
                  <a:gd name="T23" fmla="*/ 1030 h 1374"/>
                  <a:gd name="T24" fmla="*/ 624 w 1880"/>
                  <a:gd name="T25" fmla="*/ 996 h 1374"/>
                  <a:gd name="T26" fmla="*/ 666 w 1880"/>
                  <a:gd name="T27" fmla="*/ 960 h 1374"/>
                  <a:gd name="T28" fmla="*/ 708 w 1880"/>
                  <a:gd name="T29" fmla="*/ 922 h 1374"/>
                  <a:gd name="T30" fmla="*/ 746 w 1880"/>
                  <a:gd name="T31" fmla="*/ 884 h 1374"/>
                  <a:gd name="T32" fmla="*/ 784 w 1880"/>
                  <a:gd name="T33" fmla="*/ 844 h 1374"/>
                  <a:gd name="T34" fmla="*/ 818 w 1880"/>
                  <a:gd name="T35" fmla="*/ 804 h 1374"/>
                  <a:gd name="T36" fmla="*/ 848 w 1880"/>
                  <a:gd name="T37" fmla="*/ 764 h 1374"/>
                  <a:gd name="T38" fmla="*/ 876 w 1880"/>
                  <a:gd name="T39" fmla="*/ 724 h 1374"/>
                  <a:gd name="T40" fmla="*/ 900 w 1880"/>
                  <a:gd name="T41" fmla="*/ 682 h 1374"/>
                  <a:gd name="T42" fmla="*/ 920 w 1880"/>
                  <a:gd name="T43" fmla="*/ 642 h 1374"/>
                  <a:gd name="T44" fmla="*/ 936 w 1880"/>
                  <a:gd name="T45" fmla="*/ 602 h 1374"/>
                  <a:gd name="T46" fmla="*/ 936 w 1880"/>
                  <a:gd name="T47" fmla="*/ 602 h 1374"/>
                  <a:gd name="T48" fmla="*/ 944 w 1880"/>
                  <a:gd name="T49" fmla="*/ 576 h 1374"/>
                  <a:gd name="T50" fmla="*/ 950 w 1880"/>
                  <a:gd name="T51" fmla="*/ 552 h 1374"/>
                  <a:gd name="T52" fmla="*/ 952 w 1880"/>
                  <a:gd name="T53" fmla="*/ 532 h 1374"/>
                  <a:gd name="T54" fmla="*/ 952 w 1880"/>
                  <a:gd name="T55" fmla="*/ 512 h 1374"/>
                  <a:gd name="T56" fmla="*/ 950 w 1880"/>
                  <a:gd name="T57" fmla="*/ 496 h 1374"/>
                  <a:gd name="T58" fmla="*/ 944 w 1880"/>
                  <a:gd name="T59" fmla="*/ 482 h 1374"/>
                  <a:gd name="T60" fmla="*/ 938 w 1880"/>
                  <a:gd name="T61" fmla="*/ 472 h 1374"/>
                  <a:gd name="T62" fmla="*/ 928 w 1880"/>
                  <a:gd name="T63" fmla="*/ 464 h 1374"/>
                  <a:gd name="T64" fmla="*/ 918 w 1880"/>
                  <a:gd name="T65" fmla="*/ 458 h 1374"/>
                  <a:gd name="T66" fmla="*/ 906 w 1880"/>
                  <a:gd name="T67" fmla="*/ 456 h 1374"/>
                  <a:gd name="T68" fmla="*/ 892 w 1880"/>
                  <a:gd name="T69" fmla="*/ 456 h 1374"/>
                  <a:gd name="T70" fmla="*/ 878 w 1880"/>
                  <a:gd name="T71" fmla="*/ 460 h 1374"/>
                  <a:gd name="T72" fmla="*/ 862 w 1880"/>
                  <a:gd name="T73" fmla="*/ 468 h 1374"/>
                  <a:gd name="T74" fmla="*/ 846 w 1880"/>
                  <a:gd name="T75" fmla="*/ 480 h 1374"/>
                  <a:gd name="T76" fmla="*/ 830 w 1880"/>
                  <a:gd name="T77" fmla="*/ 494 h 1374"/>
                  <a:gd name="T78" fmla="*/ 812 w 1880"/>
                  <a:gd name="T79" fmla="*/ 512 h 1374"/>
                  <a:gd name="T80" fmla="*/ 812 w 1880"/>
                  <a:gd name="T81" fmla="*/ 512 h 1374"/>
                  <a:gd name="T82" fmla="*/ 772 w 1880"/>
                  <a:gd name="T83" fmla="*/ 556 h 1374"/>
                  <a:gd name="T84" fmla="*/ 734 w 1880"/>
                  <a:gd name="T85" fmla="*/ 598 h 1374"/>
                  <a:gd name="T86" fmla="*/ 694 w 1880"/>
                  <a:gd name="T87" fmla="*/ 636 h 1374"/>
                  <a:gd name="T88" fmla="*/ 656 w 1880"/>
                  <a:gd name="T89" fmla="*/ 670 h 1374"/>
                  <a:gd name="T90" fmla="*/ 616 w 1880"/>
                  <a:gd name="T91" fmla="*/ 702 h 1374"/>
                  <a:gd name="T92" fmla="*/ 576 w 1880"/>
                  <a:gd name="T93" fmla="*/ 732 h 1374"/>
                  <a:gd name="T94" fmla="*/ 534 w 1880"/>
                  <a:gd name="T95" fmla="*/ 760 h 1374"/>
                  <a:gd name="T96" fmla="*/ 492 w 1880"/>
                  <a:gd name="T97" fmla="*/ 784 h 1374"/>
                  <a:gd name="T98" fmla="*/ 448 w 1880"/>
                  <a:gd name="T99" fmla="*/ 808 h 1374"/>
                  <a:gd name="T100" fmla="*/ 402 w 1880"/>
                  <a:gd name="T101" fmla="*/ 828 h 1374"/>
                  <a:gd name="T102" fmla="*/ 356 w 1880"/>
                  <a:gd name="T103" fmla="*/ 844 h 1374"/>
                  <a:gd name="T104" fmla="*/ 306 w 1880"/>
                  <a:gd name="T105" fmla="*/ 860 h 1374"/>
                  <a:gd name="T106" fmla="*/ 254 w 1880"/>
                  <a:gd name="T107" fmla="*/ 872 h 1374"/>
                  <a:gd name="T108" fmla="*/ 200 w 1880"/>
                  <a:gd name="T109" fmla="*/ 884 h 1374"/>
                  <a:gd name="T110" fmla="*/ 142 w 1880"/>
                  <a:gd name="T111" fmla="*/ 892 h 1374"/>
                  <a:gd name="T112" fmla="*/ 84 w 1880"/>
                  <a:gd name="T113" fmla="*/ 898 h 1374"/>
                  <a:gd name="T114" fmla="*/ 0 w 1880"/>
                  <a:gd name="T115" fmla="*/ 814 h 1374"/>
                  <a:gd name="T116" fmla="*/ 756 w 1880"/>
                  <a:gd name="T117" fmla="*/ 0 h 1374"/>
                  <a:gd name="T118" fmla="*/ 986 w 1880"/>
                  <a:gd name="T119" fmla="*/ 236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0" h="1374">
                    <a:moveTo>
                      <a:pt x="986" y="236"/>
                    </a:moveTo>
                    <a:lnTo>
                      <a:pt x="1880" y="1152"/>
                    </a:lnTo>
                    <a:lnTo>
                      <a:pt x="1880" y="1374"/>
                    </a:lnTo>
                    <a:lnTo>
                      <a:pt x="1192" y="668"/>
                    </a:lnTo>
                    <a:lnTo>
                      <a:pt x="474" y="1302"/>
                    </a:lnTo>
                    <a:lnTo>
                      <a:pt x="340" y="1164"/>
                    </a:lnTo>
                    <a:lnTo>
                      <a:pt x="340" y="1164"/>
                    </a:lnTo>
                    <a:lnTo>
                      <a:pt x="388" y="1144"/>
                    </a:lnTo>
                    <a:lnTo>
                      <a:pt x="438" y="1118"/>
                    </a:lnTo>
                    <a:lnTo>
                      <a:pt x="486" y="1092"/>
                    </a:lnTo>
                    <a:lnTo>
                      <a:pt x="532" y="1062"/>
                    </a:lnTo>
                    <a:lnTo>
                      <a:pt x="578" y="1030"/>
                    </a:lnTo>
                    <a:lnTo>
                      <a:pt x="624" y="996"/>
                    </a:lnTo>
                    <a:lnTo>
                      <a:pt x="666" y="960"/>
                    </a:lnTo>
                    <a:lnTo>
                      <a:pt x="708" y="922"/>
                    </a:lnTo>
                    <a:lnTo>
                      <a:pt x="746" y="884"/>
                    </a:lnTo>
                    <a:lnTo>
                      <a:pt x="784" y="844"/>
                    </a:lnTo>
                    <a:lnTo>
                      <a:pt x="818" y="804"/>
                    </a:lnTo>
                    <a:lnTo>
                      <a:pt x="848" y="764"/>
                    </a:lnTo>
                    <a:lnTo>
                      <a:pt x="876" y="724"/>
                    </a:lnTo>
                    <a:lnTo>
                      <a:pt x="900" y="682"/>
                    </a:lnTo>
                    <a:lnTo>
                      <a:pt x="920" y="642"/>
                    </a:lnTo>
                    <a:lnTo>
                      <a:pt x="936" y="602"/>
                    </a:lnTo>
                    <a:lnTo>
                      <a:pt x="936" y="602"/>
                    </a:lnTo>
                    <a:lnTo>
                      <a:pt x="944" y="576"/>
                    </a:lnTo>
                    <a:lnTo>
                      <a:pt x="950" y="552"/>
                    </a:lnTo>
                    <a:lnTo>
                      <a:pt x="952" y="532"/>
                    </a:lnTo>
                    <a:lnTo>
                      <a:pt x="952" y="512"/>
                    </a:lnTo>
                    <a:lnTo>
                      <a:pt x="950" y="496"/>
                    </a:lnTo>
                    <a:lnTo>
                      <a:pt x="944" y="482"/>
                    </a:lnTo>
                    <a:lnTo>
                      <a:pt x="938" y="472"/>
                    </a:lnTo>
                    <a:lnTo>
                      <a:pt x="928" y="464"/>
                    </a:lnTo>
                    <a:lnTo>
                      <a:pt x="918" y="458"/>
                    </a:lnTo>
                    <a:lnTo>
                      <a:pt x="906" y="456"/>
                    </a:lnTo>
                    <a:lnTo>
                      <a:pt x="892" y="456"/>
                    </a:lnTo>
                    <a:lnTo>
                      <a:pt x="878" y="460"/>
                    </a:lnTo>
                    <a:lnTo>
                      <a:pt x="862" y="468"/>
                    </a:lnTo>
                    <a:lnTo>
                      <a:pt x="846" y="480"/>
                    </a:lnTo>
                    <a:lnTo>
                      <a:pt x="830" y="494"/>
                    </a:lnTo>
                    <a:lnTo>
                      <a:pt x="812" y="512"/>
                    </a:lnTo>
                    <a:lnTo>
                      <a:pt x="812" y="512"/>
                    </a:lnTo>
                    <a:lnTo>
                      <a:pt x="772" y="556"/>
                    </a:lnTo>
                    <a:lnTo>
                      <a:pt x="734" y="598"/>
                    </a:lnTo>
                    <a:lnTo>
                      <a:pt x="694" y="636"/>
                    </a:lnTo>
                    <a:lnTo>
                      <a:pt x="656" y="670"/>
                    </a:lnTo>
                    <a:lnTo>
                      <a:pt x="616" y="702"/>
                    </a:lnTo>
                    <a:lnTo>
                      <a:pt x="576" y="732"/>
                    </a:lnTo>
                    <a:lnTo>
                      <a:pt x="534" y="760"/>
                    </a:lnTo>
                    <a:lnTo>
                      <a:pt x="492" y="784"/>
                    </a:lnTo>
                    <a:lnTo>
                      <a:pt x="448" y="808"/>
                    </a:lnTo>
                    <a:lnTo>
                      <a:pt x="402" y="828"/>
                    </a:lnTo>
                    <a:lnTo>
                      <a:pt x="356" y="844"/>
                    </a:lnTo>
                    <a:lnTo>
                      <a:pt x="306" y="860"/>
                    </a:lnTo>
                    <a:lnTo>
                      <a:pt x="254" y="872"/>
                    </a:lnTo>
                    <a:lnTo>
                      <a:pt x="200" y="884"/>
                    </a:lnTo>
                    <a:lnTo>
                      <a:pt x="142" y="892"/>
                    </a:lnTo>
                    <a:lnTo>
                      <a:pt x="84" y="898"/>
                    </a:lnTo>
                    <a:lnTo>
                      <a:pt x="0" y="814"/>
                    </a:lnTo>
                    <a:lnTo>
                      <a:pt x="756" y="0"/>
                    </a:lnTo>
                    <a:lnTo>
                      <a:pt x="986" y="236"/>
                    </a:lnTo>
                    <a:close/>
                  </a:path>
                </a:pathLst>
              </a:custGeom>
              <a:solidFill>
                <a:srgbClr val="D5B2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9" name="Freeform 36"/>
              <p:cNvSpPr/>
              <p:nvPr/>
            </p:nvSpPr>
            <p:spPr bwMode="auto">
              <a:xfrm>
                <a:off x="-9240838" y="7824788"/>
                <a:ext cx="3260725" cy="3260725"/>
              </a:xfrm>
              <a:custGeom>
                <a:avLst/>
                <a:gdLst>
                  <a:gd name="T0" fmla="*/ 1080 w 2054"/>
                  <a:gd name="T1" fmla="*/ 2 h 2054"/>
                  <a:gd name="T2" fmla="*/ 1234 w 2054"/>
                  <a:gd name="T3" fmla="*/ 20 h 2054"/>
                  <a:gd name="T4" fmla="*/ 1380 w 2054"/>
                  <a:gd name="T5" fmla="*/ 62 h 2054"/>
                  <a:gd name="T6" fmla="*/ 1516 w 2054"/>
                  <a:gd name="T7" fmla="*/ 124 h 2054"/>
                  <a:gd name="T8" fmla="*/ 1642 w 2054"/>
                  <a:gd name="T9" fmla="*/ 204 h 2054"/>
                  <a:gd name="T10" fmla="*/ 1754 w 2054"/>
                  <a:gd name="T11" fmla="*/ 300 h 2054"/>
                  <a:gd name="T12" fmla="*/ 1850 w 2054"/>
                  <a:gd name="T13" fmla="*/ 412 h 2054"/>
                  <a:gd name="T14" fmla="*/ 1930 w 2054"/>
                  <a:gd name="T15" fmla="*/ 538 h 2054"/>
                  <a:gd name="T16" fmla="*/ 1992 w 2054"/>
                  <a:gd name="T17" fmla="*/ 674 h 2054"/>
                  <a:gd name="T18" fmla="*/ 2034 w 2054"/>
                  <a:gd name="T19" fmla="*/ 820 h 2054"/>
                  <a:gd name="T20" fmla="*/ 2054 w 2054"/>
                  <a:gd name="T21" fmla="*/ 974 h 2054"/>
                  <a:gd name="T22" fmla="*/ 2054 w 2054"/>
                  <a:gd name="T23" fmla="*/ 1080 h 2054"/>
                  <a:gd name="T24" fmla="*/ 2034 w 2054"/>
                  <a:gd name="T25" fmla="*/ 1234 h 2054"/>
                  <a:gd name="T26" fmla="*/ 1992 w 2054"/>
                  <a:gd name="T27" fmla="*/ 1380 h 2054"/>
                  <a:gd name="T28" fmla="*/ 1930 w 2054"/>
                  <a:gd name="T29" fmla="*/ 1516 h 2054"/>
                  <a:gd name="T30" fmla="*/ 1850 w 2054"/>
                  <a:gd name="T31" fmla="*/ 1642 h 2054"/>
                  <a:gd name="T32" fmla="*/ 1754 w 2054"/>
                  <a:gd name="T33" fmla="*/ 1754 h 2054"/>
                  <a:gd name="T34" fmla="*/ 1642 w 2054"/>
                  <a:gd name="T35" fmla="*/ 1850 h 2054"/>
                  <a:gd name="T36" fmla="*/ 1516 w 2054"/>
                  <a:gd name="T37" fmla="*/ 1930 h 2054"/>
                  <a:gd name="T38" fmla="*/ 1380 w 2054"/>
                  <a:gd name="T39" fmla="*/ 1992 h 2054"/>
                  <a:gd name="T40" fmla="*/ 1234 w 2054"/>
                  <a:gd name="T41" fmla="*/ 2034 h 2054"/>
                  <a:gd name="T42" fmla="*/ 1080 w 2054"/>
                  <a:gd name="T43" fmla="*/ 2052 h 2054"/>
                  <a:gd name="T44" fmla="*/ 974 w 2054"/>
                  <a:gd name="T45" fmla="*/ 2052 h 2054"/>
                  <a:gd name="T46" fmla="*/ 820 w 2054"/>
                  <a:gd name="T47" fmla="*/ 2034 h 2054"/>
                  <a:gd name="T48" fmla="*/ 674 w 2054"/>
                  <a:gd name="T49" fmla="*/ 1992 h 2054"/>
                  <a:gd name="T50" fmla="*/ 538 w 2054"/>
                  <a:gd name="T51" fmla="*/ 1930 h 2054"/>
                  <a:gd name="T52" fmla="*/ 412 w 2054"/>
                  <a:gd name="T53" fmla="*/ 1850 h 2054"/>
                  <a:gd name="T54" fmla="*/ 300 w 2054"/>
                  <a:gd name="T55" fmla="*/ 1754 h 2054"/>
                  <a:gd name="T56" fmla="*/ 204 w 2054"/>
                  <a:gd name="T57" fmla="*/ 1642 h 2054"/>
                  <a:gd name="T58" fmla="*/ 124 w 2054"/>
                  <a:gd name="T59" fmla="*/ 1516 h 2054"/>
                  <a:gd name="T60" fmla="*/ 62 w 2054"/>
                  <a:gd name="T61" fmla="*/ 1380 h 2054"/>
                  <a:gd name="T62" fmla="*/ 20 w 2054"/>
                  <a:gd name="T63" fmla="*/ 1234 h 2054"/>
                  <a:gd name="T64" fmla="*/ 2 w 2054"/>
                  <a:gd name="T65" fmla="*/ 1080 h 2054"/>
                  <a:gd name="T66" fmla="*/ 2 w 2054"/>
                  <a:gd name="T67" fmla="*/ 974 h 2054"/>
                  <a:gd name="T68" fmla="*/ 20 w 2054"/>
                  <a:gd name="T69" fmla="*/ 820 h 2054"/>
                  <a:gd name="T70" fmla="*/ 62 w 2054"/>
                  <a:gd name="T71" fmla="*/ 674 h 2054"/>
                  <a:gd name="T72" fmla="*/ 124 w 2054"/>
                  <a:gd name="T73" fmla="*/ 538 h 2054"/>
                  <a:gd name="T74" fmla="*/ 204 w 2054"/>
                  <a:gd name="T75" fmla="*/ 412 h 2054"/>
                  <a:gd name="T76" fmla="*/ 300 w 2054"/>
                  <a:gd name="T77" fmla="*/ 300 h 2054"/>
                  <a:gd name="T78" fmla="*/ 412 w 2054"/>
                  <a:gd name="T79" fmla="*/ 204 h 2054"/>
                  <a:gd name="T80" fmla="*/ 538 w 2054"/>
                  <a:gd name="T81" fmla="*/ 124 h 2054"/>
                  <a:gd name="T82" fmla="*/ 674 w 2054"/>
                  <a:gd name="T83" fmla="*/ 62 h 2054"/>
                  <a:gd name="T84" fmla="*/ 820 w 2054"/>
                  <a:gd name="T85" fmla="*/ 20 h 2054"/>
                  <a:gd name="T86" fmla="*/ 974 w 2054"/>
                  <a:gd name="T87" fmla="*/ 2 h 2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54" h="2054">
                    <a:moveTo>
                      <a:pt x="1028" y="0"/>
                    </a:moveTo>
                    <a:lnTo>
                      <a:pt x="1028" y="0"/>
                    </a:lnTo>
                    <a:lnTo>
                      <a:pt x="1080" y="2"/>
                    </a:lnTo>
                    <a:lnTo>
                      <a:pt x="1132" y="6"/>
                    </a:lnTo>
                    <a:lnTo>
                      <a:pt x="1184" y="12"/>
                    </a:lnTo>
                    <a:lnTo>
                      <a:pt x="1234" y="20"/>
                    </a:lnTo>
                    <a:lnTo>
                      <a:pt x="1284" y="32"/>
                    </a:lnTo>
                    <a:lnTo>
                      <a:pt x="1332" y="46"/>
                    </a:lnTo>
                    <a:lnTo>
                      <a:pt x="1380" y="62"/>
                    </a:lnTo>
                    <a:lnTo>
                      <a:pt x="1426" y="80"/>
                    </a:lnTo>
                    <a:lnTo>
                      <a:pt x="1472" y="102"/>
                    </a:lnTo>
                    <a:lnTo>
                      <a:pt x="1516" y="124"/>
                    </a:lnTo>
                    <a:lnTo>
                      <a:pt x="1560" y="148"/>
                    </a:lnTo>
                    <a:lnTo>
                      <a:pt x="1602" y="176"/>
                    </a:lnTo>
                    <a:lnTo>
                      <a:pt x="1642" y="204"/>
                    </a:lnTo>
                    <a:lnTo>
                      <a:pt x="1680" y="234"/>
                    </a:lnTo>
                    <a:lnTo>
                      <a:pt x="1718" y="266"/>
                    </a:lnTo>
                    <a:lnTo>
                      <a:pt x="1754" y="300"/>
                    </a:lnTo>
                    <a:lnTo>
                      <a:pt x="1788" y="336"/>
                    </a:lnTo>
                    <a:lnTo>
                      <a:pt x="1820" y="374"/>
                    </a:lnTo>
                    <a:lnTo>
                      <a:pt x="1850" y="412"/>
                    </a:lnTo>
                    <a:lnTo>
                      <a:pt x="1878" y="452"/>
                    </a:lnTo>
                    <a:lnTo>
                      <a:pt x="1906" y="494"/>
                    </a:lnTo>
                    <a:lnTo>
                      <a:pt x="1930" y="538"/>
                    </a:lnTo>
                    <a:lnTo>
                      <a:pt x="1954" y="582"/>
                    </a:lnTo>
                    <a:lnTo>
                      <a:pt x="1974" y="628"/>
                    </a:lnTo>
                    <a:lnTo>
                      <a:pt x="1992" y="674"/>
                    </a:lnTo>
                    <a:lnTo>
                      <a:pt x="2008" y="722"/>
                    </a:lnTo>
                    <a:lnTo>
                      <a:pt x="2022" y="770"/>
                    </a:lnTo>
                    <a:lnTo>
                      <a:pt x="2034" y="820"/>
                    </a:lnTo>
                    <a:lnTo>
                      <a:pt x="2042" y="870"/>
                    </a:lnTo>
                    <a:lnTo>
                      <a:pt x="2050" y="922"/>
                    </a:lnTo>
                    <a:lnTo>
                      <a:pt x="2054" y="974"/>
                    </a:lnTo>
                    <a:lnTo>
                      <a:pt x="2054" y="1028"/>
                    </a:lnTo>
                    <a:lnTo>
                      <a:pt x="2054" y="1028"/>
                    </a:lnTo>
                    <a:lnTo>
                      <a:pt x="2054" y="1080"/>
                    </a:lnTo>
                    <a:lnTo>
                      <a:pt x="2050" y="1132"/>
                    </a:lnTo>
                    <a:lnTo>
                      <a:pt x="2042" y="1184"/>
                    </a:lnTo>
                    <a:lnTo>
                      <a:pt x="2034" y="1234"/>
                    </a:lnTo>
                    <a:lnTo>
                      <a:pt x="2022" y="1284"/>
                    </a:lnTo>
                    <a:lnTo>
                      <a:pt x="2008" y="1332"/>
                    </a:lnTo>
                    <a:lnTo>
                      <a:pt x="1992" y="1380"/>
                    </a:lnTo>
                    <a:lnTo>
                      <a:pt x="1974" y="1426"/>
                    </a:lnTo>
                    <a:lnTo>
                      <a:pt x="1954" y="1472"/>
                    </a:lnTo>
                    <a:lnTo>
                      <a:pt x="1930" y="1516"/>
                    </a:lnTo>
                    <a:lnTo>
                      <a:pt x="1906" y="1560"/>
                    </a:lnTo>
                    <a:lnTo>
                      <a:pt x="1878" y="1602"/>
                    </a:lnTo>
                    <a:lnTo>
                      <a:pt x="1850" y="1642"/>
                    </a:lnTo>
                    <a:lnTo>
                      <a:pt x="1820" y="1680"/>
                    </a:lnTo>
                    <a:lnTo>
                      <a:pt x="1788" y="1718"/>
                    </a:lnTo>
                    <a:lnTo>
                      <a:pt x="1754" y="1754"/>
                    </a:lnTo>
                    <a:lnTo>
                      <a:pt x="1718" y="1788"/>
                    </a:lnTo>
                    <a:lnTo>
                      <a:pt x="1680" y="1820"/>
                    </a:lnTo>
                    <a:lnTo>
                      <a:pt x="1642" y="1850"/>
                    </a:lnTo>
                    <a:lnTo>
                      <a:pt x="1602" y="1878"/>
                    </a:lnTo>
                    <a:lnTo>
                      <a:pt x="1560" y="1906"/>
                    </a:lnTo>
                    <a:lnTo>
                      <a:pt x="1516" y="1930"/>
                    </a:lnTo>
                    <a:lnTo>
                      <a:pt x="1472" y="1952"/>
                    </a:lnTo>
                    <a:lnTo>
                      <a:pt x="1426" y="1974"/>
                    </a:lnTo>
                    <a:lnTo>
                      <a:pt x="1380" y="1992"/>
                    </a:lnTo>
                    <a:lnTo>
                      <a:pt x="1332" y="2008"/>
                    </a:lnTo>
                    <a:lnTo>
                      <a:pt x="1284" y="2022"/>
                    </a:lnTo>
                    <a:lnTo>
                      <a:pt x="1234" y="2034"/>
                    </a:lnTo>
                    <a:lnTo>
                      <a:pt x="1184" y="2042"/>
                    </a:lnTo>
                    <a:lnTo>
                      <a:pt x="1132" y="2048"/>
                    </a:lnTo>
                    <a:lnTo>
                      <a:pt x="1080" y="2052"/>
                    </a:lnTo>
                    <a:lnTo>
                      <a:pt x="1028" y="2054"/>
                    </a:lnTo>
                    <a:lnTo>
                      <a:pt x="1028" y="2054"/>
                    </a:lnTo>
                    <a:lnTo>
                      <a:pt x="974" y="2052"/>
                    </a:lnTo>
                    <a:lnTo>
                      <a:pt x="922" y="2048"/>
                    </a:lnTo>
                    <a:lnTo>
                      <a:pt x="870" y="2042"/>
                    </a:lnTo>
                    <a:lnTo>
                      <a:pt x="820" y="2034"/>
                    </a:lnTo>
                    <a:lnTo>
                      <a:pt x="770" y="2022"/>
                    </a:lnTo>
                    <a:lnTo>
                      <a:pt x="722" y="2008"/>
                    </a:lnTo>
                    <a:lnTo>
                      <a:pt x="674" y="1992"/>
                    </a:lnTo>
                    <a:lnTo>
                      <a:pt x="628" y="1974"/>
                    </a:lnTo>
                    <a:lnTo>
                      <a:pt x="582" y="1952"/>
                    </a:lnTo>
                    <a:lnTo>
                      <a:pt x="538" y="1930"/>
                    </a:lnTo>
                    <a:lnTo>
                      <a:pt x="494" y="1906"/>
                    </a:lnTo>
                    <a:lnTo>
                      <a:pt x="452" y="1878"/>
                    </a:lnTo>
                    <a:lnTo>
                      <a:pt x="412" y="1850"/>
                    </a:lnTo>
                    <a:lnTo>
                      <a:pt x="374" y="1820"/>
                    </a:lnTo>
                    <a:lnTo>
                      <a:pt x="336" y="1788"/>
                    </a:lnTo>
                    <a:lnTo>
                      <a:pt x="300" y="1754"/>
                    </a:lnTo>
                    <a:lnTo>
                      <a:pt x="266" y="1718"/>
                    </a:lnTo>
                    <a:lnTo>
                      <a:pt x="234" y="1680"/>
                    </a:lnTo>
                    <a:lnTo>
                      <a:pt x="204" y="1642"/>
                    </a:lnTo>
                    <a:lnTo>
                      <a:pt x="176" y="1602"/>
                    </a:lnTo>
                    <a:lnTo>
                      <a:pt x="148" y="1560"/>
                    </a:lnTo>
                    <a:lnTo>
                      <a:pt x="124" y="1516"/>
                    </a:lnTo>
                    <a:lnTo>
                      <a:pt x="102" y="1472"/>
                    </a:lnTo>
                    <a:lnTo>
                      <a:pt x="80" y="1426"/>
                    </a:lnTo>
                    <a:lnTo>
                      <a:pt x="62" y="1380"/>
                    </a:lnTo>
                    <a:lnTo>
                      <a:pt x="46" y="1332"/>
                    </a:lnTo>
                    <a:lnTo>
                      <a:pt x="32" y="1284"/>
                    </a:lnTo>
                    <a:lnTo>
                      <a:pt x="20" y="1234"/>
                    </a:lnTo>
                    <a:lnTo>
                      <a:pt x="12" y="1184"/>
                    </a:lnTo>
                    <a:lnTo>
                      <a:pt x="6" y="1132"/>
                    </a:lnTo>
                    <a:lnTo>
                      <a:pt x="2" y="1080"/>
                    </a:lnTo>
                    <a:lnTo>
                      <a:pt x="0" y="1028"/>
                    </a:lnTo>
                    <a:lnTo>
                      <a:pt x="0" y="1028"/>
                    </a:lnTo>
                    <a:lnTo>
                      <a:pt x="2" y="974"/>
                    </a:lnTo>
                    <a:lnTo>
                      <a:pt x="6" y="922"/>
                    </a:lnTo>
                    <a:lnTo>
                      <a:pt x="12" y="870"/>
                    </a:lnTo>
                    <a:lnTo>
                      <a:pt x="20" y="820"/>
                    </a:lnTo>
                    <a:lnTo>
                      <a:pt x="32" y="770"/>
                    </a:lnTo>
                    <a:lnTo>
                      <a:pt x="46" y="722"/>
                    </a:lnTo>
                    <a:lnTo>
                      <a:pt x="62" y="674"/>
                    </a:lnTo>
                    <a:lnTo>
                      <a:pt x="80" y="628"/>
                    </a:lnTo>
                    <a:lnTo>
                      <a:pt x="102" y="582"/>
                    </a:lnTo>
                    <a:lnTo>
                      <a:pt x="124" y="538"/>
                    </a:lnTo>
                    <a:lnTo>
                      <a:pt x="148" y="494"/>
                    </a:lnTo>
                    <a:lnTo>
                      <a:pt x="176" y="452"/>
                    </a:lnTo>
                    <a:lnTo>
                      <a:pt x="204" y="412"/>
                    </a:lnTo>
                    <a:lnTo>
                      <a:pt x="234" y="374"/>
                    </a:lnTo>
                    <a:lnTo>
                      <a:pt x="266" y="336"/>
                    </a:lnTo>
                    <a:lnTo>
                      <a:pt x="300" y="300"/>
                    </a:lnTo>
                    <a:lnTo>
                      <a:pt x="336" y="266"/>
                    </a:lnTo>
                    <a:lnTo>
                      <a:pt x="374" y="234"/>
                    </a:lnTo>
                    <a:lnTo>
                      <a:pt x="412" y="204"/>
                    </a:lnTo>
                    <a:lnTo>
                      <a:pt x="452" y="176"/>
                    </a:lnTo>
                    <a:lnTo>
                      <a:pt x="494" y="148"/>
                    </a:lnTo>
                    <a:lnTo>
                      <a:pt x="538" y="124"/>
                    </a:lnTo>
                    <a:lnTo>
                      <a:pt x="582" y="102"/>
                    </a:lnTo>
                    <a:lnTo>
                      <a:pt x="628" y="80"/>
                    </a:lnTo>
                    <a:lnTo>
                      <a:pt x="674" y="62"/>
                    </a:lnTo>
                    <a:lnTo>
                      <a:pt x="722" y="46"/>
                    </a:lnTo>
                    <a:lnTo>
                      <a:pt x="770" y="32"/>
                    </a:lnTo>
                    <a:lnTo>
                      <a:pt x="820" y="20"/>
                    </a:lnTo>
                    <a:lnTo>
                      <a:pt x="870" y="12"/>
                    </a:lnTo>
                    <a:lnTo>
                      <a:pt x="922" y="6"/>
                    </a:lnTo>
                    <a:lnTo>
                      <a:pt x="974" y="2"/>
                    </a:lnTo>
                    <a:lnTo>
                      <a:pt x="1028" y="0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E7D1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Freeform 37"/>
              <p:cNvSpPr/>
              <p:nvPr/>
            </p:nvSpPr>
            <p:spPr bwMode="auto">
              <a:xfrm>
                <a:off x="-7948613" y="8748713"/>
                <a:ext cx="1565275" cy="1647825"/>
              </a:xfrm>
              <a:custGeom>
                <a:avLst/>
                <a:gdLst>
                  <a:gd name="T0" fmla="*/ 700 w 986"/>
                  <a:gd name="T1" fmla="*/ 22 h 1038"/>
                  <a:gd name="T2" fmla="*/ 744 w 986"/>
                  <a:gd name="T3" fmla="*/ 38 h 1038"/>
                  <a:gd name="T4" fmla="*/ 786 w 986"/>
                  <a:gd name="T5" fmla="*/ 60 h 1038"/>
                  <a:gd name="T6" fmla="*/ 824 w 986"/>
                  <a:gd name="T7" fmla="*/ 86 h 1038"/>
                  <a:gd name="T8" fmla="*/ 858 w 986"/>
                  <a:gd name="T9" fmla="*/ 118 h 1038"/>
                  <a:gd name="T10" fmla="*/ 888 w 986"/>
                  <a:gd name="T11" fmla="*/ 150 h 1038"/>
                  <a:gd name="T12" fmla="*/ 914 w 986"/>
                  <a:gd name="T13" fmla="*/ 188 h 1038"/>
                  <a:gd name="T14" fmla="*/ 936 w 986"/>
                  <a:gd name="T15" fmla="*/ 228 h 1038"/>
                  <a:gd name="T16" fmla="*/ 956 w 986"/>
                  <a:gd name="T17" fmla="*/ 270 h 1038"/>
                  <a:gd name="T18" fmla="*/ 980 w 986"/>
                  <a:gd name="T19" fmla="*/ 362 h 1038"/>
                  <a:gd name="T20" fmla="*/ 986 w 986"/>
                  <a:gd name="T21" fmla="*/ 460 h 1038"/>
                  <a:gd name="T22" fmla="*/ 972 w 986"/>
                  <a:gd name="T23" fmla="*/ 562 h 1038"/>
                  <a:gd name="T24" fmla="*/ 958 w 986"/>
                  <a:gd name="T25" fmla="*/ 614 h 1038"/>
                  <a:gd name="T26" fmla="*/ 940 w 986"/>
                  <a:gd name="T27" fmla="*/ 666 h 1038"/>
                  <a:gd name="T28" fmla="*/ 928 w 986"/>
                  <a:gd name="T29" fmla="*/ 690 h 1038"/>
                  <a:gd name="T30" fmla="*/ 888 w 986"/>
                  <a:gd name="T31" fmla="*/ 762 h 1038"/>
                  <a:gd name="T32" fmla="*/ 824 w 986"/>
                  <a:gd name="T33" fmla="*/ 848 h 1038"/>
                  <a:gd name="T34" fmla="*/ 748 w 986"/>
                  <a:gd name="T35" fmla="*/ 918 h 1038"/>
                  <a:gd name="T36" fmla="*/ 662 w 986"/>
                  <a:gd name="T37" fmla="*/ 974 h 1038"/>
                  <a:gd name="T38" fmla="*/ 570 w 986"/>
                  <a:gd name="T39" fmla="*/ 1014 h 1038"/>
                  <a:gd name="T40" fmla="*/ 500 w 986"/>
                  <a:gd name="T41" fmla="*/ 1032 h 1038"/>
                  <a:gd name="T42" fmla="*/ 452 w 986"/>
                  <a:gd name="T43" fmla="*/ 1036 h 1038"/>
                  <a:gd name="T44" fmla="*/ 404 w 986"/>
                  <a:gd name="T45" fmla="*/ 1038 h 1038"/>
                  <a:gd name="T46" fmla="*/ 356 w 986"/>
                  <a:gd name="T47" fmla="*/ 1034 h 1038"/>
                  <a:gd name="T48" fmla="*/ 308 w 986"/>
                  <a:gd name="T49" fmla="*/ 1024 h 1038"/>
                  <a:gd name="T50" fmla="*/ 286 w 986"/>
                  <a:gd name="T51" fmla="*/ 1016 h 1038"/>
                  <a:gd name="T52" fmla="*/ 240 w 986"/>
                  <a:gd name="T53" fmla="*/ 1000 h 1038"/>
                  <a:gd name="T54" fmla="*/ 200 w 986"/>
                  <a:gd name="T55" fmla="*/ 978 h 1038"/>
                  <a:gd name="T56" fmla="*/ 162 w 986"/>
                  <a:gd name="T57" fmla="*/ 952 h 1038"/>
                  <a:gd name="T58" fmla="*/ 128 w 986"/>
                  <a:gd name="T59" fmla="*/ 920 h 1038"/>
                  <a:gd name="T60" fmla="*/ 98 w 986"/>
                  <a:gd name="T61" fmla="*/ 888 h 1038"/>
                  <a:gd name="T62" fmla="*/ 70 w 986"/>
                  <a:gd name="T63" fmla="*/ 850 h 1038"/>
                  <a:gd name="T64" fmla="*/ 48 w 986"/>
                  <a:gd name="T65" fmla="*/ 810 h 1038"/>
                  <a:gd name="T66" fmla="*/ 30 w 986"/>
                  <a:gd name="T67" fmla="*/ 768 h 1038"/>
                  <a:gd name="T68" fmla="*/ 6 w 986"/>
                  <a:gd name="T69" fmla="*/ 676 h 1038"/>
                  <a:gd name="T70" fmla="*/ 0 w 986"/>
                  <a:gd name="T71" fmla="*/ 578 h 1038"/>
                  <a:gd name="T72" fmla="*/ 12 w 986"/>
                  <a:gd name="T73" fmla="*/ 476 h 1038"/>
                  <a:gd name="T74" fmla="*/ 26 w 986"/>
                  <a:gd name="T75" fmla="*/ 424 h 1038"/>
                  <a:gd name="T76" fmla="*/ 46 w 986"/>
                  <a:gd name="T77" fmla="*/ 372 h 1038"/>
                  <a:gd name="T78" fmla="*/ 56 w 986"/>
                  <a:gd name="T79" fmla="*/ 348 h 1038"/>
                  <a:gd name="T80" fmla="*/ 96 w 986"/>
                  <a:gd name="T81" fmla="*/ 276 h 1038"/>
                  <a:gd name="T82" fmla="*/ 162 w 986"/>
                  <a:gd name="T83" fmla="*/ 190 h 1038"/>
                  <a:gd name="T84" fmla="*/ 238 w 986"/>
                  <a:gd name="T85" fmla="*/ 120 h 1038"/>
                  <a:gd name="T86" fmla="*/ 324 w 986"/>
                  <a:gd name="T87" fmla="*/ 64 h 1038"/>
                  <a:gd name="T88" fmla="*/ 414 w 986"/>
                  <a:gd name="T89" fmla="*/ 24 h 1038"/>
                  <a:gd name="T90" fmla="*/ 486 w 986"/>
                  <a:gd name="T91" fmla="*/ 6 h 1038"/>
                  <a:gd name="T92" fmla="*/ 534 w 986"/>
                  <a:gd name="T93" fmla="*/ 2 h 1038"/>
                  <a:gd name="T94" fmla="*/ 582 w 986"/>
                  <a:gd name="T95" fmla="*/ 0 h 1038"/>
                  <a:gd name="T96" fmla="*/ 630 w 986"/>
                  <a:gd name="T97" fmla="*/ 4 h 1038"/>
                  <a:gd name="T98" fmla="*/ 676 w 986"/>
                  <a:gd name="T99" fmla="*/ 14 h 1038"/>
                  <a:gd name="T100" fmla="*/ 700 w 986"/>
                  <a:gd name="T101" fmla="*/ 22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86" h="1038">
                    <a:moveTo>
                      <a:pt x="700" y="22"/>
                    </a:moveTo>
                    <a:lnTo>
                      <a:pt x="700" y="22"/>
                    </a:lnTo>
                    <a:lnTo>
                      <a:pt x="722" y="30"/>
                    </a:lnTo>
                    <a:lnTo>
                      <a:pt x="744" y="38"/>
                    </a:lnTo>
                    <a:lnTo>
                      <a:pt x="766" y="50"/>
                    </a:lnTo>
                    <a:lnTo>
                      <a:pt x="786" y="60"/>
                    </a:lnTo>
                    <a:lnTo>
                      <a:pt x="806" y="74"/>
                    </a:lnTo>
                    <a:lnTo>
                      <a:pt x="824" y="86"/>
                    </a:lnTo>
                    <a:lnTo>
                      <a:pt x="842" y="102"/>
                    </a:lnTo>
                    <a:lnTo>
                      <a:pt x="858" y="118"/>
                    </a:lnTo>
                    <a:lnTo>
                      <a:pt x="874" y="134"/>
                    </a:lnTo>
                    <a:lnTo>
                      <a:pt x="888" y="150"/>
                    </a:lnTo>
                    <a:lnTo>
                      <a:pt x="902" y="168"/>
                    </a:lnTo>
                    <a:lnTo>
                      <a:pt x="914" y="188"/>
                    </a:lnTo>
                    <a:lnTo>
                      <a:pt x="926" y="208"/>
                    </a:lnTo>
                    <a:lnTo>
                      <a:pt x="936" y="228"/>
                    </a:lnTo>
                    <a:lnTo>
                      <a:pt x="946" y="248"/>
                    </a:lnTo>
                    <a:lnTo>
                      <a:pt x="956" y="270"/>
                    </a:lnTo>
                    <a:lnTo>
                      <a:pt x="970" y="316"/>
                    </a:lnTo>
                    <a:lnTo>
                      <a:pt x="980" y="362"/>
                    </a:lnTo>
                    <a:lnTo>
                      <a:pt x="984" y="410"/>
                    </a:lnTo>
                    <a:lnTo>
                      <a:pt x="986" y="460"/>
                    </a:lnTo>
                    <a:lnTo>
                      <a:pt x="982" y="510"/>
                    </a:lnTo>
                    <a:lnTo>
                      <a:pt x="972" y="562"/>
                    </a:lnTo>
                    <a:lnTo>
                      <a:pt x="966" y="588"/>
                    </a:lnTo>
                    <a:lnTo>
                      <a:pt x="958" y="614"/>
                    </a:lnTo>
                    <a:lnTo>
                      <a:pt x="950" y="640"/>
                    </a:lnTo>
                    <a:lnTo>
                      <a:pt x="940" y="666"/>
                    </a:lnTo>
                    <a:lnTo>
                      <a:pt x="940" y="666"/>
                    </a:lnTo>
                    <a:lnTo>
                      <a:pt x="928" y="690"/>
                    </a:lnTo>
                    <a:lnTo>
                      <a:pt x="916" y="716"/>
                    </a:lnTo>
                    <a:lnTo>
                      <a:pt x="888" y="762"/>
                    </a:lnTo>
                    <a:lnTo>
                      <a:pt x="858" y="806"/>
                    </a:lnTo>
                    <a:lnTo>
                      <a:pt x="824" y="848"/>
                    </a:lnTo>
                    <a:lnTo>
                      <a:pt x="786" y="884"/>
                    </a:lnTo>
                    <a:lnTo>
                      <a:pt x="748" y="918"/>
                    </a:lnTo>
                    <a:lnTo>
                      <a:pt x="706" y="948"/>
                    </a:lnTo>
                    <a:lnTo>
                      <a:pt x="662" y="974"/>
                    </a:lnTo>
                    <a:lnTo>
                      <a:pt x="616" y="996"/>
                    </a:lnTo>
                    <a:lnTo>
                      <a:pt x="570" y="1014"/>
                    </a:lnTo>
                    <a:lnTo>
                      <a:pt x="524" y="1026"/>
                    </a:lnTo>
                    <a:lnTo>
                      <a:pt x="500" y="1032"/>
                    </a:lnTo>
                    <a:lnTo>
                      <a:pt x="476" y="1034"/>
                    </a:lnTo>
                    <a:lnTo>
                      <a:pt x="452" y="1036"/>
                    </a:lnTo>
                    <a:lnTo>
                      <a:pt x="428" y="1038"/>
                    </a:lnTo>
                    <a:lnTo>
                      <a:pt x="404" y="1038"/>
                    </a:lnTo>
                    <a:lnTo>
                      <a:pt x="380" y="1036"/>
                    </a:lnTo>
                    <a:lnTo>
                      <a:pt x="356" y="1034"/>
                    </a:lnTo>
                    <a:lnTo>
                      <a:pt x="332" y="1030"/>
                    </a:lnTo>
                    <a:lnTo>
                      <a:pt x="308" y="1024"/>
                    </a:lnTo>
                    <a:lnTo>
                      <a:pt x="286" y="1016"/>
                    </a:lnTo>
                    <a:lnTo>
                      <a:pt x="286" y="1016"/>
                    </a:lnTo>
                    <a:lnTo>
                      <a:pt x="262" y="1008"/>
                    </a:lnTo>
                    <a:lnTo>
                      <a:pt x="240" y="1000"/>
                    </a:lnTo>
                    <a:lnTo>
                      <a:pt x="220" y="988"/>
                    </a:lnTo>
                    <a:lnTo>
                      <a:pt x="200" y="978"/>
                    </a:lnTo>
                    <a:lnTo>
                      <a:pt x="180" y="964"/>
                    </a:lnTo>
                    <a:lnTo>
                      <a:pt x="162" y="952"/>
                    </a:lnTo>
                    <a:lnTo>
                      <a:pt x="144" y="936"/>
                    </a:lnTo>
                    <a:lnTo>
                      <a:pt x="128" y="920"/>
                    </a:lnTo>
                    <a:lnTo>
                      <a:pt x="112" y="904"/>
                    </a:lnTo>
                    <a:lnTo>
                      <a:pt x="98" y="888"/>
                    </a:lnTo>
                    <a:lnTo>
                      <a:pt x="84" y="870"/>
                    </a:lnTo>
                    <a:lnTo>
                      <a:pt x="70" y="850"/>
                    </a:lnTo>
                    <a:lnTo>
                      <a:pt x="58" y="830"/>
                    </a:lnTo>
                    <a:lnTo>
                      <a:pt x="48" y="810"/>
                    </a:lnTo>
                    <a:lnTo>
                      <a:pt x="38" y="790"/>
                    </a:lnTo>
                    <a:lnTo>
                      <a:pt x="30" y="768"/>
                    </a:lnTo>
                    <a:lnTo>
                      <a:pt x="16" y="722"/>
                    </a:lnTo>
                    <a:lnTo>
                      <a:pt x="6" y="676"/>
                    </a:lnTo>
                    <a:lnTo>
                      <a:pt x="0" y="628"/>
                    </a:lnTo>
                    <a:lnTo>
                      <a:pt x="0" y="578"/>
                    </a:lnTo>
                    <a:lnTo>
                      <a:pt x="4" y="528"/>
                    </a:lnTo>
                    <a:lnTo>
                      <a:pt x="12" y="476"/>
                    </a:lnTo>
                    <a:lnTo>
                      <a:pt x="20" y="450"/>
                    </a:lnTo>
                    <a:lnTo>
                      <a:pt x="26" y="424"/>
                    </a:lnTo>
                    <a:lnTo>
                      <a:pt x="36" y="398"/>
                    </a:lnTo>
                    <a:lnTo>
                      <a:pt x="46" y="372"/>
                    </a:lnTo>
                    <a:lnTo>
                      <a:pt x="46" y="372"/>
                    </a:lnTo>
                    <a:lnTo>
                      <a:pt x="56" y="348"/>
                    </a:lnTo>
                    <a:lnTo>
                      <a:pt x="70" y="322"/>
                    </a:lnTo>
                    <a:lnTo>
                      <a:pt x="96" y="276"/>
                    </a:lnTo>
                    <a:lnTo>
                      <a:pt x="128" y="232"/>
                    </a:lnTo>
                    <a:lnTo>
                      <a:pt x="162" y="190"/>
                    </a:lnTo>
                    <a:lnTo>
                      <a:pt x="198" y="154"/>
                    </a:lnTo>
                    <a:lnTo>
                      <a:pt x="238" y="120"/>
                    </a:lnTo>
                    <a:lnTo>
                      <a:pt x="280" y="90"/>
                    </a:lnTo>
                    <a:lnTo>
                      <a:pt x="324" y="64"/>
                    </a:lnTo>
                    <a:lnTo>
                      <a:pt x="368" y="42"/>
                    </a:lnTo>
                    <a:lnTo>
                      <a:pt x="414" y="24"/>
                    </a:lnTo>
                    <a:lnTo>
                      <a:pt x="462" y="12"/>
                    </a:lnTo>
                    <a:lnTo>
                      <a:pt x="486" y="6"/>
                    </a:lnTo>
                    <a:lnTo>
                      <a:pt x="510" y="4"/>
                    </a:lnTo>
                    <a:lnTo>
                      <a:pt x="534" y="2"/>
                    </a:lnTo>
                    <a:lnTo>
                      <a:pt x="558" y="0"/>
                    </a:lnTo>
                    <a:lnTo>
                      <a:pt x="582" y="0"/>
                    </a:lnTo>
                    <a:lnTo>
                      <a:pt x="606" y="2"/>
                    </a:lnTo>
                    <a:lnTo>
                      <a:pt x="630" y="4"/>
                    </a:lnTo>
                    <a:lnTo>
                      <a:pt x="654" y="8"/>
                    </a:lnTo>
                    <a:lnTo>
                      <a:pt x="676" y="14"/>
                    </a:lnTo>
                    <a:lnTo>
                      <a:pt x="700" y="22"/>
                    </a:lnTo>
                    <a:lnTo>
                      <a:pt x="700" y="22"/>
                    </a:lnTo>
                    <a:close/>
                  </a:path>
                </a:pathLst>
              </a:custGeom>
              <a:solidFill>
                <a:srgbClr val="D5B2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1" name="Freeform 38"/>
              <p:cNvSpPr/>
              <p:nvPr/>
            </p:nvSpPr>
            <p:spPr bwMode="auto">
              <a:xfrm>
                <a:off x="-11071225" y="3914775"/>
                <a:ext cx="4183062" cy="5967413"/>
              </a:xfrm>
              <a:custGeom>
                <a:avLst/>
                <a:gdLst>
                  <a:gd name="T0" fmla="*/ 544 w 2635"/>
                  <a:gd name="T1" fmla="*/ 0 h 3759"/>
                  <a:gd name="T2" fmla="*/ 462 w 2635"/>
                  <a:gd name="T3" fmla="*/ 6 h 3759"/>
                  <a:gd name="T4" fmla="*/ 382 w 2635"/>
                  <a:gd name="T5" fmla="*/ 24 h 3759"/>
                  <a:gd name="T6" fmla="*/ 308 w 2635"/>
                  <a:gd name="T7" fmla="*/ 54 h 3759"/>
                  <a:gd name="T8" fmla="*/ 240 w 2635"/>
                  <a:gd name="T9" fmla="*/ 94 h 3759"/>
                  <a:gd name="T10" fmla="*/ 178 w 2635"/>
                  <a:gd name="T11" fmla="*/ 142 h 3759"/>
                  <a:gd name="T12" fmla="*/ 124 w 2635"/>
                  <a:gd name="T13" fmla="*/ 198 h 3759"/>
                  <a:gd name="T14" fmla="*/ 78 w 2635"/>
                  <a:gd name="T15" fmla="*/ 262 h 3759"/>
                  <a:gd name="T16" fmla="*/ 42 w 2635"/>
                  <a:gd name="T17" fmla="*/ 334 h 3759"/>
                  <a:gd name="T18" fmla="*/ 16 w 2635"/>
                  <a:gd name="T19" fmla="*/ 408 h 3759"/>
                  <a:gd name="T20" fmla="*/ 2 w 2635"/>
                  <a:gd name="T21" fmla="*/ 490 h 3759"/>
                  <a:gd name="T22" fmla="*/ 0 w 2635"/>
                  <a:gd name="T23" fmla="*/ 3215 h 3759"/>
                  <a:gd name="T24" fmla="*/ 2 w 2635"/>
                  <a:gd name="T25" fmla="*/ 3269 h 3759"/>
                  <a:gd name="T26" fmla="*/ 16 w 2635"/>
                  <a:gd name="T27" fmla="*/ 3351 h 3759"/>
                  <a:gd name="T28" fmla="*/ 42 w 2635"/>
                  <a:gd name="T29" fmla="*/ 3425 h 3759"/>
                  <a:gd name="T30" fmla="*/ 78 w 2635"/>
                  <a:gd name="T31" fmla="*/ 3497 h 3759"/>
                  <a:gd name="T32" fmla="*/ 124 w 2635"/>
                  <a:gd name="T33" fmla="*/ 3561 h 3759"/>
                  <a:gd name="T34" fmla="*/ 178 w 2635"/>
                  <a:gd name="T35" fmla="*/ 3617 h 3759"/>
                  <a:gd name="T36" fmla="*/ 240 w 2635"/>
                  <a:gd name="T37" fmla="*/ 3665 h 3759"/>
                  <a:gd name="T38" fmla="*/ 308 w 2635"/>
                  <a:gd name="T39" fmla="*/ 3705 h 3759"/>
                  <a:gd name="T40" fmla="*/ 382 w 2635"/>
                  <a:gd name="T41" fmla="*/ 3735 h 3759"/>
                  <a:gd name="T42" fmla="*/ 462 w 2635"/>
                  <a:gd name="T43" fmla="*/ 3753 h 3759"/>
                  <a:gd name="T44" fmla="*/ 544 w 2635"/>
                  <a:gd name="T45" fmla="*/ 3759 h 3759"/>
                  <a:gd name="T46" fmla="*/ 2119 w 2635"/>
                  <a:gd name="T47" fmla="*/ 3759 h 3759"/>
                  <a:gd name="T48" fmla="*/ 2199 w 2635"/>
                  <a:gd name="T49" fmla="*/ 3747 h 3759"/>
                  <a:gd name="T50" fmla="*/ 2277 w 2635"/>
                  <a:gd name="T51" fmla="*/ 3725 h 3759"/>
                  <a:gd name="T52" fmla="*/ 2349 w 2635"/>
                  <a:gd name="T53" fmla="*/ 3693 h 3759"/>
                  <a:gd name="T54" fmla="*/ 2415 w 2635"/>
                  <a:gd name="T55" fmla="*/ 3651 h 3759"/>
                  <a:gd name="T56" fmla="*/ 2475 w 2635"/>
                  <a:gd name="T57" fmla="*/ 3599 h 3759"/>
                  <a:gd name="T58" fmla="*/ 2527 w 2635"/>
                  <a:gd name="T59" fmla="*/ 3539 h 3759"/>
                  <a:gd name="T60" fmla="*/ 2569 w 2635"/>
                  <a:gd name="T61" fmla="*/ 3473 h 3759"/>
                  <a:gd name="T62" fmla="*/ 2601 w 2635"/>
                  <a:gd name="T63" fmla="*/ 3401 h 3759"/>
                  <a:gd name="T64" fmla="*/ 2625 w 2635"/>
                  <a:gd name="T65" fmla="*/ 3323 h 3759"/>
                  <a:gd name="T66" fmla="*/ 2635 w 2635"/>
                  <a:gd name="T67" fmla="*/ 3243 h 3759"/>
                  <a:gd name="T68" fmla="*/ 2635 w 2635"/>
                  <a:gd name="T69" fmla="*/ 544 h 3759"/>
                  <a:gd name="T70" fmla="*/ 2629 w 2635"/>
                  <a:gd name="T71" fmla="*/ 462 h 3759"/>
                  <a:gd name="T72" fmla="*/ 2611 w 2635"/>
                  <a:gd name="T73" fmla="*/ 384 h 3759"/>
                  <a:gd name="T74" fmla="*/ 2581 w 2635"/>
                  <a:gd name="T75" fmla="*/ 308 h 3759"/>
                  <a:gd name="T76" fmla="*/ 2541 w 2635"/>
                  <a:gd name="T77" fmla="*/ 240 h 3759"/>
                  <a:gd name="T78" fmla="*/ 2493 w 2635"/>
                  <a:gd name="T79" fmla="*/ 178 h 3759"/>
                  <a:gd name="T80" fmla="*/ 2437 w 2635"/>
                  <a:gd name="T81" fmla="*/ 124 h 3759"/>
                  <a:gd name="T82" fmla="*/ 2373 w 2635"/>
                  <a:gd name="T83" fmla="*/ 78 h 3759"/>
                  <a:gd name="T84" fmla="*/ 2301 w 2635"/>
                  <a:gd name="T85" fmla="*/ 42 h 3759"/>
                  <a:gd name="T86" fmla="*/ 2227 w 2635"/>
                  <a:gd name="T87" fmla="*/ 18 h 3759"/>
                  <a:gd name="T88" fmla="*/ 2145 w 2635"/>
                  <a:gd name="T89" fmla="*/ 2 h 3759"/>
                  <a:gd name="T90" fmla="*/ 2091 w 2635"/>
                  <a:gd name="T91" fmla="*/ 0 h 3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35" h="3759">
                    <a:moveTo>
                      <a:pt x="2091" y="0"/>
                    </a:moveTo>
                    <a:lnTo>
                      <a:pt x="544" y="0"/>
                    </a:lnTo>
                    <a:lnTo>
                      <a:pt x="544" y="0"/>
                    </a:lnTo>
                    <a:lnTo>
                      <a:pt x="516" y="0"/>
                    </a:lnTo>
                    <a:lnTo>
                      <a:pt x="488" y="2"/>
                    </a:lnTo>
                    <a:lnTo>
                      <a:pt x="462" y="6"/>
                    </a:lnTo>
                    <a:lnTo>
                      <a:pt x="434" y="10"/>
                    </a:lnTo>
                    <a:lnTo>
                      <a:pt x="408" y="18"/>
                    </a:lnTo>
                    <a:lnTo>
                      <a:pt x="382" y="24"/>
                    </a:lnTo>
                    <a:lnTo>
                      <a:pt x="358" y="34"/>
                    </a:lnTo>
                    <a:lnTo>
                      <a:pt x="332" y="42"/>
                    </a:lnTo>
                    <a:lnTo>
                      <a:pt x="308" y="54"/>
                    </a:lnTo>
                    <a:lnTo>
                      <a:pt x="286" y="66"/>
                    </a:lnTo>
                    <a:lnTo>
                      <a:pt x="262" y="78"/>
                    </a:lnTo>
                    <a:lnTo>
                      <a:pt x="240" y="94"/>
                    </a:lnTo>
                    <a:lnTo>
                      <a:pt x="220" y="108"/>
                    </a:lnTo>
                    <a:lnTo>
                      <a:pt x="198" y="124"/>
                    </a:lnTo>
                    <a:lnTo>
                      <a:pt x="178" y="142"/>
                    </a:lnTo>
                    <a:lnTo>
                      <a:pt x="160" y="160"/>
                    </a:lnTo>
                    <a:lnTo>
                      <a:pt x="142" y="178"/>
                    </a:lnTo>
                    <a:lnTo>
                      <a:pt x="124" y="198"/>
                    </a:lnTo>
                    <a:lnTo>
                      <a:pt x="108" y="220"/>
                    </a:lnTo>
                    <a:lnTo>
                      <a:pt x="94" y="240"/>
                    </a:lnTo>
                    <a:lnTo>
                      <a:pt x="78" y="262"/>
                    </a:lnTo>
                    <a:lnTo>
                      <a:pt x="66" y="286"/>
                    </a:lnTo>
                    <a:lnTo>
                      <a:pt x="54" y="308"/>
                    </a:lnTo>
                    <a:lnTo>
                      <a:pt x="42" y="334"/>
                    </a:lnTo>
                    <a:lnTo>
                      <a:pt x="32" y="358"/>
                    </a:lnTo>
                    <a:lnTo>
                      <a:pt x="24" y="384"/>
                    </a:lnTo>
                    <a:lnTo>
                      <a:pt x="16" y="408"/>
                    </a:lnTo>
                    <a:lnTo>
                      <a:pt x="10" y="436"/>
                    </a:lnTo>
                    <a:lnTo>
                      <a:pt x="6" y="462"/>
                    </a:lnTo>
                    <a:lnTo>
                      <a:pt x="2" y="490"/>
                    </a:lnTo>
                    <a:lnTo>
                      <a:pt x="0" y="516"/>
                    </a:lnTo>
                    <a:lnTo>
                      <a:pt x="0" y="544"/>
                    </a:lnTo>
                    <a:lnTo>
                      <a:pt x="0" y="3215"/>
                    </a:lnTo>
                    <a:lnTo>
                      <a:pt x="0" y="3215"/>
                    </a:lnTo>
                    <a:lnTo>
                      <a:pt x="0" y="3243"/>
                    </a:lnTo>
                    <a:lnTo>
                      <a:pt x="2" y="3269"/>
                    </a:lnTo>
                    <a:lnTo>
                      <a:pt x="6" y="3297"/>
                    </a:lnTo>
                    <a:lnTo>
                      <a:pt x="10" y="3323"/>
                    </a:lnTo>
                    <a:lnTo>
                      <a:pt x="16" y="3351"/>
                    </a:lnTo>
                    <a:lnTo>
                      <a:pt x="24" y="3375"/>
                    </a:lnTo>
                    <a:lnTo>
                      <a:pt x="32" y="3401"/>
                    </a:lnTo>
                    <a:lnTo>
                      <a:pt x="42" y="3425"/>
                    </a:lnTo>
                    <a:lnTo>
                      <a:pt x="54" y="3449"/>
                    </a:lnTo>
                    <a:lnTo>
                      <a:pt x="66" y="3473"/>
                    </a:lnTo>
                    <a:lnTo>
                      <a:pt x="78" y="3497"/>
                    </a:lnTo>
                    <a:lnTo>
                      <a:pt x="94" y="3519"/>
                    </a:lnTo>
                    <a:lnTo>
                      <a:pt x="108" y="3539"/>
                    </a:lnTo>
                    <a:lnTo>
                      <a:pt x="124" y="3561"/>
                    </a:lnTo>
                    <a:lnTo>
                      <a:pt x="142" y="3581"/>
                    </a:lnTo>
                    <a:lnTo>
                      <a:pt x="160" y="3599"/>
                    </a:lnTo>
                    <a:lnTo>
                      <a:pt x="178" y="3617"/>
                    </a:lnTo>
                    <a:lnTo>
                      <a:pt x="198" y="3635"/>
                    </a:lnTo>
                    <a:lnTo>
                      <a:pt x="220" y="3651"/>
                    </a:lnTo>
                    <a:lnTo>
                      <a:pt x="240" y="3665"/>
                    </a:lnTo>
                    <a:lnTo>
                      <a:pt x="262" y="3679"/>
                    </a:lnTo>
                    <a:lnTo>
                      <a:pt x="286" y="3693"/>
                    </a:lnTo>
                    <a:lnTo>
                      <a:pt x="308" y="3705"/>
                    </a:lnTo>
                    <a:lnTo>
                      <a:pt x="332" y="3717"/>
                    </a:lnTo>
                    <a:lnTo>
                      <a:pt x="358" y="3725"/>
                    </a:lnTo>
                    <a:lnTo>
                      <a:pt x="382" y="3735"/>
                    </a:lnTo>
                    <a:lnTo>
                      <a:pt x="408" y="3741"/>
                    </a:lnTo>
                    <a:lnTo>
                      <a:pt x="434" y="3747"/>
                    </a:lnTo>
                    <a:lnTo>
                      <a:pt x="462" y="3753"/>
                    </a:lnTo>
                    <a:lnTo>
                      <a:pt x="488" y="3757"/>
                    </a:lnTo>
                    <a:lnTo>
                      <a:pt x="516" y="3759"/>
                    </a:lnTo>
                    <a:lnTo>
                      <a:pt x="544" y="3759"/>
                    </a:lnTo>
                    <a:lnTo>
                      <a:pt x="2091" y="3759"/>
                    </a:lnTo>
                    <a:lnTo>
                      <a:pt x="2091" y="3759"/>
                    </a:lnTo>
                    <a:lnTo>
                      <a:pt x="2119" y="3759"/>
                    </a:lnTo>
                    <a:lnTo>
                      <a:pt x="2145" y="3757"/>
                    </a:lnTo>
                    <a:lnTo>
                      <a:pt x="2173" y="3753"/>
                    </a:lnTo>
                    <a:lnTo>
                      <a:pt x="2199" y="3747"/>
                    </a:lnTo>
                    <a:lnTo>
                      <a:pt x="2227" y="3741"/>
                    </a:lnTo>
                    <a:lnTo>
                      <a:pt x="2251" y="3735"/>
                    </a:lnTo>
                    <a:lnTo>
                      <a:pt x="2277" y="3725"/>
                    </a:lnTo>
                    <a:lnTo>
                      <a:pt x="2301" y="3717"/>
                    </a:lnTo>
                    <a:lnTo>
                      <a:pt x="2327" y="3705"/>
                    </a:lnTo>
                    <a:lnTo>
                      <a:pt x="2349" y="3693"/>
                    </a:lnTo>
                    <a:lnTo>
                      <a:pt x="2373" y="3679"/>
                    </a:lnTo>
                    <a:lnTo>
                      <a:pt x="2395" y="3665"/>
                    </a:lnTo>
                    <a:lnTo>
                      <a:pt x="2415" y="3651"/>
                    </a:lnTo>
                    <a:lnTo>
                      <a:pt x="2437" y="3635"/>
                    </a:lnTo>
                    <a:lnTo>
                      <a:pt x="2457" y="3617"/>
                    </a:lnTo>
                    <a:lnTo>
                      <a:pt x="2475" y="3599"/>
                    </a:lnTo>
                    <a:lnTo>
                      <a:pt x="2493" y="3581"/>
                    </a:lnTo>
                    <a:lnTo>
                      <a:pt x="2511" y="3561"/>
                    </a:lnTo>
                    <a:lnTo>
                      <a:pt x="2527" y="3539"/>
                    </a:lnTo>
                    <a:lnTo>
                      <a:pt x="2541" y="3519"/>
                    </a:lnTo>
                    <a:lnTo>
                      <a:pt x="2557" y="3497"/>
                    </a:lnTo>
                    <a:lnTo>
                      <a:pt x="2569" y="3473"/>
                    </a:lnTo>
                    <a:lnTo>
                      <a:pt x="2581" y="3449"/>
                    </a:lnTo>
                    <a:lnTo>
                      <a:pt x="2593" y="3425"/>
                    </a:lnTo>
                    <a:lnTo>
                      <a:pt x="2601" y="3401"/>
                    </a:lnTo>
                    <a:lnTo>
                      <a:pt x="2611" y="3375"/>
                    </a:lnTo>
                    <a:lnTo>
                      <a:pt x="2617" y="3351"/>
                    </a:lnTo>
                    <a:lnTo>
                      <a:pt x="2625" y="3323"/>
                    </a:lnTo>
                    <a:lnTo>
                      <a:pt x="2629" y="3297"/>
                    </a:lnTo>
                    <a:lnTo>
                      <a:pt x="2633" y="3269"/>
                    </a:lnTo>
                    <a:lnTo>
                      <a:pt x="2635" y="3243"/>
                    </a:lnTo>
                    <a:lnTo>
                      <a:pt x="2635" y="3215"/>
                    </a:lnTo>
                    <a:lnTo>
                      <a:pt x="2635" y="544"/>
                    </a:lnTo>
                    <a:lnTo>
                      <a:pt x="2635" y="544"/>
                    </a:lnTo>
                    <a:lnTo>
                      <a:pt x="2635" y="516"/>
                    </a:lnTo>
                    <a:lnTo>
                      <a:pt x="2633" y="490"/>
                    </a:lnTo>
                    <a:lnTo>
                      <a:pt x="2629" y="462"/>
                    </a:lnTo>
                    <a:lnTo>
                      <a:pt x="2625" y="436"/>
                    </a:lnTo>
                    <a:lnTo>
                      <a:pt x="2617" y="408"/>
                    </a:lnTo>
                    <a:lnTo>
                      <a:pt x="2611" y="384"/>
                    </a:lnTo>
                    <a:lnTo>
                      <a:pt x="2601" y="358"/>
                    </a:lnTo>
                    <a:lnTo>
                      <a:pt x="2593" y="334"/>
                    </a:lnTo>
                    <a:lnTo>
                      <a:pt x="2581" y="308"/>
                    </a:lnTo>
                    <a:lnTo>
                      <a:pt x="2569" y="286"/>
                    </a:lnTo>
                    <a:lnTo>
                      <a:pt x="2557" y="262"/>
                    </a:lnTo>
                    <a:lnTo>
                      <a:pt x="2541" y="240"/>
                    </a:lnTo>
                    <a:lnTo>
                      <a:pt x="2527" y="220"/>
                    </a:lnTo>
                    <a:lnTo>
                      <a:pt x="2511" y="198"/>
                    </a:lnTo>
                    <a:lnTo>
                      <a:pt x="2493" y="178"/>
                    </a:lnTo>
                    <a:lnTo>
                      <a:pt x="2475" y="160"/>
                    </a:lnTo>
                    <a:lnTo>
                      <a:pt x="2457" y="142"/>
                    </a:lnTo>
                    <a:lnTo>
                      <a:pt x="2437" y="124"/>
                    </a:lnTo>
                    <a:lnTo>
                      <a:pt x="2415" y="108"/>
                    </a:lnTo>
                    <a:lnTo>
                      <a:pt x="2395" y="94"/>
                    </a:lnTo>
                    <a:lnTo>
                      <a:pt x="2373" y="78"/>
                    </a:lnTo>
                    <a:lnTo>
                      <a:pt x="2349" y="66"/>
                    </a:lnTo>
                    <a:lnTo>
                      <a:pt x="2327" y="54"/>
                    </a:lnTo>
                    <a:lnTo>
                      <a:pt x="2301" y="42"/>
                    </a:lnTo>
                    <a:lnTo>
                      <a:pt x="2277" y="34"/>
                    </a:lnTo>
                    <a:lnTo>
                      <a:pt x="2251" y="24"/>
                    </a:lnTo>
                    <a:lnTo>
                      <a:pt x="2227" y="18"/>
                    </a:lnTo>
                    <a:lnTo>
                      <a:pt x="2199" y="10"/>
                    </a:lnTo>
                    <a:lnTo>
                      <a:pt x="2173" y="6"/>
                    </a:lnTo>
                    <a:lnTo>
                      <a:pt x="2145" y="2"/>
                    </a:lnTo>
                    <a:lnTo>
                      <a:pt x="2119" y="0"/>
                    </a:lnTo>
                    <a:lnTo>
                      <a:pt x="2091" y="0"/>
                    </a:lnTo>
                    <a:lnTo>
                      <a:pt x="2091" y="0"/>
                    </a:lnTo>
                    <a:close/>
                  </a:path>
                </a:pathLst>
              </a:custGeom>
              <a:solidFill>
                <a:srgbClr val="000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2" name="Freeform 39"/>
              <p:cNvSpPr/>
              <p:nvPr/>
            </p:nvSpPr>
            <p:spPr bwMode="auto">
              <a:xfrm>
                <a:off x="-11071225" y="3914775"/>
                <a:ext cx="2827337" cy="5091113"/>
              </a:xfrm>
              <a:custGeom>
                <a:avLst/>
                <a:gdLst>
                  <a:gd name="T0" fmla="*/ 1781 w 1781"/>
                  <a:gd name="T1" fmla="*/ 0 h 3207"/>
                  <a:gd name="T2" fmla="*/ 0 w 1781"/>
                  <a:gd name="T3" fmla="*/ 3207 h 3207"/>
                  <a:gd name="T4" fmla="*/ 0 w 1781"/>
                  <a:gd name="T5" fmla="*/ 544 h 3207"/>
                  <a:gd name="T6" fmla="*/ 0 w 1781"/>
                  <a:gd name="T7" fmla="*/ 544 h 3207"/>
                  <a:gd name="T8" fmla="*/ 0 w 1781"/>
                  <a:gd name="T9" fmla="*/ 516 h 3207"/>
                  <a:gd name="T10" fmla="*/ 2 w 1781"/>
                  <a:gd name="T11" fmla="*/ 490 h 3207"/>
                  <a:gd name="T12" fmla="*/ 6 w 1781"/>
                  <a:gd name="T13" fmla="*/ 462 h 3207"/>
                  <a:gd name="T14" fmla="*/ 10 w 1781"/>
                  <a:gd name="T15" fmla="*/ 436 h 3207"/>
                  <a:gd name="T16" fmla="*/ 16 w 1781"/>
                  <a:gd name="T17" fmla="*/ 408 h 3207"/>
                  <a:gd name="T18" fmla="*/ 24 w 1781"/>
                  <a:gd name="T19" fmla="*/ 384 h 3207"/>
                  <a:gd name="T20" fmla="*/ 32 w 1781"/>
                  <a:gd name="T21" fmla="*/ 358 h 3207"/>
                  <a:gd name="T22" fmla="*/ 42 w 1781"/>
                  <a:gd name="T23" fmla="*/ 334 h 3207"/>
                  <a:gd name="T24" fmla="*/ 54 w 1781"/>
                  <a:gd name="T25" fmla="*/ 308 h 3207"/>
                  <a:gd name="T26" fmla="*/ 66 w 1781"/>
                  <a:gd name="T27" fmla="*/ 286 h 3207"/>
                  <a:gd name="T28" fmla="*/ 78 w 1781"/>
                  <a:gd name="T29" fmla="*/ 262 h 3207"/>
                  <a:gd name="T30" fmla="*/ 94 w 1781"/>
                  <a:gd name="T31" fmla="*/ 240 h 3207"/>
                  <a:gd name="T32" fmla="*/ 108 w 1781"/>
                  <a:gd name="T33" fmla="*/ 220 h 3207"/>
                  <a:gd name="T34" fmla="*/ 124 w 1781"/>
                  <a:gd name="T35" fmla="*/ 198 h 3207"/>
                  <a:gd name="T36" fmla="*/ 142 w 1781"/>
                  <a:gd name="T37" fmla="*/ 178 h 3207"/>
                  <a:gd name="T38" fmla="*/ 160 w 1781"/>
                  <a:gd name="T39" fmla="*/ 160 h 3207"/>
                  <a:gd name="T40" fmla="*/ 178 w 1781"/>
                  <a:gd name="T41" fmla="*/ 142 h 3207"/>
                  <a:gd name="T42" fmla="*/ 198 w 1781"/>
                  <a:gd name="T43" fmla="*/ 124 h 3207"/>
                  <a:gd name="T44" fmla="*/ 220 w 1781"/>
                  <a:gd name="T45" fmla="*/ 108 h 3207"/>
                  <a:gd name="T46" fmla="*/ 240 w 1781"/>
                  <a:gd name="T47" fmla="*/ 94 h 3207"/>
                  <a:gd name="T48" fmla="*/ 262 w 1781"/>
                  <a:gd name="T49" fmla="*/ 78 h 3207"/>
                  <a:gd name="T50" fmla="*/ 286 w 1781"/>
                  <a:gd name="T51" fmla="*/ 66 h 3207"/>
                  <a:gd name="T52" fmla="*/ 308 w 1781"/>
                  <a:gd name="T53" fmla="*/ 54 h 3207"/>
                  <a:gd name="T54" fmla="*/ 332 w 1781"/>
                  <a:gd name="T55" fmla="*/ 42 h 3207"/>
                  <a:gd name="T56" fmla="*/ 358 w 1781"/>
                  <a:gd name="T57" fmla="*/ 34 h 3207"/>
                  <a:gd name="T58" fmla="*/ 382 w 1781"/>
                  <a:gd name="T59" fmla="*/ 24 h 3207"/>
                  <a:gd name="T60" fmla="*/ 408 w 1781"/>
                  <a:gd name="T61" fmla="*/ 18 h 3207"/>
                  <a:gd name="T62" fmla="*/ 434 w 1781"/>
                  <a:gd name="T63" fmla="*/ 10 h 3207"/>
                  <a:gd name="T64" fmla="*/ 462 w 1781"/>
                  <a:gd name="T65" fmla="*/ 6 h 3207"/>
                  <a:gd name="T66" fmla="*/ 488 w 1781"/>
                  <a:gd name="T67" fmla="*/ 2 h 3207"/>
                  <a:gd name="T68" fmla="*/ 516 w 1781"/>
                  <a:gd name="T69" fmla="*/ 0 h 3207"/>
                  <a:gd name="T70" fmla="*/ 544 w 1781"/>
                  <a:gd name="T71" fmla="*/ 0 h 3207"/>
                  <a:gd name="T72" fmla="*/ 1781 w 1781"/>
                  <a:gd name="T73" fmla="*/ 0 h 3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1" h="3207">
                    <a:moveTo>
                      <a:pt x="1781" y="0"/>
                    </a:moveTo>
                    <a:lnTo>
                      <a:pt x="0" y="3207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0" y="516"/>
                    </a:lnTo>
                    <a:lnTo>
                      <a:pt x="2" y="490"/>
                    </a:lnTo>
                    <a:lnTo>
                      <a:pt x="6" y="462"/>
                    </a:lnTo>
                    <a:lnTo>
                      <a:pt x="10" y="436"/>
                    </a:lnTo>
                    <a:lnTo>
                      <a:pt x="16" y="408"/>
                    </a:lnTo>
                    <a:lnTo>
                      <a:pt x="24" y="384"/>
                    </a:lnTo>
                    <a:lnTo>
                      <a:pt x="32" y="358"/>
                    </a:lnTo>
                    <a:lnTo>
                      <a:pt x="42" y="334"/>
                    </a:lnTo>
                    <a:lnTo>
                      <a:pt x="54" y="308"/>
                    </a:lnTo>
                    <a:lnTo>
                      <a:pt x="66" y="286"/>
                    </a:lnTo>
                    <a:lnTo>
                      <a:pt x="78" y="262"/>
                    </a:lnTo>
                    <a:lnTo>
                      <a:pt x="94" y="240"/>
                    </a:lnTo>
                    <a:lnTo>
                      <a:pt x="108" y="220"/>
                    </a:lnTo>
                    <a:lnTo>
                      <a:pt x="124" y="198"/>
                    </a:lnTo>
                    <a:lnTo>
                      <a:pt x="142" y="178"/>
                    </a:lnTo>
                    <a:lnTo>
                      <a:pt x="160" y="160"/>
                    </a:lnTo>
                    <a:lnTo>
                      <a:pt x="178" y="142"/>
                    </a:lnTo>
                    <a:lnTo>
                      <a:pt x="198" y="124"/>
                    </a:lnTo>
                    <a:lnTo>
                      <a:pt x="220" y="108"/>
                    </a:lnTo>
                    <a:lnTo>
                      <a:pt x="240" y="94"/>
                    </a:lnTo>
                    <a:lnTo>
                      <a:pt x="262" y="78"/>
                    </a:lnTo>
                    <a:lnTo>
                      <a:pt x="286" y="66"/>
                    </a:lnTo>
                    <a:lnTo>
                      <a:pt x="308" y="54"/>
                    </a:lnTo>
                    <a:lnTo>
                      <a:pt x="332" y="42"/>
                    </a:lnTo>
                    <a:lnTo>
                      <a:pt x="358" y="34"/>
                    </a:lnTo>
                    <a:lnTo>
                      <a:pt x="382" y="24"/>
                    </a:lnTo>
                    <a:lnTo>
                      <a:pt x="408" y="18"/>
                    </a:lnTo>
                    <a:lnTo>
                      <a:pt x="434" y="10"/>
                    </a:lnTo>
                    <a:lnTo>
                      <a:pt x="462" y="6"/>
                    </a:lnTo>
                    <a:lnTo>
                      <a:pt x="488" y="2"/>
                    </a:lnTo>
                    <a:lnTo>
                      <a:pt x="516" y="0"/>
                    </a:lnTo>
                    <a:lnTo>
                      <a:pt x="544" y="0"/>
                    </a:lnTo>
                    <a:lnTo>
                      <a:pt x="1781" y="0"/>
                    </a:lnTo>
                    <a:close/>
                  </a:path>
                </a:pathLst>
              </a:custGeom>
              <a:solidFill>
                <a:srgbClr val="5E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3" name="Freeform 40"/>
              <p:cNvSpPr/>
              <p:nvPr/>
            </p:nvSpPr>
            <p:spPr bwMode="auto">
              <a:xfrm>
                <a:off x="-10715625" y="4416425"/>
                <a:ext cx="3471862" cy="4776788"/>
              </a:xfrm>
              <a:custGeom>
                <a:avLst/>
                <a:gdLst>
                  <a:gd name="T0" fmla="*/ 2179 w 2187"/>
                  <a:gd name="T1" fmla="*/ 0 h 3009"/>
                  <a:gd name="T2" fmla="*/ 8 w 2187"/>
                  <a:gd name="T3" fmla="*/ 0 h 3009"/>
                  <a:gd name="T4" fmla="*/ 8 w 2187"/>
                  <a:gd name="T5" fmla="*/ 0 h 3009"/>
                  <a:gd name="T6" fmla="*/ 4 w 2187"/>
                  <a:gd name="T7" fmla="*/ 0 h 3009"/>
                  <a:gd name="T8" fmla="*/ 2 w 2187"/>
                  <a:gd name="T9" fmla="*/ 2 h 3009"/>
                  <a:gd name="T10" fmla="*/ 0 w 2187"/>
                  <a:gd name="T11" fmla="*/ 4 h 3009"/>
                  <a:gd name="T12" fmla="*/ 0 w 2187"/>
                  <a:gd name="T13" fmla="*/ 6 h 3009"/>
                  <a:gd name="T14" fmla="*/ 0 w 2187"/>
                  <a:gd name="T15" fmla="*/ 3001 h 3009"/>
                  <a:gd name="T16" fmla="*/ 0 w 2187"/>
                  <a:gd name="T17" fmla="*/ 3001 h 3009"/>
                  <a:gd name="T18" fmla="*/ 0 w 2187"/>
                  <a:gd name="T19" fmla="*/ 3005 h 3009"/>
                  <a:gd name="T20" fmla="*/ 2 w 2187"/>
                  <a:gd name="T21" fmla="*/ 3007 h 3009"/>
                  <a:gd name="T22" fmla="*/ 4 w 2187"/>
                  <a:gd name="T23" fmla="*/ 3009 h 3009"/>
                  <a:gd name="T24" fmla="*/ 8 w 2187"/>
                  <a:gd name="T25" fmla="*/ 3009 h 3009"/>
                  <a:gd name="T26" fmla="*/ 2179 w 2187"/>
                  <a:gd name="T27" fmla="*/ 3009 h 3009"/>
                  <a:gd name="T28" fmla="*/ 2179 w 2187"/>
                  <a:gd name="T29" fmla="*/ 3009 h 3009"/>
                  <a:gd name="T30" fmla="*/ 2183 w 2187"/>
                  <a:gd name="T31" fmla="*/ 3009 h 3009"/>
                  <a:gd name="T32" fmla="*/ 2185 w 2187"/>
                  <a:gd name="T33" fmla="*/ 3007 h 3009"/>
                  <a:gd name="T34" fmla="*/ 2187 w 2187"/>
                  <a:gd name="T35" fmla="*/ 3005 h 3009"/>
                  <a:gd name="T36" fmla="*/ 2187 w 2187"/>
                  <a:gd name="T37" fmla="*/ 3001 h 3009"/>
                  <a:gd name="T38" fmla="*/ 2187 w 2187"/>
                  <a:gd name="T39" fmla="*/ 6 h 3009"/>
                  <a:gd name="T40" fmla="*/ 2187 w 2187"/>
                  <a:gd name="T41" fmla="*/ 6 h 3009"/>
                  <a:gd name="T42" fmla="*/ 2187 w 2187"/>
                  <a:gd name="T43" fmla="*/ 4 h 3009"/>
                  <a:gd name="T44" fmla="*/ 2185 w 2187"/>
                  <a:gd name="T45" fmla="*/ 2 h 3009"/>
                  <a:gd name="T46" fmla="*/ 2183 w 2187"/>
                  <a:gd name="T47" fmla="*/ 0 h 3009"/>
                  <a:gd name="T48" fmla="*/ 2179 w 2187"/>
                  <a:gd name="T49" fmla="*/ 0 h 3009"/>
                  <a:gd name="T50" fmla="*/ 2179 w 2187"/>
                  <a:gd name="T51" fmla="*/ 0 h 3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87" h="3009">
                    <a:moveTo>
                      <a:pt x="2179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3001"/>
                    </a:lnTo>
                    <a:lnTo>
                      <a:pt x="0" y="3001"/>
                    </a:lnTo>
                    <a:lnTo>
                      <a:pt x="0" y="3005"/>
                    </a:lnTo>
                    <a:lnTo>
                      <a:pt x="2" y="3007"/>
                    </a:lnTo>
                    <a:lnTo>
                      <a:pt x="4" y="3009"/>
                    </a:lnTo>
                    <a:lnTo>
                      <a:pt x="8" y="3009"/>
                    </a:lnTo>
                    <a:lnTo>
                      <a:pt x="2179" y="3009"/>
                    </a:lnTo>
                    <a:lnTo>
                      <a:pt x="2179" y="3009"/>
                    </a:lnTo>
                    <a:lnTo>
                      <a:pt x="2183" y="3009"/>
                    </a:lnTo>
                    <a:lnTo>
                      <a:pt x="2185" y="3007"/>
                    </a:lnTo>
                    <a:lnTo>
                      <a:pt x="2187" y="3005"/>
                    </a:lnTo>
                    <a:lnTo>
                      <a:pt x="2187" y="3001"/>
                    </a:lnTo>
                    <a:lnTo>
                      <a:pt x="2187" y="6"/>
                    </a:lnTo>
                    <a:lnTo>
                      <a:pt x="2187" y="6"/>
                    </a:lnTo>
                    <a:lnTo>
                      <a:pt x="2187" y="4"/>
                    </a:lnTo>
                    <a:lnTo>
                      <a:pt x="2185" y="2"/>
                    </a:lnTo>
                    <a:lnTo>
                      <a:pt x="2183" y="0"/>
                    </a:lnTo>
                    <a:lnTo>
                      <a:pt x="2179" y="0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4" name="Freeform 41"/>
              <p:cNvSpPr/>
              <p:nvPr/>
            </p:nvSpPr>
            <p:spPr bwMode="auto">
              <a:xfrm>
                <a:off x="-10715625" y="4641850"/>
                <a:ext cx="2176462" cy="4144963"/>
              </a:xfrm>
              <a:custGeom>
                <a:avLst/>
                <a:gdLst>
                  <a:gd name="T0" fmla="*/ 0 w 1371"/>
                  <a:gd name="T1" fmla="*/ 0 h 2611"/>
                  <a:gd name="T2" fmla="*/ 144 w 1371"/>
                  <a:gd name="T3" fmla="*/ 28 h 2611"/>
                  <a:gd name="T4" fmla="*/ 284 w 1371"/>
                  <a:gd name="T5" fmla="*/ 66 h 2611"/>
                  <a:gd name="T6" fmla="*/ 418 w 1371"/>
                  <a:gd name="T7" fmla="*/ 110 h 2611"/>
                  <a:gd name="T8" fmla="*/ 546 w 1371"/>
                  <a:gd name="T9" fmla="*/ 162 h 2611"/>
                  <a:gd name="T10" fmla="*/ 668 w 1371"/>
                  <a:gd name="T11" fmla="*/ 220 h 2611"/>
                  <a:gd name="T12" fmla="*/ 780 w 1371"/>
                  <a:gd name="T13" fmla="*/ 286 h 2611"/>
                  <a:gd name="T14" fmla="*/ 885 w 1371"/>
                  <a:gd name="T15" fmla="*/ 356 h 2611"/>
                  <a:gd name="T16" fmla="*/ 981 w 1371"/>
                  <a:gd name="T17" fmla="*/ 434 h 2611"/>
                  <a:gd name="T18" fmla="*/ 1067 w 1371"/>
                  <a:gd name="T19" fmla="*/ 516 h 2611"/>
                  <a:gd name="T20" fmla="*/ 1145 w 1371"/>
                  <a:gd name="T21" fmla="*/ 602 h 2611"/>
                  <a:gd name="T22" fmla="*/ 1211 w 1371"/>
                  <a:gd name="T23" fmla="*/ 694 h 2611"/>
                  <a:gd name="T24" fmla="*/ 1267 w 1371"/>
                  <a:gd name="T25" fmla="*/ 790 h 2611"/>
                  <a:gd name="T26" fmla="*/ 1313 w 1371"/>
                  <a:gd name="T27" fmla="*/ 890 h 2611"/>
                  <a:gd name="T28" fmla="*/ 1345 w 1371"/>
                  <a:gd name="T29" fmla="*/ 992 h 2611"/>
                  <a:gd name="T30" fmla="*/ 1365 w 1371"/>
                  <a:gd name="T31" fmla="*/ 1098 h 2611"/>
                  <a:gd name="T32" fmla="*/ 1371 w 1371"/>
                  <a:gd name="T33" fmla="*/ 1206 h 2611"/>
                  <a:gd name="T34" fmla="*/ 1371 w 1371"/>
                  <a:gd name="T35" fmla="*/ 1244 h 2611"/>
                  <a:gd name="T36" fmla="*/ 1365 w 1371"/>
                  <a:gd name="T37" fmla="*/ 1316 h 2611"/>
                  <a:gd name="T38" fmla="*/ 1353 w 1371"/>
                  <a:gd name="T39" fmla="*/ 1388 h 2611"/>
                  <a:gd name="T40" fmla="*/ 1335 w 1371"/>
                  <a:gd name="T41" fmla="*/ 1458 h 2611"/>
                  <a:gd name="T42" fmla="*/ 1311 w 1371"/>
                  <a:gd name="T43" fmla="*/ 1526 h 2611"/>
                  <a:gd name="T44" fmla="*/ 1283 w 1371"/>
                  <a:gd name="T45" fmla="*/ 1594 h 2611"/>
                  <a:gd name="T46" fmla="*/ 1249 w 1371"/>
                  <a:gd name="T47" fmla="*/ 1660 h 2611"/>
                  <a:gd name="T48" fmla="*/ 1209 w 1371"/>
                  <a:gd name="T49" fmla="*/ 1724 h 2611"/>
                  <a:gd name="T50" fmla="*/ 1165 w 1371"/>
                  <a:gd name="T51" fmla="*/ 1786 h 2611"/>
                  <a:gd name="T52" fmla="*/ 1115 w 1371"/>
                  <a:gd name="T53" fmla="*/ 1846 h 2611"/>
                  <a:gd name="T54" fmla="*/ 1033 w 1371"/>
                  <a:gd name="T55" fmla="*/ 1932 h 2611"/>
                  <a:gd name="T56" fmla="*/ 909 w 1371"/>
                  <a:gd name="T57" fmla="*/ 2037 h 2611"/>
                  <a:gd name="T58" fmla="*/ 770 w 1371"/>
                  <a:gd name="T59" fmla="*/ 2133 h 2611"/>
                  <a:gd name="T60" fmla="*/ 694 w 1371"/>
                  <a:gd name="T61" fmla="*/ 2177 h 2611"/>
                  <a:gd name="T62" fmla="*/ 732 w 1371"/>
                  <a:gd name="T63" fmla="*/ 2245 h 2611"/>
                  <a:gd name="T64" fmla="*/ 780 w 1371"/>
                  <a:gd name="T65" fmla="*/ 2311 h 2611"/>
                  <a:gd name="T66" fmla="*/ 835 w 1371"/>
                  <a:gd name="T67" fmla="*/ 2373 h 2611"/>
                  <a:gd name="T68" fmla="*/ 899 w 1371"/>
                  <a:gd name="T69" fmla="*/ 2431 h 2611"/>
                  <a:gd name="T70" fmla="*/ 971 w 1371"/>
                  <a:gd name="T71" fmla="*/ 2483 h 2611"/>
                  <a:gd name="T72" fmla="*/ 1051 w 1371"/>
                  <a:gd name="T73" fmla="*/ 2531 h 2611"/>
                  <a:gd name="T74" fmla="*/ 1135 w 1371"/>
                  <a:gd name="T75" fmla="*/ 2573 h 2611"/>
                  <a:gd name="T76" fmla="*/ 1227 w 1371"/>
                  <a:gd name="T77" fmla="*/ 2611 h 2611"/>
                  <a:gd name="T78" fmla="*/ 1209 w 1371"/>
                  <a:gd name="T79" fmla="*/ 2611 h 2611"/>
                  <a:gd name="T80" fmla="*/ 1145 w 1371"/>
                  <a:gd name="T81" fmla="*/ 2609 h 2611"/>
                  <a:gd name="T82" fmla="*/ 1019 w 1371"/>
                  <a:gd name="T83" fmla="*/ 2599 h 2611"/>
                  <a:gd name="T84" fmla="*/ 897 w 1371"/>
                  <a:gd name="T85" fmla="*/ 2579 h 2611"/>
                  <a:gd name="T86" fmla="*/ 782 w 1371"/>
                  <a:gd name="T87" fmla="*/ 2551 h 2611"/>
                  <a:gd name="T88" fmla="*/ 672 w 1371"/>
                  <a:gd name="T89" fmla="*/ 2513 h 2611"/>
                  <a:gd name="T90" fmla="*/ 570 w 1371"/>
                  <a:gd name="T91" fmla="*/ 2469 h 2611"/>
                  <a:gd name="T92" fmla="*/ 478 w 1371"/>
                  <a:gd name="T93" fmla="*/ 2415 h 2611"/>
                  <a:gd name="T94" fmla="*/ 392 w 1371"/>
                  <a:gd name="T95" fmla="*/ 2357 h 2611"/>
                  <a:gd name="T96" fmla="*/ 354 w 1371"/>
                  <a:gd name="T97" fmla="*/ 2325 h 2611"/>
                  <a:gd name="T98" fmla="*/ 180 w 1371"/>
                  <a:gd name="T99" fmla="*/ 2375 h 2611"/>
                  <a:gd name="T100" fmla="*/ 0 w 1371"/>
                  <a:gd name="T101" fmla="*/ 2411 h 2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71" h="2611">
                    <a:moveTo>
                      <a:pt x="0" y="0"/>
                    </a:moveTo>
                    <a:lnTo>
                      <a:pt x="0" y="0"/>
                    </a:lnTo>
                    <a:lnTo>
                      <a:pt x="72" y="14"/>
                    </a:lnTo>
                    <a:lnTo>
                      <a:pt x="144" y="28"/>
                    </a:lnTo>
                    <a:lnTo>
                      <a:pt x="216" y="46"/>
                    </a:lnTo>
                    <a:lnTo>
                      <a:pt x="284" y="66"/>
                    </a:lnTo>
                    <a:lnTo>
                      <a:pt x="352" y="88"/>
                    </a:lnTo>
                    <a:lnTo>
                      <a:pt x="418" y="110"/>
                    </a:lnTo>
                    <a:lnTo>
                      <a:pt x="484" y="136"/>
                    </a:lnTo>
                    <a:lnTo>
                      <a:pt x="546" y="162"/>
                    </a:lnTo>
                    <a:lnTo>
                      <a:pt x="608" y="190"/>
                    </a:lnTo>
                    <a:lnTo>
                      <a:pt x="668" y="220"/>
                    </a:lnTo>
                    <a:lnTo>
                      <a:pt x="724" y="252"/>
                    </a:lnTo>
                    <a:lnTo>
                      <a:pt x="780" y="286"/>
                    </a:lnTo>
                    <a:lnTo>
                      <a:pt x="833" y="320"/>
                    </a:lnTo>
                    <a:lnTo>
                      <a:pt x="885" y="356"/>
                    </a:lnTo>
                    <a:lnTo>
                      <a:pt x="933" y="394"/>
                    </a:lnTo>
                    <a:lnTo>
                      <a:pt x="981" y="434"/>
                    </a:lnTo>
                    <a:lnTo>
                      <a:pt x="1025" y="474"/>
                    </a:lnTo>
                    <a:lnTo>
                      <a:pt x="1067" y="516"/>
                    </a:lnTo>
                    <a:lnTo>
                      <a:pt x="1107" y="558"/>
                    </a:lnTo>
                    <a:lnTo>
                      <a:pt x="1145" y="602"/>
                    </a:lnTo>
                    <a:lnTo>
                      <a:pt x="1179" y="648"/>
                    </a:lnTo>
                    <a:lnTo>
                      <a:pt x="1211" y="694"/>
                    </a:lnTo>
                    <a:lnTo>
                      <a:pt x="1241" y="742"/>
                    </a:lnTo>
                    <a:lnTo>
                      <a:pt x="1267" y="790"/>
                    </a:lnTo>
                    <a:lnTo>
                      <a:pt x="1291" y="840"/>
                    </a:lnTo>
                    <a:lnTo>
                      <a:pt x="1313" y="890"/>
                    </a:lnTo>
                    <a:lnTo>
                      <a:pt x="1331" y="940"/>
                    </a:lnTo>
                    <a:lnTo>
                      <a:pt x="1345" y="992"/>
                    </a:lnTo>
                    <a:lnTo>
                      <a:pt x="1357" y="1044"/>
                    </a:lnTo>
                    <a:lnTo>
                      <a:pt x="1365" y="1098"/>
                    </a:lnTo>
                    <a:lnTo>
                      <a:pt x="1369" y="1152"/>
                    </a:lnTo>
                    <a:lnTo>
                      <a:pt x="1371" y="1206"/>
                    </a:lnTo>
                    <a:lnTo>
                      <a:pt x="1371" y="1206"/>
                    </a:lnTo>
                    <a:lnTo>
                      <a:pt x="1371" y="1244"/>
                    </a:lnTo>
                    <a:lnTo>
                      <a:pt x="1369" y="1280"/>
                    </a:lnTo>
                    <a:lnTo>
                      <a:pt x="1365" y="1316"/>
                    </a:lnTo>
                    <a:lnTo>
                      <a:pt x="1359" y="1352"/>
                    </a:lnTo>
                    <a:lnTo>
                      <a:pt x="1353" y="1388"/>
                    </a:lnTo>
                    <a:lnTo>
                      <a:pt x="1345" y="1422"/>
                    </a:lnTo>
                    <a:lnTo>
                      <a:pt x="1335" y="1458"/>
                    </a:lnTo>
                    <a:lnTo>
                      <a:pt x="1323" y="1492"/>
                    </a:lnTo>
                    <a:lnTo>
                      <a:pt x="1311" y="1526"/>
                    </a:lnTo>
                    <a:lnTo>
                      <a:pt x="1297" y="1560"/>
                    </a:lnTo>
                    <a:lnTo>
                      <a:pt x="1283" y="1594"/>
                    </a:lnTo>
                    <a:lnTo>
                      <a:pt x="1265" y="1626"/>
                    </a:lnTo>
                    <a:lnTo>
                      <a:pt x="1249" y="1660"/>
                    </a:lnTo>
                    <a:lnTo>
                      <a:pt x="1229" y="1692"/>
                    </a:lnTo>
                    <a:lnTo>
                      <a:pt x="1209" y="1724"/>
                    </a:lnTo>
                    <a:lnTo>
                      <a:pt x="1187" y="1754"/>
                    </a:lnTo>
                    <a:lnTo>
                      <a:pt x="1165" y="1786"/>
                    </a:lnTo>
                    <a:lnTo>
                      <a:pt x="1141" y="1816"/>
                    </a:lnTo>
                    <a:lnTo>
                      <a:pt x="1115" y="1846"/>
                    </a:lnTo>
                    <a:lnTo>
                      <a:pt x="1089" y="1874"/>
                    </a:lnTo>
                    <a:lnTo>
                      <a:pt x="1033" y="1932"/>
                    </a:lnTo>
                    <a:lnTo>
                      <a:pt x="973" y="1986"/>
                    </a:lnTo>
                    <a:lnTo>
                      <a:pt x="909" y="2037"/>
                    </a:lnTo>
                    <a:lnTo>
                      <a:pt x="841" y="2087"/>
                    </a:lnTo>
                    <a:lnTo>
                      <a:pt x="770" y="2133"/>
                    </a:lnTo>
                    <a:lnTo>
                      <a:pt x="694" y="2177"/>
                    </a:lnTo>
                    <a:lnTo>
                      <a:pt x="694" y="2177"/>
                    </a:lnTo>
                    <a:lnTo>
                      <a:pt x="712" y="2211"/>
                    </a:lnTo>
                    <a:lnTo>
                      <a:pt x="732" y="2245"/>
                    </a:lnTo>
                    <a:lnTo>
                      <a:pt x="754" y="2279"/>
                    </a:lnTo>
                    <a:lnTo>
                      <a:pt x="780" y="2311"/>
                    </a:lnTo>
                    <a:lnTo>
                      <a:pt x="805" y="2343"/>
                    </a:lnTo>
                    <a:lnTo>
                      <a:pt x="835" y="2373"/>
                    </a:lnTo>
                    <a:lnTo>
                      <a:pt x="867" y="2403"/>
                    </a:lnTo>
                    <a:lnTo>
                      <a:pt x="899" y="2431"/>
                    </a:lnTo>
                    <a:lnTo>
                      <a:pt x="935" y="2457"/>
                    </a:lnTo>
                    <a:lnTo>
                      <a:pt x="971" y="2483"/>
                    </a:lnTo>
                    <a:lnTo>
                      <a:pt x="1011" y="2507"/>
                    </a:lnTo>
                    <a:lnTo>
                      <a:pt x="1051" y="2531"/>
                    </a:lnTo>
                    <a:lnTo>
                      <a:pt x="1093" y="2553"/>
                    </a:lnTo>
                    <a:lnTo>
                      <a:pt x="1135" y="2573"/>
                    </a:lnTo>
                    <a:lnTo>
                      <a:pt x="1181" y="2593"/>
                    </a:lnTo>
                    <a:lnTo>
                      <a:pt x="1227" y="2611"/>
                    </a:lnTo>
                    <a:lnTo>
                      <a:pt x="1227" y="2611"/>
                    </a:lnTo>
                    <a:lnTo>
                      <a:pt x="1209" y="2611"/>
                    </a:lnTo>
                    <a:lnTo>
                      <a:pt x="1209" y="2611"/>
                    </a:lnTo>
                    <a:lnTo>
                      <a:pt x="1145" y="2609"/>
                    </a:lnTo>
                    <a:lnTo>
                      <a:pt x="1081" y="2605"/>
                    </a:lnTo>
                    <a:lnTo>
                      <a:pt x="1019" y="2599"/>
                    </a:lnTo>
                    <a:lnTo>
                      <a:pt x="957" y="2591"/>
                    </a:lnTo>
                    <a:lnTo>
                      <a:pt x="897" y="2579"/>
                    </a:lnTo>
                    <a:lnTo>
                      <a:pt x="839" y="2565"/>
                    </a:lnTo>
                    <a:lnTo>
                      <a:pt x="782" y="2551"/>
                    </a:lnTo>
                    <a:lnTo>
                      <a:pt x="726" y="2533"/>
                    </a:lnTo>
                    <a:lnTo>
                      <a:pt x="672" y="2513"/>
                    </a:lnTo>
                    <a:lnTo>
                      <a:pt x="620" y="2491"/>
                    </a:lnTo>
                    <a:lnTo>
                      <a:pt x="570" y="2469"/>
                    </a:lnTo>
                    <a:lnTo>
                      <a:pt x="522" y="2443"/>
                    </a:lnTo>
                    <a:lnTo>
                      <a:pt x="478" y="2415"/>
                    </a:lnTo>
                    <a:lnTo>
                      <a:pt x="434" y="2387"/>
                    </a:lnTo>
                    <a:lnTo>
                      <a:pt x="392" y="2357"/>
                    </a:lnTo>
                    <a:lnTo>
                      <a:pt x="354" y="2325"/>
                    </a:lnTo>
                    <a:lnTo>
                      <a:pt x="354" y="2325"/>
                    </a:lnTo>
                    <a:lnTo>
                      <a:pt x="268" y="2351"/>
                    </a:lnTo>
                    <a:lnTo>
                      <a:pt x="180" y="2375"/>
                    </a:lnTo>
                    <a:lnTo>
                      <a:pt x="92" y="2395"/>
                    </a:lnTo>
                    <a:lnTo>
                      <a:pt x="0" y="2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5" name="Freeform 42"/>
              <p:cNvSpPr/>
              <p:nvPr/>
            </p:nvSpPr>
            <p:spPr bwMode="auto">
              <a:xfrm>
                <a:off x="-8269288" y="7092950"/>
                <a:ext cx="1025525" cy="2100263"/>
              </a:xfrm>
              <a:custGeom>
                <a:avLst/>
                <a:gdLst>
                  <a:gd name="T0" fmla="*/ 102 w 646"/>
                  <a:gd name="T1" fmla="*/ 48 h 1323"/>
                  <a:gd name="T2" fmla="*/ 102 w 646"/>
                  <a:gd name="T3" fmla="*/ 48 h 1323"/>
                  <a:gd name="T4" fmla="*/ 116 w 646"/>
                  <a:gd name="T5" fmla="*/ 36 h 1323"/>
                  <a:gd name="T6" fmla="*/ 128 w 646"/>
                  <a:gd name="T7" fmla="*/ 26 h 1323"/>
                  <a:gd name="T8" fmla="*/ 144 w 646"/>
                  <a:gd name="T9" fmla="*/ 18 h 1323"/>
                  <a:gd name="T10" fmla="*/ 158 w 646"/>
                  <a:gd name="T11" fmla="*/ 12 h 1323"/>
                  <a:gd name="T12" fmla="*/ 174 w 646"/>
                  <a:gd name="T13" fmla="*/ 6 h 1323"/>
                  <a:gd name="T14" fmla="*/ 190 w 646"/>
                  <a:gd name="T15" fmla="*/ 4 h 1323"/>
                  <a:gd name="T16" fmla="*/ 206 w 646"/>
                  <a:gd name="T17" fmla="*/ 2 h 1323"/>
                  <a:gd name="T18" fmla="*/ 222 w 646"/>
                  <a:gd name="T19" fmla="*/ 0 h 1323"/>
                  <a:gd name="T20" fmla="*/ 238 w 646"/>
                  <a:gd name="T21" fmla="*/ 2 h 1323"/>
                  <a:gd name="T22" fmla="*/ 254 w 646"/>
                  <a:gd name="T23" fmla="*/ 4 h 1323"/>
                  <a:gd name="T24" fmla="*/ 268 w 646"/>
                  <a:gd name="T25" fmla="*/ 8 h 1323"/>
                  <a:gd name="T26" fmla="*/ 284 w 646"/>
                  <a:gd name="T27" fmla="*/ 14 h 1323"/>
                  <a:gd name="T28" fmla="*/ 298 w 646"/>
                  <a:gd name="T29" fmla="*/ 20 h 1323"/>
                  <a:gd name="T30" fmla="*/ 312 w 646"/>
                  <a:gd name="T31" fmla="*/ 28 h 1323"/>
                  <a:gd name="T32" fmla="*/ 326 w 646"/>
                  <a:gd name="T33" fmla="*/ 38 h 1323"/>
                  <a:gd name="T34" fmla="*/ 338 w 646"/>
                  <a:gd name="T35" fmla="*/ 50 h 1323"/>
                  <a:gd name="T36" fmla="*/ 646 w 646"/>
                  <a:gd name="T37" fmla="*/ 366 h 1323"/>
                  <a:gd name="T38" fmla="*/ 646 w 646"/>
                  <a:gd name="T39" fmla="*/ 1315 h 1323"/>
                  <a:gd name="T40" fmla="*/ 646 w 646"/>
                  <a:gd name="T41" fmla="*/ 1315 h 1323"/>
                  <a:gd name="T42" fmla="*/ 646 w 646"/>
                  <a:gd name="T43" fmla="*/ 1319 h 1323"/>
                  <a:gd name="T44" fmla="*/ 644 w 646"/>
                  <a:gd name="T45" fmla="*/ 1321 h 1323"/>
                  <a:gd name="T46" fmla="*/ 642 w 646"/>
                  <a:gd name="T47" fmla="*/ 1323 h 1323"/>
                  <a:gd name="T48" fmla="*/ 638 w 646"/>
                  <a:gd name="T49" fmla="*/ 1323 h 1323"/>
                  <a:gd name="T50" fmla="*/ 344 w 646"/>
                  <a:gd name="T51" fmla="*/ 1323 h 1323"/>
                  <a:gd name="T52" fmla="*/ 344 w 646"/>
                  <a:gd name="T53" fmla="*/ 1323 h 1323"/>
                  <a:gd name="T54" fmla="*/ 368 w 646"/>
                  <a:gd name="T55" fmla="*/ 1289 h 1323"/>
                  <a:gd name="T56" fmla="*/ 392 w 646"/>
                  <a:gd name="T57" fmla="*/ 1259 h 1323"/>
                  <a:gd name="T58" fmla="*/ 416 w 646"/>
                  <a:gd name="T59" fmla="*/ 1229 h 1323"/>
                  <a:gd name="T60" fmla="*/ 444 w 646"/>
                  <a:gd name="T61" fmla="*/ 1201 h 1323"/>
                  <a:gd name="T62" fmla="*/ 472 w 646"/>
                  <a:gd name="T63" fmla="*/ 1175 h 1323"/>
                  <a:gd name="T64" fmla="*/ 500 w 646"/>
                  <a:gd name="T65" fmla="*/ 1149 h 1323"/>
                  <a:gd name="T66" fmla="*/ 530 w 646"/>
                  <a:gd name="T67" fmla="*/ 1127 h 1323"/>
                  <a:gd name="T68" fmla="*/ 560 w 646"/>
                  <a:gd name="T69" fmla="*/ 1107 h 1323"/>
                  <a:gd name="T70" fmla="*/ 138 w 646"/>
                  <a:gd name="T71" fmla="*/ 673 h 1323"/>
                  <a:gd name="T72" fmla="*/ 138 w 646"/>
                  <a:gd name="T73" fmla="*/ 673 h 1323"/>
                  <a:gd name="T74" fmla="*/ 122 w 646"/>
                  <a:gd name="T75" fmla="*/ 655 h 1323"/>
                  <a:gd name="T76" fmla="*/ 106 w 646"/>
                  <a:gd name="T77" fmla="*/ 637 h 1323"/>
                  <a:gd name="T78" fmla="*/ 80 w 646"/>
                  <a:gd name="T79" fmla="*/ 599 h 1323"/>
                  <a:gd name="T80" fmla="*/ 56 w 646"/>
                  <a:gd name="T81" fmla="*/ 559 h 1323"/>
                  <a:gd name="T82" fmla="*/ 36 w 646"/>
                  <a:gd name="T83" fmla="*/ 517 h 1323"/>
                  <a:gd name="T84" fmla="*/ 22 w 646"/>
                  <a:gd name="T85" fmla="*/ 473 h 1323"/>
                  <a:gd name="T86" fmla="*/ 10 w 646"/>
                  <a:gd name="T87" fmla="*/ 430 h 1323"/>
                  <a:gd name="T88" fmla="*/ 4 w 646"/>
                  <a:gd name="T89" fmla="*/ 386 h 1323"/>
                  <a:gd name="T90" fmla="*/ 0 w 646"/>
                  <a:gd name="T91" fmla="*/ 344 h 1323"/>
                  <a:gd name="T92" fmla="*/ 0 w 646"/>
                  <a:gd name="T93" fmla="*/ 300 h 1323"/>
                  <a:gd name="T94" fmla="*/ 4 w 646"/>
                  <a:gd name="T95" fmla="*/ 258 h 1323"/>
                  <a:gd name="T96" fmla="*/ 12 w 646"/>
                  <a:gd name="T97" fmla="*/ 216 h 1323"/>
                  <a:gd name="T98" fmla="*/ 24 w 646"/>
                  <a:gd name="T99" fmla="*/ 178 h 1323"/>
                  <a:gd name="T100" fmla="*/ 38 w 646"/>
                  <a:gd name="T101" fmla="*/ 140 h 1323"/>
                  <a:gd name="T102" fmla="*/ 56 w 646"/>
                  <a:gd name="T103" fmla="*/ 106 h 1323"/>
                  <a:gd name="T104" fmla="*/ 78 w 646"/>
                  <a:gd name="T105" fmla="*/ 76 h 1323"/>
                  <a:gd name="T106" fmla="*/ 90 w 646"/>
                  <a:gd name="T107" fmla="*/ 62 h 1323"/>
                  <a:gd name="T108" fmla="*/ 102 w 646"/>
                  <a:gd name="T109" fmla="*/ 48 h 1323"/>
                  <a:gd name="T110" fmla="*/ 102 w 646"/>
                  <a:gd name="T111" fmla="*/ 48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46" h="1323">
                    <a:moveTo>
                      <a:pt x="102" y="48"/>
                    </a:moveTo>
                    <a:lnTo>
                      <a:pt x="102" y="48"/>
                    </a:lnTo>
                    <a:lnTo>
                      <a:pt x="116" y="36"/>
                    </a:lnTo>
                    <a:lnTo>
                      <a:pt x="128" y="26"/>
                    </a:lnTo>
                    <a:lnTo>
                      <a:pt x="144" y="18"/>
                    </a:lnTo>
                    <a:lnTo>
                      <a:pt x="158" y="12"/>
                    </a:lnTo>
                    <a:lnTo>
                      <a:pt x="174" y="6"/>
                    </a:lnTo>
                    <a:lnTo>
                      <a:pt x="190" y="4"/>
                    </a:lnTo>
                    <a:lnTo>
                      <a:pt x="206" y="2"/>
                    </a:lnTo>
                    <a:lnTo>
                      <a:pt x="222" y="0"/>
                    </a:lnTo>
                    <a:lnTo>
                      <a:pt x="238" y="2"/>
                    </a:lnTo>
                    <a:lnTo>
                      <a:pt x="254" y="4"/>
                    </a:lnTo>
                    <a:lnTo>
                      <a:pt x="268" y="8"/>
                    </a:lnTo>
                    <a:lnTo>
                      <a:pt x="284" y="14"/>
                    </a:lnTo>
                    <a:lnTo>
                      <a:pt x="298" y="20"/>
                    </a:lnTo>
                    <a:lnTo>
                      <a:pt x="312" y="28"/>
                    </a:lnTo>
                    <a:lnTo>
                      <a:pt x="326" y="38"/>
                    </a:lnTo>
                    <a:lnTo>
                      <a:pt x="338" y="50"/>
                    </a:lnTo>
                    <a:lnTo>
                      <a:pt x="646" y="366"/>
                    </a:lnTo>
                    <a:lnTo>
                      <a:pt x="646" y="1315"/>
                    </a:lnTo>
                    <a:lnTo>
                      <a:pt x="646" y="1315"/>
                    </a:lnTo>
                    <a:lnTo>
                      <a:pt x="646" y="1319"/>
                    </a:lnTo>
                    <a:lnTo>
                      <a:pt x="644" y="1321"/>
                    </a:lnTo>
                    <a:lnTo>
                      <a:pt x="642" y="1323"/>
                    </a:lnTo>
                    <a:lnTo>
                      <a:pt x="638" y="1323"/>
                    </a:lnTo>
                    <a:lnTo>
                      <a:pt x="344" y="1323"/>
                    </a:lnTo>
                    <a:lnTo>
                      <a:pt x="344" y="1323"/>
                    </a:lnTo>
                    <a:lnTo>
                      <a:pt x="368" y="1289"/>
                    </a:lnTo>
                    <a:lnTo>
                      <a:pt x="392" y="1259"/>
                    </a:lnTo>
                    <a:lnTo>
                      <a:pt x="416" y="1229"/>
                    </a:lnTo>
                    <a:lnTo>
                      <a:pt x="444" y="1201"/>
                    </a:lnTo>
                    <a:lnTo>
                      <a:pt x="472" y="1175"/>
                    </a:lnTo>
                    <a:lnTo>
                      <a:pt x="500" y="1149"/>
                    </a:lnTo>
                    <a:lnTo>
                      <a:pt x="530" y="1127"/>
                    </a:lnTo>
                    <a:lnTo>
                      <a:pt x="560" y="1107"/>
                    </a:lnTo>
                    <a:lnTo>
                      <a:pt x="138" y="673"/>
                    </a:lnTo>
                    <a:lnTo>
                      <a:pt x="138" y="673"/>
                    </a:lnTo>
                    <a:lnTo>
                      <a:pt x="122" y="655"/>
                    </a:lnTo>
                    <a:lnTo>
                      <a:pt x="106" y="637"/>
                    </a:lnTo>
                    <a:lnTo>
                      <a:pt x="80" y="599"/>
                    </a:lnTo>
                    <a:lnTo>
                      <a:pt x="56" y="559"/>
                    </a:lnTo>
                    <a:lnTo>
                      <a:pt x="36" y="517"/>
                    </a:lnTo>
                    <a:lnTo>
                      <a:pt x="22" y="473"/>
                    </a:lnTo>
                    <a:lnTo>
                      <a:pt x="10" y="430"/>
                    </a:lnTo>
                    <a:lnTo>
                      <a:pt x="4" y="386"/>
                    </a:lnTo>
                    <a:lnTo>
                      <a:pt x="0" y="344"/>
                    </a:lnTo>
                    <a:lnTo>
                      <a:pt x="0" y="300"/>
                    </a:lnTo>
                    <a:lnTo>
                      <a:pt x="4" y="258"/>
                    </a:lnTo>
                    <a:lnTo>
                      <a:pt x="12" y="216"/>
                    </a:lnTo>
                    <a:lnTo>
                      <a:pt x="24" y="178"/>
                    </a:lnTo>
                    <a:lnTo>
                      <a:pt x="38" y="140"/>
                    </a:lnTo>
                    <a:lnTo>
                      <a:pt x="56" y="106"/>
                    </a:lnTo>
                    <a:lnTo>
                      <a:pt x="78" y="76"/>
                    </a:lnTo>
                    <a:lnTo>
                      <a:pt x="90" y="62"/>
                    </a:lnTo>
                    <a:lnTo>
                      <a:pt x="102" y="48"/>
                    </a:lnTo>
                    <a:lnTo>
                      <a:pt x="102" y="4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Freeform 43"/>
              <p:cNvSpPr/>
              <p:nvPr/>
            </p:nvSpPr>
            <p:spPr bwMode="auto">
              <a:xfrm>
                <a:off x="-9483725" y="4108450"/>
                <a:ext cx="1008062" cy="123825"/>
              </a:xfrm>
              <a:custGeom>
                <a:avLst/>
                <a:gdLst>
                  <a:gd name="T0" fmla="*/ 595 w 635"/>
                  <a:gd name="T1" fmla="*/ 0 h 78"/>
                  <a:gd name="T2" fmla="*/ 39 w 635"/>
                  <a:gd name="T3" fmla="*/ 0 h 78"/>
                  <a:gd name="T4" fmla="*/ 39 w 635"/>
                  <a:gd name="T5" fmla="*/ 0 h 78"/>
                  <a:gd name="T6" fmla="*/ 31 w 635"/>
                  <a:gd name="T7" fmla="*/ 0 h 78"/>
                  <a:gd name="T8" fmla="*/ 24 w 635"/>
                  <a:gd name="T9" fmla="*/ 4 h 78"/>
                  <a:gd name="T10" fmla="*/ 18 w 635"/>
                  <a:gd name="T11" fmla="*/ 6 h 78"/>
                  <a:gd name="T12" fmla="*/ 12 w 635"/>
                  <a:gd name="T13" fmla="*/ 12 h 78"/>
                  <a:gd name="T14" fmla="*/ 6 w 635"/>
                  <a:gd name="T15" fmla="*/ 18 h 78"/>
                  <a:gd name="T16" fmla="*/ 4 w 635"/>
                  <a:gd name="T17" fmla="*/ 24 h 78"/>
                  <a:gd name="T18" fmla="*/ 2 w 635"/>
                  <a:gd name="T19" fmla="*/ 32 h 78"/>
                  <a:gd name="T20" fmla="*/ 0 w 635"/>
                  <a:gd name="T21" fmla="*/ 38 h 78"/>
                  <a:gd name="T22" fmla="*/ 0 w 635"/>
                  <a:gd name="T23" fmla="*/ 38 h 78"/>
                  <a:gd name="T24" fmla="*/ 0 w 635"/>
                  <a:gd name="T25" fmla="*/ 38 h 78"/>
                  <a:gd name="T26" fmla="*/ 2 w 635"/>
                  <a:gd name="T27" fmla="*/ 46 h 78"/>
                  <a:gd name="T28" fmla="*/ 4 w 635"/>
                  <a:gd name="T29" fmla="*/ 54 h 78"/>
                  <a:gd name="T30" fmla="*/ 6 w 635"/>
                  <a:gd name="T31" fmla="*/ 60 h 78"/>
                  <a:gd name="T32" fmla="*/ 12 w 635"/>
                  <a:gd name="T33" fmla="*/ 66 h 78"/>
                  <a:gd name="T34" fmla="*/ 18 w 635"/>
                  <a:gd name="T35" fmla="*/ 72 h 78"/>
                  <a:gd name="T36" fmla="*/ 24 w 635"/>
                  <a:gd name="T37" fmla="*/ 74 h 78"/>
                  <a:gd name="T38" fmla="*/ 31 w 635"/>
                  <a:gd name="T39" fmla="*/ 78 h 78"/>
                  <a:gd name="T40" fmla="*/ 39 w 635"/>
                  <a:gd name="T41" fmla="*/ 78 h 78"/>
                  <a:gd name="T42" fmla="*/ 595 w 635"/>
                  <a:gd name="T43" fmla="*/ 78 h 78"/>
                  <a:gd name="T44" fmla="*/ 595 w 635"/>
                  <a:gd name="T45" fmla="*/ 78 h 78"/>
                  <a:gd name="T46" fmla="*/ 603 w 635"/>
                  <a:gd name="T47" fmla="*/ 78 h 78"/>
                  <a:gd name="T48" fmla="*/ 611 w 635"/>
                  <a:gd name="T49" fmla="*/ 74 h 78"/>
                  <a:gd name="T50" fmla="*/ 617 w 635"/>
                  <a:gd name="T51" fmla="*/ 72 h 78"/>
                  <a:gd name="T52" fmla="*/ 623 w 635"/>
                  <a:gd name="T53" fmla="*/ 66 h 78"/>
                  <a:gd name="T54" fmla="*/ 627 w 635"/>
                  <a:gd name="T55" fmla="*/ 60 h 78"/>
                  <a:gd name="T56" fmla="*/ 631 w 635"/>
                  <a:gd name="T57" fmla="*/ 54 h 78"/>
                  <a:gd name="T58" fmla="*/ 633 w 635"/>
                  <a:gd name="T59" fmla="*/ 46 h 78"/>
                  <a:gd name="T60" fmla="*/ 635 w 635"/>
                  <a:gd name="T61" fmla="*/ 38 h 78"/>
                  <a:gd name="T62" fmla="*/ 635 w 635"/>
                  <a:gd name="T63" fmla="*/ 38 h 78"/>
                  <a:gd name="T64" fmla="*/ 635 w 635"/>
                  <a:gd name="T65" fmla="*/ 38 h 78"/>
                  <a:gd name="T66" fmla="*/ 633 w 635"/>
                  <a:gd name="T67" fmla="*/ 32 h 78"/>
                  <a:gd name="T68" fmla="*/ 631 w 635"/>
                  <a:gd name="T69" fmla="*/ 24 h 78"/>
                  <a:gd name="T70" fmla="*/ 627 w 635"/>
                  <a:gd name="T71" fmla="*/ 18 h 78"/>
                  <a:gd name="T72" fmla="*/ 623 w 635"/>
                  <a:gd name="T73" fmla="*/ 12 h 78"/>
                  <a:gd name="T74" fmla="*/ 617 w 635"/>
                  <a:gd name="T75" fmla="*/ 6 h 78"/>
                  <a:gd name="T76" fmla="*/ 611 w 635"/>
                  <a:gd name="T77" fmla="*/ 4 h 78"/>
                  <a:gd name="T78" fmla="*/ 603 w 635"/>
                  <a:gd name="T79" fmla="*/ 0 h 78"/>
                  <a:gd name="T80" fmla="*/ 595 w 635"/>
                  <a:gd name="T81" fmla="*/ 0 h 78"/>
                  <a:gd name="T82" fmla="*/ 595 w 635"/>
                  <a:gd name="T8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5" h="78">
                    <a:moveTo>
                      <a:pt x="595" y="0"/>
                    </a:moveTo>
                    <a:lnTo>
                      <a:pt x="39" y="0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4" y="4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24" y="74"/>
                    </a:lnTo>
                    <a:lnTo>
                      <a:pt x="31" y="78"/>
                    </a:lnTo>
                    <a:lnTo>
                      <a:pt x="39" y="78"/>
                    </a:lnTo>
                    <a:lnTo>
                      <a:pt x="595" y="78"/>
                    </a:lnTo>
                    <a:lnTo>
                      <a:pt x="595" y="78"/>
                    </a:lnTo>
                    <a:lnTo>
                      <a:pt x="603" y="78"/>
                    </a:lnTo>
                    <a:lnTo>
                      <a:pt x="611" y="74"/>
                    </a:lnTo>
                    <a:lnTo>
                      <a:pt x="617" y="72"/>
                    </a:lnTo>
                    <a:lnTo>
                      <a:pt x="623" y="66"/>
                    </a:lnTo>
                    <a:lnTo>
                      <a:pt x="627" y="60"/>
                    </a:lnTo>
                    <a:lnTo>
                      <a:pt x="631" y="54"/>
                    </a:lnTo>
                    <a:lnTo>
                      <a:pt x="633" y="46"/>
                    </a:lnTo>
                    <a:lnTo>
                      <a:pt x="635" y="38"/>
                    </a:lnTo>
                    <a:lnTo>
                      <a:pt x="635" y="38"/>
                    </a:lnTo>
                    <a:lnTo>
                      <a:pt x="635" y="38"/>
                    </a:lnTo>
                    <a:lnTo>
                      <a:pt x="633" y="32"/>
                    </a:lnTo>
                    <a:lnTo>
                      <a:pt x="631" y="24"/>
                    </a:lnTo>
                    <a:lnTo>
                      <a:pt x="627" y="18"/>
                    </a:lnTo>
                    <a:lnTo>
                      <a:pt x="623" y="12"/>
                    </a:lnTo>
                    <a:lnTo>
                      <a:pt x="617" y="6"/>
                    </a:lnTo>
                    <a:lnTo>
                      <a:pt x="611" y="4"/>
                    </a:lnTo>
                    <a:lnTo>
                      <a:pt x="603" y="0"/>
                    </a:lnTo>
                    <a:lnTo>
                      <a:pt x="595" y="0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rgbClr val="000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7" name="Freeform 44"/>
              <p:cNvSpPr/>
              <p:nvPr/>
            </p:nvSpPr>
            <p:spPr bwMode="auto">
              <a:xfrm>
                <a:off x="-9132888" y="9444038"/>
                <a:ext cx="304800" cy="307975"/>
              </a:xfrm>
              <a:custGeom>
                <a:avLst/>
                <a:gdLst>
                  <a:gd name="T0" fmla="*/ 96 w 192"/>
                  <a:gd name="T1" fmla="*/ 0 h 194"/>
                  <a:gd name="T2" fmla="*/ 96 w 192"/>
                  <a:gd name="T3" fmla="*/ 0 h 194"/>
                  <a:gd name="T4" fmla="*/ 76 w 192"/>
                  <a:gd name="T5" fmla="*/ 2 h 194"/>
                  <a:gd name="T6" fmla="*/ 58 w 192"/>
                  <a:gd name="T7" fmla="*/ 8 h 194"/>
                  <a:gd name="T8" fmla="*/ 42 w 192"/>
                  <a:gd name="T9" fmla="*/ 18 h 194"/>
                  <a:gd name="T10" fmla="*/ 28 w 192"/>
                  <a:gd name="T11" fmla="*/ 30 h 194"/>
                  <a:gd name="T12" fmla="*/ 16 w 192"/>
                  <a:gd name="T13" fmla="*/ 44 h 194"/>
                  <a:gd name="T14" fmla="*/ 8 w 192"/>
                  <a:gd name="T15" fmla="*/ 60 h 194"/>
                  <a:gd name="T16" fmla="*/ 2 w 192"/>
                  <a:gd name="T17" fmla="*/ 78 h 194"/>
                  <a:gd name="T18" fmla="*/ 0 w 192"/>
                  <a:gd name="T19" fmla="*/ 98 h 194"/>
                  <a:gd name="T20" fmla="*/ 0 w 192"/>
                  <a:gd name="T21" fmla="*/ 98 h 194"/>
                  <a:gd name="T22" fmla="*/ 2 w 192"/>
                  <a:gd name="T23" fmla="*/ 116 h 194"/>
                  <a:gd name="T24" fmla="*/ 8 w 192"/>
                  <a:gd name="T25" fmla="*/ 134 h 194"/>
                  <a:gd name="T26" fmla="*/ 16 w 192"/>
                  <a:gd name="T27" fmla="*/ 152 h 194"/>
                  <a:gd name="T28" fmla="*/ 28 w 192"/>
                  <a:gd name="T29" fmla="*/ 166 h 194"/>
                  <a:gd name="T30" fmla="*/ 42 w 192"/>
                  <a:gd name="T31" fmla="*/ 178 h 194"/>
                  <a:gd name="T32" fmla="*/ 58 w 192"/>
                  <a:gd name="T33" fmla="*/ 186 h 194"/>
                  <a:gd name="T34" fmla="*/ 76 w 192"/>
                  <a:gd name="T35" fmla="*/ 192 h 194"/>
                  <a:gd name="T36" fmla="*/ 96 w 192"/>
                  <a:gd name="T37" fmla="*/ 194 h 194"/>
                  <a:gd name="T38" fmla="*/ 96 w 192"/>
                  <a:gd name="T39" fmla="*/ 194 h 194"/>
                  <a:gd name="T40" fmla="*/ 116 w 192"/>
                  <a:gd name="T41" fmla="*/ 192 h 194"/>
                  <a:gd name="T42" fmla="*/ 134 w 192"/>
                  <a:gd name="T43" fmla="*/ 186 h 194"/>
                  <a:gd name="T44" fmla="*/ 150 w 192"/>
                  <a:gd name="T45" fmla="*/ 178 h 194"/>
                  <a:gd name="T46" fmla="*/ 164 w 192"/>
                  <a:gd name="T47" fmla="*/ 166 h 194"/>
                  <a:gd name="T48" fmla="*/ 176 w 192"/>
                  <a:gd name="T49" fmla="*/ 152 h 194"/>
                  <a:gd name="T50" fmla="*/ 184 w 192"/>
                  <a:gd name="T51" fmla="*/ 134 h 194"/>
                  <a:gd name="T52" fmla="*/ 190 w 192"/>
                  <a:gd name="T53" fmla="*/ 116 h 194"/>
                  <a:gd name="T54" fmla="*/ 192 w 192"/>
                  <a:gd name="T55" fmla="*/ 98 h 194"/>
                  <a:gd name="T56" fmla="*/ 192 w 192"/>
                  <a:gd name="T57" fmla="*/ 98 h 194"/>
                  <a:gd name="T58" fmla="*/ 190 w 192"/>
                  <a:gd name="T59" fmla="*/ 78 h 194"/>
                  <a:gd name="T60" fmla="*/ 184 w 192"/>
                  <a:gd name="T61" fmla="*/ 60 h 194"/>
                  <a:gd name="T62" fmla="*/ 176 w 192"/>
                  <a:gd name="T63" fmla="*/ 44 h 194"/>
                  <a:gd name="T64" fmla="*/ 164 w 192"/>
                  <a:gd name="T65" fmla="*/ 30 h 194"/>
                  <a:gd name="T66" fmla="*/ 150 w 192"/>
                  <a:gd name="T67" fmla="*/ 18 h 194"/>
                  <a:gd name="T68" fmla="*/ 134 w 192"/>
                  <a:gd name="T69" fmla="*/ 8 h 194"/>
                  <a:gd name="T70" fmla="*/ 116 w 192"/>
                  <a:gd name="T71" fmla="*/ 2 h 194"/>
                  <a:gd name="T72" fmla="*/ 96 w 192"/>
                  <a:gd name="T73" fmla="*/ 0 h 194"/>
                  <a:gd name="T74" fmla="*/ 96 w 192"/>
                  <a:gd name="T75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94">
                    <a:moveTo>
                      <a:pt x="96" y="0"/>
                    </a:moveTo>
                    <a:lnTo>
                      <a:pt x="96" y="0"/>
                    </a:lnTo>
                    <a:lnTo>
                      <a:pt x="76" y="2"/>
                    </a:lnTo>
                    <a:lnTo>
                      <a:pt x="58" y="8"/>
                    </a:lnTo>
                    <a:lnTo>
                      <a:pt x="42" y="18"/>
                    </a:lnTo>
                    <a:lnTo>
                      <a:pt x="28" y="30"/>
                    </a:lnTo>
                    <a:lnTo>
                      <a:pt x="16" y="44"/>
                    </a:lnTo>
                    <a:lnTo>
                      <a:pt x="8" y="60"/>
                    </a:lnTo>
                    <a:lnTo>
                      <a:pt x="2" y="78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16"/>
                    </a:lnTo>
                    <a:lnTo>
                      <a:pt x="8" y="134"/>
                    </a:lnTo>
                    <a:lnTo>
                      <a:pt x="16" y="152"/>
                    </a:lnTo>
                    <a:lnTo>
                      <a:pt x="28" y="166"/>
                    </a:lnTo>
                    <a:lnTo>
                      <a:pt x="42" y="178"/>
                    </a:lnTo>
                    <a:lnTo>
                      <a:pt x="58" y="186"/>
                    </a:lnTo>
                    <a:lnTo>
                      <a:pt x="76" y="192"/>
                    </a:lnTo>
                    <a:lnTo>
                      <a:pt x="96" y="194"/>
                    </a:lnTo>
                    <a:lnTo>
                      <a:pt x="96" y="194"/>
                    </a:lnTo>
                    <a:lnTo>
                      <a:pt x="116" y="192"/>
                    </a:lnTo>
                    <a:lnTo>
                      <a:pt x="134" y="186"/>
                    </a:lnTo>
                    <a:lnTo>
                      <a:pt x="150" y="178"/>
                    </a:lnTo>
                    <a:lnTo>
                      <a:pt x="164" y="166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190" y="116"/>
                    </a:lnTo>
                    <a:lnTo>
                      <a:pt x="192" y="98"/>
                    </a:lnTo>
                    <a:lnTo>
                      <a:pt x="192" y="98"/>
                    </a:lnTo>
                    <a:lnTo>
                      <a:pt x="190" y="78"/>
                    </a:lnTo>
                    <a:lnTo>
                      <a:pt x="184" y="60"/>
                    </a:lnTo>
                    <a:lnTo>
                      <a:pt x="176" y="44"/>
                    </a:lnTo>
                    <a:lnTo>
                      <a:pt x="164" y="30"/>
                    </a:lnTo>
                    <a:lnTo>
                      <a:pt x="150" y="18"/>
                    </a:lnTo>
                    <a:lnTo>
                      <a:pt x="134" y="8"/>
                    </a:lnTo>
                    <a:lnTo>
                      <a:pt x="116" y="2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5E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8" name="Freeform 45"/>
              <p:cNvSpPr/>
              <p:nvPr/>
            </p:nvSpPr>
            <p:spPr bwMode="auto">
              <a:xfrm>
                <a:off x="-8158163" y="7038975"/>
                <a:ext cx="1984375" cy="2252663"/>
              </a:xfrm>
              <a:custGeom>
                <a:avLst/>
                <a:gdLst>
                  <a:gd name="T0" fmla="*/ 102 w 1250"/>
                  <a:gd name="T1" fmla="*/ 46 h 1419"/>
                  <a:gd name="T2" fmla="*/ 130 w 1250"/>
                  <a:gd name="T3" fmla="*/ 26 h 1419"/>
                  <a:gd name="T4" fmla="*/ 158 w 1250"/>
                  <a:gd name="T5" fmla="*/ 10 h 1419"/>
                  <a:gd name="T6" fmla="*/ 190 w 1250"/>
                  <a:gd name="T7" fmla="*/ 2 h 1419"/>
                  <a:gd name="T8" fmla="*/ 222 w 1250"/>
                  <a:gd name="T9" fmla="*/ 0 h 1419"/>
                  <a:gd name="T10" fmla="*/ 254 w 1250"/>
                  <a:gd name="T11" fmla="*/ 2 h 1419"/>
                  <a:gd name="T12" fmla="*/ 284 w 1250"/>
                  <a:gd name="T13" fmla="*/ 12 h 1419"/>
                  <a:gd name="T14" fmla="*/ 314 w 1250"/>
                  <a:gd name="T15" fmla="*/ 28 h 1419"/>
                  <a:gd name="T16" fmla="*/ 340 w 1250"/>
                  <a:gd name="T17" fmla="*/ 50 h 1419"/>
                  <a:gd name="T18" fmla="*/ 1122 w 1250"/>
                  <a:gd name="T19" fmla="*/ 849 h 1419"/>
                  <a:gd name="T20" fmla="*/ 1162 w 1250"/>
                  <a:gd name="T21" fmla="*/ 899 h 1419"/>
                  <a:gd name="T22" fmla="*/ 1196 w 1250"/>
                  <a:gd name="T23" fmla="*/ 959 h 1419"/>
                  <a:gd name="T24" fmla="*/ 1224 w 1250"/>
                  <a:gd name="T25" fmla="*/ 1025 h 1419"/>
                  <a:gd name="T26" fmla="*/ 1242 w 1250"/>
                  <a:gd name="T27" fmla="*/ 1095 h 1419"/>
                  <a:gd name="T28" fmla="*/ 1250 w 1250"/>
                  <a:gd name="T29" fmla="*/ 1165 h 1419"/>
                  <a:gd name="T30" fmla="*/ 1244 w 1250"/>
                  <a:gd name="T31" fmla="*/ 1231 h 1419"/>
                  <a:gd name="T32" fmla="*/ 1226 w 1250"/>
                  <a:gd name="T33" fmla="*/ 1289 h 1419"/>
                  <a:gd name="T34" fmla="*/ 1212 w 1250"/>
                  <a:gd name="T35" fmla="*/ 1315 h 1419"/>
                  <a:gd name="T36" fmla="*/ 1192 w 1250"/>
                  <a:gd name="T37" fmla="*/ 1337 h 1419"/>
                  <a:gd name="T38" fmla="*/ 1192 w 1250"/>
                  <a:gd name="T39" fmla="*/ 1337 h 1419"/>
                  <a:gd name="T40" fmla="*/ 1146 w 1250"/>
                  <a:gd name="T41" fmla="*/ 1373 h 1419"/>
                  <a:gd name="T42" fmla="*/ 1096 w 1250"/>
                  <a:gd name="T43" fmla="*/ 1399 h 1419"/>
                  <a:gd name="T44" fmla="*/ 1042 w 1250"/>
                  <a:gd name="T45" fmla="*/ 1415 h 1419"/>
                  <a:gd name="T46" fmla="*/ 986 w 1250"/>
                  <a:gd name="T47" fmla="*/ 1419 h 1419"/>
                  <a:gd name="T48" fmla="*/ 930 w 1250"/>
                  <a:gd name="T49" fmla="*/ 1415 h 1419"/>
                  <a:gd name="T50" fmla="*/ 878 w 1250"/>
                  <a:gd name="T51" fmla="*/ 1397 h 1419"/>
                  <a:gd name="T52" fmla="*/ 828 w 1250"/>
                  <a:gd name="T53" fmla="*/ 1371 h 1419"/>
                  <a:gd name="T54" fmla="*/ 782 w 1250"/>
                  <a:gd name="T55" fmla="*/ 1333 h 1419"/>
                  <a:gd name="T56" fmla="*/ 140 w 1250"/>
                  <a:gd name="T57" fmla="*/ 673 h 1419"/>
                  <a:gd name="T58" fmla="*/ 108 w 1250"/>
                  <a:gd name="T59" fmla="*/ 637 h 1419"/>
                  <a:gd name="T60" fmla="*/ 56 w 1250"/>
                  <a:gd name="T61" fmla="*/ 557 h 1419"/>
                  <a:gd name="T62" fmla="*/ 22 w 1250"/>
                  <a:gd name="T63" fmla="*/ 474 h 1419"/>
                  <a:gd name="T64" fmla="*/ 4 w 1250"/>
                  <a:gd name="T65" fmla="*/ 386 h 1419"/>
                  <a:gd name="T66" fmla="*/ 0 w 1250"/>
                  <a:gd name="T67" fmla="*/ 298 h 1419"/>
                  <a:gd name="T68" fmla="*/ 12 w 1250"/>
                  <a:gd name="T69" fmla="*/ 216 h 1419"/>
                  <a:gd name="T70" fmla="*/ 38 w 1250"/>
                  <a:gd name="T71" fmla="*/ 140 h 1419"/>
                  <a:gd name="T72" fmla="*/ 78 w 1250"/>
                  <a:gd name="T73" fmla="*/ 74 h 1419"/>
                  <a:gd name="T74" fmla="*/ 102 w 1250"/>
                  <a:gd name="T75" fmla="*/ 46 h 1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50" h="1419">
                    <a:moveTo>
                      <a:pt x="102" y="46"/>
                    </a:moveTo>
                    <a:lnTo>
                      <a:pt x="102" y="46"/>
                    </a:lnTo>
                    <a:lnTo>
                      <a:pt x="116" y="36"/>
                    </a:lnTo>
                    <a:lnTo>
                      <a:pt x="130" y="26"/>
                    </a:lnTo>
                    <a:lnTo>
                      <a:pt x="144" y="18"/>
                    </a:lnTo>
                    <a:lnTo>
                      <a:pt x="158" y="10"/>
                    </a:lnTo>
                    <a:lnTo>
                      <a:pt x="174" y="6"/>
                    </a:lnTo>
                    <a:lnTo>
                      <a:pt x="190" y="2"/>
                    </a:lnTo>
                    <a:lnTo>
                      <a:pt x="206" y="0"/>
                    </a:lnTo>
                    <a:lnTo>
                      <a:pt x="222" y="0"/>
                    </a:lnTo>
                    <a:lnTo>
                      <a:pt x="238" y="0"/>
                    </a:lnTo>
                    <a:lnTo>
                      <a:pt x="254" y="2"/>
                    </a:lnTo>
                    <a:lnTo>
                      <a:pt x="270" y="6"/>
                    </a:lnTo>
                    <a:lnTo>
                      <a:pt x="284" y="12"/>
                    </a:lnTo>
                    <a:lnTo>
                      <a:pt x="300" y="20"/>
                    </a:lnTo>
                    <a:lnTo>
                      <a:pt x="314" y="28"/>
                    </a:lnTo>
                    <a:lnTo>
                      <a:pt x="326" y="38"/>
                    </a:lnTo>
                    <a:lnTo>
                      <a:pt x="340" y="50"/>
                    </a:lnTo>
                    <a:lnTo>
                      <a:pt x="1122" y="849"/>
                    </a:lnTo>
                    <a:lnTo>
                      <a:pt x="1122" y="849"/>
                    </a:lnTo>
                    <a:lnTo>
                      <a:pt x="1142" y="873"/>
                    </a:lnTo>
                    <a:lnTo>
                      <a:pt x="1162" y="899"/>
                    </a:lnTo>
                    <a:lnTo>
                      <a:pt x="1180" y="927"/>
                    </a:lnTo>
                    <a:lnTo>
                      <a:pt x="1196" y="959"/>
                    </a:lnTo>
                    <a:lnTo>
                      <a:pt x="1210" y="991"/>
                    </a:lnTo>
                    <a:lnTo>
                      <a:pt x="1224" y="1025"/>
                    </a:lnTo>
                    <a:lnTo>
                      <a:pt x="1234" y="1059"/>
                    </a:lnTo>
                    <a:lnTo>
                      <a:pt x="1242" y="1095"/>
                    </a:lnTo>
                    <a:lnTo>
                      <a:pt x="1246" y="1129"/>
                    </a:lnTo>
                    <a:lnTo>
                      <a:pt x="1250" y="1165"/>
                    </a:lnTo>
                    <a:lnTo>
                      <a:pt x="1248" y="1197"/>
                    </a:lnTo>
                    <a:lnTo>
                      <a:pt x="1244" y="1231"/>
                    </a:lnTo>
                    <a:lnTo>
                      <a:pt x="1238" y="1261"/>
                    </a:lnTo>
                    <a:lnTo>
                      <a:pt x="1226" y="1289"/>
                    </a:lnTo>
                    <a:lnTo>
                      <a:pt x="1220" y="1303"/>
                    </a:lnTo>
                    <a:lnTo>
                      <a:pt x="1212" y="1315"/>
                    </a:lnTo>
                    <a:lnTo>
                      <a:pt x="1202" y="1327"/>
                    </a:lnTo>
                    <a:lnTo>
                      <a:pt x="1192" y="1337"/>
                    </a:lnTo>
                    <a:lnTo>
                      <a:pt x="1192" y="1337"/>
                    </a:lnTo>
                    <a:lnTo>
                      <a:pt x="1192" y="1337"/>
                    </a:lnTo>
                    <a:lnTo>
                      <a:pt x="1170" y="1357"/>
                    </a:lnTo>
                    <a:lnTo>
                      <a:pt x="1146" y="1373"/>
                    </a:lnTo>
                    <a:lnTo>
                      <a:pt x="1122" y="1389"/>
                    </a:lnTo>
                    <a:lnTo>
                      <a:pt x="1096" y="1399"/>
                    </a:lnTo>
                    <a:lnTo>
                      <a:pt x="1070" y="1409"/>
                    </a:lnTo>
                    <a:lnTo>
                      <a:pt x="1042" y="1415"/>
                    </a:lnTo>
                    <a:lnTo>
                      <a:pt x="1014" y="1419"/>
                    </a:lnTo>
                    <a:lnTo>
                      <a:pt x="986" y="1419"/>
                    </a:lnTo>
                    <a:lnTo>
                      <a:pt x="958" y="1419"/>
                    </a:lnTo>
                    <a:lnTo>
                      <a:pt x="930" y="1415"/>
                    </a:lnTo>
                    <a:lnTo>
                      <a:pt x="904" y="1407"/>
                    </a:lnTo>
                    <a:lnTo>
                      <a:pt x="878" y="1397"/>
                    </a:lnTo>
                    <a:lnTo>
                      <a:pt x="852" y="1385"/>
                    </a:lnTo>
                    <a:lnTo>
                      <a:pt x="828" y="1371"/>
                    </a:lnTo>
                    <a:lnTo>
                      <a:pt x="804" y="1353"/>
                    </a:lnTo>
                    <a:lnTo>
                      <a:pt x="782" y="1333"/>
                    </a:lnTo>
                    <a:lnTo>
                      <a:pt x="140" y="673"/>
                    </a:lnTo>
                    <a:lnTo>
                      <a:pt x="140" y="673"/>
                    </a:lnTo>
                    <a:lnTo>
                      <a:pt x="122" y="655"/>
                    </a:lnTo>
                    <a:lnTo>
                      <a:pt x="108" y="637"/>
                    </a:lnTo>
                    <a:lnTo>
                      <a:pt x="80" y="597"/>
                    </a:lnTo>
                    <a:lnTo>
                      <a:pt x="56" y="557"/>
                    </a:lnTo>
                    <a:lnTo>
                      <a:pt x="38" y="515"/>
                    </a:lnTo>
                    <a:lnTo>
                      <a:pt x="22" y="474"/>
                    </a:lnTo>
                    <a:lnTo>
                      <a:pt x="12" y="430"/>
                    </a:lnTo>
                    <a:lnTo>
                      <a:pt x="4" y="386"/>
                    </a:lnTo>
                    <a:lnTo>
                      <a:pt x="0" y="342"/>
                    </a:lnTo>
                    <a:lnTo>
                      <a:pt x="0" y="298"/>
                    </a:lnTo>
                    <a:lnTo>
                      <a:pt x="6" y="256"/>
                    </a:lnTo>
                    <a:lnTo>
                      <a:pt x="12" y="216"/>
                    </a:lnTo>
                    <a:lnTo>
                      <a:pt x="24" y="176"/>
                    </a:lnTo>
                    <a:lnTo>
                      <a:pt x="38" y="140"/>
                    </a:lnTo>
                    <a:lnTo>
                      <a:pt x="56" y="106"/>
                    </a:lnTo>
                    <a:lnTo>
                      <a:pt x="78" y="74"/>
                    </a:lnTo>
                    <a:lnTo>
                      <a:pt x="90" y="60"/>
                    </a:lnTo>
                    <a:lnTo>
                      <a:pt x="102" y="46"/>
                    </a:lnTo>
                    <a:lnTo>
                      <a:pt x="102" y="46"/>
                    </a:lnTo>
                    <a:close/>
                  </a:path>
                </a:pathLst>
              </a:custGeom>
              <a:solidFill>
                <a:srgbClr val="E7D1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9" name="Freeform 46"/>
              <p:cNvSpPr/>
              <p:nvPr/>
            </p:nvSpPr>
            <p:spPr bwMode="auto">
              <a:xfrm>
                <a:off x="-7802563" y="8659813"/>
                <a:ext cx="1587500" cy="1800225"/>
              </a:xfrm>
              <a:custGeom>
                <a:avLst/>
                <a:gdLst>
                  <a:gd name="T0" fmla="*/ 742 w 1000"/>
                  <a:gd name="T1" fmla="*/ 22 h 1134"/>
                  <a:gd name="T2" fmla="*/ 786 w 1000"/>
                  <a:gd name="T3" fmla="*/ 42 h 1134"/>
                  <a:gd name="T4" fmla="*/ 824 w 1000"/>
                  <a:gd name="T5" fmla="*/ 66 h 1134"/>
                  <a:gd name="T6" fmla="*/ 860 w 1000"/>
                  <a:gd name="T7" fmla="*/ 94 h 1134"/>
                  <a:gd name="T8" fmla="*/ 892 w 1000"/>
                  <a:gd name="T9" fmla="*/ 128 h 1134"/>
                  <a:gd name="T10" fmla="*/ 920 w 1000"/>
                  <a:gd name="T11" fmla="*/ 164 h 1134"/>
                  <a:gd name="T12" fmla="*/ 944 w 1000"/>
                  <a:gd name="T13" fmla="*/ 206 h 1134"/>
                  <a:gd name="T14" fmla="*/ 964 w 1000"/>
                  <a:gd name="T15" fmla="*/ 248 h 1134"/>
                  <a:gd name="T16" fmla="*/ 980 w 1000"/>
                  <a:gd name="T17" fmla="*/ 296 h 1134"/>
                  <a:gd name="T18" fmla="*/ 990 w 1000"/>
                  <a:gd name="T19" fmla="*/ 344 h 1134"/>
                  <a:gd name="T20" fmla="*/ 1000 w 1000"/>
                  <a:gd name="T21" fmla="*/ 448 h 1134"/>
                  <a:gd name="T22" fmla="*/ 988 w 1000"/>
                  <a:gd name="T23" fmla="*/ 558 h 1134"/>
                  <a:gd name="T24" fmla="*/ 960 w 1000"/>
                  <a:gd name="T25" fmla="*/ 670 h 1134"/>
                  <a:gd name="T26" fmla="*/ 936 w 1000"/>
                  <a:gd name="T27" fmla="*/ 726 h 1134"/>
                  <a:gd name="T28" fmla="*/ 924 w 1000"/>
                  <a:gd name="T29" fmla="*/ 754 h 1134"/>
                  <a:gd name="T30" fmla="*/ 878 w 1000"/>
                  <a:gd name="T31" fmla="*/ 832 h 1134"/>
                  <a:gd name="T32" fmla="*/ 808 w 1000"/>
                  <a:gd name="T33" fmla="*/ 926 h 1134"/>
                  <a:gd name="T34" fmla="*/ 726 w 1000"/>
                  <a:gd name="T35" fmla="*/ 1002 h 1134"/>
                  <a:gd name="T36" fmla="*/ 638 w 1000"/>
                  <a:gd name="T37" fmla="*/ 1064 h 1134"/>
                  <a:gd name="T38" fmla="*/ 544 w 1000"/>
                  <a:gd name="T39" fmla="*/ 1106 h 1134"/>
                  <a:gd name="T40" fmla="*/ 494 w 1000"/>
                  <a:gd name="T41" fmla="*/ 1120 h 1134"/>
                  <a:gd name="T42" fmla="*/ 446 w 1000"/>
                  <a:gd name="T43" fmla="*/ 1130 h 1134"/>
                  <a:gd name="T44" fmla="*/ 398 w 1000"/>
                  <a:gd name="T45" fmla="*/ 1134 h 1134"/>
                  <a:gd name="T46" fmla="*/ 350 w 1000"/>
                  <a:gd name="T47" fmla="*/ 1132 h 1134"/>
                  <a:gd name="T48" fmla="*/ 304 w 1000"/>
                  <a:gd name="T49" fmla="*/ 1124 h 1134"/>
                  <a:gd name="T50" fmla="*/ 258 w 1000"/>
                  <a:gd name="T51" fmla="*/ 1110 h 1134"/>
                  <a:gd name="T52" fmla="*/ 236 w 1000"/>
                  <a:gd name="T53" fmla="*/ 1102 h 1134"/>
                  <a:gd name="T54" fmla="*/ 194 w 1000"/>
                  <a:gd name="T55" fmla="*/ 1080 h 1134"/>
                  <a:gd name="T56" fmla="*/ 156 w 1000"/>
                  <a:gd name="T57" fmla="*/ 1054 h 1134"/>
                  <a:gd name="T58" fmla="*/ 122 w 1000"/>
                  <a:gd name="T59" fmla="*/ 1022 h 1134"/>
                  <a:gd name="T60" fmla="*/ 92 w 1000"/>
                  <a:gd name="T61" fmla="*/ 988 h 1134"/>
                  <a:gd name="T62" fmla="*/ 66 w 1000"/>
                  <a:gd name="T63" fmla="*/ 948 h 1134"/>
                  <a:gd name="T64" fmla="*/ 44 w 1000"/>
                  <a:gd name="T65" fmla="*/ 906 h 1134"/>
                  <a:gd name="T66" fmla="*/ 26 w 1000"/>
                  <a:gd name="T67" fmla="*/ 862 h 1134"/>
                  <a:gd name="T68" fmla="*/ 14 w 1000"/>
                  <a:gd name="T69" fmla="*/ 814 h 1134"/>
                  <a:gd name="T70" fmla="*/ 2 w 1000"/>
                  <a:gd name="T71" fmla="*/ 738 h 1134"/>
                  <a:gd name="T72" fmla="*/ 2 w 1000"/>
                  <a:gd name="T73" fmla="*/ 632 h 1134"/>
                  <a:gd name="T74" fmla="*/ 22 w 1000"/>
                  <a:gd name="T75" fmla="*/ 520 h 1134"/>
                  <a:gd name="T76" fmla="*/ 52 w 1000"/>
                  <a:gd name="T77" fmla="*/ 436 h 1134"/>
                  <a:gd name="T78" fmla="*/ 62 w 1000"/>
                  <a:gd name="T79" fmla="*/ 408 h 1134"/>
                  <a:gd name="T80" fmla="*/ 90 w 1000"/>
                  <a:gd name="T81" fmla="*/ 352 h 1134"/>
                  <a:gd name="T82" fmla="*/ 154 w 1000"/>
                  <a:gd name="T83" fmla="*/ 252 h 1134"/>
                  <a:gd name="T84" fmla="*/ 232 w 1000"/>
                  <a:gd name="T85" fmla="*/ 168 h 1134"/>
                  <a:gd name="T86" fmla="*/ 316 w 1000"/>
                  <a:gd name="T87" fmla="*/ 98 h 1134"/>
                  <a:gd name="T88" fmla="*/ 408 w 1000"/>
                  <a:gd name="T89" fmla="*/ 46 h 1134"/>
                  <a:gd name="T90" fmla="*/ 480 w 1000"/>
                  <a:gd name="T91" fmla="*/ 18 h 1134"/>
                  <a:gd name="T92" fmla="*/ 528 w 1000"/>
                  <a:gd name="T93" fmla="*/ 8 h 1134"/>
                  <a:gd name="T94" fmla="*/ 578 w 1000"/>
                  <a:gd name="T95" fmla="*/ 2 h 1134"/>
                  <a:gd name="T96" fmla="*/ 626 w 1000"/>
                  <a:gd name="T97" fmla="*/ 0 h 1134"/>
                  <a:gd name="T98" fmla="*/ 672 w 1000"/>
                  <a:gd name="T99" fmla="*/ 4 h 1134"/>
                  <a:gd name="T100" fmla="*/ 720 w 1000"/>
                  <a:gd name="T101" fmla="*/ 16 h 1134"/>
                  <a:gd name="T102" fmla="*/ 742 w 1000"/>
                  <a:gd name="T103" fmla="*/ 22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00" h="1134">
                    <a:moveTo>
                      <a:pt x="742" y="22"/>
                    </a:moveTo>
                    <a:lnTo>
                      <a:pt x="742" y="22"/>
                    </a:lnTo>
                    <a:lnTo>
                      <a:pt x="764" y="32"/>
                    </a:lnTo>
                    <a:lnTo>
                      <a:pt x="786" y="42"/>
                    </a:lnTo>
                    <a:lnTo>
                      <a:pt x="806" y="54"/>
                    </a:lnTo>
                    <a:lnTo>
                      <a:pt x="824" y="66"/>
                    </a:lnTo>
                    <a:lnTo>
                      <a:pt x="844" y="80"/>
                    </a:lnTo>
                    <a:lnTo>
                      <a:pt x="860" y="94"/>
                    </a:lnTo>
                    <a:lnTo>
                      <a:pt x="878" y="110"/>
                    </a:lnTo>
                    <a:lnTo>
                      <a:pt x="892" y="128"/>
                    </a:lnTo>
                    <a:lnTo>
                      <a:pt x="908" y="146"/>
                    </a:lnTo>
                    <a:lnTo>
                      <a:pt x="920" y="164"/>
                    </a:lnTo>
                    <a:lnTo>
                      <a:pt x="934" y="184"/>
                    </a:lnTo>
                    <a:lnTo>
                      <a:pt x="944" y="206"/>
                    </a:lnTo>
                    <a:lnTo>
                      <a:pt x="956" y="226"/>
                    </a:lnTo>
                    <a:lnTo>
                      <a:pt x="964" y="248"/>
                    </a:lnTo>
                    <a:lnTo>
                      <a:pt x="972" y="272"/>
                    </a:lnTo>
                    <a:lnTo>
                      <a:pt x="980" y="296"/>
                    </a:lnTo>
                    <a:lnTo>
                      <a:pt x="986" y="320"/>
                    </a:lnTo>
                    <a:lnTo>
                      <a:pt x="990" y="344"/>
                    </a:lnTo>
                    <a:lnTo>
                      <a:pt x="998" y="394"/>
                    </a:lnTo>
                    <a:lnTo>
                      <a:pt x="1000" y="448"/>
                    </a:lnTo>
                    <a:lnTo>
                      <a:pt x="996" y="502"/>
                    </a:lnTo>
                    <a:lnTo>
                      <a:pt x="988" y="558"/>
                    </a:lnTo>
                    <a:lnTo>
                      <a:pt x="976" y="614"/>
                    </a:lnTo>
                    <a:lnTo>
                      <a:pt x="960" y="670"/>
                    </a:lnTo>
                    <a:lnTo>
                      <a:pt x="948" y="698"/>
                    </a:lnTo>
                    <a:lnTo>
                      <a:pt x="936" y="726"/>
                    </a:lnTo>
                    <a:lnTo>
                      <a:pt x="936" y="726"/>
                    </a:lnTo>
                    <a:lnTo>
                      <a:pt x="924" y="754"/>
                    </a:lnTo>
                    <a:lnTo>
                      <a:pt x="910" y="782"/>
                    </a:lnTo>
                    <a:lnTo>
                      <a:pt x="878" y="832"/>
                    </a:lnTo>
                    <a:lnTo>
                      <a:pt x="844" y="880"/>
                    </a:lnTo>
                    <a:lnTo>
                      <a:pt x="808" y="926"/>
                    </a:lnTo>
                    <a:lnTo>
                      <a:pt x="768" y="966"/>
                    </a:lnTo>
                    <a:lnTo>
                      <a:pt x="726" y="1002"/>
                    </a:lnTo>
                    <a:lnTo>
                      <a:pt x="682" y="1036"/>
                    </a:lnTo>
                    <a:lnTo>
                      <a:pt x="638" y="1064"/>
                    </a:lnTo>
                    <a:lnTo>
                      <a:pt x="590" y="1088"/>
                    </a:lnTo>
                    <a:lnTo>
                      <a:pt x="544" y="1106"/>
                    </a:lnTo>
                    <a:lnTo>
                      <a:pt x="520" y="1114"/>
                    </a:lnTo>
                    <a:lnTo>
                      <a:pt x="494" y="1120"/>
                    </a:lnTo>
                    <a:lnTo>
                      <a:pt x="470" y="1126"/>
                    </a:lnTo>
                    <a:lnTo>
                      <a:pt x="446" y="1130"/>
                    </a:lnTo>
                    <a:lnTo>
                      <a:pt x="422" y="1132"/>
                    </a:lnTo>
                    <a:lnTo>
                      <a:pt x="398" y="1134"/>
                    </a:lnTo>
                    <a:lnTo>
                      <a:pt x="374" y="1134"/>
                    </a:lnTo>
                    <a:lnTo>
                      <a:pt x="350" y="1132"/>
                    </a:lnTo>
                    <a:lnTo>
                      <a:pt x="326" y="1128"/>
                    </a:lnTo>
                    <a:lnTo>
                      <a:pt x="304" y="1124"/>
                    </a:lnTo>
                    <a:lnTo>
                      <a:pt x="280" y="1118"/>
                    </a:lnTo>
                    <a:lnTo>
                      <a:pt x="258" y="1110"/>
                    </a:lnTo>
                    <a:lnTo>
                      <a:pt x="258" y="1110"/>
                    </a:lnTo>
                    <a:lnTo>
                      <a:pt x="236" y="1102"/>
                    </a:lnTo>
                    <a:lnTo>
                      <a:pt x="214" y="1092"/>
                    </a:lnTo>
                    <a:lnTo>
                      <a:pt x="194" y="1080"/>
                    </a:lnTo>
                    <a:lnTo>
                      <a:pt x="174" y="1068"/>
                    </a:lnTo>
                    <a:lnTo>
                      <a:pt x="156" y="1054"/>
                    </a:lnTo>
                    <a:lnTo>
                      <a:pt x="138" y="1038"/>
                    </a:lnTo>
                    <a:lnTo>
                      <a:pt x="122" y="1022"/>
                    </a:lnTo>
                    <a:lnTo>
                      <a:pt x="106" y="1006"/>
                    </a:lnTo>
                    <a:lnTo>
                      <a:pt x="92" y="988"/>
                    </a:lnTo>
                    <a:lnTo>
                      <a:pt x="78" y="968"/>
                    </a:lnTo>
                    <a:lnTo>
                      <a:pt x="66" y="948"/>
                    </a:lnTo>
                    <a:lnTo>
                      <a:pt x="54" y="928"/>
                    </a:lnTo>
                    <a:lnTo>
                      <a:pt x="44" y="906"/>
                    </a:lnTo>
                    <a:lnTo>
                      <a:pt x="36" y="884"/>
                    </a:lnTo>
                    <a:lnTo>
                      <a:pt x="26" y="862"/>
                    </a:lnTo>
                    <a:lnTo>
                      <a:pt x="20" y="838"/>
                    </a:lnTo>
                    <a:lnTo>
                      <a:pt x="14" y="814"/>
                    </a:lnTo>
                    <a:lnTo>
                      <a:pt x="8" y="790"/>
                    </a:lnTo>
                    <a:lnTo>
                      <a:pt x="2" y="738"/>
                    </a:lnTo>
                    <a:lnTo>
                      <a:pt x="0" y="686"/>
                    </a:lnTo>
                    <a:lnTo>
                      <a:pt x="2" y="632"/>
                    </a:lnTo>
                    <a:lnTo>
                      <a:pt x="10" y="576"/>
                    </a:lnTo>
                    <a:lnTo>
                      <a:pt x="22" y="520"/>
                    </a:lnTo>
                    <a:lnTo>
                      <a:pt x="40" y="464"/>
                    </a:lnTo>
                    <a:lnTo>
                      <a:pt x="52" y="436"/>
                    </a:lnTo>
                    <a:lnTo>
                      <a:pt x="62" y="408"/>
                    </a:lnTo>
                    <a:lnTo>
                      <a:pt x="62" y="408"/>
                    </a:lnTo>
                    <a:lnTo>
                      <a:pt x="76" y="380"/>
                    </a:lnTo>
                    <a:lnTo>
                      <a:pt x="90" y="352"/>
                    </a:lnTo>
                    <a:lnTo>
                      <a:pt x="120" y="300"/>
                    </a:lnTo>
                    <a:lnTo>
                      <a:pt x="154" y="252"/>
                    </a:lnTo>
                    <a:lnTo>
                      <a:pt x="192" y="208"/>
                    </a:lnTo>
                    <a:lnTo>
                      <a:pt x="232" y="168"/>
                    </a:lnTo>
                    <a:lnTo>
                      <a:pt x="272" y="130"/>
                    </a:lnTo>
                    <a:lnTo>
                      <a:pt x="316" y="98"/>
                    </a:lnTo>
                    <a:lnTo>
                      <a:pt x="362" y="70"/>
                    </a:lnTo>
                    <a:lnTo>
                      <a:pt x="408" y="46"/>
                    </a:lnTo>
                    <a:lnTo>
                      <a:pt x="456" y="26"/>
                    </a:lnTo>
                    <a:lnTo>
                      <a:pt x="480" y="18"/>
                    </a:lnTo>
                    <a:lnTo>
                      <a:pt x="504" y="12"/>
                    </a:lnTo>
                    <a:lnTo>
                      <a:pt x="528" y="8"/>
                    </a:lnTo>
                    <a:lnTo>
                      <a:pt x="552" y="4"/>
                    </a:lnTo>
                    <a:lnTo>
                      <a:pt x="578" y="2"/>
                    </a:lnTo>
                    <a:lnTo>
                      <a:pt x="602" y="0"/>
                    </a:lnTo>
                    <a:lnTo>
                      <a:pt x="626" y="0"/>
                    </a:lnTo>
                    <a:lnTo>
                      <a:pt x="648" y="2"/>
                    </a:lnTo>
                    <a:lnTo>
                      <a:pt x="672" y="4"/>
                    </a:lnTo>
                    <a:lnTo>
                      <a:pt x="696" y="10"/>
                    </a:lnTo>
                    <a:lnTo>
                      <a:pt x="720" y="16"/>
                    </a:lnTo>
                    <a:lnTo>
                      <a:pt x="742" y="22"/>
                    </a:lnTo>
                    <a:lnTo>
                      <a:pt x="742" y="22"/>
                    </a:lnTo>
                    <a:close/>
                  </a:path>
                </a:pathLst>
              </a:custGeom>
              <a:solidFill>
                <a:srgbClr val="E7D1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0" name="Freeform 47"/>
              <p:cNvSpPr/>
              <p:nvPr/>
            </p:nvSpPr>
            <p:spPr bwMode="auto">
              <a:xfrm>
                <a:off x="-7783513" y="7086600"/>
                <a:ext cx="517525" cy="571500"/>
              </a:xfrm>
              <a:custGeom>
                <a:avLst/>
                <a:gdLst>
                  <a:gd name="T0" fmla="*/ 326 w 326"/>
                  <a:gd name="T1" fmla="*/ 248 h 360"/>
                  <a:gd name="T2" fmla="*/ 326 w 326"/>
                  <a:gd name="T3" fmla="*/ 248 h 360"/>
                  <a:gd name="T4" fmla="*/ 254 w 326"/>
                  <a:gd name="T5" fmla="*/ 290 h 360"/>
                  <a:gd name="T6" fmla="*/ 222 w 326"/>
                  <a:gd name="T7" fmla="*/ 306 h 360"/>
                  <a:gd name="T8" fmla="*/ 192 w 326"/>
                  <a:gd name="T9" fmla="*/ 320 h 360"/>
                  <a:gd name="T10" fmla="*/ 164 w 326"/>
                  <a:gd name="T11" fmla="*/ 332 h 360"/>
                  <a:gd name="T12" fmla="*/ 134 w 326"/>
                  <a:gd name="T13" fmla="*/ 342 h 360"/>
                  <a:gd name="T14" fmla="*/ 104 w 326"/>
                  <a:gd name="T15" fmla="*/ 352 h 360"/>
                  <a:gd name="T16" fmla="*/ 70 w 326"/>
                  <a:gd name="T17" fmla="*/ 360 h 360"/>
                  <a:gd name="T18" fmla="*/ 70 w 326"/>
                  <a:gd name="T19" fmla="*/ 360 h 360"/>
                  <a:gd name="T20" fmla="*/ 52 w 326"/>
                  <a:gd name="T21" fmla="*/ 338 h 360"/>
                  <a:gd name="T22" fmla="*/ 38 w 326"/>
                  <a:gd name="T23" fmla="*/ 314 h 360"/>
                  <a:gd name="T24" fmla="*/ 24 w 326"/>
                  <a:gd name="T25" fmla="*/ 290 h 360"/>
                  <a:gd name="T26" fmla="*/ 14 w 326"/>
                  <a:gd name="T27" fmla="*/ 264 h 360"/>
                  <a:gd name="T28" fmla="*/ 6 w 326"/>
                  <a:gd name="T29" fmla="*/ 238 h 360"/>
                  <a:gd name="T30" fmla="*/ 2 w 326"/>
                  <a:gd name="T31" fmla="*/ 210 h 360"/>
                  <a:gd name="T32" fmla="*/ 0 w 326"/>
                  <a:gd name="T33" fmla="*/ 184 h 360"/>
                  <a:gd name="T34" fmla="*/ 0 w 326"/>
                  <a:gd name="T35" fmla="*/ 156 h 360"/>
                  <a:gd name="T36" fmla="*/ 2 w 326"/>
                  <a:gd name="T37" fmla="*/ 130 h 360"/>
                  <a:gd name="T38" fmla="*/ 6 w 326"/>
                  <a:gd name="T39" fmla="*/ 106 h 360"/>
                  <a:gd name="T40" fmla="*/ 12 w 326"/>
                  <a:gd name="T41" fmla="*/ 82 h 360"/>
                  <a:gd name="T42" fmla="*/ 22 w 326"/>
                  <a:gd name="T43" fmla="*/ 60 h 360"/>
                  <a:gd name="T44" fmla="*/ 34 w 326"/>
                  <a:gd name="T45" fmla="*/ 42 h 360"/>
                  <a:gd name="T46" fmla="*/ 46 w 326"/>
                  <a:gd name="T47" fmla="*/ 24 h 360"/>
                  <a:gd name="T48" fmla="*/ 62 w 326"/>
                  <a:gd name="T49" fmla="*/ 10 h 360"/>
                  <a:gd name="T50" fmla="*/ 80 w 326"/>
                  <a:gd name="T51" fmla="*/ 0 h 360"/>
                  <a:gd name="T52" fmla="*/ 80 w 326"/>
                  <a:gd name="T53" fmla="*/ 0 h 360"/>
                  <a:gd name="T54" fmla="*/ 92 w 326"/>
                  <a:gd name="T55" fmla="*/ 6 h 360"/>
                  <a:gd name="T56" fmla="*/ 106 w 326"/>
                  <a:gd name="T57" fmla="*/ 14 h 360"/>
                  <a:gd name="T58" fmla="*/ 136 w 326"/>
                  <a:gd name="T59" fmla="*/ 40 h 360"/>
                  <a:gd name="T60" fmla="*/ 170 w 326"/>
                  <a:gd name="T61" fmla="*/ 74 h 360"/>
                  <a:gd name="T62" fmla="*/ 206 w 326"/>
                  <a:gd name="T63" fmla="*/ 112 h 360"/>
                  <a:gd name="T64" fmla="*/ 276 w 326"/>
                  <a:gd name="T65" fmla="*/ 190 h 360"/>
                  <a:gd name="T66" fmla="*/ 326 w 326"/>
                  <a:gd name="T67" fmla="*/ 248 h 360"/>
                  <a:gd name="T68" fmla="*/ 326 w 326"/>
                  <a:gd name="T69" fmla="*/ 248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6" h="360">
                    <a:moveTo>
                      <a:pt x="326" y="248"/>
                    </a:moveTo>
                    <a:lnTo>
                      <a:pt x="326" y="248"/>
                    </a:lnTo>
                    <a:lnTo>
                      <a:pt x="254" y="290"/>
                    </a:lnTo>
                    <a:lnTo>
                      <a:pt x="222" y="306"/>
                    </a:lnTo>
                    <a:lnTo>
                      <a:pt x="192" y="320"/>
                    </a:lnTo>
                    <a:lnTo>
                      <a:pt x="164" y="332"/>
                    </a:lnTo>
                    <a:lnTo>
                      <a:pt x="134" y="342"/>
                    </a:lnTo>
                    <a:lnTo>
                      <a:pt x="104" y="352"/>
                    </a:lnTo>
                    <a:lnTo>
                      <a:pt x="70" y="360"/>
                    </a:lnTo>
                    <a:lnTo>
                      <a:pt x="70" y="360"/>
                    </a:lnTo>
                    <a:lnTo>
                      <a:pt x="52" y="338"/>
                    </a:lnTo>
                    <a:lnTo>
                      <a:pt x="38" y="314"/>
                    </a:lnTo>
                    <a:lnTo>
                      <a:pt x="24" y="290"/>
                    </a:lnTo>
                    <a:lnTo>
                      <a:pt x="14" y="264"/>
                    </a:lnTo>
                    <a:lnTo>
                      <a:pt x="6" y="238"/>
                    </a:lnTo>
                    <a:lnTo>
                      <a:pt x="2" y="210"/>
                    </a:lnTo>
                    <a:lnTo>
                      <a:pt x="0" y="184"/>
                    </a:lnTo>
                    <a:lnTo>
                      <a:pt x="0" y="156"/>
                    </a:lnTo>
                    <a:lnTo>
                      <a:pt x="2" y="130"/>
                    </a:lnTo>
                    <a:lnTo>
                      <a:pt x="6" y="106"/>
                    </a:lnTo>
                    <a:lnTo>
                      <a:pt x="12" y="82"/>
                    </a:lnTo>
                    <a:lnTo>
                      <a:pt x="22" y="60"/>
                    </a:lnTo>
                    <a:lnTo>
                      <a:pt x="34" y="42"/>
                    </a:lnTo>
                    <a:lnTo>
                      <a:pt x="46" y="24"/>
                    </a:lnTo>
                    <a:lnTo>
                      <a:pt x="62" y="1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92" y="6"/>
                    </a:lnTo>
                    <a:lnTo>
                      <a:pt x="106" y="14"/>
                    </a:lnTo>
                    <a:lnTo>
                      <a:pt x="136" y="40"/>
                    </a:lnTo>
                    <a:lnTo>
                      <a:pt x="170" y="74"/>
                    </a:lnTo>
                    <a:lnTo>
                      <a:pt x="206" y="112"/>
                    </a:lnTo>
                    <a:lnTo>
                      <a:pt x="276" y="190"/>
                    </a:lnTo>
                    <a:lnTo>
                      <a:pt x="326" y="248"/>
                    </a:lnTo>
                    <a:lnTo>
                      <a:pt x="326" y="248"/>
                    </a:lnTo>
                    <a:close/>
                  </a:path>
                </a:pathLst>
              </a:custGeom>
              <a:solidFill>
                <a:srgbClr val="F7E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1" name="Freeform 48"/>
              <p:cNvSpPr/>
              <p:nvPr/>
            </p:nvSpPr>
            <p:spPr bwMode="auto">
              <a:xfrm>
                <a:off x="-14065250" y="4514850"/>
                <a:ext cx="5707062" cy="4202113"/>
              </a:xfrm>
              <a:custGeom>
                <a:avLst/>
                <a:gdLst>
                  <a:gd name="T0" fmla="*/ 1890 w 3595"/>
                  <a:gd name="T1" fmla="*/ 2 h 2647"/>
                  <a:gd name="T2" fmla="*/ 2160 w 3595"/>
                  <a:gd name="T3" fmla="*/ 26 h 2647"/>
                  <a:gd name="T4" fmla="*/ 2416 w 3595"/>
                  <a:gd name="T5" fmla="*/ 76 h 2647"/>
                  <a:gd name="T6" fmla="*/ 2656 w 3595"/>
                  <a:gd name="T7" fmla="*/ 150 h 2647"/>
                  <a:gd name="T8" fmla="*/ 2874 w 3595"/>
                  <a:gd name="T9" fmla="*/ 248 h 2647"/>
                  <a:gd name="T10" fmla="*/ 3069 w 3595"/>
                  <a:gd name="T11" fmla="*/ 364 h 2647"/>
                  <a:gd name="T12" fmla="*/ 3239 w 3595"/>
                  <a:gd name="T13" fmla="*/ 500 h 2647"/>
                  <a:gd name="T14" fmla="*/ 3379 w 3595"/>
                  <a:gd name="T15" fmla="*/ 650 h 2647"/>
                  <a:gd name="T16" fmla="*/ 3487 w 3595"/>
                  <a:gd name="T17" fmla="*/ 816 h 2647"/>
                  <a:gd name="T18" fmla="*/ 3559 w 3595"/>
                  <a:gd name="T19" fmla="*/ 992 h 2647"/>
                  <a:gd name="T20" fmla="*/ 3593 w 3595"/>
                  <a:gd name="T21" fmla="*/ 1178 h 2647"/>
                  <a:gd name="T22" fmla="*/ 3595 w 3595"/>
                  <a:gd name="T23" fmla="*/ 1280 h 2647"/>
                  <a:gd name="T24" fmla="*/ 3583 w 3595"/>
                  <a:gd name="T25" fmla="*/ 1388 h 2647"/>
                  <a:gd name="T26" fmla="*/ 3559 w 3595"/>
                  <a:gd name="T27" fmla="*/ 1494 h 2647"/>
                  <a:gd name="T28" fmla="*/ 3521 w 3595"/>
                  <a:gd name="T29" fmla="*/ 1596 h 2647"/>
                  <a:gd name="T30" fmla="*/ 3473 w 3595"/>
                  <a:gd name="T31" fmla="*/ 1696 h 2647"/>
                  <a:gd name="T32" fmla="*/ 3411 w 3595"/>
                  <a:gd name="T33" fmla="*/ 1790 h 2647"/>
                  <a:gd name="T34" fmla="*/ 3339 w 3595"/>
                  <a:gd name="T35" fmla="*/ 1882 h 2647"/>
                  <a:gd name="T36" fmla="*/ 3197 w 3595"/>
                  <a:gd name="T37" fmla="*/ 2022 h 2647"/>
                  <a:gd name="T38" fmla="*/ 2993 w 3595"/>
                  <a:gd name="T39" fmla="*/ 2169 h 2647"/>
                  <a:gd name="T40" fmla="*/ 2935 w 3595"/>
                  <a:gd name="T41" fmla="*/ 2247 h 2647"/>
                  <a:gd name="T42" fmla="*/ 3003 w 3595"/>
                  <a:gd name="T43" fmla="*/ 2347 h 2647"/>
                  <a:gd name="T44" fmla="*/ 3091 w 3595"/>
                  <a:gd name="T45" fmla="*/ 2439 h 2647"/>
                  <a:gd name="T46" fmla="*/ 3195 w 3595"/>
                  <a:gd name="T47" fmla="*/ 2519 h 2647"/>
                  <a:gd name="T48" fmla="*/ 3317 w 3595"/>
                  <a:gd name="T49" fmla="*/ 2589 h 2647"/>
                  <a:gd name="T50" fmla="*/ 3451 w 3595"/>
                  <a:gd name="T51" fmla="*/ 2647 h 2647"/>
                  <a:gd name="T52" fmla="*/ 3433 w 3595"/>
                  <a:gd name="T53" fmla="*/ 2647 h 2647"/>
                  <a:gd name="T54" fmla="*/ 3243 w 3595"/>
                  <a:gd name="T55" fmla="*/ 2635 h 2647"/>
                  <a:gd name="T56" fmla="*/ 3063 w 3595"/>
                  <a:gd name="T57" fmla="*/ 2603 h 2647"/>
                  <a:gd name="T58" fmla="*/ 2898 w 3595"/>
                  <a:gd name="T59" fmla="*/ 2549 h 2647"/>
                  <a:gd name="T60" fmla="*/ 2748 w 3595"/>
                  <a:gd name="T61" fmla="*/ 2479 h 2647"/>
                  <a:gd name="T62" fmla="*/ 2616 w 3595"/>
                  <a:gd name="T63" fmla="*/ 2393 h 2647"/>
                  <a:gd name="T64" fmla="*/ 2488 w 3595"/>
                  <a:gd name="T65" fmla="*/ 2389 h 2647"/>
                  <a:gd name="T66" fmla="*/ 2204 w 3595"/>
                  <a:gd name="T67" fmla="*/ 2451 h 2647"/>
                  <a:gd name="T68" fmla="*/ 1902 w 3595"/>
                  <a:gd name="T69" fmla="*/ 2481 h 2647"/>
                  <a:gd name="T70" fmla="*/ 1706 w 3595"/>
                  <a:gd name="T71" fmla="*/ 2481 h 2647"/>
                  <a:gd name="T72" fmla="*/ 1436 w 3595"/>
                  <a:gd name="T73" fmla="*/ 2457 h 2647"/>
                  <a:gd name="T74" fmla="*/ 1180 w 3595"/>
                  <a:gd name="T75" fmla="*/ 2407 h 2647"/>
                  <a:gd name="T76" fmla="*/ 940 w 3595"/>
                  <a:gd name="T77" fmla="*/ 2333 h 2647"/>
                  <a:gd name="T78" fmla="*/ 722 w 3595"/>
                  <a:gd name="T79" fmla="*/ 2237 h 2647"/>
                  <a:gd name="T80" fmla="*/ 526 w 3595"/>
                  <a:gd name="T81" fmla="*/ 2119 h 2647"/>
                  <a:gd name="T82" fmla="*/ 356 w 3595"/>
                  <a:gd name="T83" fmla="*/ 1986 h 2647"/>
                  <a:gd name="T84" fmla="*/ 216 w 3595"/>
                  <a:gd name="T85" fmla="*/ 1834 h 2647"/>
                  <a:gd name="T86" fmla="*/ 108 w 3595"/>
                  <a:gd name="T87" fmla="*/ 1670 h 2647"/>
                  <a:gd name="T88" fmla="*/ 36 w 3595"/>
                  <a:gd name="T89" fmla="*/ 1492 h 2647"/>
                  <a:gd name="T90" fmla="*/ 2 w 3595"/>
                  <a:gd name="T91" fmla="*/ 1306 h 2647"/>
                  <a:gd name="T92" fmla="*/ 2 w 3595"/>
                  <a:gd name="T93" fmla="*/ 1178 h 2647"/>
                  <a:gd name="T94" fmla="*/ 36 w 3595"/>
                  <a:gd name="T95" fmla="*/ 992 h 2647"/>
                  <a:gd name="T96" fmla="*/ 108 w 3595"/>
                  <a:gd name="T97" fmla="*/ 816 h 2647"/>
                  <a:gd name="T98" fmla="*/ 216 w 3595"/>
                  <a:gd name="T99" fmla="*/ 650 h 2647"/>
                  <a:gd name="T100" fmla="*/ 356 w 3595"/>
                  <a:gd name="T101" fmla="*/ 500 h 2647"/>
                  <a:gd name="T102" fmla="*/ 526 w 3595"/>
                  <a:gd name="T103" fmla="*/ 364 h 2647"/>
                  <a:gd name="T104" fmla="*/ 722 w 3595"/>
                  <a:gd name="T105" fmla="*/ 248 h 2647"/>
                  <a:gd name="T106" fmla="*/ 940 w 3595"/>
                  <a:gd name="T107" fmla="*/ 150 h 2647"/>
                  <a:gd name="T108" fmla="*/ 1180 w 3595"/>
                  <a:gd name="T109" fmla="*/ 76 h 2647"/>
                  <a:gd name="T110" fmla="*/ 1436 w 3595"/>
                  <a:gd name="T111" fmla="*/ 26 h 2647"/>
                  <a:gd name="T112" fmla="*/ 1706 w 3595"/>
                  <a:gd name="T113" fmla="*/ 2 h 2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95" h="2647">
                    <a:moveTo>
                      <a:pt x="1798" y="0"/>
                    </a:moveTo>
                    <a:lnTo>
                      <a:pt x="1798" y="0"/>
                    </a:lnTo>
                    <a:lnTo>
                      <a:pt x="1890" y="2"/>
                    </a:lnTo>
                    <a:lnTo>
                      <a:pt x="1982" y="8"/>
                    </a:lnTo>
                    <a:lnTo>
                      <a:pt x="2072" y="16"/>
                    </a:lnTo>
                    <a:lnTo>
                      <a:pt x="2160" y="26"/>
                    </a:lnTo>
                    <a:lnTo>
                      <a:pt x="2248" y="40"/>
                    </a:lnTo>
                    <a:lnTo>
                      <a:pt x="2332" y="56"/>
                    </a:lnTo>
                    <a:lnTo>
                      <a:pt x="2416" y="76"/>
                    </a:lnTo>
                    <a:lnTo>
                      <a:pt x="2498" y="98"/>
                    </a:lnTo>
                    <a:lnTo>
                      <a:pt x="2578" y="124"/>
                    </a:lnTo>
                    <a:lnTo>
                      <a:pt x="2656" y="150"/>
                    </a:lnTo>
                    <a:lnTo>
                      <a:pt x="2730" y="180"/>
                    </a:lnTo>
                    <a:lnTo>
                      <a:pt x="2804" y="212"/>
                    </a:lnTo>
                    <a:lnTo>
                      <a:pt x="2874" y="248"/>
                    </a:lnTo>
                    <a:lnTo>
                      <a:pt x="2941" y="284"/>
                    </a:lnTo>
                    <a:lnTo>
                      <a:pt x="3007" y="324"/>
                    </a:lnTo>
                    <a:lnTo>
                      <a:pt x="3069" y="364"/>
                    </a:lnTo>
                    <a:lnTo>
                      <a:pt x="3129" y="408"/>
                    </a:lnTo>
                    <a:lnTo>
                      <a:pt x="3185" y="452"/>
                    </a:lnTo>
                    <a:lnTo>
                      <a:pt x="3239" y="500"/>
                    </a:lnTo>
                    <a:lnTo>
                      <a:pt x="3289" y="548"/>
                    </a:lnTo>
                    <a:lnTo>
                      <a:pt x="3335" y="598"/>
                    </a:lnTo>
                    <a:lnTo>
                      <a:pt x="3379" y="650"/>
                    </a:lnTo>
                    <a:lnTo>
                      <a:pt x="3419" y="704"/>
                    </a:lnTo>
                    <a:lnTo>
                      <a:pt x="3455" y="760"/>
                    </a:lnTo>
                    <a:lnTo>
                      <a:pt x="3487" y="816"/>
                    </a:lnTo>
                    <a:lnTo>
                      <a:pt x="3515" y="874"/>
                    </a:lnTo>
                    <a:lnTo>
                      <a:pt x="3539" y="932"/>
                    </a:lnTo>
                    <a:lnTo>
                      <a:pt x="3559" y="992"/>
                    </a:lnTo>
                    <a:lnTo>
                      <a:pt x="3575" y="1054"/>
                    </a:lnTo>
                    <a:lnTo>
                      <a:pt x="3587" y="1116"/>
                    </a:lnTo>
                    <a:lnTo>
                      <a:pt x="3593" y="1178"/>
                    </a:lnTo>
                    <a:lnTo>
                      <a:pt x="3595" y="1242"/>
                    </a:lnTo>
                    <a:lnTo>
                      <a:pt x="3595" y="1242"/>
                    </a:lnTo>
                    <a:lnTo>
                      <a:pt x="3595" y="1280"/>
                    </a:lnTo>
                    <a:lnTo>
                      <a:pt x="3593" y="1316"/>
                    </a:lnTo>
                    <a:lnTo>
                      <a:pt x="3589" y="1352"/>
                    </a:lnTo>
                    <a:lnTo>
                      <a:pt x="3583" y="1388"/>
                    </a:lnTo>
                    <a:lnTo>
                      <a:pt x="3577" y="1424"/>
                    </a:lnTo>
                    <a:lnTo>
                      <a:pt x="3569" y="1458"/>
                    </a:lnTo>
                    <a:lnTo>
                      <a:pt x="3559" y="1494"/>
                    </a:lnTo>
                    <a:lnTo>
                      <a:pt x="3547" y="1528"/>
                    </a:lnTo>
                    <a:lnTo>
                      <a:pt x="3535" y="1562"/>
                    </a:lnTo>
                    <a:lnTo>
                      <a:pt x="3521" y="1596"/>
                    </a:lnTo>
                    <a:lnTo>
                      <a:pt x="3507" y="1630"/>
                    </a:lnTo>
                    <a:lnTo>
                      <a:pt x="3491" y="1662"/>
                    </a:lnTo>
                    <a:lnTo>
                      <a:pt x="3473" y="1696"/>
                    </a:lnTo>
                    <a:lnTo>
                      <a:pt x="3453" y="1728"/>
                    </a:lnTo>
                    <a:lnTo>
                      <a:pt x="3433" y="1760"/>
                    </a:lnTo>
                    <a:lnTo>
                      <a:pt x="3411" y="1790"/>
                    </a:lnTo>
                    <a:lnTo>
                      <a:pt x="3389" y="1822"/>
                    </a:lnTo>
                    <a:lnTo>
                      <a:pt x="3365" y="1852"/>
                    </a:lnTo>
                    <a:lnTo>
                      <a:pt x="3339" y="1882"/>
                    </a:lnTo>
                    <a:lnTo>
                      <a:pt x="3313" y="1910"/>
                    </a:lnTo>
                    <a:lnTo>
                      <a:pt x="3257" y="1968"/>
                    </a:lnTo>
                    <a:lnTo>
                      <a:pt x="3197" y="2022"/>
                    </a:lnTo>
                    <a:lnTo>
                      <a:pt x="3133" y="2073"/>
                    </a:lnTo>
                    <a:lnTo>
                      <a:pt x="3065" y="2123"/>
                    </a:lnTo>
                    <a:lnTo>
                      <a:pt x="2993" y="2169"/>
                    </a:lnTo>
                    <a:lnTo>
                      <a:pt x="2917" y="2213"/>
                    </a:lnTo>
                    <a:lnTo>
                      <a:pt x="2917" y="2213"/>
                    </a:lnTo>
                    <a:lnTo>
                      <a:pt x="2935" y="2247"/>
                    </a:lnTo>
                    <a:lnTo>
                      <a:pt x="2955" y="2281"/>
                    </a:lnTo>
                    <a:lnTo>
                      <a:pt x="2979" y="2315"/>
                    </a:lnTo>
                    <a:lnTo>
                      <a:pt x="3003" y="2347"/>
                    </a:lnTo>
                    <a:lnTo>
                      <a:pt x="3031" y="2379"/>
                    </a:lnTo>
                    <a:lnTo>
                      <a:pt x="3059" y="2409"/>
                    </a:lnTo>
                    <a:lnTo>
                      <a:pt x="3091" y="2439"/>
                    </a:lnTo>
                    <a:lnTo>
                      <a:pt x="3123" y="2467"/>
                    </a:lnTo>
                    <a:lnTo>
                      <a:pt x="3159" y="2493"/>
                    </a:lnTo>
                    <a:lnTo>
                      <a:pt x="3195" y="2519"/>
                    </a:lnTo>
                    <a:lnTo>
                      <a:pt x="3235" y="2543"/>
                    </a:lnTo>
                    <a:lnTo>
                      <a:pt x="3275" y="2567"/>
                    </a:lnTo>
                    <a:lnTo>
                      <a:pt x="3317" y="2589"/>
                    </a:lnTo>
                    <a:lnTo>
                      <a:pt x="3361" y="2609"/>
                    </a:lnTo>
                    <a:lnTo>
                      <a:pt x="3405" y="2629"/>
                    </a:lnTo>
                    <a:lnTo>
                      <a:pt x="3451" y="2647"/>
                    </a:lnTo>
                    <a:lnTo>
                      <a:pt x="3451" y="2647"/>
                    </a:lnTo>
                    <a:lnTo>
                      <a:pt x="3433" y="2647"/>
                    </a:lnTo>
                    <a:lnTo>
                      <a:pt x="3433" y="2647"/>
                    </a:lnTo>
                    <a:lnTo>
                      <a:pt x="3369" y="2645"/>
                    </a:lnTo>
                    <a:lnTo>
                      <a:pt x="3305" y="2641"/>
                    </a:lnTo>
                    <a:lnTo>
                      <a:pt x="3243" y="2635"/>
                    </a:lnTo>
                    <a:lnTo>
                      <a:pt x="3181" y="2627"/>
                    </a:lnTo>
                    <a:lnTo>
                      <a:pt x="3121" y="2615"/>
                    </a:lnTo>
                    <a:lnTo>
                      <a:pt x="3063" y="2603"/>
                    </a:lnTo>
                    <a:lnTo>
                      <a:pt x="3005" y="2587"/>
                    </a:lnTo>
                    <a:lnTo>
                      <a:pt x="2949" y="2569"/>
                    </a:lnTo>
                    <a:lnTo>
                      <a:pt x="2898" y="2549"/>
                    </a:lnTo>
                    <a:lnTo>
                      <a:pt x="2846" y="2527"/>
                    </a:lnTo>
                    <a:lnTo>
                      <a:pt x="2796" y="2505"/>
                    </a:lnTo>
                    <a:lnTo>
                      <a:pt x="2748" y="2479"/>
                    </a:lnTo>
                    <a:lnTo>
                      <a:pt x="2702" y="2451"/>
                    </a:lnTo>
                    <a:lnTo>
                      <a:pt x="2658" y="2423"/>
                    </a:lnTo>
                    <a:lnTo>
                      <a:pt x="2616" y="2393"/>
                    </a:lnTo>
                    <a:lnTo>
                      <a:pt x="2578" y="2361"/>
                    </a:lnTo>
                    <a:lnTo>
                      <a:pt x="2578" y="2361"/>
                    </a:lnTo>
                    <a:lnTo>
                      <a:pt x="2488" y="2389"/>
                    </a:lnTo>
                    <a:lnTo>
                      <a:pt x="2396" y="2413"/>
                    </a:lnTo>
                    <a:lnTo>
                      <a:pt x="2300" y="2433"/>
                    </a:lnTo>
                    <a:lnTo>
                      <a:pt x="2204" y="2451"/>
                    </a:lnTo>
                    <a:lnTo>
                      <a:pt x="2106" y="2465"/>
                    </a:lnTo>
                    <a:lnTo>
                      <a:pt x="2004" y="2475"/>
                    </a:lnTo>
                    <a:lnTo>
                      <a:pt x="1902" y="2481"/>
                    </a:lnTo>
                    <a:lnTo>
                      <a:pt x="1798" y="2483"/>
                    </a:lnTo>
                    <a:lnTo>
                      <a:pt x="1798" y="2483"/>
                    </a:lnTo>
                    <a:lnTo>
                      <a:pt x="1706" y="2481"/>
                    </a:lnTo>
                    <a:lnTo>
                      <a:pt x="1614" y="2477"/>
                    </a:lnTo>
                    <a:lnTo>
                      <a:pt x="1524" y="2469"/>
                    </a:lnTo>
                    <a:lnTo>
                      <a:pt x="1436" y="2457"/>
                    </a:lnTo>
                    <a:lnTo>
                      <a:pt x="1348" y="2443"/>
                    </a:lnTo>
                    <a:lnTo>
                      <a:pt x="1262" y="2427"/>
                    </a:lnTo>
                    <a:lnTo>
                      <a:pt x="1180" y="2407"/>
                    </a:lnTo>
                    <a:lnTo>
                      <a:pt x="1098" y="2385"/>
                    </a:lnTo>
                    <a:lnTo>
                      <a:pt x="1018" y="2361"/>
                    </a:lnTo>
                    <a:lnTo>
                      <a:pt x="940" y="2333"/>
                    </a:lnTo>
                    <a:lnTo>
                      <a:pt x="866" y="2303"/>
                    </a:lnTo>
                    <a:lnTo>
                      <a:pt x="792" y="2271"/>
                    </a:lnTo>
                    <a:lnTo>
                      <a:pt x="722" y="2237"/>
                    </a:lnTo>
                    <a:lnTo>
                      <a:pt x="654" y="2199"/>
                    </a:lnTo>
                    <a:lnTo>
                      <a:pt x="588" y="2161"/>
                    </a:lnTo>
                    <a:lnTo>
                      <a:pt x="526" y="2119"/>
                    </a:lnTo>
                    <a:lnTo>
                      <a:pt x="466" y="2077"/>
                    </a:lnTo>
                    <a:lnTo>
                      <a:pt x="410" y="2032"/>
                    </a:lnTo>
                    <a:lnTo>
                      <a:pt x="356" y="1986"/>
                    </a:lnTo>
                    <a:lnTo>
                      <a:pt x="306" y="1936"/>
                    </a:lnTo>
                    <a:lnTo>
                      <a:pt x="260" y="1886"/>
                    </a:lnTo>
                    <a:lnTo>
                      <a:pt x="216" y="1834"/>
                    </a:lnTo>
                    <a:lnTo>
                      <a:pt x="176" y="1780"/>
                    </a:lnTo>
                    <a:lnTo>
                      <a:pt x="140" y="1726"/>
                    </a:lnTo>
                    <a:lnTo>
                      <a:pt x="108" y="1670"/>
                    </a:lnTo>
                    <a:lnTo>
                      <a:pt x="80" y="1612"/>
                    </a:lnTo>
                    <a:lnTo>
                      <a:pt x="56" y="1552"/>
                    </a:lnTo>
                    <a:lnTo>
                      <a:pt x="36" y="1492"/>
                    </a:lnTo>
                    <a:lnTo>
                      <a:pt x="20" y="1432"/>
                    </a:lnTo>
                    <a:lnTo>
                      <a:pt x="8" y="1370"/>
                    </a:lnTo>
                    <a:lnTo>
                      <a:pt x="2" y="1306"/>
                    </a:lnTo>
                    <a:lnTo>
                      <a:pt x="0" y="1242"/>
                    </a:lnTo>
                    <a:lnTo>
                      <a:pt x="0" y="1242"/>
                    </a:lnTo>
                    <a:lnTo>
                      <a:pt x="2" y="1178"/>
                    </a:lnTo>
                    <a:lnTo>
                      <a:pt x="8" y="1116"/>
                    </a:lnTo>
                    <a:lnTo>
                      <a:pt x="20" y="1054"/>
                    </a:lnTo>
                    <a:lnTo>
                      <a:pt x="36" y="992"/>
                    </a:lnTo>
                    <a:lnTo>
                      <a:pt x="56" y="932"/>
                    </a:lnTo>
                    <a:lnTo>
                      <a:pt x="80" y="874"/>
                    </a:lnTo>
                    <a:lnTo>
                      <a:pt x="108" y="816"/>
                    </a:lnTo>
                    <a:lnTo>
                      <a:pt x="140" y="760"/>
                    </a:lnTo>
                    <a:lnTo>
                      <a:pt x="176" y="704"/>
                    </a:lnTo>
                    <a:lnTo>
                      <a:pt x="216" y="650"/>
                    </a:lnTo>
                    <a:lnTo>
                      <a:pt x="260" y="598"/>
                    </a:lnTo>
                    <a:lnTo>
                      <a:pt x="306" y="548"/>
                    </a:lnTo>
                    <a:lnTo>
                      <a:pt x="356" y="500"/>
                    </a:lnTo>
                    <a:lnTo>
                      <a:pt x="410" y="452"/>
                    </a:lnTo>
                    <a:lnTo>
                      <a:pt x="466" y="408"/>
                    </a:lnTo>
                    <a:lnTo>
                      <a:pt x="526" y="364"/>
                    </a:lnTo>
                    <a:lnTo>
                      <a:pt x="588" y="324"/>
                    </a:lnTo>
                    <a:lnTo>
                      <a:pt x="654" y="284"/>
                    </a:lnTo>
                    <a:lnTo>
                      <a:pt x="722" y="248"/>
                    </a:lnTo>
                    <a:lnTo>
                      <a:pt x="792" y="212"/>
                    </a:lnTo>
                    <a:lnTo>
                      <a:pt x="866" y="180"/>
                    </a:lnTo>
                    <a:lnTo>
                      <a:pt x="940" y="150"/>
                    </a:lnTo>
                    <a:lnTo>
                      <a:pt x="1018" y="124"/>
                    </a:lnTo>
                    <a:lnTo>
                      <a:pt x="1098" y="98"/>
                    </a:lnTo>
                    <a:lnTo>
                      <a:pt x="1180" y="76"/>
                    </a:lnTo>
                    <a:lnTo>
                      <a:pt x="1262" y="56"/>
                    </a:lnTo>
                    <a:lnTo>
                      <a:pt x="1348" y="40"/>
                    </a:lnTo>
                    <a:lnTo>
                      <a:pt x="1436" y="26"/>
                    </a:lnTo>
                    <a:lnTo>
                      <a:pt x="1524" y="16"/>
                    </a:lnTo>
                    <a:lnTo>
                      <a:pt x="1614" y="8"/>
                    </a:lnTo>
                    <a:lnTo>
                      <a:pt x="1706" y="2"/>
                    </a:lnTo>
                    <a:lnTo>
                      <a:pt x="1798" y="0"/>
                    </a:lnTo>
                    <a:lnTo>
                      <a:pt x="1798" y="0"/>
                    </a:lnTo>
                    <a:close/>
                  </a:path>
                </a:pathLst>
              </a:custGeom>
              <a:solidFill>
                <a:srgbClr val="CFA2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2" name="Freeform 49"/>
              <p:cNvSpPr/>
              <p:nvPr/>
            </p:nvSpPr>
            <p:spPr bwMode="auto">
              <a:xfrm>
                <a:off x="-6907213" y="10063163"/>
                <a:ext cx="2546350" cy="2809875"/>
              </a:xfrm>
              <a:custGeom>
                <a:avLst/>
                <a:gdLst>
                  <a:gd name="T0" fmla="*/ 844 w 1604"/>
                  <a:gd name="T1" fmla="*/ 0 h 1770"/>
                  <a:gd name="T2" fmla="*/ 1604 w 1604"/>
                  <a:gd name="T3" fmla="*/ 780 h 1770"/>
                  <a:gd name="T4" fmla="*/ 1604 w 1604"/>
                  <a:gd name="T5" fmla="*/ 1770 h 1770"/>
                  <a:gd name="T6" fmla="*/ 780 w 1604"/>
                  <a:gd name="T7" fmla="*/ 1770 h 1770"/>
                  <a:gd name="T8" fmla="*/ 0 w 1604"/>
                  <a:gd name="T9" fmla="*/ 970 h 1770"/>
                  <a:gd name="T10" fmla="*/ 0 w 1604"/>
                  <a:gd name="T11" fmla="*/ 970 h 1770"/>
                  <a:gd name="T12" fmla="*/ 48 w 1604"/>
                  <a:gd name="T13" fmla="*/ 954 h 1770"/>
                  <a:gd name="T14" fmla="*/ 94 w 1604"/>
                  <a:gd name="T15" fmla="*/ 936 h 1770"/>
                  <a:gd name="T16" fmla="*/ 138 w 1604"/>
                  <a:gd name="T17" fmla="*/ 918 h 1770"/>
                  <a:gd name="T18" fmla="*/ 180 w 1604"/>
                  <a:gd name="T19" fmla="*/ 898 h 1770"/>
                  <a:gd name="T20" fmla="*/ 222 w 1604"/>
                  <a:gd name="T21" fmla="*/ 878 h 1770"/>
                  <a:gd name="T22" fmla="*/ 262 w 1604"/>
                  <a:gd name="T23" fmla="*/ 856 h 1770"/>
                  <a:gd name="T24" fmla="*/ 300 w 1604"/>
                  <a:gd name="T25" fmla="*/ 834 h 1770"/>
                  <a:gd name="T26" fmla="*/ 338 w 1604"/>
                  <a:gd name="T27" fmla="*/ 812 h 1770"/>
                  <a:gd name="T28" fmla="*/ 374 w 1604"/>
                  <a:gd name="T29" fmla="*/ 786 h 1770"/>
                  <a:gd name="T30" fmla="*/ 408 w 1604"/>
                  <a:gd name="T31" fmla="*/ 762 h 1770"/>
                  <a:gd name="T32" fmla="*/ 442 w 1604"/>
                  <a:gd name="T33" fmla="*/ 736 h 1770"/>
                  <a:gd name="T34" fmla="*/ 474 w 1604"/>
                  <a:gd name="T35" fmla="*/ 710 h 1770"/>
                  <a:gd name="T36" fmla="*/ 506 w 1604"/>
                  <a:gd name="T37" fmla="*/ 682 h 1770"/>
                  <a:gd name="T38" fmla="*/ 534 w 1604"/>
                  <a:gd name="T39" fmla="*/ 652 h 1770"/>
                  <a:gd name="T40" fmla="*/ 562 w 1604"/>
                  <a:gd name="T41" fmla="*/ 624 h 1770"/>
                  <a:gd name="T42" fmla="*/ 590 w 1604"/>
                  <a:gd name="T43" fmla="*/ 592 h 1770"/>
                  <a:gd name="T44" fmla="*/ 590 w 1604"/>
                  <a:gd name="T45" fmla="*/ 592 h 1770"/>
                  <a:gd name="T46" fmla="*/ 614 w 1604"/>
                  <a:gd name="T47" fmla="*/ 562 h 1770"/>
                  <a:gd name="T48" fmla="*/ 638 w 1604"/>
                  <a:gd name="T49" fmla="*/ 530 h 1770"/>
                  <a:gd name="T50" fmla="*/ 662 w 1604"/>
                  <a:gd name="T51" fmla="*/ 498 h 1770"/>
                  <a:gd name="T52" fmla="*/ 682 w 1604"/>
                  <a:gd name="T53" fmla="*/ 464 h 1770"/>
                  <a:gd name="T54" fmla="*/ 702 w 1604"/>
                  <a:gd name="T55" fmla="*/ 430 h 1770"/>
                  <a:gd name="T56" fmla="*/ 722 w 1604"/>
                  <a:gd name="T57" fmla="*/ 396 h 1770"/>
                  <a:gd name="T58" fmla="*/ 740 w 1604"/>
                  <a:gd name="T59" fmla="*/ 360 h 1770"/>
                  <a:gd name="T60" fmla="*/ 756 w 1604"/>
                  <a:gd name="T61" fmla="*/ 324 h 1770"/>
                  <a:gd name="T62" fmla="*/ 770 w 1604"/>
                  <a:gd name="T63" fmla="*/ 286 h 1770"/>
                  <a:gd name="T64" fmla="*/ 784 w 1604"/>
                  <a:gd name="T65" fmla="*/ 248 h 1770"/>
                  <a:gd name="T66" fmla="*/ 798 w 1604"/>
                  <a:gd name="T67" fmla="*/ 208 h 1770"/>
                  <a:gd name="T68" fmla="*/ 810 w 1604"/>
                  <a:gd name="T69" fmla="*/ 168 h 1770"/>
                  <a:gd name="T70" fmla="*/ 820 w 1604"/>
                  <a:gd name="T71" fmla="*/ 128 h 1770"/>
                  <a:gd name="T72" fmla="*/ 830 w 1604"/>
                  <a:gd name="T73" fmla="*/ 86 h 1770"/>
                  <a:gd name="T74" fmla="*/ 838 w 1604"/>
                  <a:gd name="T75" fmla="*/ 44 h 1770"/>
                  <a:gd name="T76" fmla="*/ 844 w 1604"/>
                  <a:gd name="T77" fmla="*/ 0 h 1770"/>
                  <a:gd name="T78" fmla="*/ 844 w 1604"/>
                  <a:gd name="T79" fmla="*/ 0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04" h="1770">
                    <a:moveTo>
                      <a:pt x="844" y="0"/>
                    </a:moveTo>
                    <a:lnTo>
                      <a:pt x="1604" y="780"/>
                    </a:lnTo>
                    <a:lnTo>
                      <a:pt x="1604" y="1770"/>
                    </a:lnTo>
                    <a:lnTo>
                      <a:pt x="780" y="1770"/>
                    </a:lnTo>
                    <a:lnTo>
                      <a:pt x="0" y="970"/>
                    </a:lnTo>
                    <a:lnTo>
                      <a:pt x="0" y="970"/>
                    </a:lnTo>
                    <a:lnTo>
                      <a:pt x="48" y="954"/>
                    </a:lnTo>
                    <a:lnTo>
                      <a:pt x="94" y="936"/>
                    </a:lnTo>
                    <a:lnTo>
                      <a:pt x="138" y="918"/>
                    </a:lnTo>
                    <a:lnTo>
                      <a:pt x="180" y="898"/>
                    </a:lnTo>
                    <a:lnTo>
                      <a:pt x="222" y="878"/>
                    </a:lnTo>
                    <a:lnTo>
                      <a:pt x="262" y="856"/>
                    </a:lnTo>
                    <a:lnTo>
                      <a:pt x="300" y="834"/>
                    </a:lnTo>
                    <a:lnTo>
                      <a:pt x="338" y="812"/>
                    </a:lnTo>
                    <a:lnTo>
                      <a:pt x="374" y="786"/>
                    </a:lnTo>
                    <a:lnTo>
                      <a:pt x="408" y="762"/>
                    </a:lnTo>
                    <a:lnTo>
                      <a:pt x="442" y="736"/>
                    </a:lnTo>
                    <a:lnTo>
                      <a:pt x="474" y="710"/>
                    </a:lnTo>
                    <a:lnTo>
                      <a:pt x="506" y="682"/>
                    </a:lnTo>
                    <a:lnTo>
                      <a:pt x="534" y="652"/>
                    </a:lnTo>
                    <a:lnTo>
                      <a:pt x="562" y="624"/>
                    </a:lnTo>
                    <a:lnTo>
                      <a:pt x="590" y="592"/>
                    </a:lnTo>
                    <a:lnTo>
                      <a:pt x="590" y="592"/>
                    </a:lnTo>
                    <a:lnTo>
                      <a:pt x="614" y="562"/>
                    </a:lnTo>
                    <a:lnTo>
                      <a:pt x="638" y="530"/>
                    </a:lnTo>
                    <a:lnTo>
                      <a:pt x="662" y="498"/>
                    </a:lnTo>
                    <a:lnTo>
                      <a:pt x="682" y="464"/>
                    </a:lnTo>
                    <a:lnTo>
                      <a:pt x="702" y="430"/>
                    </a:lnTo>
                    <a:lnTo>
                      <a:pt x="722" y="396"/>
                    </a:lnTo>
                    <a:lnTo>
                      <a:pt x="740" y="360"/>
                    </a:lnTo>
                    <a:lnTo>
                      <a:pt x="756" y="324"/>
                    </a:lnTo>
                    <a:lnTo>
                      <a:pt x="770" y="286"/>
                    </a:lnTo>
                    <a:lnTo>
                      <a:pt x="784" y="248"/>
                    </a:lnTo>
                    <a:lnTo>
                      <a:pt x="798" y="208"/>
                    </a:lnTo>
                    <a:lnTo>
                      <a:pt x="810" y="168"/>
                    </a:lnTo>
                    <a:lnTo>
                      <a:pt x="820" y="128"/>
                    </a:lnTo>
                    <a:lnTo>
                      <a:pt x="830" y="86"/>
                    </a:lnTo>
                    <a:lnTo>
                      <a:pt x="838" y="44"/>
                    </a:lnTo>
                    <a:lnTo>
                      <a:pt x="844" y="0"/>
                    </a:lnTo>
                    <a:lnTo>
                      <a:pt x="844" y="0"/>
                    </a:lnTo>
                    <a:close/>
                  </a:path>
                </a:pathLst>
              </a:custGeom>
              <a:solidFill>
                <a:srgbClr val="CFD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3" name="Freeform 50"/>
              <p:cNvSpPr/>
              <p:nvPr/>
            </p:nvSpPr>
            <p:spPr bwMode="auto">
              <a:xfrm>
                <a:off x="-6732588" y="10260013"/>
                <a:ext cx="2371725" cy="2613025"/>
              </a:xfrm>
              <a:custGeom>
                <a:avLst/>
                <a:gdLst>
                  <a:gd name="T0" fmla="*/ 910 w 1494"/>
                  <a:gd name="T1" fmla="*/ 0 h 1646"/>
                  <a:gd name="T2" fmla="*/ 1494 w 1494"/>
                  <a:gd name="T3" fmla="*/ 598 h 1646"/>
                  <a:gd name="T4" fmla="*/ 1494 w 1494"/>
                  <a:gd name="T5" fmla="*/ 1646 h 1646"/>
                  <a:gd name="T6" fmla="*/ 586 w 1494"/>
                  <a:gd name="T7" fmla="*/ 1646 h 1646"/>
                  <a:gd name="T8" fmla="*/ 0 w 1494"/>
                  <a:gd name="T9" fmla="*/ 1044 h 1646"/>
                  <a:gd name="T10" fmla="*/ 0 w 1494"/>
                  <a:gd name="T11" fmla="*/ 1044 h 1646"/>
                  <a:gd name="T12" fmla="*/ 52 w 1494"/>
                  <a:gd name="T13" fmla="*/ 1026 h 1646"/>
                  <a:gd name="T14" fmla="*/ 100 w 1494"/>
                  <a:gd name="T15" fmla="*/ 1008 h 1646"/>
                  <a:gd name="T16" fmla="*/ 148 w 1494"/>
                  <a:gd name="T17" fmla="*/ 988 h 1646"/>
                  <a:gd name="T18" fmla="*/ 194 w 1494"/>
                  <a:gd name="T19" fmla="*/ 966 h 1646"/>
                  <a:gd name="T20" fmla="*/ 240 w 1494"/>
                  <a:gd name="T21" fmla="*/ 944 h 1646"/>
                  <a:gd name="T22" fmla="*/ 282 w 1494"/>
                  <a:gd name="T23" fmla="*/ 922 h 1646"/>
                  <a:gd name="T24" fmla="*/ 324 w 1494"/>
                  <a:gd name="T25" fmla="*/ 898 h 1646"/>
                  <a:gd name="T26" fmla="*/ 364 w 1494"/>
                  <a:gd name="T27" fmla="*/ 874 h 1646"/>
                  <a:gd name="T28" fmla="*/ 404 w 1494"/>
                  <a:gd name="T29" fmla="*/ 848 h 1646"/>
                  <a:gd name="T30" fmla="*/ 442 w 1494"/>
                  <a:gd name="T31" fmla="*/ 820 h 1646"/>
                  <a:gd name="T32" fmla="*/ 478 w 1494"/>
                  <a:gd name="T33" fmla="*/ 792 h 1646"/>
                  <a:gd name="T34" fmla="*/ 512 w 1494"/>
                  <a:gd name="T35" fmla="*/ 764 h 1646"/>
                  <a:gd name="T36" fmla="*/ 544 w 1494"/>
                  <a:gd name="T37" fmla="*/ 734 h 1646"/>
                  <a:gd name="T38" fmla="*/ 576 w 1494"/>
                  <a:gd name="T39" fmla="*/ 702 h 1646"/>
                  <a:gd name="T40" fmla="*/ 608 w 1494"/>
                  <a:gd name="T41" fmla="*/ 670 h 1646"/>
                  <a:gd name="T42" fmla="*/ 636 w 1494"/>
                  <a:gd name="T43" fmla="*/ 638 h 1646"/>
                  <a:gd name="T44" fmla="*/ 636 w 1494"/>
                  <a:gd name="T45" fmla="*/ 638 h 1646"/>
                  <a:gd name="T46" fmla="*/ 662 w 1494"/>
                  <a:gd name="T47" fmla="*/ 604 h 1646"/>
                  <a:gd name="T48" fmla="*/ 688 w 1494"/>
                  <a:gd name="T49" fmla="*/ 570 h 1646"/>
                  <a:gd name="T50" fmla="*/ 712 w 1494"/>
                  <a:gd name="T51" fmla="*/ 536 h 1646"/>
                  <a:gd name="T52" fmla="*/ 736 w 1494"/>
                  <a:gd name="T53" fmla="*/ 500 h 1646"/>
                  <a:gd name="T54" fmla="*/ 758 w 1494"/>
                  <a:gd name="T55" fmla="*/ 464 h 1646"/>
                  <a:gd name="T56" fmla="*/ 778 w 1494"/>
                  <a:gd name="T57" fmla="*/ 426 h 1646"/>
                  <a:gd name="T58" fmla="*/ 798 w 1494"/>
                  <a:gd name="T59" fmla="*/ 386 h 1646"/>
                  <a:gd name="T60" fmla="*/ 814 w 1494"/>
                  <a:gd name="T61" fmla="*/ 348 h 1646"/>
                  <a:gd name="T62" fmla="*/ 832 w 1494"/>
                  <a:gd name="T63" fmla="*/ 308 h 1646"/>
                  <a:gd name="T64" fmla="*/ 846 w 1494"/>
                  <a:gd name="T65" fmla="*/ 266 h 1646"/>
                  <a:gd name="T66" fmla="*/ 860 w 1494"/>
                  <a:gd name="T67" fmla="*/ 224 h 1646"/>
                  <a:gd name="T68" fmla="*/ 872 w 1494"/>
                  <a:gd name="T69" fmla="*/ 180 h 1646"/>
                  <a:gd name="T70" fmla="*/ 884 w 1494"/>
                  <a:gd name="T71" fmla="*/ 136 h 1646"/>
                  <a:gd name="T72" fmla="*/ 894 w 1494"/>
                  <a:gd name="T73" fmla="*/ 92 h 1646"/>
                  <a:gd name="T74" fmla="*/ 904 w 1494"/>
                  <a:gd name="T75" fmla="*/ 46 h 1646"/>
                  <a:gd name="T76" fmla="*/ 910 w 1494"/>
                  <a:gd name="T77" fmla="*/ 0 h 1646"/>
                  <a:gd name="T78" fmla="*/ 910 w 1494"/>
                  <a:gd name="T79" fmla="*/ 0 h 1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94" h="1646">
                    <a:moveTo>
                      <a:pt x="910" y="0"/>
                    </a:moveTo>
                    <a:lnTo>
                      <a:pt x="1494" y="598"/>
                    </a:lnTo>
                    <a:lnTo>
                      <a:pt x="1494" y="1646"/>
                    </a:lnTo>
                    <a:lnTo>
                      <a:pt x="586" y="1646"/>
                    </a:lnTo>
                    <a:lnTo>
                      <a:pt x="0" y="1044"/>
                    </a:lnTo>
                    <a:lnTo>
                      <a:pt x="0" y="1044"/>
                    </a:lnTo>
                    <a:lnTo>
                      <a:pt x="52" y="1026"/>
                    </a:lnTo>
                    <a:lnTo>
                      <a:pt x="100" y="1008"/>
                    </a:lnTo>
                    <a:lnTo>
                      <a:pt x="148" y="988"/>
                    </a:lnTo>
                    <a:lnTo>
                      <a:pt x="194" y="966"/>
                    </a:lnTo>
                    <a:lnTo>
                      <a:pt x="240" y="944"/>
                    </a:lnTo>
                    <a:lnTo>
                      <a:pt x="282" y="922"/>
                    </a:lnTo>
                    <a:lnTo>
                      <a:pt x="324" y="898"/>
                    </a:lnTo>
                    <a:lnTo>
                      <a:pt x="364" y="874"/>
                    </a:lnTo>
                    <a:lnTo>
                      <a:pt x="404" y="848"/>
                    </a:lnTo>
                    <a:lnTo>
                      <a:pt x="442" y="820"/>
                    </a:lnTo>
                    <a:lnTo>
                      <a:pt x="478" y="792"/>
                    </a:lnTo>
                    <a:lnTo>
                      <a:pt x="512" y="764"/>
                    </a:lnTo>
                    <a:lnTo>
                      <a:pt x="544" y="734"/>
                    </a:lnTo>
                    <a:lnTo>
                      <a:pt x="576" y="702"/>
                    </a:lnTo>
                    <a:lnTo>
                      <a:pt x="608" y="670"/>
                    </a:lnTo>
                    <a:lnTo>
                      <a:pt x="636" y="638"/>
                    </a:lnTo>
                    <a:lnTo>
                      <a:pt x="636" y="638"/>
                    </a:lnTo>
                    <a:lnTo>
                      <a:pt x="662" y="604"/>
                    </a:lnTo>
                    <a:lnTo>
                      <a:pt x="688" y="570"/>
                    </a:lnTo>
                    <a:lnTo>
                      <a:pt x="712" y="536"/>
                    </a:lnTo>
                    <a:lnTo>
                      <a:pt x="736" y="500"/>
                    </a:lnTo>
                    <a:lnTo>
                      <a:pt x="758" y="464"/>
                    </a:lnTo>
                    <a:lnTo>
                      <a:pt x="778" y="426"/>
                    </a:lnTo>
                    <a:lnTo>
                      <a:pt x="798" y="386"/>
                    </a:lnTo>
                    <a:lnTo>
                      <a:pt x="814" y="348"/>
                    </a:lnTo>
                    <a:lnTo>
                      <a:pt x="832" y="308"/>
                    </a:lnTo>
                    <a:lnTo>
                      <a:pt x="846" y="266"/>
                    </a:lnTo>
                    <a:lnTo>
                      <a:pt x="860" y="224"/>
                    </a:lnTo>
                    <a:lnTo>
                      <a:pt x="872" y="180"/>
                    </a:lnTo>
                    <a:lnTo>
                      <a:pt x="884" y="136"/>
                    </a:lnTo>
                    <a:lnTo>
                      <a:pt x="894" y="92"/>
                    </a:lnTo>
                    <a:lnTo>
                      <a:pt x="904" y="46"/>
                    </a:lnTo>
                    <a:lnTo>
                      <a:pt x="910" y="0"/>
                    </a:lnTo>
                    <a:lnTo>
                      <a:pt x="910" y="0"/>
                    </a:lnTo>
                    <a:close/>
                  </a:path>
                </a:pathLst>
              </a:custGeom>
              <a:solidFill>
                <a:srgbClr val="545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3756" y="4434"/>
              <a:ext cx="4630" cy="17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+mn-ea"/>
                  <a:sym typeface="+mn-ea"/>
                </a:rPr>
                <a:t>生活不能自理的患者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43980" y="1964690"/>
            <a:ext cx="2438400" cy="850900"/>
            <a:chOff x="10148" y="3094"/>
            <a:chExt cx="3840" cy="1340"/>
          </a:xfrm>
        </p:grpSpPr>
        <p:sp>
          <p:nvSpPr>
            <p:cNvPr id="8" name="矩形 7"/>
            <p:cNvSpPr/>
            <p:nvPr/>
          </p:nvSpPr>
          <p:spPr>
            <a:xfrm>
              <a:off x="10148" y="3094"/>
              <a:ext cx="3840" cy="900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高热</a:t>
              </a:r>
            </a:p>
          </p:txBody>
        </p:sp>
        <p:sp>
          <p:nvSpPr>
            <p:cNvPr id="9" name="等腰三角形 8"/>
            <p:cNvSpPr/>
            <p:nvPr/>
          </p:nvSpPr>
          <p:spPr>
            <a:xfrm flipH="1" flipV="1">
              <a:off x="13009" y="3774"/>
              <a:ext cx="300" cy="660"/>
            </a:xfrm>
            <a:prstGeom prst="triangl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237980" y="1964690"/>
            <a:ext cx="2438400" cy="850900"/>
            <a:chOff x="10148" y="3094"/>
            <a:chExt cx="3840" cy="1340"/>
          </a:xfrm>
        </p:grpSpPr>
        <p:sp>
          <p:nvSpPr>
            <p:cNvPr id="12" name="矩形 11"/>
            <p:cNvSpPr/>
            <p:nvPr/>
          </p:nvSpPr>
          <p:spPr>
            <a:xfrm>
              <a:off x="10148" y="3094"/>
              <a:ext cx="3840" cy="900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昏迷</a:t>
              </a:r>
            </a:p>
          </p:txBody>
        </p:sp>
        <p:sp>
          <p:nvSpPr>
            <p:cNvPr id="13" name="等腰三角形 12"/>
            <p:cNvSpPr/>
            <p:nvPr/>
          </p:nvSpPr>
          <p:spPr>
            <a:xfrm flipH="1" flipV="1">
              <a:off x="13009" y="3774"/>
              <a:ext cx="300" cy="660"/>
            </a:xfrm>
            <a:prstGeom prst="triangl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443980" y="3063240"/>
            <a:ext cx="2438400" cy="850900"/>
            <a:chOff x="10148" y="3094"/>
            <a:chExt cx="3840" cy="1340"/>
          </a:xfrm>
        </p:grpSpPr>
        <p:sp>
          <p:nvSpPr>
            <p:cNvPr id="15" name="矩形 14"/>
            <p:cNvSpPr/>
            <p:nvPr/>
          </p:nvSpPr>
          <p:spPr>
            <a:xfrm>
              <a:off x="10148" y="3094"/>
              <a:ext cx="3840" cy="900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危重病人</a:t>
              </a:r>
            </a:p>
          </p:txBody>
        </p:sp>
        <p:sp>
          <p:nvSpPr>
            <p:cNvPr id="16" name="等腰三角形 15"/>
            <p:cNvSpPr/>
            <p:nvPr/>
          </p:nvSpPr>
          <p:spPr>
            <a:xfrm flipH="1" flipV="1">
              <a:off x="13009" y="3774"/>
              <a:ext cx="300" cy="660"/>
            </a:xfrm>
            <a:prstGeom prst="triangl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237980" y="3063240"/>
            <a:ext cx="2438400" cy="850900"/>
            <a:chOff x="10148" y="3094"/>
            <a:chExt cx="3840" cy="1340"/>
          </a:xfrm>
        </p:grpSpPr>
        <p:sp>
          <p:nvSpPr>
            <p:cNvPr id="18" name="矩形 17"/>
            <p:cNvSpPr/>
            <p:nvPr/>
          </p:nvSpPr>
          <p:spPr>
            <a:xfrm>
              <a:off x="10148" y="3094"/>
              <a:ext cx="3840" cy="900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禁食</a:t>
              </a:r>
            </a:p>
          </p:txBody>
        </p:sp>
        <p:sp>
          <p:nvSpPr>
            <p:cNvPr id="19" name="等腰三角形 18"/>
            <p:cNvSpPr/>
            <p:nvPr/>
          </p:nvSpPr>
          <p:spPr>
            <a:xfrm flipH="1" flipV="1">
              <a:off x="13009" y="3774"/>
              <a:ext cx="300" cy="660"/>
            </a:xfrm>
            <a:prstGeom prst="triangl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443980" y="4140200"/>
            <a:ext cx="2438400" cy="850900"/>
            <a:chOff x="10148" y="3094"/>
            <a:chExt cx="3840" cy="1340"/>
          </a:xfrm>
        </p:grpSpPr>
        <p:sp>
          <p:nvSpPr>
            <p:cNvPr id="21" name="矩形 20"/>
            <p:cNvSpPr/>
            <p:nvPr/>
          </p:nvSpPr>
          <p:spPr>
            <a:xfrm>
              <a:off x="10148" y="3094"/>
              <a:ext cx="3840" cy="900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鼻饲</a:t>
              </a:r>
            </a:p>
          </p:txBody>
        </p:sp>
        <p:sp>
          <p:nvSpPr>
            <p:cNvPr id="22" name="等腰三角形 21"/>
            <p:cNvSpPr/>
            <p:nvPr/>
          </p:nvSpPr>
          <p:spPr>
            <a:xfrm flipH="1" flipV="1">
              <a:off x="13009" y="3774"/>
              <a:ext cx="300" cy="660"/>
            </a:xfrm>
            <a:prstGeom prst="triangl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237980" y="4140200"/>
            <a:ext cx="2438400" cy="850900"/>
            <a:chOff x="10148" y="3094"/>
            <a:chExt cx="3840" cy="1340"/>
          </a:xfrm>
        </p:grpSpPr>
        <p:sp>
          <p:nvSpPr>
            <p:cNvPr id="24" name="矩形 23"/>
            <p:cNvSpPr/>
            <p:nvPr/>
          </p:nvSpPr>
          <p:spPr>
            <a:xfrm>
              <a:off x="10148" y="3094"/>
              <a:ext cx="3840" cy="900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口腔疾患</a:t>
              </a:r>
            </a:p>
          </p:txBody>
        </p:sp>
        <p:sp>
          <p:nvSpPr>
            <p:cNvPr id="25" name="等腰三角形 24"/>
            <p:cNvSpPr/>
            <p:nvPr/>
          </p:nvSpPr>
          <p:spPr>
            <a:xfrm flipH="1" flipV="1">
              <a:off x="13009" y="3774"/>
              <a:ext cx="300" cy="660"/>
            </a:xfrm>
            <a:prstGeom prst="triangl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43980" y="5238750"/>
            <a:ext cx="2438400" cy="850900"/>
            <a:chOff x="10148" y="3094"/>
            <a:chExt cx="3840" cy="1340"/>
          </a:xfrm>
        </p:grpSpPr>
        <p:sp>
          <p:nvSpPr>
            <p:cNvPr id="27" name="矩形 26"/>
            <p:cNvSpPr/>
            <p:nvPr/>
          </p:nvSpPr>
          <p:spPr>
            <a:xfrm>
              <a:off x="10148" y="3094"/>
              <a:ext cx="3840" cy="900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术后</a:t>
              </a:r>
            </a:p>
          </p:txBody>
        </p:sp>
        <p:sp>
          <p:nvSpPr>
            <p:cNvPr id="28" name="等腰三角形 27"/>
            <p:cNvSpPr/>
            <p:nvPr/>
          </p:nvSpPr>
          <p:spPr>
            <a:xfrm flipH="1" flipV="1">
              <a:off x="13009" y="3774"/>
              <a:ext cx="300" cy="660"/>
            </a:xfrm>
            <a:prstGeom prst="triangl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237980" y="5238750"/>
            <a:ext cx="2438400" cy="850900"/>
            <a:chOff x="10148" y="3094"/>
            <a:chExt cx="3840" cy="1340"/>
          </a:xfrm>
        </p:grpSpPr>
        <p:sp>
          <p:nvSpPr>
            <p:cNvPr id="30" name="矩形 29"/>
            <p:cNvSpPr/>
            <p:nvPr/>
          </p:nvSpPr>
          <p:spPr>
            <a:xfrm>
              <a:off x="10148" y="3094"/>
              <a:ext cx="3840" cy="900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术后</a:t>
              </a:r>
            </a:p>
          </p:txBody>
        </p:sp>
        <p:sp>
          <p:nvSpPr>
            <p:cNvPr id="31" name="等腰三角形 30"/>
            <p:cNvSpPr/>
            <p:nvPr/>
          </p:nvSpPr>
          <p:spPr>
            <a:xfrm flipH="1" flipV="1">
              <a:off x="13009" y="3774"/>
              <a:ext cx="300" cy="660"/>
            </a:xfrm>
            <a:prstGeom prst="triangle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695700" y="1275715"/>
            <a:ext cx="7967980" cy="4610100"/>
            <a:chOff x="5850" y="1903"/>
            <a:chExt cx="12548" cy="7260"/>
          </a:xfrm>
        </p:grpSpPr>
        <p:sp>
          <p:nvSpPr>
            <p:cNvPr id="4" name="流程图: 延期 3"/>
            <p:cNvSpPr/>
            <p:nvPr/>
          </p:nvSpPr>
          <p:spPr>
            <a:xfrm>
              <a:off x="12098" y="1903"/>
              <a:ext cx="6300" cy="7260"/>
            </a:xfrm>
            <a:prstGeom prst="flowChartDelay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延期 4"/>
            <p:cNvSpPr/>
            <p:nvPr/>
          </p:nvSpPr>
          <p:spPr>
            <a:xfrm flipH="1">
              <a:off x="5850" y="1903"/>
              <a:ext cx="6300" cy="7260"/>
            </a:xfrm>
            <a:prstGeom prst="flowChartDelay">
              <a:avLst/>
            </a:prstGeom>
            <a:solidFill>
              <a:srgbClr val="89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85749" y="266706"/>
            <a:ext cx="11620497" cy="6315065"/>
          </a:xfrm>
          <a:prstGeom prst="rect">
            <a:avLst/>
          </a:prstGeom>
          <a:noFill/>
          <a:ln w="28575">
            <a:solidFill>
              <a:srgbClr val="454E9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1" y="485079"/>
            <a:ext cx="312550" cy="13171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84" y="534398"/>
            <a:ext cx="762000" cy="2571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0746" y="5927711"/>
            <a:ext cx="1971675" cy="352425"/>
          </a:xfrm>
          <a:prstGeom prst="rect">
            <a:avLst/>
          </a:prstGeom>
        </p:spPr>
      </p:pic>
      <p:sp>
        <p:nvSpPr>
          <p:cNvPr id="23" name="标题 1"/>
          <p:cNvSpPr txBox="1"/>
          <p:nvPr/>
        </p:nvSpPr>
        <p:spPr>
          <a:xfrm>
            <a:off x="4855845" y="1979295"/>
            <a:ext cx="6471285" cy="2522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spcBef>
                <a:spcPct val="50000"/>
              </a:spcBef>
            </a:pPr>
            <a:r>
              <a:rPr lang="zh-CN" altLang="en-US" sz="5400" b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希望你们都拥有整齐健康的牙齿</a:t>
            </a:r>
            <a:endParaRPr lang="zh-CN" altLang="en-US" sz="54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551930" y="774065"/>
            <a:ext cx="2282825" cy="976630"/>
            <a:chOff x="10318" y="1219"/>
            <a:chExt cx="3595" cy="1538"/>
          </a:xfrm>
        </p:grpSpPr>
        <p:sp>
          <p:nvSpPr>
            <p:cNvPr id="7" name="椭圆 6"/>
            <p:cNvSpPr/>
            <p:nvPr/>
          </p:nvSpPr>
          <p:spPr>
            <a:xfrm>
              <a:off x="10318" y="1219"/>
              <a:ext cx="3595" cy="1538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CFA2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10706" y="1637"/>
              <a:ext cx="3207" cy="8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2039</a:t>
              </a:r>
            </a:p>
          </p:txBody>
        </p:sp>
      </p:grpSp>
      <p:sp>
        <p:nvSpPr>
          <p:cNvPr id="29" name="椭圆 28"/>
          <p:cNvSpPr/>
          <p:nvPr/>
        </p:nvSpPr>
        <p:spPr>
          <a:xfrm>
            <a:off x="4233384" y="963007"/>
            <a:ext cx="312550" cy="312550"/>
          </a:xfrm>
          <a:prstGeom prst="ellipse">
            <a:avLst/>
          </a:prstGeom>
          <a:noFill/>
          <a:ln w="50800">
            <a:solidFill>
              <a:srgbClr val="45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4979670"/>
            <a:ext cx="2090471" cy="1884742"/>
          </a:xfrm>
          <a:prstGeom prst="rect">
            <a:avLst/>
          </a:prstGeom>
        </p:spPr>
      </p:pic>
      <p:pic>
        <p:nvPicPr>
          <p:cNvPr id="3" name="图片 2" descr="5d0c24db6eb31f695b27856e6a1aeb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05" y="121920"/>
            <a:ext cx="6130925" cy="7092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3" grpId="0" bldLvl="0" animBg="1"/>
      <p:bldP spid="2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170" y="1442085"/>
            <a:ext cx="6014085" cy="54222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5749" y="266706"/>
            <a:ext cx="11620497" cy="6315065"/>
          </a:xfrm>
          <a:prstGeom prst="rect">
            <a:avLst/>
          </a:prstGeom>
          <a:noFill/>
          <a:ln w="28575">
            <a:solidFill>
              <a:srgbClr val="454E9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7420" y="3296789"/>
            <a:ext cx="442113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schemeClr val="tx1"/>
                </a:solidFill>
                <a:latin typeface="+mn-ea"/>
                <a:sym typeface="+mn-ea"/>
              </a:rPr>
              <a:t>口腔护理适用症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35624" y="2493653"/>
            <a:ext cx="278524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ea"/>
                <a:cs typeface="+mj-lt"/>
              </a:rPr>
              <a:t>PART ONE</a:t>
            </a:r>
          </a:p>
        </p:txBody>
      </p:sp>
      <p:sp>
        <p:nvSpPr>
          <p:cNvPr id="9" name="矩形 8"/>
          <p:cNvSpPr/>
          <p:nvPr/>
        </p:nvSpPr>
        <p:spPr>
          <a:xfrm>
            <a:off x="1228148" y="4221305"/>
            <a:ext cx="424560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sym typeface="+mn-ea"/>
              </a:rPr>
              <a:t>Applicability of oral nursin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1" y="485079"/>
            <a:ext cx="312550" cy="1317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08" y="886491"/>
            <a:ext cx="762000" cy="25717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11243658" y="1698945"/>
            <a:ext cx="312550" cy="312550"/>
          </a:xfrm>
          <a:prstGeom prst="ellipse">
            <a:avLst/>
          </a:prstGeom>
          <a:noFill/>
          <a:ln w="50800">
            <a:solidFill>
              <a:srgbClr val="45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6252491e70c0d956081419c7ea515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335" y="-175895"/>
            <a:ext cx="7199630" cy="7199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  <p:bldP spid="8" grpId="0"/>
      <p:bldP spid="9" grpId="0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52265" y="432435"/>
            <a:ext cx="3768725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</a:rPr>
              <a:t>口腔护理的目的</a:t>
            </a:r>
            <a:endParaRPr lang="id-ID" b="1" dirty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8125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+mn-ea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209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+mn-ea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993140" y="1745615"/>
            <a:ext cx="10206355" cy="4239260"/>
            <a:chOff x="1564" y="2749"/>
            <a:chExt cx="16073" cy="6676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8" y="3045"/>
              <a:ext cx="4624" cy="2740"/>
            </a:xfrm>
            <a:prstGeom prst="rect">
              <a:avLst/>
            </a:prstGeom>
          </p:spPr>
        </p:pic>
        <p:sp>
          <p:nvSpPr>
            <p:cNvPr id="2" name="矩形: 剪去单角 1"/>
            <p:cNvSpPr/>
            <p:nvPr/>
          </p:nvSpPr>
          <p:spPr>
            <a:xfrm flipV="1">
              <a:off x="1564" y="2749"/>
              <a:ext cx="4946" cy="6676"/>
            </a:xfrm>
            <a:prstGeom prst="snip1Rect">
              <a:avLst/>
            </a:prstGeom>
            <a:noFill/>
            <a:ln w="38100">
              <a:gradFill>
                <a:gsLst>
                  <a:gs pos="0">
                    <a:srgbClr val="6595FD"/>
                  </a:gs>
                  <a:gs pos="100000">
                    <a:srgbClr val="8ACCFE"/>
                  </a:gs>
                  <a:gs pos="50000">
                    <a:srgbClr val="69DAF9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" name="矩形: 剪去单角 7"/>
            <p:cNvSpPr/>
            <p:nvPr/>
          </p:nvSpPr>
          <p:spPr>
            <a:xfrm flipV="1">
              <a:off x="7127" y="2749"/>
              <a:ext cx="4946" cy="6676"/>
            </a:xfrm>
            <a:prstGeom prst="snip1Rect">
              <a:avLst/>
            </a:prstGeom>
            <a:noFill/>
            <a:ln w="38100">
              <a:gradFill>
                <a:gsLst>
                  <a:gs pos="0">
                    <a:srgbClr val="6595FD"/>
                  </a:gs>
                  <a:gs pos="100000">
                    <a:srgbClr val="8ACCFE"/>
                  </a:gs>
                  <a:gs pos="50000">
                    <a:srgbClr val="69DAF9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2" name="矩形: 剪去单角 8"/>
            <p:cNvSpPr/>
            <p:nvPr/>
          </p:nvSpPr>
          <p:spPr>
            <a:xfrm flipV="1">
              <a:off x="12691" y="2749"/>
              <a:ext cx="4946" cy="6676"/>
            </a:xfrm>
            <a:prstGeom prst="snip1Rect">
              <a:avLst/>
            </a:prstGeom>
            <a:noFill/>
            <a:ln w="38100">
              <a:gradFill>
                <a:gsLst>
                  <a:gs pos="0">
                    <a:srgbClr val="6595FD"/>
                  </a:gs>
                  <a:gs pos="100000">
                    <a:srgbClr val="8ACCFE"/>
                  </a:gs>
                  <a:gs pos="50000">
                    <a:srgbClr val="69DAF9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 flipH="1">
              <a:off x="2048" y="6319"/>
              <a:ext cx="3935" cy="116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indent="0" algn="ctr" eaLnBrk="1" hangingPunct="1">
                <a:lnSpc>
                  <a:spcPct val="150000"/>
                </a:lnSpc>
                <a:buNone/>
              </a:pPr>
              <a:r>
                <a:rPr lang="zh-CN" altLang="en-US" sz="1400">
                  <a:solidFill>
                    <a:schemeClr val="tx1"/>
                  </a:solidFill>
                  <a:latin typeface="+mn-ea"/>
                  <a:sym typeface="+mn-ea"/>
                </a:rPr>
                <a:t>保持口腔清洁、湿润，预防口腔感染等并发症。</a:t>
              </a:r>
              <a:endParaRPr lang="zh-CN" altLang="en-US" sz="1400" dirty="0">
                <a:solidFill>
                  <a:schemeClr val="tx1"/>
                </a:solidFill>
                <a:latin typeface="+mn-ea"/>
                <a:sym typeface="+mn-ea"/>
              </a:endParaRPr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" y="3045"/>
              <a:ext cx="4623" cy="2740"/>
            </a:xfrm>
            <a:prstGeom prst="rect">
              <a:avLst/>
            </a:prstGeom>
          </p:spPr>
        </p:pic>
        <p:sp>
          <p:nvSpPr>
            <p:cNvPr id="70" name="文本框 69"/>
            <p:cNvSpPr txBox="1"/>
            <p:nvPr/>
          </p:nvSpPr>
          <p:spPr>
            <a:xfrm flipH="1">
              <a:off x="7591" y="6319"/>
              <a:ext cx="3935" cy="116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+mn-ea"/>
                  <a:sym typeface="+mn-ea"/>
                </a:rPr>
                <a:t>预防或减轻口腔异味，清除牙垢，增进食欲，确保患者舒适。</a:t>
              </a:r>
              <a:endParaRPr lang="zh-CN" altLang="en-US" sz="1400" dirty="0">
                <a:solidFill>
                  <a:schemeClr val="tx1"/>
                </a:solidFill>
                <a:latin typeface="+mn-ea"/>
                <a:sym typeface="+mn-ea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 flipH="1">
              <a:off x="13156" y="6319"/>
              <a:ext cx="3935" cy="16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indent="0" algn="l" eaLnBrk="1" hangingPunct="1">
                <a:lnSpc>
                  <a:spcPct val="150000"/>
                </a:lnSpc>
                <a:buNone/>
              </a:pPr>
              <a:r>
                <a:rPr lang="zh-CN" altLang="en-US" sz="1400">
                  <a:solidFill>
                    <a:schemeClr val="tx1"/>
                  </a:solidFill>
                  <a:latin typeface="+mn-ea"/>
                  <a:sym typeface="+mn-ea"/>
                </a:rPr>
                <a:t>评估口腔内的变化（如粘膜、舌苔及牙龈等），提供患者病情动态变化的信息。</a:t>
              </a:r>
              <a:endParaRPr lang="zh-CN" altLang="en-US" sz="1400" dirty="0">
                <a:solidFill>
                  <a:schemeClr val="tx1"/>
                </a:solidFill>
                <a:latin typeface="+mn-ea"/>
                <a:sym typeface="+mn-ea"/>
              </a:endParaRPr>
            </a:p>
          </p:txBody>
        </p:sp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53" y="3045"/>
              <a:ext cx="4623" cy="2740"/>
            </a:xfrm>
            <a:prstGeom prst="rect">
              <a:avLst/>
            </a:prstGeom>
          </p:spPr>
        </p:pic>
      </p:grp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9615" y="1121410"/>
            <a:ext cx="6390640" cy="57619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52265" y="432435"/>
            <a:ext cx="3768725" cy="647700"/>
          </a:xfrm>
        </p:spPr>
        <p:txBody>
          <a:bodyPr/>
          <a:lstStyle/>
          <a:p>
            <a:pPr algn="ctr"/>
            <a:r>
              <a:rPr altLang="id-ID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操作步骤</a:t>
            </a: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8125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+mn-ea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209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+mn-ea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59155" y="2545929"/>
            <a:ext cx="7062016" cy="2433317"/>
            <a:chOff x="963321" y="4164206"/>
            <a:chExt cx="5423875" cy="1868928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3640243" y="4314746"/>
              <a:ext cx="0" cy="1387554"/>
            </a:xfrm>
            <a:prstGeom prst="line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ash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组合 22"/>
            <p:cNvGrpSpPr/>
            <p:nvPr/>
          </p:nvGrpSpPr>
          <p:grpSpPr>
            <a:xfrm>
              <a:off x="963321" y="4164206"/>
              <a:ext cx="2529224" cy="1868828"/>
              <a:chOff x="3624780" y="2134331"/>
              <a:chExt cx="2529224" cy="1868828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3624780" y="2134331"/>
                <a:ext cx="2133781" cy="400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 b="1">
                    <a:solidFill>
                      <a:schemeClr val="tx1"/>
                    </a:solidFill>
                    <a:latin typeface="+mn-ea"/>
                    <a:sym typeface="+mn-ea"/>
                  </a:rPr>
                  <a:t>评估与解释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sym typeface="+mn-ea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3624780" y="2692277"/>
                <a:ext cx="2529224" cy="13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fontAlgn="auto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CN" sz="1400">
                    <a:solidFill>
                      <a:schemeClr val="tx1"/>
                    </a:solidFill>
                    <a:latin typeface="+mn-ea"/>
                    <a:cs typeface="+mn-ea"/>
                    <a:sym typeface="+mn-ea"/>
                  </a:rPr>
                  <a:t>1</a:t>
                </a:r>
                <a:r>
                  <a:rPr lang="zh-CN" altLang="en-US" sz="1400">
                    <a:solidFill>
                      <a:schemeClr val="tx1"/>
                    </a:solidFill>
                    <a:latin typeface="+mn-ea"/>
                    <a:cs typeface="+mn-ea"/>
                    <a:sym typeface="+mn-ea"/>
                  </a:rPr>
                  <a:t>、评估患者神志是否清醒，了解病情，口腔有无感染，充血，溃疡等情况。</a:t>
                </a:r>
                <a:endParaRPr lang="zh-CN" altLang="en-US" sz="1400">
                  <a:solidFill>
                    <a:schemeClr val="tx1"/>
                  </a:solidFill>
                  <a:latin typeface="+mn-ea"/>
                  <a:cs typeface="+mn-ea"/>
                </a:endParaRPr>
              </a:p>
              <a:p>
                <a:pPr fontAlgn="auto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CN" sz="1400">
                    <a:solidFill>
                      <a:schemeClr val="tx1"/>
                    </a:solidFill>
                    <a:latin typeface="+mn-ea"/>
                    <a:cs typeface="+mn-ea"/>
                    <a:sym typeface="+mn-ea"/>
                  </a:rPr>
                  <a:t>2</a:t>
                </a:r>
                <a:r>
                  <a:rPr lang="zh-CN" altLang="en-US" sz="1400">
                    <a:solidFill>
                      <a:schemeClr val="tx1"/>
                    </a:solidFill>
                    <a:latin typeface="+mn-ea"/>
                    <a:cs typeface="+mn-ea"/>
                    <a:sym typeface="+mn-ea"/>
                  </a:rPr>
                  <a:t>、向病人及家属解释操作方法，目的，取得合作。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cs typeface="+mn-ea"/>
                  <a:sym typeface="+mn-ea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945271" y="4164206"/>
              <a:ext cx="2441925" cy="1868928"/>
              <a:chOff x="3273545" y="2134331"/>
              <a:chExt cx="2441925" cy="1868928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3288267" y="2134331"/>
                <a:ext cx="2133781" cy="400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 b="1">
                    <a:solidFill>
                      <a:schemeClr val="tx1"/>
                    </a:solidFill>
                    <a:latin typeface="+mn-ea"/>
                    <a:sym typeface="+mn-ea"/>
                  </a:rPr>
                  <a:t>目标：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sym typeface="+mn-ea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3273545" y="2692277"/>
                <a:ext cx="2441925" cy="1310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ctr" defTabSz="609600">
                  <a:lnSpc>
                    <a:spcPct val="150000"/>
                  </a:lnSpc>
                  <a:buClr>
                    <a:srgbClr val="E7E6E6">
                      <a:lumMod val="10000"/>
                    </a:srgbClr>
                  </a:buClr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+mn-ea"/>
                  </a:defRPr>
                </a:lvl1pPr>
              </a:lstStyle>
              <a:p>
                <a:pPr algn="l" eaLnBrk="1" hangingPunct="1">
                  <a:lnSpc>
                    <a:spcPct val="150000"/>
                  </a:lnSpc>
                </a:pPr>
                <a:r>
                  <a:rPr lang="zh-CN" altLang="en-US" sz="140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400">
                    <a:solidFill>
                      <a:schemeClr val="tx1"/>
                    </a:solidFill>
                  </a:rPr>
                  <a:t>1</a:t>
                </a:r>
                <a:r>
                  <a:rPr lang="zh-CN" altLang="en-US" sz="1400">
                    <a:solidFill>
                      <a:schemeClr val="tx1"/>
                    </a:solidFill>
                  </a:rPr>
                  <a:t>、患者口唇湿润、口腔清洁、口气清新、舒适、无异味；</a:t>
                </a:r>
              </a:p>
              <a:p>
                <a:pPr algn="l" eaLnBrk="1" hangingPunct="1">
                  <a:lnSpc>
                    <a:spcPct val="150000"/>
                  </a:lnSpc>
                </a:pPr>
                <a:r>
                  <a:rPr lang="en-US" altLang="zh-CN" sz="1400">
                    <a:solidFill>
                      <a:schemeClr val="tx1"/>
                    </a:solidFill>
                  </a:rPr>
                  <a:t>2</a:t>
                </a:r>
                <a:r>
                  <a:rPr lang="zh-CN" altLang="en-US" sz="1400">
                    <a:solidFill>
                      <a:schemeClr val="tx1"/>
                    </a:solidFill>
                  </a:rPr>
                  <a:t>、 患者口腔内原有病灶好转或痊愈；</a:t>
                </a:r>
              </a:p>
              <a:p>
                <a:pPr algn="l" eaLnBrk="1" hangingPunct="1">
                  <a:lnSpc>
                    <a:spcPct val="150000"/>
                  </a:lnSpc>
                </a:pPr>
                <a:r>
                  <a:rPr lang="en-US" altLang="zh-CN" sz="1400">
                    <a:solidFill>
                      <a:schemeClr val="tx1"/>
                    </a:solidFill>
                  </a:rPr>
                  <a:t>3</a:t>
                </a:r>
                <a:r>
                  <a:rPr lang="zh-CN" altLang="en-US" sz="1400">
                    <a:solidFill>
                      <a:schemeClr val="tx1"/>
                    </a:solidFill>
                  </a:rPr>
                  <a:t>、 患者及家属会正确濑口、刷牙，学会一定的口腔保健知识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7" name="图片 6" descr="8ff7549506a591de43d6eca90cc1e4c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5" y="662940"/>
            <a:ext cx="6232525" cy="6232525"/>
          </a:xfrm>
          <a:prstGeom prst="rect">
            <a:avLst/>
          </a:prstGeom>
        </p:spPr>
      </p:pic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62075" y="2390775"/>
            <a:ext cx="4705350" cy="3200400"/>
          </a:xfrm>
          <a:prstGeom prst="rect">
            <a:avLst/>
          </a:pr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52265" y="432435"/>
            <a:ext cx="3768725" cy="647700"/>
          </a:xfrm>
        </p:spPr>
        <p:txBody>
          <a:bodyPr/>
          <a:lstStyle/>
          <a:p>
            <a:pPr algn="ctr"/>
            <a:r>
              <a:rPr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口腔护理法</a:t>
            </a: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8125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209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15" y="2147570"/>
            <a:ext cx="4762500" cy="3171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6467475" y="2257425"/>
            <a:ext cx="4972050" cy="3333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063740" y="2760345"/>
            <a:ext cx="3779520" cy="2461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准备：</a:t>
            </a:r>
            <a:endParaRPr lang="zh-CN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lvl="1" indent="0" algn="just" fontAlgn="auto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操作者准备：衣帽整洁，修剪指甲，洗手，戴口罩。</a:t>
            </a:r>
            <a:endParaRPr lang="zh-CN" altLang="en-US" sz="1400">
              <a:solidFill>
                <a:srgbClr val="000000"/>
              </a:solidFill>
              <a:latin typeface="+mn-ea"/>
              <a:cs typeface="+mn-ea"/>
            </a:endParaRPr>
          </a:p>
          <a:p>
            <a:pPr marL="0" lvl="1" indent="0" algn="just" fontAlgn="auto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用物准备：治疗车上层：治疗盘内放治疗碗</a:t>
            </a:r>
            <a:r>
              <a:rPr lang="en-US" altLang="zh-CN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个（内放生理盐水棉球，另一碗放漱口水及吸水管）</a:t>
            </a:r>
            <a:r>
              <a:rPr lang="zh-CN" altLang="en-US" sz="140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。</a:t>
            </a:r>
            <a:r>
              <a:rPr lang="zh-CN" altLang="en-US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口护包（内放弯血管钳、镊子、治疗巾、压舌板、 ）棉签，石蜡油。</a:t>
            </a:r>
          </a:p>
        </p:txBody>
      </p:sp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9" grpId="0" bldLvl="0" animBg="1"/>
      <p:bldP spid="5" grpId="0" bldLvl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170" y="1442085"/>
            <a:ext cx="6014085" cy="54222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5749" y="266706"/>
            <a:ext cx="11620497" cy="6315065"/>
          </a:xfrm>
          <a:prstGeom prst="rect">
            <a:avLst/>
          </a:prstGeom>
          <a:noFill/>
          <a:ln w="28575">
            <a:solidFill>
              <a:srgbClr val="454E9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7130" y="3296920"/>
            <a:ext cx="47637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schemeClr val="tx1"/>
                </a:solidFill>
                <a:latin typeface="+mn-ea"/>
                <a:sym typeface="+mn-ea"/>
              </a:rPr>
              <a:t>口腔护理常用药物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35710" y="2493645"/>
            <a:ext cx="4237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ea"/>
                <a:cs typeface="+mj-lt"/>
              </a:rPr>
              <a:t>PART TWO</a:t>
            </a:r>
          </a:p>
        </p:txBody>
      </p:sp>
      <p:sp>
        <p:nvSpPr>
          <p:cNvPr id="9" name="矩形 8"/>
          <p:cNvSpPr/>
          <p:nvPr/>
        </p:nvSpPr>
        <p:spPr>
          <a:xfrm>
            <a:off x="1228148" y="4221305"/>
            <a:ext cx="424560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lt"/>
                <a:sym typeface="+mn-ea"/>
              </a:rPr>
              <a:t>Drugs commonly used in oral car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1" y="485079"/>
            <a:ext cx="312550" cy="1317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08" y="886491"/>
            <a:ext cx="762000" cy="25717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11243658" y="1698945"/>
            <a:ext cx="312550" cy="312550"/>
          </a:xfrm>
          <a:prstGeom prst="ellipse">
            <a:avLst/>
          </a:prstGeom>
          <a:noFill/>
          <a:ln w="50800">
            <a:solidFill>
              <a:srgbClr val="45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6252491e70c0d956081419c7ea515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335" y="-175895"/>
            <a:ext cx="7199630" cy="7199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:pull/>
      </p:transition>
    </mc:Choice>
    <mc:Fallback xmlns=""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  <p:bldP spid="8" grpId="0"/>
      <p:bldP spid="9" grpId="0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18915" y="432435"/>
            <a:ext cx="3768725" cy="647700"/>
          </a:xfrm>
        </p:spPr>
        <p:txBody>
          <a:bodyPr/>
          <a:lstStyle/>
          <a:p>
            <a:pPr algn="ctr"/>
            <a:r>
              <a:rPr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口腔护理常用溶液 </a:t>
            </a:r>
            <a:endParaRPr b="1" dirty="0">
              <a:solidFill>
                <a:schemeClr val="tx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109" name="Freeform 9"/>
          <p:cNvSpPr>
            <a:spLocks noEditPoints="1"/>
          </p:cNvSpPr>
          <p:nvPr/>
        </p:nvSpPr>
        <p:spPr bwMode="auto">
          <a:xfrm flipH="1">
            <a:off x="381254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7920990" y="567690"/>
            <a:ext cx="339725" cy="338455"/>
          </a:xfrm>
          <a:custGeom>
            <a:avLst/>
            <a:gdLst>
              <a:gd name="T0" fmla="*/ 206 w 412"/>
              <a:gd name="T1" fmla="*/ 410 h 410"/>
              <a:gd name="T2" fmla="*/ 164 w 412"/>
              <a:gd name="T3" fmla="*/ 406 h 410"/>
              <a:gd name="T4" fmla="*/ 126 w 412"/>
              <a:gd name="T5" fmla="*/ 394 h 410"/>
              <a:gd name="T6" fmla="*/ 90 w 412"/>
              <a:gd name="T7" fmla="*/ 376 h 410"/>
              <a:gd name="T8" fmla="*/ 60 w 412"/>
              <a:gd name="T9" fmla="*/ 350 h 410"/>
              <a:gd name="T10" fmla="*/ 36 w 412"/>
              <a:gd name="T11" fmla="*/ 320 h 410"/>
              <a:gd name="T12" fmla="*/ 16 w 412"/>
              <a:gd name="T13" fmla="*/ 284 h 410"/>
              <a:gd name="T14" fmla="*/ 4 w 412"/>
              <a:gd name="T15" fmla="*/ 246 h 410"/>
              <a:gd name="T16" fmla="*/ 0 w 412"/>
              <a:gd name="T17" fmla="*/ 204 h 410"/>
              <a:gd name="T18" fmla="*/ 2 w 412"/>
              <a:gd name="T19" fmla="*/ 184 h 410"/>
              <a:gd name="T20" fmla="*/ 10 w 412"/>
              <a:gd name="T21" fmla="*/ 144 h 410"/>
              <a:gd name="T22" fmla="*/ 26 w 412"/>
              <a:gd name="T23" fmla="*/ 106 h 410"/>
              <a:gd name="T24" fmla="*/ 48 w 412"/>
              <a:gd name="T25" fmla="*/ 74 h 410"/>
              <a:gd name="T26" fmla="*/ 76 w 412"/>
              <a:gd name="T27" fmla="*/ 46 h 410"/>
              <a:gd name="T28" fmla="*/ 108 w 412"/>
              <a:gd name="T29" fmla="*/ 24 h 410"/>
              <a:gd name="T30" fmla="*/ 144 w 412"/>
              <a:gd name="T31" fmla="*/ 8 h 410"/>
              <a:gd name="T32" fmla="*/ 184 w 412"/>
              <a:gd name="T33" fmla="*/ 0 h 410"/>
              <a:gd name="T34" fmla="*/ 206 w 412"/>
              <a:gd name="T35" fmla="*/ 0 h 410"/>
              <a:gd name="T36" fmla="*/ 248 w 412"/>
              <a:gd name="T37" fmla="*/ 4 h 410"/>
              <a:gd name="T38" fmla="*/ 286 w 412"/>
              <a:gd name="T39" fmla="*/ 16 h 410"/>
              <a:gd name="T40" fmla="*/ 320 w 412"/>
              <a:gd name="T41" fmla="*/ 34 h 410"/>
              <a:gd name="T42" fmla="*/ 352 w 412"/>
              <a:gd name="T43" fmla="*/ 60 h 410"/>
              <a:gd name="T44" fmla="*/ 376 w 412"/>
              <a:gd name="T45" fmla="*/ 90 h 410"/>
              <a:gd name="T46" fmla="*/ 396 w 412"/>
              <a:gd name="T47" fmla="*/ 124 h 410"/>
              <a:gd name="T48" fmla="*/ 408 w 412"/>
              <a:gd name="T49" fmla="*/ 164 h 410"/>
              <a:gd name="T50" fmla="*/ 412 w 412"/>
              <a:gd name="T51" fmla="*/ 204 h 410"/>
              <a:gd name="T52" fmla="*/ 410 w 412"/>
              <a:gd name="T53" fmla="*/ 226 h 410"/>
              <a:gd name="T54" fmla="*/ 402 w 412"/>
              <a:gd name="T55" fmla="*/ 266 h 410"/>
              <a:gd name="T56" fmla="*/ 386 w 412"/>
              <a:gd name="T57" fmla="*/ 302 h 410"/>
              <a:gd name="T58" fmla="*/ 364 w 412"/>
              <a:gd name="T59" fmla="*/ 336 h 410"/>
              <a:gd name="T60" fmla="*/ 336 w 412"/>
              <a:gd name="T61" fmla="*/ 364 h 410"/>
              <a:gd name="T62" fmla="*/ 304 w 412"/>
              <a:gd name="T63" fmla="*/ 386 h 410"/>
              <a:gd name="T64" fmla="*/ 268 w 412"/>
              <a:gd name="T65" fmla="*/ 402 h 410"/>
              <a:gd name="T66" fmla="*/ 226 w 412"/>
              <a:gd name="T67" fmla="*/ 410 h 410"/>
              <a:gd name="T68" fmla="*/ 206 w 412"/>
              <a:gd name="T69" fmla="*/ 410 h 410"/>
              <a:gd name="T70" fmla="*/ 314 w 412"/>
              <a:gd name="T71" fmla="*/ 216 h 410"/>
              <a:gd name="T72" fmla="*/ 318 w 412"/>
              <a:gd name="T73" fmla="*/ 204 h 410"/>
              <a:gd name="T74" fmla="*/ 314 w 412"/>
              <a:gd name="T75" fmla="*/ 192 h 410"/>
              <a:gd name="T76" fmla="*/ 192 w 412"/>
              <a:gd name="T77" fmla="*/ 72 h 410"/>
              <a:gd name="T78" fmla="*/ 180 w 412"/>
              <a:gd name="T79" fmla="*/ 66 h 410"/>
              <a:gd name="T80" fmla="*/ 168 w 412"/>
              <a:gd name="T81" fmla="*/ 72 h 410"/>
              <a:gd name="T82" fmla="*/ 140 w 412"/>
              <a:gd name="T83" fmla="*/ 98 h 410"/>
              <a:gd name="T84" fmla="*/ 136 w 412"/>
              <a:gd name="T85" fmla="*/ 110 h 410"/>
              <a:gd name="T86" fmla="*/ 140 w 412"/>
              <a:gd name="T87" fmla="*/ 122 h 410"/>
              <a:gd name="T88" fmla="*/ 140 w 412"/>
              <a:gd name="T89" fmla="*/ 286 h 410"/>
              <a:gd name="T90" fmla="*/ 138 w 412"/>
              <a:gd name="T91" fmla="*/ 292 h 410"/>
              <a:gd name="T92" fmla="*/ 138 w 412"/>
              <a:gd name="T93" fmla="*/ 306 h 410"/>
              <a:gd name="T94" fmla="*/ 168 w 412"/>
              <a:gd name="T95" fmla="*/ 338 h 410"/>
              <a:gd name="T96" fmla="*/ 174 w 412"/>
              <a:gd name="T97" fmla="*/ 342 h 410"/>
              <a:gd name="T98" fmla="*/ 186 w 412"/>
              <a:gd name="T99" fmla="*/ 342 h 410"/>
              <a:gd name="T100" fmla="*/ 314 w 412"/>
              <a:gd name="T101" fmla="*/ 21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2" h="410">
                <a:moveTo>
                  <a:pt x="206" y="410"/>
                </a:moveTo>
                <a:lnTo>
                  <a:pt x="206" y="410"/>
                </a:lnTo>
                <a:lnTo>
                  <a:pt x="184" y="410"/>
                </a:lnTo>
                <a:lnTo>
                  <a:pt x="164" y="406"/>
                </a:lnTo>
                <a:lnTo>
                  <a:pt x="144" y="402"/>
                </a:lnTo>
                <a:lnTo>
                  <a:pt x="126" y="394"/>
                </a:lnTo>
                <a:lnTo>
                  <a:pt x="108" y="386"/>
                </a:lnTo>
                <a:lnTo>
                  <a:pt x="90" y="376"/>
                </a:lnTo>
                <a:lnTo>
                  <a:pt x="76" y="364"/>
                </a:lnTo>
                <a:lnTo>
                  <a:pt x="60" y="350"/>
                </a:lnTo>
                <a:lnTo>
                  <a:pt x="48" y="336"/>
                </a:lnTo>
                <a:lnTo>
                  <a:pt x="36" y="320"/>
                </a:lnTo>
                <a:lnTo>
                  <a:pt x="26" y="302"/>
                </a:lnTo>
                <a:lnTo>
                  <a:pt x="16" y="284"/>
                </a:lnTo>
                <a:lnTo>
                  <a:pt x="10" y="266"/>
                </a:lnTo>
                <a:lnTo>
                  <a:pt x="4" y="246"/>
                </a:lnTo>
                <a:lnTo>
                  <a:pt x="2" y="226"/>
                </a:lnTo>
                <a:lnTo>
                  <a:pt x="0" y="204"/>
                </a:lnTo>
                <a:lnTo>
                  <a:pt x="0" y="204"/>
                </a:lnTo>
                <a:lnTo>
                  <a:pt x="2" y="184"/>
                </a:lnTo>
                <a:lnTo>
                  <a:pt x="4" y="164"/>
                </a:lnTo>
                <a:lnTo>
                  <a:pt x="10" y="144"/>
                </a:lnTo>
                <a:lnTo>
                  <a:pt x="16" y="124"/>
                </a:lnTo>
                <a:lnTo>
                  <a:pt x="26" y="106"/>
                </a:lnTo>
                <a:lnTo>
                  <a:pt x="36" y="90"/>
                </a:lnTo>
                <a:lnTo>
                  <a:pt x="48" y="74"/>
                </a:lnTo>
                <a:lnTo>
                  <a:pt x="60" y="60"/>
                </a:lnTo>
                <a:lnTo>
                  <a:pt x="76" y="46"/>
                </a:lnTo>
                <a:lnTo>
                  <a:pt x="90" y="34"/>
                </a:lnTo>
                <a:lnTo>
                  <a:pt x="108" y="24"/>
                </a:lnTo>
                <a:lnTo>
                  <a:pt x="126" y="16"/>
                </a:lnTo>
                <a:lnTo>
                  <a:pt x="144" y="8"/>
                </a:lnTo>
                <a:lnTo>
                  <a:pt x="164" y="4"/>
                </a:lnTo>
                <a:lnTo>
                  <a:pt x="184" y="0"/>
                </a:lnTo>
                <a:lnTo>
                  <a:pt x="206" y="0"/>
                </a:lnTo>
                <a:lnTo>
                  <a:pt x="206" y="0"/>
                </a:lnTo>
                <a:lnTo>
                  <a:pt x="226" y="0"/>
                </a:lnTo>
                <a:lnTo>
                  <a:pt x="248" y="4"/>
                </a:lnTo>
                <a:lnTo>
                  <a:pt x="268" y="8"/>
                </a:lnTo>
                <a:lnTo>
                  <a:pt x="286" y="16"/>
                </a:lnTo>
                <a:lnTo>
                  <a:pt x="304" y="24"/>
                </a:lnTo>
                <a:lnTo>
                  <a:pt x="320" y="34"/>
                </a:lnTo>
                <a:lnTo>
                  <a:pt x="336" y="46"/>
                </a:lnTo>
                <a:lnTo>
                  <a:pt x="352" y="60"/>
                </a:lnTo>
                <a:lnTo>
                  <a:pt x="364" y="74"/>
                </a:lnTo>
                <a:lnTo>
                  <a:pt x="376" y="90"/>
                </a:lnTo>
                <a:lnTo>
                  <a:pt x="386" y="106"/>
                </a:lnTo>
                <a:lnTo>
                  <a:pt x="396" y="124"/>
                </a:lnTo>
                <a:lnTo>
                  <a:pt x="402" y="144"/>
                </a:lnTo>
                <a:lnTo>
                  <a:pt x="408" y="164"/>
                </a:lnTo>
                <a:lnTo>
                  <a:pt x="410" y="184"/>
                </a:lnTo>
                <a:lnTo>
                  <a:pt x="412" y="204"/>
                </a:lnTo>
                <a:lnTo>
                  <a:pt x="412" y="204"/>
                </a:lnTo>
                <a:lnTo>
                  <a:pt x="410" y="226"/>
                </a:lnTo>
                <a:lnTo>
                  <a:pt x="408" y="246"/>
                </a:lnTo>
                <a:lnTo>
                  <a:pt x="402" y="266"/>
                </a:lnTo>
                <a:lnTo>
                  <a:pt x="396" y="284"/>
                </a:lnTo>
                <a:lnTo>
                  <a:pt x="386" y="302"/>
                </a:lnTo>
                <a:lnTo>
                  <a:pt x="376" y="320"/>
                </a:lnTo>
                <a:lnTo>
                  <a:pt x="364" y="336"/>
                </a:lnTo>
                <a:lnTo>
                  <a:pt x="352" y="350"/>
                </a:lnTo>
                <a:lnTo>
                  <a:pt x="336" y="364"/>
                </a:lnTo>
                <a:lnTo>
                  <a:pt x="320" y="376"/>
                </a:lnTo>
                <a:lnTo>
                  <a:pt x="304" y="386"/>
                </a:lnTo>
                <a:lnTo>
                  <a:pt x="286" y="394"/>
                </a:lnTo>
                <a:lnTo>
                  <a:pt x="268" y="402"/>
                </a:lnTo>
                <a:lnTo>
                  <a:pt x="248" y="406"/>
                </a:lnTo>
                <a:lnTo>
                  <a:pt x="226" y="410"/>
                </a:lnTo>
                <a:lnTo>
                  <a:pt x="206" y="410"/>
                </a:lnTo>
                <a:lnTo>
                  <a:pt x="206" y="410"/>
                </a:lnTo>
                <a:close/>
                <a:moveTo>
                  <a:pt x="314" y="216"/>
                </a:moveTo>
                <a:lnTo>
                  <a:pt x="314" y="216"/>
                </a:lnTo>
                <a:lnTo>
                  <a:pt x="318" y="212"/>
                </a:lnTo>
                <a:lnTo>
                  <a:pt x="318" y="204"/>
                </a:lnTo>
                <a:lnTo>
                  <a:pt x="318" y="198"/>
                </a:lnTo>
                <a:lnTo>
                  <a:pt x="314" y="192"/>
                </a:lnTo>
                <a:lnTo>
                  <a:pt x="192" y="72"/>
                </a:lnTo>
                <a:lnTo>
                  <a:pt x="192" y="72"/>
                </a:lnTo>
                <a:lnTo>
                  <a:pt x="186" y="68"/>
                </a:lnTo>
                <a:lnTo>
                  <a:pt x="180" y="66"/>
                </a:lnTo>
                <a:lnTo>
                  <a:pt x="174" y="68"/>
                </a:lnTo>
                <a:lnTo>
                  <a:pt x="168" y="72"/>
                </a:lnTo>
                <a:lnTo>
                  <a:pt x="140" y="98"/>
                </a:lnTo>
                <a:lnTo>
                  <a:pt x="140" y="98"/>
                </a:lnTo>
                <a:lnTo>
                  <a:pt x="138" y="104"/>
                </a:lnTo>
                <a:lnTo>
                  <a:pt x="136" y="110"/>
                </a:lnTo>
                <a:lnTo>
                  <a:pt x="138" y="116"/>
                </a:lnTo>
                <a:lnTo>
                  <a:pt x="140" y="122"/>
                </a:lnTo>
                <a:lnTo>
                  <a:pt x="224" y="204"/>
                </a:lnTo>
                <a:lnTo>
                  <a:pt x="140" y="286"/>
                </a:lnTo>
                <a:lnTo>
                  <a:pt x="140" y="286"/>
                </a:lnTo>
                <a:lnTo>
                  <a:pt x="138" y="292"/>
                </a:lnTo>
                <a:lnTo>
                  <a:pt x="136" y="300"/>
                </a:lnTo>
                <a:lnTo>
                  <a:pt x="138" y="306"/>
                </a:lnTo>
                <a:lnTo>
                  <a:pt x="140" y="312"/>
                </a:lnTo>
                <a:lnTo>
                  <a:pt x="168" y="338"/>
                </a:lnTo>
                <a:lnTo>
                  <a:pt x="168" y="338"/>
                </a:lnTo>
                <a:lnTo>
                  <a:pt x="174" y="342"/>
                </a:lnTo>
                <a:lnTo>
                  <a:pt x="180" y="344"/>
                </a:lnTo>
                <a:lnTo>
                  <a:pt x="186" y="342"/>
                </a:lnTo>
                <a:lnTo>
                  <a:pt x="192" y="338"/>
                </a:lnTo>
                <a:lnTo>
                  <a:pt x="314" y="216"/>
                </a:lnTo>
                <a:close/>
              </a:path>
            </a:pathLst>
          </a:custGeom>
          <a:gradFill>
            <a:gsLst>
              <a:gs pos="0">
                <a:srgbClr val="CFA2D1"/>
              </a:gs>
              <a:gs pos="100000">
                <a:srgbClr val="89D4FB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AU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aphicFrame>
        <p:nvGraphicFramePr>
          <p:cNvPr id="36938" name="Group 74"/>
          <p:cNvGraphicFramePr>
            <a:graphicFrameLocks noGrp="1"/>
          </p:cNvGraphicFramePr>
          <p:nvPr>
            <p:ph idx="1"/>
          </p:nvPr>
        </p:nvGraphicFramePr>
        <p:xfrm>
          <a:off x="438150" y="1177290"/>
          <a:ext cx="11543665" cy="5564505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3589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2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1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en-US" altLang="zh-CN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     </a:t>
                      </a:r>
                      <a:r>
                        <a:rPr kumimoji="1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溶液名称</a:t>
                      </a:r>
                    </a:p>
                  </a:txBody>
                  <a:tcPr marT="45715" marB="45715" horzOverflow="overflow">
                    <a:gradFill>
                      <a:gsLst>
                        <a:gs pos="0">
                          <a:srgbClr val="CFA2D1"/>
                        </a:gs>
                        <a:gs pos="100000">
                          <a:srgbClr val="89D4F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</a:rPr>
                        <a:t>浓度</a:t>
                      </a:r>
                    </a:p>
                  </a:txBody>
                  <a:tcPr marT="45715" marB="45715" horzOverflow="overflow">
                    <a:gradFill>
                      <a:gsLst>
                        <a:gs pos="0">
                          <a:srgbClr val="CFA2D1"/>
                        </a:gs>
                        <a:gs pos="100000">
                          <a:srgbClr val="89D4F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cs typeface="+mn-ea"/>
                        </a:rPr>
                        <a:t>作  用</a:t>
                      </a:r>
                    </a:p>
                  </a:txBody>
                  <a:tcPr marT="45715" marB="45715" horzOverflow="overflow">
                    <a:gradFill>
                      <a:gsLst>
                        <a:gs pos="0">
                          <a:srgbClr val="CFA2D1"/>
                        </a:gs>
                        <a:gs pos="100000">
                          <a:srgbClr val="89D4FB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生理盐水（中性）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endParaRPr kumimoji="1" lang="zh-CN" altLang="zh-CN" sz="1400" u="none" strike="noStrike" cap="none" normalizeH="0" baseline="0">
                        <a:ln>
                          <a:noFill/>
                        </a:ln>
                        <a:effectLst/>
                        <a:latin typeface="+mn-ea"/>
                      </a:endParaRP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清洁口腔，预防感染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复方硼沙溶液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（朵贝尔）中性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endParaRPr kumimoji="1" lang="zh-CN" altLang="zh-CN" sz="1400" u="none" strike="noStrike" cap="none" normalizeH="0" baseline="0">
                        <a:ln>
                          <a:noFill/>
                        </a:ln>
                        <a:effectLst/>
                        <a:latin typeface="+mn-ea"/>
                      </a:endParaRP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轻度抑菌、除臭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过氧化氢溶液</a:t>
                      </a:r>
                      <a:endParaRPr kumimoji="1" lang="en-US" altLang="zh-CN" sz="1400" u="none" strike="noStrike" cap="none" normalizeH="0" baseline="0" dirty="0">
                        <a:ln>
                          <a:noFill/>
                        </a:ln>
                        <a:effectLst/>
                        <a:latin typeface="+mn-ea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（偏酸性）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1%</a:t>
                      </a: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～</a:t>
                      </a: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3%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抗菌防臭，适用于口腔感染有溃烂坏死组织者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</a:rPr>
                        <a:t>碳酸氢钠溶液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1%</a:t>
                      </a: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～</a:t>
                      </a: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4%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属碱性溶液，适用于真菌感染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呋喃西林溶液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0</a:t>
                      </a: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．</a:t>
                      </a: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02%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清洁口腔，广谱抗菌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醋酸溶液（碱性）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0</a:t>
                      </a: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．</a:t>
                      </a: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1%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适用于绿脓杆菌感染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硼酸溶液（碱性）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2%</a:t>
                      </a: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～</a:t>
                      </a: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3%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酸性防腐溶液，有抑制细菌作用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</a:rPr>
                        <a:t>甲硝唑溶液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0</a:t>
                      </a: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．</a:t>
                      </a: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  <a:cs typeface="+mn-ea"/>
                        </a:rPr>
                        <a:t>08%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适用于厌氧菌感染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81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ea"/>
                        </a:rPr>
                        <a:t>中药漱口液（金银花、野菊花）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endParaRPr kumimoji="1" lang="zh-CN" altLang="zh-CN" sz="1400" u="none" strike="noStrike" cap="none" normalizeH="0" baseline="0">
                        <a:ln>
                          <a:noFill/>
                        </a:ln>
                        <a:effectLst/>
                        <a:latin typeface="+mn-ea"/>
                      </a:endParaRP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</a:rPr>
                        <a:t>清热、解毒、消肿、止血、抗菌</a:t>
                      </a:r>
                    </a:p>
                  </a:txBody>
                  <a:tcPr marT="45715" marB="45715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 bldLvl="0" animBg="1"/>
      <p:bldP spid="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1943</Words>
  <Application>Microsoft Office PowerPoint</Application>
  <PresentationFormat>宽屏</PresentationFormat>
  <Paragraphs>254</Paragraphs>
  <Slides>30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inpin heiti</vt:lpstr>
      <vt:lpstr>包图简圆体</vt:lpstr>
      <vt:lpstr>仓耳羽辰体-谷力 W04</vt:lpstr>
      <vt:lpstr>思源黑体 Light</vt:lpstr>
      <vt:lpstr>宋体</vt:lpstr>
      <vt:lpstr>微软雅黑</vt:lpstr>
      <vt:lpstr>印品雅圆体</vt:lpstr>
      <vt:lpstr>字魂59号-创粗黑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适应症</vt:lpstr>
      <vt:lpstr>PowerPoint 演示文稿</vt:lpstr>
      <vt:lpstr>口腔护理的目的</vt:lpstr>
      <vt:lpstr>操作步骤</vt:lpstr>
      <vt:lpstr>口腔护理法</vt:lpstr>
      <vt:lpstr>PowerPoint 演示文稿</vt:lpstr>
      <vt:lpstr>口腔护理常用溶液 </vt:lpstr>
      <vt:lpstr>常用药</vt:lpstr>
      <vt:lpstr>PowerPoint 演示文稿</vt:lpstr>
      <vt:lpstr>实施步骤</vt:lpstr>
      <vt:lpstr>实施步骤</vt:lpstr>
      <vt:lpstr>PowerPoint 演示文稿</vt:lpstr>
      <vt:lpstr>口腔护理操作的注意事项</vt:lpstr>
      <vt:lpstr>口腔护理操作的注意事项</vt:lpstr>
      <vt:lpstr>PowerPoint 演示文稿</vt:lpstr>
      <vt:lpstr>口腔护理法操作并发症</vt:lpstr>
      <vt:lpstr> 窒息</vt:lpstr>
      <vt:lpstr> 窒息</vt:lpstr>
      <vt:lpstr>吸入性肺炎</vt:lpstr>
      <vt:lpstr>吸入性肺炎</vt:lpstr>
      <vt:lpstr>口腔粘膜损伤</vt:lpstr>
      <vt:lpstr>口腔粘膜损伤</vt:lpstr>
      <vt:lpstr>恶心、呕吐</vt:lpstr>
      <vt:lpstr>口腔及牙龈出血</vt:lpstr>
      <vt:lpstr>口腔及牙龈出血</vt:lpstr>
      <vt:lpstr>口腔感染</vt:lpstr>
      <vt:lpstr>口腔感染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Windows 用户</cp:lastModifiedBy>
  <cp:revision>30</cp:revision>
  <dcterms:created xsi:type="dcterms:W3CDTF">2019-06-19T02:08:00Z</dcterms:created>
  <dcterms:modified xsi:type="dcterms:W3CDTF">2021-02-01T04:49:16Z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2052-11.1.0.8986</vt:lpwstr>
  </property>
</Properties>
</file>