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6"/>
  </p:notesMasterIdLst>
  <p:sldIdLst>
    <p:sldId id="378" r:id="rId2"/>
    <p:sldId id="379" r:id="rId3"/>
    <p:sldId id="380" r:id="rId4"/>
    <p:sldId id="384" r:id="rId5"/>
    <p:sldId id="388" r:id="rId6"/>
    <p:sldId id="382" r:id="rId7"/>
    <p:sldId id="385" r:id="rId8"/>
    <p:sldId id="383" r:id="rId9"/>
    <p:sldId id="386" r:id="rId10"/>
    <p:sldId id="389" r:id="rId11"/>
    <p:sldId id="391" r:id="rId12"/>
    <p:sldId id="387" r:id="rId13"/>
    <p:sldId id="392" r:id="rId14"/>
    <p:sldId id="390" r:id="rId15"/>
    <p:sldId id="393" r:id="rId16"/>
    <p:sldId id="395" r:id="rId17"/>
    <p:sldId id="394" r:id="rId18"/>
    <p:sldId id="396" r:id="rId19"/>
    <p:sldId id="397" r:id="rId20"/>
    <p:sldId id="398" r:id="rId21"/>
    <p:sldId id="399" r:id="rId22"/>
    <p:sldId id="400" r:id="rId23"/>
    <p:sldId id="401" r:id="rId24"/>
    <p:sldId id="403" r:id="rId25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1AF8"/>
    <a:srgbClr val="F8B551"/>
    <a:srgbClr val="9CC3CC"/>
    <a:srgbClr val="8CBCC1"/>
    <a:srgbClr val="D6E6EA"/>
    <a:srgbClr val="EEF4F6"/>
    <a:srgbClr val="CEE1F2"/>
    <a:srgbClr val="FDFDFD"/>
    <a:srgbClr val="65B48A"/>
    <a:srgbClr val="8DBC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2" autoAdjust="0"/>
    <p:restoredTop sz="96530" autoAdjust="0"/>
  </p:normalViewPr>
  <p:slideViewPr>
    <p:cSldViewPr>
      <p:cViewPr varScale="1">
        <p:scale>
          <a:sx n="82" d="100"/>
          <a:sy n="82" d="100"/>
        </p:scale>
        <p:origin x="60" y="7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0EDF21A-D0F1-4900-9987-0BDB969499D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0024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211E-8660-443B-8BBA-C32B9680C349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4A07-E576-42C5-8B60-01C37AE4E5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85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211E-8660-443B-8BBA-C32B9680C349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4A07-E576-42C5-8B60-01C37AE4E5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03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211E-8660-443B-8BBA-C32B9680C349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4A07-E576-42C5-8B60-01C37AE4E5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72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211E-8660-443B-8BBA-C32B9680C349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4A07-E576-42C5-8B60-01C37AE4E5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29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211E-8660-443B-8BBA-C32B9680C349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4A07-E576-42C5-8B60-01C37AE4E5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24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211E-8660-443B-8BBA-C32B9680C349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4A07-E576-42C5-8B60-01C37AE4E5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74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211E-8660-443B-8BBA-C32B9680C349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4A07-E576-42C5-8B60-01C37AE4E5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56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211E-8660-443B-8BBA-C32B9680C349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4A07-E576-42C5-8B60-01C37AE4E5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41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211E-8660-443B-8BBA-C32B9680C349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4A07-E576-42C5-8B60-01C37AE4E5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0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211E-8660-443B-8BBA-C32B9680C349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4A07-E576-42C5-8B60-01C37AE4E5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49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211E-8660-443B-8BBA-C32B9680C349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04A07-E576-42C5-8B60-01C37AE4E5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926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A0A5E05-8ADC-4A3D-BE69-FC97541CEEF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1211E-8660-443B-8BBA-C32B9680C349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04A07-E576-42C5-8B60-01C37AE4E5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02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B829823-6417-4E78-BA07-C92405B0A0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702D1E1-909A-4CB2-93EC-F017AFC2E7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9460"/>
            <a:ext cx="12192000" cy="178853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1EE8C6E-45C6-4286-ACCA-9B1B32683E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72" y="3796474"/>
            <a:ext cx="1930280" cy="304723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E662F83-849A-40EA-8C21-99B0279AFF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348" y="-1120"/>
            <a:ext cx="3857579" cy="178853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30008C4-A9F1-4D36-808D-42AB97D7CDA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1628800"/>
            <a:ext cx="9005385" cy="1946600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56D8A877-0B7E-43B7-A908-2BFEDAA5D488}"/>
              </a:ext>
            </a:extLst>
          </p:cNvPr>
          <p:cNvSpPr/>
          <p:nvPr/>
        </p:nvSpPr>
        <p:spPr>
          <a:xfrm>
            <a:off x="340384" y="439047"/>
            <a:ext cx="6096000" cy="8933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关注口腔健康</a:t>
            </a:r>
            <a:endParaRPr lang="en-US" altLang="zh-CN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注重护理</a:t>
            </a:r>
            <a:endParaRPr lang="en-US" altLang="zh-CN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口腔健康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8465F09E-5092-40AB-80EE-EB7998F5D83B}"/>
              </a:ext>
            </a:extLst>
          </p:cNvPr>
          <p:cNvSpPr/>
          <p:nvPr/>
        </p:nvSpPr>
        <p:spPr>
          <a:xfrm>
            <a:off x="2661020" y="3660322"/>
            <a:ext cx="7080448" cy="54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--</a:t>
            </a: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健</a:t>
            </a:r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/</a:t>
            </a: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康</a:t>
            </a:r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/</a:t>
            </a: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每</a:t>
            </a:r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/</a:t>
            </a: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一</a:t>
            </a:r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/</a:t>
            </a: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天</a:t>
            </a:r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/</a:t>
            </a: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从</a:t>
            </a:r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/</a:t>
            </a: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爱</a:t>
            </a:r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/</a:t>
            </a: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护</a:t>
            </a:r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/</a:t>
            </a: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口</a:t>
            </a:r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/</a:t>
            </a: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腔</a:t>
            </a:r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/</a:t>
            </a: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开</a:t>
            </a:r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/</a:t>
            </a: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始</a:t>
            </a:r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--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05E2D9C-1E5A-46B4-964C-97E0688C343C}"/>
              </a:ext>
            </a:extLst>
          </p:cNvPr>
          <p:cNvSpPr/>
          <p:nvPr/>
        </p:nvSpPr>
        <p:spPr>
          <a:xfrm>
            <a:off x="3153244" y="4587501"/>
            <a:ext cx="6096000" cy="3840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汇报人：</a:t>
            </a:r>
            <a:r>
              <a:rPr lang="en-US" altLang="zh-CN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1</a:t>
            </a:r>
            <a:r>
              <a:rPr lang="zh-CN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猫办公       汇报时间：</a:t>
            </a:r>
            <a:r>
              <a:rPr lang="en-US" altLang="zh-CN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20XX</a:t>
            </a:r>
            <a:endParaRPr lang="zh-CN" alt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4C0F211D-934D-4DAC-A49E-D74C0E125561}"/>
              </a:ext>
            </a:extLst>
          </p:cNvPr>
          <p:cNvSpPr/>
          <p:nvPr/>
        </p:nvSpPr>
        <p:spPr>
          <a:xfrm>
            <a:off x="3046600" y="545160"/>
            <a:ext cx="6588224" cy="351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注重护理口腔健康</a:t>
            </a: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24E36653-F3FF-4E62-8813-0F124A95EF14}"/>
              </a:ext>
            </a:extLst>
          </p:cNvPr>
          <p:cNvGrpSpPr/>
          <p:nvPr/>
        </p:nvGrpSpPr>
        <p:grpSpPr>
          <a:xfrm>
            <a:off x="85241" y="587430"/>
            <a:ext cx="3184321" cy="1675890"/>
            <a:chOff x="85241" y="587430"/>
            <a:chExt cx="3184321" cy="1675890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4F3156D3-998F-45D4-94B3-1554CD16C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337" y="587430"/>
              <a:ext cx="1800225" cy="1076325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9DE5CB47-BDC5-4304-900C-3EA90EA32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41" y="1700678"/>
              <a:ext cx="941056" cy="562642"/>
            </a:xfrm>
            <a:prstGeom prst="rect">
              <a:avLst/>
            </a:prstGeom>
          </p:spPr>
        </p:pic>
      </p:grpSp>
      <p:pic>
        <p:nvPicPr>
          <p:cNvPr id="36" name="图片 35">
            <a:extLst>
              <a:ext uri="{FF2B5EF4-FFF2-40B4-BE49-F238E27FC236}">
                <a16:creationId xmlns:a16="http://schemas.microsoft.com/office/drawing/2014/main" id="{1DFAA13B-4D1B-462E-B1DB-10C3907FB5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314" y="3428999"/>
            <a:ext cx="1603686" cy="5110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B92F-F250-49BB-ACA9-174744E582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3562443"/>
            <a:ext cx="3456384" cy="3303541"/>
          </a:xfrm>
          <a:prstGeom prst="rect">
            <a:avLst/>
          </a:prstGeom>
        </p:spPr>
      </p:pic>
      <p:pic>
        <p:nvPicPr>
          <p:cNvPr id="38" name="卡通">
            <a:hlinkClick r:id="" action="ppaction://media"/>
            <a:extLst>
              <a:ext uri="{FF2B5EF4-FFF2-40B4-BE49-F238E27FC236}">
                <a16:creationId xmlns:a16="http://schemas.microsoft.com/office/drawing/2014/main" id="{1D63669F-9C0C-4899-AB91-8FEDE95CAA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791744" y="-58524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9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B829823-6417-4E78-BA07-C92405B0A0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0687F9E-ACB1-453A-9F1A-86A41C5989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9460"/>
            <a:ext cx="12192000" cy="178853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A996C70-2148-49F1-BDBC-B121B700A6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9978" y="2034329"/>
            <a:ext cx="3905708" cy="278934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A40A0DB-DD1E-4A71-8AEA-8176439D69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348" y="-1120"/>
            <a:ext cx="3857579" cy="1788539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957F1369-25FE-4EA8-84E7-574BD02262CA}"/>
              </a:ext>
            </a:extLst>
          </p:cNvPr>
          <p:cNvSpPr/>
          <p:nvPr/>
        </p:nvSpPr>
        <p:spPr>
          <a:xfrm>
            <a:off x="340384" y="439047"/>
            <a:ext cx="6096000" cy="8933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关注口腔健康</a:t>
            </a:r>
            <a:endParaRPr lang="en-US" altLang="zh-CN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注重护理</a:t>
            </a:r>
            <a:endParaRPr lang="en-US" altLang="zh-CN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口腔健康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4BD4B9D-F89D-450B-849C-035EC996EEA3}"/>
              </a:ext>
            </a:extLst>
          </p:cNvPr>
          <p:cNvSpPr/>
          <p:nvPr/>
        </p:nvSpPr>
        <p:spPr>
          <a:xfrm>
            <a:off x="3046600" y="545160"/>
            <a:ext cx="6588224" cy="351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注重护理口腔健康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0EFB932-0A3D-4E71-8963-3F62B619EF1A}"/>
              </a:ext>
            </a:extLst>
          </p:cNvPr>
          <p:cNvGrpSpPr/>
          <p:nvPr/>
        </p:nvGrpSpPr>
        <p:grpSpPr>
          <a:xfrm>
            <a:off x="85241" y="587430"/>
            <a:ext cx="3184321" cy="1675890"/>
            <a:chOff x="85241" y="587430"/>
            <a:chExt cx="3184321" cy="1675890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6CBEDD2F-179F-4F90-A07B-9D63A8004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337" y="587430"/>
              <a:ext cx="1800225" cy="1076325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45484EDE-CDB3-4B31-9FF7-EACE5BEE1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41" y="1700678"/>
              <a:ext cx="941056" cy="562642"/>
            </a:xfrm>
            <a:prstGeom prst="rect">
              <a:avLst/>
            </a:prstGeom>
          </p:spPr>
        </p:pic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E27579F7-4495-4496-9810-6C33590B7D97}"/>
              </a:ext>
            </a:extLst>
          </p:cNvPr>
          <p:cNvSpPr/>
          <p:nvPr/>
        </p:nvSpPr>
        <p:spPr>
          <a:xfrm>
            <a:off x="2363924" y="2034329"/>
            <a:ext cx="1675459" cy="1924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kumimoji="0" lang="en-US" altLang="zh-CN" sz="8800" b="1" dirty="0">
                <a:solidFill>
                  <a:srgbClr val="0070C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03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EBA4A1FD-A5DF-4E0B-9D36-3019D428FF4E}"/>
              </a:ext>
            </a:extLst>
          </p:cNvPr>
          <p:cNvSpPr/>
          <p:nvPr/>
        </p:nvSpPr>
        <p:spPr>
          <a:xfrm>
            <a:off x="4871864" y="2532037"/>
            <a:ext cx="6340197" cy="13417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kumimoji="0"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口腔护理操作步骤</a:t>
            </a:r>
            <a:endParaRPr kumimoji="0" lang="en-US" altLang="zh-CN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FBEABB41-52CD-470E-BB1D-263D3DEBDA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88288" y="3202894"/>
            <a:ext cx="3773452" cy="377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12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3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6A8D0C6-76EB-48F1-A5AB-139387F86271}"/>
              </a:ext>
            </a:extLst>
          </p:cNvPr>
          <p:cNvSpPr/>
          <p:nvPr/>
        </p:nvSpPr>
        <p:spPr>
          <a:xfrm>
            <a:off x="335360" y="260648"/>
            <a:ext cx="11593288" cy="63367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7486388-A5C8-41C9-8D06-4A03B897BF63}"/>
              </a:ext>
            </a:extLst>
          </p:cNvPr>
          <p:cNvSpPr/>
          <p:nvPr/>
        </p:nvSpPr>
        <p:spPr>
          <a:xfrm>
            <a:off x="624551" y="334147"/>
            <a:ext cx="2646878" cy="592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kumimoji="0" lang="zh-CN" altLang="en-US" b="1" dirty="0">
                <a:solidFill>
                  <a:srgbClr val="0070C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口腔护理操作步骤</a:t>
            </a:r>
            <a:endParaRPr kumimoji="0" lang="en-US" altLang="zh-CN" b="1" dirty="0">
              <a:solidFill>
                <a:srgbClr val="0070C0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01DD18D7-D313-4E5A-BDB3-D076DD98A195}"/>
              </a:ext>
            </a:extLst>
          </p:cNvPr>
          <p:cNvCxnSpPr/>
          <p:nvPr/>
        </p:nvCxnSpPr>
        <p:spPr>
          <a:xfrm rot="5400000">
            <a:off x="2543257" y="3836548"/>
            <a:ext cx="3570363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0D2E319A-969F-4D77-BA14-325B3BB41E92}"/>
              </a:ext>
            </a:extLst>
          </p:cNvPr>
          <p:cNvCxnSpPr/>
          <p:nvPr/>
        </p:nvCxnSpPr>
        <p:spPr>
          <a:xfrm rot="5400000">
            <a:off x="6334305" y="3836548"/>
            <a:ext cx="3570363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1 Rectángulo">
            <a:extLst>
              <a:ext uri="{FF2B5EF4-FFF2-40B4-BE49-F238E27FC236}">
                <a16:creationId xmlns:a16="http://schemas.microsoft.com/office/drawing/2014/main" id="{80CAAA52-A17F-404C-B6DC-C6E5DB7B29E8}"/>
              </a:ext>
            </a:extLst>
          </p:cNvPr>
          <p:cNvSpPr/>
          <p:nvPr/>
        </p:nvSpPr>
        <p:spPr>
          <a:xfrm>
            <a:off x="824900" y="2051368"/>
            <a:ext cx="3163272" cy="126153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21913" tIns="60956" rIns="121913" bIns="60956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kern="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口腔护理操作步骤</a:t>
            </a:r>
            <a:endParaRPr lang="en-US" altLang="zh-CN" sz="2800" kern="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7" name="组合 2824">
            <a:extLst>
              <a:ext uri="{FF2B5EF4-FFF2-40B4-BE49-F238E27FC236}">
                <a16:creationId xmlns:a16="http://schemas.microsoft.com/office/drawing/2014/main" id="{D66BE1AD-1E80-48E9-B9BE-7D05741DC743}"/>
              </a:ext>
            </a:extLst>
          </p:cNvPr>
          <p:cNvGrpSpPr/>
          <p:nvPr/>
        </p:nvGrpSpPr>
        <p:grpSpPr>
          <a:xfrm>
            <a:off x="824900" y="3532015"/>
            <a:ext cx="2975276" cy="2532745"/>
            <a:chOff x="503238" y="2552433"/>
            <a:chExt cx="2232264" cy="1899558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6C13FE1-3190-4C82-AE10-0DE3A194F784}"/>
                </a:ext>
              </a:extLst>
            </p:cNvPr>
            <p:cNvSpPr/>
            <p:nvPr/>
          </p:nvSpPr>
          <p:spPr>
            <a:xfrm>
              <a:off x="503238" y="2612182"/>
              <a:ext cx="138598" cy="2383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1465" kern="0" dirty="0"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55CF731C-28C9-470D-BADD-DC3582CCEBDE}"/>
                </a:ext>
              </a:extLst>
            </p:cNvPr>
            <p:cNvSpPr/>
            <p:nvPr/>
          </p:nvSpPr>
          <p:spPr>
            <a:xfrm>
              <a:off x="543903" y="2552433"/>
              <a:ext cx="2191599" cy="18995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indent="0" fontAlgn="auto">
                <a:lnSpc>
                  <a:spcPct val="150000"/>
                </a:lnSpc>
                <a:spcAft>
                  <a:spcPts val="0"/>
                </a:spcAft>
                <a:buNone/>
              </a:pPr>
              <a:r>
                <a:rPr lang="zh-CN" altLang="en-US" sz="1800" dirty="0">
                  <a:cs typeface="+mn-ea"/>
                  <a:sym typeface="+mn-lt"/>
                </a:rPr>
                <a:t>备齐用物，携至床旁，核对床号，姓名，向患者或家属解释，取得合作。</a:t>
              </a:r>
            </a:p>
            <a:p>
              <a:pPr marL="0" lvl="1" indent="0" fontAlgn="auto">
                <a:lnSpc>
                  <a:spcPct val="150000"/>
                </a:lnSpc>
                <a:spcAft>
                  <a:spcPts val="0"/>
                </a:spcAft>
                <a:buFontTx/>
                <a:buNone/>
              </a:pPr>
              <a:r>
                <a:rPr kumimoji="0" lang="zh-CN" altLang="en-US" sz="1800" dirty="0">
                  <a:cs typeface="+mn-ea"/>
                  <a:sym typeface="+mn-lt"/>
                </a:rPr>
                <a:t>清点棉球的数量，协助平卧或侧卧，病人头偏向护士侧，</a:t>
              </a:r>
            </a:p>
          </p:txBody>
        </p:sp>
      </p:grpSp>
      <p:sp>
        <p:nvSpPr>
          <p:cNvPr id="10" name="42 Rectángulo">
            <a:extLst>
              <a:ext uri="{FF2B5EF4-FFF2-40B4-BE49-F238E27FC236}">
                <a16:creationId xmlns:a16="http://schemas.microsoft.com/office/drawing/2014/main" id="{BBB39240-8088-439B-9ADF-D806D722C80B}"/>
              </a:ext>
            </a:extLst>
          </p:cNvPr>
          <p:cNvSpPr/>
          <p:nvPr/>
        </p:nvSpPr>
        <p:spPr>
          <a:xfrm>
            <a:off x="4656844" y="2051369"/>
            <a:ext cx="3163275" cy="126153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21913" tIns="60956" rIns="121913" bIns="60956" anchor="ctr"/>
          <a:lstStyle/>
          <a:p>
            <a:pPr lvl="0" algn="ctr">
              <a:defRPr/>
            </a:pPr>
            <a:r>
              <a:rPr lang="zh-CN" altLang="en-US" sz="2800" kern="0" dirty="0">
                <a:solidFill>
                  <a:schemeClr val="bg1"/>
                </a:solidFill>
                <a:cs typeface="+mn-ea"/>
                <a:sym typeface="+mn-lt"/>
              </a:rPr>
              <a:t>口腔护理操作步骤</a:t>
            </a:r>
            <a:endParaRPr lang="en-US" altLang="zh-CN" sz="28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1" name="组合 2829">
            <a:extLst>
              <a:ext uri="{FF2B5EF4-FFF2-40B4-BE49-F238E27FC236}">
                <a16:creationId xmlns:a16="http://schemas.microsoft.com/office/drawing/2014/main" id="{EBF90C0B-80F6-405D-A2EF-7195A6D4BD99}"/>
              </a:ext>
            </a:extLst>
          </p:cNvPr>
          <p:cNvGrpSpPr/>
          <p:nvPr/>
        </p:nvGrpSpPr>
        <p:grpSpPr>
          <a:xfrm>
            <a:off x="4656845" y="3532012"/>
            <a:ext cx="2949504" cy="2221121"/>
            <a:chOff x="471218" y="2552430"/>
            <a:chExt cx="2212928" cy="1665841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85488F1-2036-449C-BB2D-2D2CD690D9C3}"/>
                </a:ext>
              </a:extLst>
            </p:cNvPr>
            <p:cNvSpPr/>
            <p:nvPr/>
          </p:nvSpPr>
          <p:spPr>
            <a:xfrm>
              <a:off x="471218" y="2612182"/>
              <a:ext cx="138598" cy="2383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1465" kern="0" dirty="0"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8B09587-ED5D-4A5F-9C8F-46B2AD4E832B}"/>
                </a:ext>
              </a:extLst>
            </p:cNvPr>
            <p:cNvSpPr/>
            <p:nvPr/>
          </p:nvSpPr>
          <p:spPr>
            <a:xfrm>
              <a:off x="492547" y="2552430"/>
              <a:ext cx="2191599" cy="16658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  <a:defRPr/>
              </a:pPr>
              <a:r>
                <a:rPr kumimoji="0" lang="zh-CN" altLang="en-US" sz="1800" dirty="0">
                  <a:cs typeface="+mn-ea"/>
                  <a:sym typeface="+mn-lt"/>
                </a:rPr>
                <a:t>铺治疗巾于病人颌下及枕上，弯盘置病人口角旁。注意防止污染病人衣服和枕头。</a:t>
              </a:r>
              <a:endParaRPr lang="zh-CN" altLang="en-US" sz="1800" kern="0" dirty="0">
                <a:cs typeface="+mn-ea"/>
                <a:sym typeface="+mn-lt"/>
              </a:endParaRPr>
            </a:p>
          </p:txBody>
        </p:sp>
      </p:grpSp>
      <p:sp>
        <p:nvSpPr>
          <p:cNvPr id="14" name="51 Rectángulo">
            <a:extLst>
              <a:ext uri="{FF2B5EF4-FFF2-40B4-BE49-F238E27FC236}">
                <a16:creationId xmlns:a16="http://schemas.microsoft.com/office/drawing/2014/main" id="{D962DA44-586E-418E-9E53-E1604FB905DC}"/>
              </a:ext>
            </a:extLst>
          </p:cNvPr>
          <p:cNvSpPr/>
          <p:nvPr/>
        </p:nvSpPr>
        <p:spPr>
          <a:xfrm>
            <a:off x="8458987" y="2051369"/>
            <a:ext cx="3165389" cy="126153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21913" tIns="60956" rIns="121913" bIns="60956" anchor="ctr"/>
          <a:lstStyle/>
          <a:p>
            <a:pPr lvl="0" algn="ctr">
              <a:defRPr/>
            </a:pPr>
            <a:r>
              <a:rPr lang="zh-CN" altLang="en-US" sz="2800" kern="0" dirty="0">
                <a:solidFill>
                  <a:schemeClr val="bg1"/>
                </a:solidFill>
                <a:cs typeface="+mn-ea"/>
                <a:sym typeface="+mn-lt"/>
              </a:rPr>
              <a:t>口腔护理操作步骤</a:t>
            </a:r>
            <a:endParaRPr lang="en-US" altLang="zh-CN" sz="28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5" name="组合 2834">
            <a:extLst>
              <a:ext uri="{FF2B5EF4-FFF2-40B4-BE49-F238E27FC236}">
                <a16:creationId xmlns:a16="http://schemas.microsoft.com/office/drawing/2014/main" id="{93757CC6-17B7-45A6-8996-F3E492C1FC8D}"/>
              </a:ext>
            </a:extLst>
          </p:cNvPr>
          <p:cNvGrpSpPr/>
          <p:nvPr/>
        </p:nvGrpSpPr>
        <p:grpSpPr>
          <a:xfrm>
            <a:off x="8458984" y="3611681"/>
            <a:ext cx="3013441" cy="2532746"/>
            <a:chOff x="467746" y="2612180"/>
            <a:chExt cx="2260898" cy="1899559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F63591DC-5204-4659-B1BE-B431C3F44922}"/>
                </a:ext>
              </a:extLst>
            </p:cNvPr>
            <p:cNvSpPr/>
            <p:nvPr/>
          </p:nvSpPr>
          <p:spPr>
            <a:xfrm>
              <a:off x="467746" y="2612182"/>
              <a:ext cx="138598" cy="2383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1465" kern="0" dirty="0">
                <a:cs typeface="+mn-ea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E859595-8698-4CE7-92B2-9894A543B897}"/>
                </a:ext>
              </a:extLst>
            </p:cNvPr>
            <p:cNvSpPr/>
            <p:nvPr/>
          </p:nvSpPr>
          <p:spPr>
            <a:xfrm>
              <a:off x="537045" y="2612180"/>
              <a:ext cx="2191599" cy="18995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indent="0" fontAlgn="auto">
                <a:lnSpc>
                  <a:spcPct val="150000"/>
                </a:lnSpc>
                <a:spcAft>
                  <a:spcPts val="0"/>
                </a:spcAft>
                <a:buNone/>
              </a:pPr>
              <a:r>
                <a:rPr kumimoji="0" lang="zh-CN" altLang="en-US" sz="1800" dirty="0">
                  <a:cs typeface="+mn-ea"/>
                  <a:sym typeface="+mn-lt"/>
                </a:rPr>
                <a:t>用棉球擦净口唇，嘱病人咬合上下齿，用压舌板轻轻撑开一侧颊部，用血管钳夹棉球由内向外擦洗左侧牙齿的外面。沿纵向擦洗牙齿。</a:t>
              </a:r>
              <a:endParaRPr kumimoji="0" lang="en-US" altLang="zh-CN" sz="18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0247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6A8D0C6-76EB-48F1-A5AB-139387F86271}"/>
              </a:ext>
            </a:extLst>
          </p:cNvPr>
          <p:cNvSpPr/>
          <p:nvPr/>
        </p:nvSpPr>
        <p:spPr>
          <a:xfrm>
            <a:off x="335360" y="260648"/>
            <a:ext cx="11593288" cy="63367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7486388-A5C8-41C9-8D06-4A03B897BF63}"/>
              </a:ext>
            </a:extLst>
          </p:cNvPr>
          <p:cNvSpPr/>
          <p:nvPr/>
        </p:nvSpPr>
        <p:spPr>
          <a:xfrm>
            <a:off x="624551" y="334147"/>
            <a:ext cx="2646878" cy="592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kumimoji="0" lang="zh-CN" altLang="en-US" b="1" dirty="0">
                <a:solidFill>
                  <a:srgbClr val="0070C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口腔护理操作步骤</a:t>
            </a:r>
            <a:endParaRPr kumimoji="0" lang="en-US" altLang="zh-CN" b="1" dirty="0">
              <a:solidFill>
                <a:srgbClr val="0070C0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4BE0907-846A-4655-BA8B-1B5848ED2339}"/>
              </a:ext>
            </a:extLst>
          </p:cNvPr>
          <p:cNvSpPr/>
          <p:nvPr/>
        </p:nvSpPr>
        <p:spPr>
          <a:xfrm>
            <a:off x="0" y="3211648"/>
            <a:ext cx="12192000" cy="26656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AAAC6AD-2E3F-4233-9D93-CDA3D9A301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70310" y="1644442"/>
            <a:ext cx="2361798" cy="23617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334768E-0277-4C9B-B2FF-0C8E659B2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2681" y="1782541"/>
            <a:ext cx="2238645" cy="2238645"/>
          </a:xfrm>
          <a:prstGeom prst="rect">
            <a:avLst/>
          </a:prstGeom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01BCC73-FB92-4290-A8ED-820D569E42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6639" y="1813765"/>
            <a:ext cx="2132416" cy="213241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F63DD47-D8E4-4539-8641-38E29AA8865A}"/>
              </a:ext>
            </a:extLst>
          </p:cNvPr>
          <p:cNvSpPr txBox="1"/>
          <p:nvPr/>
        </p:nvSpPr>
        <p:spPr>
          <a:xfrm>
            <a:off x="1363367" y="3858854"/>
            <a:ext cx="9860044" cy="1701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fontAlgn="auto">
              <a:lnSpc>
                <a:spcPct val="150000"/>
              </a:lnSpc>
              <a:spcAft>
                <a:spcPts val="0"/>
              </a:spcAft>
              <a:buFontTx/>
              <a:buNone/>
            </a:pP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嘱张开上下齿，擦洗牙齿左上内侧面，左上咬合面，左下内侧面，左下咬合面，弧形擦洗左颊部。同法擦洗右侧。最后</a:t>
            </a:r>
            <a:r>
              <a:rPr lang="en-US" altLang="zh-CN" sz="1800" dirty="0">
                <a:solidFill>
                  <a:schemeClr val="bg1"/>
                </a:solidFill>
                <a:cs typeface="+mn-ea"/>
                <a:sym typeface="+mn-lt"/>
              </a:rPr>
              <a:t>Z</a:t>
            </a:r>
            <a:r>
              <a:rPr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型擦洗硬腭部、舌面。 （每个棉球只用一次，棉球以不滴水为宜）</a:t>
            </a:r>
            <a:r>
              <a:rPr kumimoji="0" lang="zh-CN" altLang="en-US" sz="1800" dirty="0">
                <a:solidFill>
                  <a:schemeClr val="bg1"/>
                </a:solidFill>
                <a:cs typeface="+mn-ea"/>
                <a:sym typeface="+mn-lt"/>
              </a:rPr>
              <a:t>擦洗完毕，帮助病人用吸水管漱口。（昏迷病人严禁漱口）撤去弯盘，擦净口周，撤去治疗巾。有溃疡的局部上药（涂１％龙胆紫），口唇干裂者涂石蜡油或唇膏（用手电筒检查）。</a:t>
            </a:r>
          </a:p>
        </p:txBody>
      </p:sp>
    </p:spTree>
    <p:extLst>
      <p:ext uri="{BB962C8B-B14F-4D97-AF65-F5344CB8AC3E}">
        <p14:creationId xmlns:p14="http://schemas.microsoft.com/office/powerpoint/2010/main" val="1721142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B829823-6417-4E78-BA07-C92405B0A0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0687F9E-ACB1-453A-9F1A-86A41C5989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9460"/>
            <a:ext cx="12192000" cy="178853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A996C70-2148-49F1-BDBC-B121B700A6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9978" y="2034329"/>
            <a:ext cx="3905708" cy="278934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A40A0DB-DD1E-4A71-8AEA-8176439D69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348" y="-1120"/>
            <a:ext cx="3857579" cy="1788539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957F1369-25FE-4EA8-84E7-574BD02262CA}"/>
              </a:ext>
            </a:extLst>
          </p:cNvPr>
          <p:cNvSpPr/>
          <p:nvPr/>
        </p:nvSpPr>
        <p:spPr>
          <a:xfrm>
            <a:off x="340384" y="439047"/>
            <a:ext cx="6096000" cy="8933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关注口腔健康</a:t>
            </a:r>
            <a:endParaRPr lang="en-US" altLang="zh-CN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注重护理</a:t>
            </a:r>
            <a:endParaRPr lang="en-US" altLang="zh-CN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口腔健康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4BD4B9D-F89D-450B-849C-035EC996EEA3}"/>
              </a:ext>
            </a:extLst>
          </p:cNvPr>
          <p:cNvSpPr/>
          <p:nvPr/>
        </p:nvSpPr>
        <p:spPr>
          <a:xfrm>
            <a:off x="3046600" y="545160"/>
            <a:ext cx="6588224" cy="351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注重护理口腔健康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0EFB932-0A3D-4E71-8963-3F62B619EF1A}"/>
              </a:ext>
            </a:extLst>
          </p:cNvPr>
          <p:cNvGrpSpPr/>
          <p:nvPr/>
        </p:nvGrpSpPr>
        <p:grpSpPr>
          <a:xfrm>
            <a:off x="85241" y="587430"/>
            <a:ext cx="3184321" cy="1675890"/>
            <a:chOff x="85241" y="587430"/>
            <a:chExt cx="3184321" cy="1675890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6CBEDD2F-179F-4F90-A07B-9D63A8004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337" y="587430"/>
              <a:ext cx="1800225" cy="1076325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45484EDE-CDB3-4B31-9FF7-EACE5BEE1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41" y="1700678"/>
              <a:ext cx="941056" cy="562642"/>
            </a:xfrm>
            <a:prstGeom prst="rect">
              <a:avLst/>
            </a:prstGeom>
          </p:spPr>
        </p:pic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E27579F7-4495-4496-9810-6C33590B7D97}"/>
              </a:ext>
            </a:extLst>
          </p:cNvPr>
          <p:cNvSpPr/>
          <p:nvPr/>
        </p:nvSpPr>
        <p:spPr>
          <a:xfrm>
            <a:off x="2363924" y="2034329"/>
            <a:ext cx="1675459" cy="1924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kumimoji="0" lang="en-US" altLang="zh-CN" sz="8800" b="1" dirty="0">
                <a:solidFill>
                  <a:srgbClr val="0070C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04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EBA4A1FD-A5DF-4E0B-9D36-3019D428FF4E}"/>
              </a:ext>
            </a:extLst>
          </p:cNvPr>
          <p:cNvSpPr/>
          <p:nvPr/>
        </p:nvSpPr>
        <p:spPr>
          <a:xfrm>
            <a:off x="4871864" y="2532037"/>
            <a:ext cx="6340197" cy="13417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kumimoji="0"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口腔护理注意事项</a:t>
            </a:r>
            <a:endParaRPr kumimoji="0" lang="en-US" altLang="zh-CN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FBEABB41-52CD-470E-BB1D-263D3DEBDA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88288" y="3202894"/>
            <a:ext cx="3773452" cy="377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8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3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6A8D0C6-76EB-48F1-A5AB-139387F86271}"/>
              </a:ext>
            </a:extLst>
          </p:cNvPr>
          <p:cNvSpPr/>
          <p:nvPr/>
        </p:nvSpPr>
        <p:spPr>
          <a:xfrm>
            <a:off x="335360" y="260648"/>
            <a:ext cx="11593288" cy="63367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7486388-A5C8-41C9-8D06-4A03B897BF63}"/>
              </a:ext>
            </a:extLst>
          </p:cNvPr>
          <p:cNvSpPr/>
          <p:nvPr/>
        </p:nvSpPr>
        <p:spPr>
          <a:xfrm>
            <a:off x="624551" y="334147"/>
            <a:ext cx="2646878" cy="592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kumimoji="0" lang="zh-CN" altLang="en-US" b="1" dirty="0">
                <a:solidFill>
                  <a:srgbClr val="0070C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口腔护理注意事项</a:t>
            </a:r>
            <a:endParaRPr kumimoji="0" lang="en-US" altLang="zh-CN" b="1" dirty="0">
              <a:solidFill>
                <a:srgbClr val="0070C0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4" name="3">
            <a:extLst>
              <a:ext uri="{FF2B5EF4-FFF2-40B4-BE49-F238E27FC236}">
                <a16:creationId xmlns:a16="http://schemas.microsoft.com/office/drawing/2014/main" id="{41384347-552B-4CF8-9045-D43A6316B83F}"/>
              </a:ext>
            </a:extLst>
          </p:cNvPr>
          <p:cNvSpPr/>
          <p:nvPr/>
        </p:nvSpPr>
        <p:spPr>
          <a:xfrm>
            <a:off x="7178389" y="1984625"/>
            <a:ext cx="3441137" cy="1522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擦洗时动作要轻，以免损伤口腔黏膜，特别是对凝血功能较差的病人。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昏迷病人禁忌漱口，需用开口器应从臼齿处放入，</a:t>
            </a:r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5" name="3">
            <a:extLst>
              <a:ext uri="{FF2B5EF4-FFF2-40B4-BE49-F238E27FC236}">
                <a16:creationId xmlns:a16="http://schemas.microsoft.com/office/drawing/2014/main" id="{9820C766-8A2D-4B00-B159-0A858BDAD686}"/>
              </a:ext>
            </a:extLst>
          </p:cNvPr>
          <p:cNvSpPr/>
          <p:nvPr/>
        </p:nvSpPr>
        <p:spPr>
          <a:xfrm>
            <a:off x="7168749" y="4185509"/>
            <a:ext cx="3441137" cy="1892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85BCB"/>
              </a:buClr>
            </a:pPr>
            <a:r>
              <a:rPr lang="zh-CN" altLang="en-US" sz="1600" dirty="0">
                <a:cs typeface="+mn-ea"/>
                <a:sym typeface="+mn-lt"/>
              </a:rPr>
              <a:t>对牙关紧闭者不可用暴力助其开口。擦洗时棉球不宜过湿，以防溶液误吸入呼吸道。棉球要用止血钳夹紧，每次</a:t>
            </a:r>
            <a:r>
              <a:rPr lang="en-US" altLang="zh-CN" sz="1600" dirty="0">
                <a:cs typeface="+mn-ea"/>
                <a:sym typeface="+mn-lt"/>
              </a:rPr>
              <a:t>1</a:t>
            </a:r>
            <a:r>
              <a:rPr lang="zh-CN" altLang="en-US" sz="1600" dirty="0">
                <a:cs typeface="+mn-ea"/>
                <a:sym typeface="+mn-lt"/>
              </a:rPr>
              <a:t>个，防止遗留在口腔，必要时要清点棉球数量。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DC0AF037-F333-4DCF-8FC7-6590F4853D31}"/>
              </a:ext>
            </a:extLst>
          </p:cNvPr>
          <p:cNvCxnSpPr>
            <a:cxnSpLocks/>
          </p:cNvCxnSpPr>
          <p:nvPr/>
        </p:nvCxnSpPr>
        <p:spPr>
          <a:xfrm>
            <a:off x="6970179" y="1905408"/>
            <a:ext cx="0" cy="131638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0E4FC156-C490-4166-851B-B57C8D014772}"/>
              </a:ext>
            </a:extLst>
          </p:cNvPr>
          <p:cNvCxnSpPr>
            <a:cxnSpLocks/>
          </p:cNvCxnSpPr>
          <p:nvPr/>
        </p:nvCxnSpPr>
        <p:spPr>
          <a:xfrm>
            <a:off x="6970179" y="4473444"/>
            <a:ext cx="0" cy="131638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E5388D2E-641A-4E88-9A0E-EDB82408C4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551" y="1266788"/>
            <a:ext cx="6413312" cy="6413312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B8BDA672-B73F-41E8-8461-BE38A20BC41A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1097881"/>
            <a:ext cx="7772400" cy="588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kumimoji="0" lang="zh-CN" altLang="en-US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口腔护理操作的注意事项</a:t>
            </a:r>
          </a:p>
        </p:txBody>
      </p:sp>
    </p:spTree>
    <p:extLst>
      <p:ext uri="{BB962C8B-B14F-4D97-AF65-F5344CB8AC3E}">
        <p14:creationId xmlns:p14="http://schemas.microsoft.com/office/powerpoint/2010/main" val="385428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6A8D0C6-76EB-48F1-A5AB-139387F86271}"/>
              </a:ext>
            </a:extLst>
          </p:cNvPr>
          <p:cNvSpPr/>
          <p:nvPr/>
        </p:nvSpPr>
        <p:spPr>
          <a:xfrm>
            <a:off x="335360" y="260648"/>
            <a:ext cx="11593288" cy="63367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7486388-A5C8-41C9-8D06-4A03B897BF63}"/>
              </a:ext>
            </a:extLst>
          </p:cNvPr>
          <p:cNvSpPr/>
          <p:nvPr/>
        </p:nvSpPr>
        <p:spPr>
          <a:xfrm>
            <a:off x="624551" y="334147"/>
            <a:ext cx="2646878" cy="592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kumimoji="0" lang="zh-CN" altLang="en-US" b="1" dirty="0">
                <a:solidFill>
                  <a:srgbClr val="0070C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口腔护理注意事项</a:t>
            </a:r>
            <a:endParaRPr kumimoji="0" lang="en-US" altLang="zh-CN" b="1" dirty="0">
              <a:solidFill>
                <a:srgbClr val="0070C0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4" name="Freeform 22">
            <a:extLst>
              <a:ext uri="{FF2B5EF4-FFF2-40B4-BE49-F238E27FC236}">
                <a16:creationId xmlns:a16="http://schemas.microsoft.com/office/drawing/2014/main" id="{CD0EB940-B900-4552-8B45-1F76C8A03519}"/>
              </a:ext>
            </a:extLst>
          </p:cNvPr>
          <p:cNvSpPr/>
          <p:nvPr/>
        </p:nvSpPr>
        <p:spPr bwMode="auto">
          <a:xfrm>
            <a:off x="6271090" y="2086250"/>
            <a:ext cx="1424132" cy="1707921"/>
          </a:xfrm>
          <a:custGeom>
            <a:avLst/>
            <a:gdLst>
              <a:gd name="T0" fmla="*/ 0 w 285"/>
              <a:gd name="T1" fmla="*/ 0 h 342"/>
              <a:gd name="T2" fmla="*/ 0 w 285"/>
              <a:gd name="T3" fmla="*/ 68 h 342"/>
              <a:gd name="T4" fmla="*/ 52 w 285"/>
              <a:gd name="T5" fmla="*/ 143 h 342"/>
              <a:gd name="T6" fmla="*/ 0 w 285"/>
              <a:gd name="T7" fmla="*/ 217 h 342"/>
              <a:gd name="T8" fmla="*/ 0 w 285"/>
              <a:gd name="T9" fmla="*/ 285 h 342"/>
              <a:gd name="T10" fmla="*/ 86 w 285"/>
              <a:gd name="T11" fmla="*/ 285 h 342"/>
              <a:gd name="T12" fmla="*/ 142 w 285"/>
              <a:gd name="T13" fmla="*/ 342 h 342"/>
              <a:gd name="T14" fmla="*/ 199 w 285"/>
              <a:gd name="T15" fmla="*/ 285 h 342"/>
              <a:gd name="T16" fmla="*/ 285 w 285"/>
              <a:gd name="T17" fmla="*/ 285 h 342"/>
              <a:gd name="T18" fmla="*/ 285 w 285"/>
              <a:gd name="T19" fmla="*/ 0 h 342"/>
              <a:gd name="T20" fmla="*/ 0 w 285"/>
              <a:gd name="T21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5" h="342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30" y="79"/>
                  <a:pt x="52" y="108"/>
                  <a:pt x="52" y="143"/>
                </a:cubicBezTo>
                <a:cubicBezTo>
                  <a:pt x="52" y="177"/>
                  <a:pt x="30" y="206"/>
                  <a:pt x="0" y="217"/>
                </a:cubicBezTo>
                <a:cubicBezTo>
                  <a:pt x="0" y="285"/>
                  <a:pt x="0" y="285"/>
                  <a:pt x="0" y="285"/>
                </a:cubicBezTo>
                <a:cubicBezTo>
                  <a:pt x="86" y="285"/>
                  <a:pt x="86" y="285"/>
                  <a:pt x="86" y="285"/>
                </a:cubicBezTo>
                <a:cubicBezTo>
                  <a:pt x="86" y="316"/>
                  <a:pt x="111" y="342"/>
                  <a:pt x="142" y="342"/>
                </a:cubicBezTo>
                <a:cubicBezTo>
                  <a:pt x="173" y="342"/>
                  <a:pt x="199" y="316"/>
                  <a:pt x="199" y="285"/>
                </a:cubicBezTo>
                <a:cubicBezTo>
                  <a:pt x="285" y="285"/>
                  <a:pt x="285" y="285"/>
                  <a:pt x="285" y="285"/>
                </a:cubicBezTo>
                <a:cubicBezTo>
                  <a:pt x="285" y="0"/>
                  <a:pt x="285" y="0"/>
                  <a:pt x="28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6350">
            <a:noFill/>
          </a:ln>
        </p:spPr>
        <p:txBody>
          <a:bodyPr lIns="121890" tIns="60945" rIns="121890" bIns="60945"/>
          <a:lstStyle/>
          <a:p>
            <a:endParaRPr lang="zh-CN" altLang="en-US" sz="2399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23">
            <a:extLst>
              <a:ext uri="{FF2B5EF4-FFF2-40B4-BE49-F238E27FC236}">
                <a16:creationId xmlns:a16="http://schemas.microsoft.com/office/drawing/2014/main" id="{CE273C89-4FAE-4A2F-B2CF-18681D2BD84A}"/>
              </a:ext>
            </a:extLst>
          </p:cNvPr>
          <p:cNvSpPr/>
          <p:nvPr/>
        </p:nvSpPr>
        <p:spPr bwMode="auto">
          <a:xfrm>
            <a:off x="5987534" y="4013495"/>
            <a:ext cx="1707689" cy="1424323"/>
          </a:xfrm>
          <a:custGeom>
            <a:avLst/>
            <a:gdLst>
              <a:gd name="T0" fmla="*/ 274 w 342"/>
              <a:gd name="T1" fmla="*/ 0 h 285"/>
              <a:gd name="T2" fmla="*/ 199 w 342"/>
              <a:gd name="T3" fmla="*/ 52 h 285"/>
              <a:gd name="T4" fmla="*/ 124 w 342"/>
              <a:gd name="T5" fmla="*/ 0 h 285"/>
              <a:gd name="T6" fmla="*/ 57 w 342"/>
              <a:gd name="T7" fmla="*/ 0 h 285"/>
              <a:gd name="T8" fmla="*/ 57 w 342"/>
              <a:gd name="T9" fmla="*/ 86 h 285"/>
              <a:gd name="T10" fmla="*/ 0 w 342"/>
              <a:gd name="T11" fmla="*/ 142 h 285"/>
              <a:gd name="T12" fmla="*/ 57 w 342"/>
              <a:gd name="T13" fmla="*/ 199 h 285"/>
              <a:gd name="T14" fmla="*/ 57 w 342"/>
              <a:gd name="T15" fmla="*/ 285 h 285"/>
              <a:gd name="T16" fmla="*/ 342 w 342"/>
              <a:gd name="T17" fmla="*/ 285 h 285"/>
              <a:gd name="T18" fmla="*/ 342 w 342"/>
              <a:gd name="T19" fmla="*/ 0 h 285"/>
              <a:gd name="T20" fmla="*/ 274 w 342"/>
              <a:gd name="T21" fmla="*/ 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2" h="285">
                <a:moveTo>
                  <a:pt x="274" y="0"/>
                </a:moveTo>
                <a:cubicBezTo>
                  <a:pt x="263" y="30"/>
                  <a:pt x="234" y="52"/>
                  <a:pt x="199" y="52"/>
                </a:cubicBezTo>
                <a:cubicBezTo>
                  <a:pt x="165" y="52"/>
                  <a:pt x="136" y="30"/>
                  <a:pt x="124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86"/>
                  <a:pt x="57" y="86"/>
                  <a:pt x="57" y="86"/>
                </a:cubicBezTo>
                <a:cubicBezTo>
                  <a:pt x="25" y="86"/>
                  <a:pt x="0" y="111"/>
                  <a:pt x="0" y="142"/>
                </a:cubicBezTo>
                <a:cubicBezTo>
                  <a:pt x="0" y="173"/>
                  <a:pt x="25" y="199"/>
                  <a:pt x="57" y="199"/>
                </a:cubicBezTo>
                <a:cubicBezTo>
                  <a:pt x="57" y="285"/>
                  <a:pt x="57" y="285"/>
                  <a:pt x="57" y="285"/>
                </a:cubicBezTo>
                <a:cubicBezTo>
                  <a:pt x="342" y="285"/>
                  <a:pt x="342" y="285"/>
                  <a:pt x="342" y="285"/>
                </a:cubicBezTo>
                <a:cubicBezTo>
                  <a:pt x="342" y="0"/>
                  <a:pt x="342" y="0"/>
                  <a:pt x="342" y="0"/>
                </a:cubicBezTo>
                <a:lnTo>
                  <a:pt x="274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lIns="121890" tIns="60945" rIns="121890" bIns="60945"/>
          <a:lstStyle/>
          <a:p>
            <a:endParaRPr lang="zh-CN" altLang="en-US" sz="2399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24">
            <a:extLst>
              <a:ext uri="{FF2B5EF4-FFF2-40B4-BE49-F238E27FC236}">
                <a16:creationId xmlns:a16="http://schemas.microsoft.com/office/drawing/2014/main" id="{8A772C14-F35A-45EE-AAD4-3DD7DFC0CA9F}"/>
              </a:ext>
            </a:extLst>
          </p:cNvPr>
          <p:cNvSpPr/>
          <p:nvPr/>
        </p:nvSpPr>
        <p:spPr bwMode="auto">
          <a:xfrm>
            <a:off x="4217742" y="3727781"/>
            <a:ext cx="1424131" cy="1710036"/>
          </a:xfrm>
          <a:custGeom>
            <a:avLst/>
            <a:gdLst>
              <a:gd name="T0" fmla="*/ 285 w 285"/>
              <a:gd name="T1" fmla="*/ 124 h 342"/>
              <a:gd name="T2" fmla="*/ 285 w 285"/>
              <a:gd name="T3" fmla="*/ 57 h 342"/>
              <a:gd name="T4" fmla="*/ 199 w 285"/>
              <a:gd name="T5" fmla="*/ 57 h 342"/>
              <a:gd name="T6" fmla="*/ 142 w 285"/>
              <a:gd name="T7" fmla="*/ 0 h 342"/>
              <a:gd name="T8" fmla="*/ 86 w 285"/>
              <a:gd name="T9" fmla="*/ 57 h 342"/>
              <a:gd name="T10" fmla="*/ 0 w 285"/>
              <a:gd name="T11" fmla="*/ 57 h 342"/>
              <a:gd name="T12" fmla="*/ 0 w 285"/>
              <a:gd name="T13" fmla="*/ 342 h 342"/>
              <a:gd name="T14" fmla="*/ 285 w 285"/>
              <a:gd name="T15" fmla="*/ 342 h 342"/>
              <a:gd name="T16" fmla="*/ 285 w 285"/>
              <a:gd name="T17" fmla="*/ 274 h 342"/>
              <a:gd name="T18" fmla="*/ 233 w 285"/>
              <a:gd name="T19" fmla="*/ 199 h 342"/>
              <a:gd name="T20" fmla="*/ 285 w 285"/>
              <a:gd name="T21" fmla="*/ 124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5" h="342">
                <a:moveTo>
                  <a:pt x="285" y="124"/>
                </a:moveTo>
                <a:cubicBezTo>
                  <a:pt x="285" y="57"/>
                  <a:pt x="285" y="57"/>
                  <a:pt x="285" y="57"/>
                </a:cubicBezTo>
                <a:cubicBezTo>
                  <a:pt x="199" y="57"/>
                  <a:pt x="199" y="57"/>
                  <a:pt x="199" y="57"/>
                </a:cubicBezTo>
                <a:cubicBezTo>
                  <a:pt x="199" y="25"/>
                  <a:pt x="174" y="0"/>
                  <a:pt x="142" y="0"/>
                </a:cubicBezTo>
                <a:cubicBezTo>
                  <a:pt x="111" y="0"/>
                  <a:pt x="86" y="25"/>
                  <a:pt x="86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342"/>
                  <a:pt x="0" y="342"/>
                  <a:pt x="0" y="342"/>
                </a:cubicBezTo>
                <a:cubicBezTo>
                  <a:pt x="285" y="342"/>
                  <a:pt x="285" y="342"/>
                  <a:pt x="285" y="342"/>
                </a:cubicBezTo>
                <a:cubicBezTo>
                  <a:pt x="285" y="274"/>
                  <a:pt x="285" y="274"/>
                  <a:pt x="285" y="274"/>
                </a:cubicBezTo>
                <a:cubicBezTo>
                  <a:pt x="255" y="263"/>
                  <a:pt x="233" y="234"/>
                  <a:pt x="233" y="199"/>
                </a:cubicBezTo>
                <a:cubicBezTo>
                  <a:pt x="233" y="165"/>
                  <a:pt x="255" y="136"/>
                  <a:pt x="285" y="124"/>
                </a:cubicBezTo>
                <a:close/>
              </a:path>
            </a:pathLst>
          </a:custGeom>
          <a:solidFill>
            <a:srgbClr val="00B0F0"/>
          </a:solidFill>
          <a:ln w="6350">
            <a:noFill/>
          </a:ln>
        </p:spPr>
        <p:txBody>
          <a:bodyPr lIns="121890" tIns="60945" rIns="121890" bIns="60945"/>
          <a:lstStyle/>
          <a:p>
            <a:endParaRPr lang="zh-CN" altLang="en-US" sz="2399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25">
            <a:extLst>
              <a:ext uri="{FF2B5EF4-FFF2-40B4-BE49-F238E27FC236}">
                <a16:creationId xmlns:a16="http://schemas.microsoft.com/office/drawing/2014/main" id="{A105BDD3-D8AD-4C23-B558-05A923D329CF}"/>
              </a:ext>
            </a:extLst>
          </p:cNvPr>
          <p:cNvSpPr/>
          <p:nvPr/>
        </p:nvSpPr>
        <p:spPr bwMode="auto">
          <a:xfrm>
            <a:off x="4217455" y="2089172"/>
            <a:ext cx="1703457" cy="1424324"/>
          </a:xfrm>
          <a:custGeom>
            <a:avLst/>
            <a:gdLst>
              <a:gd name="T0" fmla="*/ 217 w 341"/>
              <a:gd name="T1" fmla="*/ 285 h 285"/>
              <a:gd name="T2" fmla="*/ 285 w 341"/>
              <a:gd name="T3" fmla="*/ 285 h 285"/>
              <a:gd name="T4" fmla="*/ 285 w 341"/>
              <a:gd name="T5" fmla="*/ 199 h 285"/>
              <a:gd name="T6" fmla="*/ 341 w 341"/>
              <a:gd name="T7" fmla="*/ 143 h 285"/>
              <a:gd name="T8" fmla="*/ 285 w 341"/>
              <a:gd name="T9" fmla="*/ 86 h 285"/>
              <a:gd name="T10" fmla="*/ 285 w 341"/>
              <a:gd name="T11" fmla="*/ 0 h 285"/>
              <a:gd name="T12" fmla="*/ 0 w 341"/>
              <a:gd name="T13" fmla="*/ 0 h 285"/>
              <a:gd name="T14" fmla="*/ 0 w 341"/>
              <a:gd name="T15" fmla="*/ 285 h 285"/>
              <a:gd name="T16" fmla="*/ 68 w 341"/>
              <a:gd name="T17" fmla="*/ 285 h 285"/>
              <a:gd name="T18" fmla="*/ 142 w 341"/>
              <a:gd name="T19" fmla="*/ 233 h 285"/>
              <a:gd name="T20" fmla="*/ 217 w 341"/>
              <a:gd name="T21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1" h="285">
                <a:moveTo>
                  <a:pt x="217" y="285"/>
                </a:moveTo>
                <a:cubicBezTo>
                  <a:pt x="285" y="285"/>
                  <a:pt x="285" y="285"/>
                  <a:pt x="285" y="285"/>
                </a:cubicBezTo>
                <a:cubicBezTo>
                  <a:pt x="285" y="199"/>
                  <a:pt x="285" y="199"/>
                  <a:pt x="285" y="199"/>
                </a:cubicBezTo>
                <a:cubicBezTo>
                  <a:pt x="316" y="199"/>
                  <a:pt x="341" y="174"/>
                  <a:pt x="341" y="143"/>
                </a:cubicBezTo>
                <a:cubicBezTo>
                  <a:pt x="341" y="111"/>
                  <a:pt x="316" y="86"/>
                  <a:pt x="285" y="86"/>
                </a:cubicBezTo>
                <a:cubicBezTo>
                  <a:pt x="285" y="0"/>
                  <a:pt x="285" y="0"/>
                  <a:pt x="28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85"/>
                  <a:pt x="0" y="285"/>
                  <a:pt x="0" y="285"/>
                </a:cubicBezTo>
                <a:cubicBezTo>
                  <a:pt x="68" y="285"/>
                  <a:pt x="68" y="285"/>
                  <a:pt x="68" y="285"/>
                </a:cubicBezTo>
                <a:cubicBezTo>
                  <a:pt x="79" y="255"/>
                  <a:pt x="108" y="233"/>
                  <a:pt x="142" y="233"/>
                </a:cubicBezTo>
                <a:cubicBezTo>
                  <a:pt x="177" y="233"/>
                  <a:pt x="206" y="255"/>
                  <a:pt x="217" y="28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lIns="121890" tIns="60945" rIns="121890" bIns="60945"/>
          <a:lstStyle/>
          <a:p>
            <a:endParaRPr lang="zh-CN" altLang="en-US" sz="2399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39">
            <a:extLst>
              <a:ext uri="{FF2B5EF4-FFF2-40B4-BE49-F238E27FC236}">
                <a16:creationId xmlns:a16="http://schemas.microsoft.com/office/drawing/2014/main" id="{009150CF-4F30-42D6-B6B0-2FC8959B4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840" y="2398163"/>
            <a:ext cx="32630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口腔护理注意事项</a:t>
            </a:r>
          </a:p>
        </p:txBody>
      </p:sp>
      <p:sp>
        <p:nvSpPr>
          <p:cNvPr id="9" name="Rectangle 40">
            <a:extLst>
              <a:ext uri="{FF2B5EF4-FFF2-40B4-BE49-F238E27FC236}">
                <a16:creationId xmlns:a16="http://schemas.microsoft.com/office/drawing/2014/main" id="{D81A9ACA-979C-49D8-AB17-A105421D1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27" y="4345764"/>
            <a:ext cx="32630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口腔护理注意事项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92E5611-3A61-4325-B8BB-A42253E71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9191" y="2395242"/>
            <a:ext cx="32630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口腔护理注意事项</a:t>
            </a:r>
          </a:p>
        </p:txBody>
      </p:sp>
      <p:sp>
        <p:nvSpPr>
          <p:cNvPr id="11" name="Rectangle 42">
            <a:extLst>
              <a:ext uri="{FF2B5EF4-FFF2-40B4-BE49-F238E27FC236}">
                <a16:creationId xmlns:a16="http://schemas.microsoft.com/office/drawing/2014/main" id="{E5EA70B9-8E58-432D-8BA1-F2CDF2658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9191" y="4345764"/>
            <a:ext cx="32630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口腔护理注意事项</a:t>
            </a:r>
          </a:p>
        </p:txBody>
      </p:sp>
      <p:sp>
        <p:nvSpPr>
          <p:cNvPr id="12" name="Freeform 43">
            <a:extLst>
              <a:ext uri="{FF2B5EF4-FFF2-40B4-BE49-F238E27FC236}">
                <a16:creationId xmlns:a16="http://schemas.microsoft.com/office/drawing/2014/main" id="{DE2C2FB2-2DE2-49F8-8386-537BA43675A7}"/>
              </a:ext>
            </a:extLst>
          </p:cNvPr>
          <p:cNvSpPr>
            <a:spLocks noEditPoints="1"/>
          </p:cNvSpPr>
          <p:nvPr/>
        </p:nvSpPr>
        <p:spPr bwMode="auto">
          <a:xfrm>
            <a:off x="6802043" y="4535291"/>
            <a:ext cx="364509" cy="473038"/>
          </a:xfrm>
          <a:custGeom>
            <a:avLst/>
            <a:gdLst>
              <a:gd name="T0" fmla="*/ 350 w 530"/>
              <a:gd name="T1" fmla="*/ 251 h 687"/>
              <a:gd name="T2" fmla="*/ 265 w 530"/>
              <a:gd name="T3" fmla="*/ 286 h 687"/>
              <a:gd name="T4" fmla="*/ 219 w 530"/>
              <a:gd name="T5" fmla="*/ 277 h 687"/>
              <a:gd name="T6" fmla="*/ 180 w 530"/>
              <a:gd name="T7" fmla="*/ 251 h 687"/>
              <a:gd name="T8" fmla="*/ 157 w 530"/>
              <a:gd name="T9" fmla="*/ 251 h 687"/>
              <a:gd name="T10" fmla="*/ 157 w 530"/>
              <a:gd name="T11" fmla="*/ 274 h 687"/>
              <a:gd name="T12" fmla="*/ 207 w 530"/>
              <a:gd name="T13" fmla="*/ 307 h 687"/>
              <a:gd name="T14" fmla="*/ 265 w 530"/>
              <a:gd name="T15" fmla="*/ 318 h 687"/>
              <a:gd name="T16" fmla="*/ 373 w 530"/>
              <a:gd name="T17" fmla="*/ 274 h 687"/>
              <a:gd name="T18" fmla="*/ 373 w 530"/>
              <a:gd name="T19" fmla="*/ 251 h 687"/>
              <a:gd name="T20" fmla="*/ 350 w 530"/>
              <a:gd name="T21" fmla="*/ 251 h 687"/>
              <a:gd name="T22" fmla="*/ 388 w 530"/>
              <a:gd name="T23" fmla="*/ 599 h 687"/>
              <a:gd name="T24" fmla="*/ 388 w 530"/>
              <a:gd name="T25" fmla="*/ 599 h 687"/>
              <a:gd name="T26" fmla="*/ 142 w 530"/>
              <a:gd name="T27" fmla="*/ 599 h 687"/>
              <a:gd name="T28" fmla="*/ 126 w 530"/>
              <a:gd name="T29" fmla="*/ 615 h 687"/>
              <a:gd name="T30" fmla="*/ 142 w 530"/>
              <a:gd name="T31" fmla="*/ 632 h 687"/>
              <a:gd name="T32" fmla="*/ 388 w 530"/>
              <a:gd name="T33" fmla="*/ 632 h 687"/>
              <a:gd name="T34" fmla="*/ 404 w 530"/>
              <a:gd name="T35" fmla="*/ 615 h 687"/>
              <a:gd name="T36" fmla="*/ 388 w 530"/>
              <a:gd name="T37" fmla="*/ 599 h 687"/>
              <a:gd name="T38" fmla="*/ 530 w 530"/>
              <a:gd name="T39" fmla="*/ 265 h 687"/>
              <a:gd name="T40" fmla="*/ 530 w 530"/>
              <a:gd name="T41" fmla="*/ 265 h 687"/>
              <a:gd name="T42" fmla="*/ 452 w 530"/>
              <a:gd name="T43" fmla="*/ 78 h 687"/>
              <a:gd name="T44" fmla="*/ 265 w 530"/>
              <a:gd name="T45" fmla="*/ 0 h 687"/>
              <a:gd name="T46" fmla="*/ 78 w 530"/>
              <a:gd name="T47" fmla="*/ 78 h 687"/>
              <a:gd name="T48" fmla="*/ 0 w 530"/>
              <a:gd name="T49" fmla="*/ 265 h 687"/>
              <a:gd name="T50" fmla="*/ 34 w 530"/>
              <a:gd name="T51" fmla="*/ 395 h 687"/>
              <a:gd name="T52" fmla="*/ 34 w 530"/>
              <a:gd name="T53" fmla="*/ 395 h 687"/>
              <a:gd name="T54" fmla="*/ 115 w 530"/>
              <a:gd name="T55" fmla="*/ 483 h 687"/>
              <a:gd name="T56" fmla="*/ 115 w 530"/>
              <a:gd name="T57" fmla="*/ 557 h 687"/>
              <a:gd name="T58" fmla="*/ 142 w 530"/>
              <a:gd name="T59" fmla="*/ 584 h 687"/>
              <a:gd name="T60" fmla="*/ 388 w 530"/>
              <a:gd name="T61" fmla="*/ 584 h 687"/>
              <a:gd name="T62" fmla="*/ 415 w 530"/>
              <a:gd name="T63" fmla="*/ 557 h 687"/>
              <a:gd name="T64" fmla="*/ 415 w 530"/>
              <a:gd name="T65" fmla="*/ 483 h 687"/>
              <a:gd name="T66" fmla="*/ 496 w 530"/>
              <a:gd name="T67" fmla="*/ 395 h 687"/>
              <a:gd name="T68" fmla="*/ 496 w 530"/>
              <a:gd name="T69" fmla="*/ 395 h 687"/>
              <a:gd name="T70" fmla="*/ 530 w 530"/>
              <a:gd name="T71" fmla="*/ 265 h 687"/>
              <a:gd name="T72" fmla="*/ 449 w 530"/>
              <a:gd name="T73" fmla="*/ 368 h 687"/>
              <a:gd name="T74" fmla="*/ 449 w 530"/>
              <a:gd name="T75" fmla="*/ 368 h 687"/>
              <a:gd name="T76" fmla="*/ 449 w 530"/>
              <a:gd name="T77" fmla="*/ 368 h 687"/>
              <a:gd name="T78" fmla="*/ 449 w 530"/>
              <a:gd name="T79" fmla="*/ 368 h 687"/>
              <a:gd name="T80" fmla="*/ 374 w 530"/>
              <a:gd name="T81" fmla="*/ 446 h 687"/>
              <a:gd name="T82" fmla="*/ 361 w 530"/>
              <a:gd name="T83" fmla="*/ 469 h 687"/>
              <a:gd name="T84" fmla="*/ 361 w 530"/>
              <a:gd name="T85" fmla="*/ 469 h 687"/>
              <a:gd name="T86" fmla="*/ 361 w 530"/>
              <a:gd name="T87" fmla="*/ 530 h 687"/>
              <a:gd name="T88" fmla="*/ 169 w 530"/>
              <a:gd name="T89" fmla="*/ 530 h 687"/>
              <a:gd name="T90" fmla="*/ 169 w 530"/>
              <a:gd name="T91" fmla="*/ 469 h 687"/>
              <a:gd name="T92" fmla="*/ 154 w 530"/>
              <a:gd name="T93" fmla="*/ 445 h 687"/>
              <a:gd name="T94" fmla="*/ 81 w 530"/>
              <a:gd name="T95" fmla="*/ 368 h 687"/>
              <a:gd name="T96" fmla="*/ 81 w 530"/>
              <a:gd name="T97" fmla="*/ 368 h 687"/>
              <a:gd name="T98" fmla="*/ 54 w 530"/>
              <a:gd name="T99" fmla="*/ 265 h 687"/>
              <a:gd name="T100" fmla="*/ 116 w 530"/>
              <a:gd name="T101" fmla="*/ 116 h 687"/>
              <a:gd name="T102" fmla="*/ 265 w 530"/>
              <a:gd name="T103" fmla="*/ 54 h 687"/>
              <a:gd name="T104" fmla="*/ 414 w 530"/>
              <a:gd name="T105" fmla="*/ 116 h 687"/>
              <a:gd name="T106" fmla="*/ 476 w 530"/>
              <a:gd name="T107" fmla="*/ 265 h 687"/>
              <a:gd name="T108" fmla="*/ 449 w 530"/>
              <a:gd name="T109" fmla="*/ 368 h 687"/>
              <a:gd name="T110" fmla="*/ 336 w 530"/>
              <a:gd name="T111" fmla="*/ 655 h 687"/>
              <a:gd name="T112" fmla="*/ 336 w 530"/>
              <a:gd name="T113" fmla="*/ 655 h 687"/>
              <a:gd name="T114" fmla="*/ 194 w 530"/>
              <a:gd name="T115" fmla="*/ 655 h 687"/>
              <a:gd name="T116" fmla="*/ 178 w 530"/>
              <a:gd name="T117" fmla="*/ 671 h 687"/>
              <a:gd name="T118" fmla="*/ 194 w 530"/>
              <a:gd name="T119" fmla="*/ 687 h 687"/>
              <a:gd name="T120" fmla="*/ 336 w 530"/>
              <a:gd name="T121" fmla="*/ 687 h 687"/>
              <a:gd name="T122" fmla="*/ 353 w 530"/>
              <a:gd name="T123" fmla="*/ 671 h 687"/>
              <a:gd name="T124" fmla="*/ 336 w 530"/>
              <a:gd name="T125" fmla="*/ 655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0" h="687">
                <a:moveTo>
                  <a:pt x="350" y="251"/>
                </a:moveTo>
                <a:cubicBezTo>
                  <a:pt x="329" y="273"/>
                  <a:pt x="299" y="286"/>
                  <a:pt x="265" y="286"/>
                </a:cubicBezTo>
                <a:cubicBezTo>
                  <a:pt x="249" y="286"/>
                  <a:pt x="233" y="283"/>
                  <a:pt x="219" y="277"/>
                </a:cubicBezTo>
                <a:cubicBezTo>
                  <a:pt x="204" y="271"/>
                  <a:pt x="191" y="262"/>
                  <a:pt x="180" y="251"/>
                </a:cubicBezTo>
                <a:cubicBezTo>
                  <a:pt x="173" y="245"/>
                  <a:pt x="163" y="245"/>
                  <a:pt x="157" y="251"/>
                </a:cubicBezTo>
                <a:cubicBezTo>
                  <a:pt x="151" y="257"/>
                  <a:pt x="151" y="267"/>
                  <a:pt x="157" y="274"/>
                </a:cubicBezTo>
                <a:cubicBezTo>
                  <a:pt x="171" y="288"/>
                  <a:pt x="188" y="299"/>
                  <a:pt x="207" y="307"/>
                </a:cubicBezTo>
                <a:cubicBezTo>
                  <a:pt x="225" y="314"/>
                  <a:pt x="244" y="318"/>
                  <a:pt x="265" y="318"/>
                </a:cubicBezTo>
                <a:cubicBezTo>
                  <a:pt x="307" y="318"/>
                  <a:pt x="346" y="301"/>
                  <a:pt x="373" y="274"/>
                </a:cubicBezTo>
                <a:cubicBezTo>
                  <a:pt x="380" y="267"/>
                  <a:pt x="380" y="257"/>
                  <a:pt x="373" y="251"/>
                </a:cubicBezTo>
                <a:cubicBezTo>
                  <a:pt x="367" y="245"/>
                  <a:pt x="357" y="245"/>
                  <a:pt x="350" y="251"/>
                </a:cubicBezTo>
                <a:close/>
                <a:moveTo>
                  <a:pt x="388" y="599"/>
                </a:moveTo>
                <a:cubicBezTo>
                  <a:pt x="388" y="599"/>
                  <a:pt x="388" y="599"/>
                  <a:pt x="388" y="599"/>
                </a:cubicBezTo>
                <a:cubicBezTo>
                  <a:pt x="142" y="599"/>
                  <a:pt x="142" y="599"/>
                  <a:pt x="142" y="599"/>
                </a:cubicBezTo>
                <a:cubicBezTo>
                  <a:pt x="133" y="599"/>
                  <a:pt x="126" y="606"/>
                  <a:pt x="126" y="615"/>
                </a:cubicBezTo>
                <a:cubicBezTo>
                  <a:pt x="126" y="624"/>
                  <a:pt x="133" y="632"/>
                  <a:pt x="142" y="632"/>
                </a:cubicBezTo>
                <a:cubicBezTo>
                  <a:pt x="388" y="632"/>
                  <a:pt x="388" y="632"/>
                  <a:pt x="388" y="632"/>
                </a:cubicBezTo>
                <a:cubicBezTo>
                  <a:pt x="397" y="632"/>
                  <a:pt x="404" y="624"/>
                  <a:pt x="404" y="615"/>
                </a:cubicBezTo>
                <a:cubicBezTo>
                  <a:pt x="404" y="606"/>
                  <a:pt x="397" y="599"/>
                  <a:pt x="388" y="599"/>
                </a:cubicBezTo>
                <a:close/>
                <a:moveTo>
                  <a:pt x="530" y="265"/>
                </a:moveTo>
                <a:cubicBezTo>
                  <a:pt x="530" y="265"/>
                  <a:pt x="530" y="265"/>
                  <a:pt x="530" y="265"/>
                </a:cubicBezTo>
                <a:cubicBezTo>
                  <a:pt x="530" y="192"/>
                  <a:pt x="500" y="126"/>
                  <a:pt x="452" y="78"/>
                </a:cubicBezTo>
                <a:cubicBezTo>
                  <a:pt x="404" y="30"/>
                  <a:pt x="338" y="0"/>
                  <a:pt x="265" y="0"/>
                </a:cubicBezTo>
                <a:cubicBezTo>
                  <a:pt x="192" y="0"/>
                  <a:pt x="126" y="30"/>
                  <a:pt x="78" y="78"/>
                </a:cubicBezTo>
                <a:cubicBezTo>
                  <a:pt x="30" y="126"/>
                  <a:pt x="0" y="192"/>
                  <a:pt x="0" y="265"/>
                </a:cubicBezTo>
                <a:cubicBezTo>
                  <a:pt x="0" y="312"/>
                  <a:pt x="13" y="356"/>
                  <a:pt x="34" y="395"/>
                </a:cubicBezTo>
                <a:cubicBezTo>
                  <a:pt x="34" y="395"/>
                  <a:pt x="34" y="395"/>
                  <a:pt x="34" y="395"/>
                </a:cubicBezTo>
                <a:cubicBezTo>
                  <a:pt x="54" y="430"/>
                  <a:pt x="82" y="460"/>
                  <a:pt x="115" y="483"/>
                </a:cubicBezTo>
                <a:cubicBezTo>
                  <a:pt x="115" y="557"/>
                  <a:pt x="115" y="557"/>
                  <a:pt x="115" y="557"/>
                </a:cubicBezTo>
                <a:cubicBezTo>
                  <a:pt x="115" y="572"/>
                  <a:pt x="127" y="584"/>
                  <a:pt x="142" y="584"/>
                </a:cubicBezTo>
                <a:cubicBezTo>
                  <a:pt x="388" y="584"/>
                  <a:pt x="388" y="584"/>
                  <a:pt x="388" y="584"/>
                </a:cubicBezTo>
                <a:cubicBezTo>
                  <a:pt x="403" y="584"/>
                  <a:pt x="415" y="572"/>
                  <a:pt x="415" y="557"/>
                </a:cubicBezTo>
                <a:cubicBezTo>
                  <a:pt x="415" y="483"/>
                  <a:pt x="415" y="483"/>
                  <a:pt x="415" y="483"/>
                </a:cubicBezTo>
                <a:cubicBezTo>
                  <a:pt x="448" y="460"/>
                  <a:pt x="476" y="430"/>
                  <a:pt x="496" y="395"/>
                </a:cubicBezTo>
                <a:cubicBezTo>
                  <a:pt x="496" y="395"/>
                  <a:pt x="496" y="395"/>
                  <a:pt x="496" y="395"/>
                </a:cubicBezTo>
                <a:cubicBezTo>
                  <a:pt x="517" y="356"/>
                  <a:pt x="530" y="312"/>
                  <a:pt x="530" y="265"/>
                </a:cubicBezTo>
                <a:close/>
                <a:moveTo>
                  <a:pt x="449" y="368"/>
                </a:moveTo>
                <a:cubicBezTo>
                  <a:pt x="449" y="368"/>
                  <a:pt x="449" y="368"/>
                  <a:pt x="449" y="368"/>
                </a:cubicBezTo>
                <a:cubicBezTo>
                  <a:pt x="449" y="368"/>
                  <a:pt x="449" y="368"/>
                  <a:pt x="449" y="368"/>
                </a:cubicBezTo>
                <a:cubicBezTo>
                  <a:pt x="449" y="368"/>
                  <a:pt x="449" y="368"/>
                  <a:pt x="449" y="368"/>
                </a:cubicBezTo>
                <a:cubicBezTo>
                  <a:pt x="431" y="400"/>
                  <a:pt x="405" y="427"/>
                  <a:pt x="374" y="446"/>
                </a:cubicBezTo>
                <a:cubicBezTo>
                  <a:pt x="366" y="451"/>
                  <a:pt x="361" y="460"/>
                  <a:pt x="361" y="469"/>
                </a:cubicBezTo>
                <a:cubicBezTo>
                  <a:pt x="361" y="469"/>
                  <a:pt x="361" y="469"/>
                  <a:pt x="361" y="469"/>
                </a:cubicBezTo>
                <a:cubicBezTo>
                  <a:pt x="361" y="530"/>
                  <a:pt x="361" y="530"/>
                  <a:pt x="361" y="530"/>
                </a:cubicBezTo>
                <a:cubicBezTo>
                  <a:pt x="169" y="530"/>
                  <a:pt x="169" y="530"/>
                  <a:pt x="169" y="530"/>
                </a:cubicBezTo>
                <a:cubicBezTo>
                  <a:pt x="169" y="469"/>
                  <a:pt x="169" y="469"/>
                  <a:pt x="169" y="469"/>
                </a:cubicBezTo>
                <a:cubicBezTo>
                  <a:pt x="169" y="458"/>
                  <a:pt x="162" y="449"/>
                  <a:pt x="154" y="445"/>
                </a:cubicBezTo>
                <a:cubicBezTo>
                  <a:pt x="124" y="426"/>
                  <a:pt x="98" y="399"/>
                  <a:pt x="81" y="368"/>
                </a:cubicBezTo>
                <a:cubicBezTo>
                  <a:pt x="81" y="368"/>
                  <a:pt x="81" y="368"/>
                  <a:pt x="81" y="368"/>
                </a:cubicBezTo>
                <a:cubicBezTo>
                  <a:pt x="64" y="338"/>
                  <a:pt x="54" y="303"/>
                  <a:pt x="54" y="265"/>
                </a:cubicBezTo>
                <a:cubicBezTo>
                  <a:pt x="54" y="207"/>
                  <a:pt x="78" y="154"/>
                  <a:pt x="116" y="116"/>
                </a:cubicBezTo>
                <a:cubicBezTo>
                  <a:pt x="154" y="78"/>
                  <a:pt x="207" y="54"/>
                  <a:pt x="265" y="54"/>
                </a:cubicBezTo>
                <a:cubicBezTo>
                  <a:pt x="323" y="54"/>
                  <a:pt x="376" y="78"/>
                  <a:pt x="414" y="116"/>
                </a:cubicBezTo>
                <a:cubicBezTo>
                  <a:pt x="452" y="154"/>
                  <a:pt x="476" y="207"/>
                  <a:pt x="476" y="265"/>
                </a:cubicBezTo>
                <a:cubicBezTo>
                  <a:pt x="476" y="303"/>
                  <a:pt x="466" y="338"/>
                  <a:pt x="449" y="368"/>
                </a:cubicBezTo>
                <a:close/>
                <a:moveTo>
                  <a:pt x="336" y="655"/>
                </a:moveTo>
                <a:cubicBezTo>
                  <a:pt x="336" y="655"/>
                  <a:pt x="336" y="655"/>
                  <a:pt x="336" y="655"/>
                </a:cubicBezTo>
                <a:cubicBezTo>
                  <a:pt x="194" y="655"/>
                  <a:pt x="194" y="655"/>
                  <a:pt x="194" y="655"/>
                </a:cubicBezTo>
                <a:cubicBezTo>
                  <a:pt x="185" y="655"/>
                  <a:pt x="178" y="662"/>
                  <a:pt x="178" y="671"/>
                </a:cubicBezTo>
                <a:cubicBezTo>
                  <a:pt x="178" y="680"/>
                  <a:pt x="185" y="687"/>
                  <a:pt x="194" y="687"/>
                </a:cubicBezTo>
                <a:cubicBezTo>
                  <a:pt x="336" y="687"/>
                  <a:pt x="336" y="687"/>
                  <a:pt x="336" y="687"/>
                </a:cubicBezTo>
                <a:cubicBezTo>
                  <a:pt x="345" y="687"/>
                  <a:pt x="353" y="680"/>
                  <a:pt x="353" y="671"/>
                </a:cubicBezTo>
                <a:cubicBezTo>
                  <a:pt x="353" y="662"/>
                  <a:pt x="345" y="655"/>
                  <a:pt x="336" y="6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890" tIns="60945" rIns="121890" bIns="60945" numCol="1" anchor="t" anchorCtr="0" compatLnSpc="1"/>
          <a:lstStyle/>
          <a:p>
            <a:endParaRPr lang="zh-CN" altLang="en-US" sz="2399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72">
            <a:extLst>
              <a:ext uri="{FF2B5EF4-FFF2-40B4-BE49-F238E27FC236}">
                <a16:creationId xmlns:a16="http://schemas.microsoft.com/office/drawing/2014/main" id="{80E8AEF2-5D06-44D8-97CB-457C19840487}"/>
              </a:ext>
            </a:extLst>
          </p:cNvPr>
          <p:cNvSpPr>
            <a:spLocks noEditPoints="1"/>
          </p:cNvSpPr>
          <p:nvPr/>
        </p:nvSpPr>
        <p:spPr bwMode="auto">
          <a:xfrm>
            <a:off x="4698900" y="2521917"/>
            <a:ext cx="461238" cy="463294"/>
          </a:xfrm>
          <a:custGeom>
            <a:avLst/>
            <a:gdLst>
              <a:gd name="T0" fmla="*/ 179 w 746"/>
              <a:gd name="T1" fmla="*/ 167 h 749"/>
              <a:gd name="T2" fmla="*/ 225 w 746"/>
              <a:gd name="T3" fmla="*/ 98 h 749"/>
              <a:gd name="T4" fmla="*/ 68 w 746"/>
              <a:gd name="T5" fmla="*/ 204 h 749"/>
              <a:gd name="T6" fmla="*/ 332 w 746"/>
              <a:gd name="T7" fmla="*/ 204 h 749"/>
              <a:gd name="T8" fmla="*/ 285 w 746"/>
              <a:gd name="T9" fmla="*/ 205 h 749"/>
              <a:gd name="T10" fmla="*/ 262 w 746"/>
              <a:gd name="T11" fmla="*/ 183 h 749"/>
              <a:gd name="T12" fmla="*/ 248 w 746"/>
              <a:gd name="T13" fmla="*/ 121 h 749"/>
              <a:gd name="T14" fmla="*/ 583 w 746"/>
              <a:gd name="T15" fmla="*/ 380 h 749"/>
              <a:gd name="T16" fmla="*/ 734 w 746"/>
              <a:gd name="T17" fmla="*/ 530 h 749"/>
              <a:gd name="T18" fmla="*/ 564 w 746"/>
              <a:gd name="T19" fmla="*/ 738 h 749"/>
              <a:gd name="T20" fmla="*/ 525 w 746"/>
              <a:gd name="T21" fmla="*/ 738 h 749"/>
              <a:gd name="T22" fmla="*/ 224 w 746"/>
              <a:gd name="T23" fmla="*/ 738 h 749"/>
              <a:gd name="T24" fmla="*/ 30 w 746"/>
              <a:gd name="T25" fmla="*/ 746 h 749"/>
              <a:gd name="T26" fmla="*/ 3 w 746"/>
              <a:gd name="T27" fmla="*/ 544 h 749"/>
              <a:gd name="T28" fmla="*/ 162 w 746"/>
              <a:gd name="T29" fmla="*/ 374 h 749"/>
              <a:gd name="T30" fmla="*/ 11 w 746"/>
              <a:gd name="T31" fmla="*/ 185 h 749"/>
              <a:gd name="T32" fmla="*/ 219 w 746"/>
              <a:gd name="T33" fmla="*/ 15 h 749"/>
              <a:gd name="T34" fmla="*/ 508 w 746"/>
              <a:gd name="T35" fmla="*/ 28 h 749"/>
              <a:gd name="T36" fmla="*/ 736 w 746"/>
              <a:gd name="T37" fmla="*/ 160 h 749"/>
              <a:gd name="T38" fmla="*/ 583 w 746"/>
              <a:gd name="T39" fmla="*/ 380 h 749"/>
              <a:gd name="T40" fmla="*/ 413 w 746"/>
              <a:gd name="T41" fmla="*/ 549 h 749"/>
              <a:gd name="T42" fmla="*/ 677 w 746"/>
              <a:gd name="T43" fmla="*/ 549 h 749"/>
              <a:gd name="T44" fmla="*/ 607 w 746"/>
              <a:gd name="T45" fmla="*/ 573 h 749"/>
              <a:gd name="T46" fmla="*/ 584 w 746"/>
              <a:gd name="T47" fmla="*/ 550 h 749"/>
              <a:gd name="T48" fmla="*/ 593 w 746"/>
              <a:gd name="T49" fmla="*/ 466 h 749"/>
              <a:gd name="T50" fmla="*/ 547 w 746"/>
              <a:gd name="T51" fmla="*/ 489 h 749"/>
              <a:gd name="T52" fmla="*/ 570 w 746"/>
              <a:gd name="T53" fmla="*/ 443 h 749"/>
              <a:gd name="T54" fmla="*/ 413 w 746"/>
              <a:gd name="T55" fmla="*/ 549 h 749"/>
              <a:gd name="T56" fmla="*/ 155 w 746"/>
              <a:gd name="T57" fmla="*/ 646 h 749"/>
              <a:gd name="T58" fmla="*/ 516 w 746"/>
              <a:gd name="T59" fmla="*/ 181 h 749"/>
              <a:gd name="T60" fmla="*/ 155 w 746"/>
              <a:gd name="T61" fmla="*/ 646 h 749"/>
              <a:gd name="T62" fmla="*/ 602 w 746"/>
              <a:gd name="T63" fmla="*/ 221 h 749"/>
              <a:gd name="T64" fmla="*/ 603 w 746"/>
              <a:gd name="T65" fmla="*/ 222 h 749"/>
              <a:gd name="T66" fmla="*/ 603 w 746"/>
              <a:gd name="T67" fmla="*/ 223 h 749"/>
              <a:gd name="T68" fmla="*/ 682 w 746"/>
              <a:gd name="T69" fmla="*/ 205 h 749"/>
              <a:gd name="T70" fmla="*/ 576 w 746"/>
              <a:gd name="T71" fmla="*/ 68 h 749"/>
              <a:gd name="T72" fmla="*/ 496 w 746"/>
              <a:gd name="T73" fmla="*/ 115 h 749"/>
              <a:gd name="T74" fmla="*/ 527 w 746"/>
              <a:gd name="T75" fmla="*/ 146 h 749"/>
              <a:gd name="T76" fmla="*/ 527 w 746"/>
              <a:gd name="T77" fmla="*/ 147 h 749"/>
              <a:gd name="T78" fmla="*/ 528 w 746"/>
              <a:gd name="T79" fmla="*/ 147 h 749"/>
              <a:gd name="T80" fmla="*/ 602 w 746"/>
              <a:gd name="T81" fmla="*/ 221 h 749"/>
              <a:gd name="T82" fmla="*/ 602 w 746"/>
              <a:gd name="T83" fmla="*/ 221 h 749"/>
              <a:gd name="T84" fmla="*/ 591 w 746"/>
              <a:gd name="T85" fmla="*/ 256 h 749"/>
              <a:gd name="T86" fmla="*/ 197 w 746"/>
              <a:gd name="T87" fmla="*/ 689 h 749"/>
              <a:gd name="T88" fmla="*/ 591 w 746"/>
              <a:gd name="T89" fmla="*/ 256 h 749"/>
              <a:gd name="T90" fmla="*/ 80 w 746"/>
              <a:gd name="T91" fmla="*/ 572 h 749"/>
              <a:gd name="T92" fmla="*/ 474 w 746"/>
              <a:gd name="T93" fmla="*/ 138 h 749"/>
              <a:gd name="T94" fmla="*/ 80 w 746"/>
              <a:gd name="T95" fmla="*/ 572 h 749"/>
              <a:gd name="T96" fmla="*/ 57 w 746"/>
              <a:gd name="T97" fmla="*/ 594 h 749"/>
              <a:gd name="T98" fmla="*/ 155 w 746"/>
              <a:gd name="T99" fmla="*/ 693 h 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46" h="749">
                <a:moveTo>
                  <a:pt x="201" y="167"/>
                </a:moveTo>
                <a:cubicBezTo>
                  <a:pt x="195" y="174"/>
                  <a:pt x="185" y="174"/>
                  <a:pt x="179" y="167"/>
                </a:cubicBezTo>
                <a:cubicBezTo>
                  <a:pt x="172" y="161"/>
                  <a:pt x="172" y="151"/>
                  <a:pt x="179" y="145"/>
                </a:cubicBezTo>
                <a:cubicBezTo>
                  <a:pt x="225" y="98"/>
                  <a:pt x="225" y="98"/>
                  <a:pt x="225" y="98"/>
                </a:cubicBezTo>
                <a:cubicBezTo>
                  <a:pt x="200" y="72"/>
                  <a:pt x="200" y="72"/>
                  <a:pt x="200" y="72"/>
                </a:cubicBezTo>
                <a:cubicBezTo>
                  <a:pt x="68" y="204"/>
                  <a:pt x="68" y="204"/>
                  <a:pt x="68" y="204"/>
                </a:cubicBezTo>
                <a:cubicBezTo>
                  <a:pt x="200" y="336"/>
                  <a:pt x="200" y="336"/>
                  <a:pt x="200" y="336"/>
                </a:cubicBezTo>
                <a:cubicBezTo>
                  <a:pt x="332" y="204"/>
                  <a:pt x="332" y="204"/>
                  <a:pt x="332" y="204"/>
                </a:cubicBezTo>
                <a:cubicBezTo>
                  <a:pt x="309" y="181"/>
                  <a:pt x="309" y="181"/>
                  <a:pt x="309" y="181"/>
                </a:cubicBezTo>
                <a:cubicBezTo>
                  <a:pt x="285" y="205"/>
                  <a:pt x="285" y="205"/>
                  <a:pt x="285" y="205"/>
                </a:cubicBezTo>
                <a:cubicBezTo>
                  <a:pt x="279" y="212"/>
                  <a:pt x="269" y="212"/>
                  <a:pt x="262" y="205"/>
                </a:cubicBezTo>
                <a:cubicBezTo>
                  <a:pt x="256" y="199"/>
                  <a:pt x="256" y="189"/>
                  <a:pt x="262" y="183"/>
                </a:cubicBezTo>
                <a:cubicBezTo>
                  <a:pt x="286" y="159"/>
                  <a:pt x="286" y="159"/>
                  <a:pt x="286" y="159"/>
                </a:cubicBezTo>
                <a:cubicBezTo>
                  <a:pt x="248" y="121"/>
                  <a:pt x="248" y="121"/>
                  <a:pt x="248" y="121"/>
                </a:cubicBezTo>
                <a:cubicBezTo>
                  <a:pt x="201" y="167"/>
                  <a:pt x="201" y="167"/>
                  <a:pt x="201" y="167"/>
                </a:cubicBezTo>
                <a:close/>
                <a:moveTo>
                  <a:pt x="583" y="380"/>
                </a:moveTo>
                <a:cubicBezTo>
                  <a:pt x="583" y="380"/>
                  <a:pt x="583" y="380"/>
                  <a:pt x="583" y="380"/>
                </a:cubicBezTo>
                <a:cubicBezTo>
                  <a:pt x="734" y="530"/>
                  <a:pt x="734" y="530"/>
                  <a:pt x="734" y="530"/>
                </a:cubicBezTo>
                <a:cubicBezTo>
                  <a:pt x="744" y="541"/>
                  <a:pt x="744" y="558"/>
                  <a:pt x="734" y="568"/>
                </a:cubicBezTo>
                <a:cubicBezTo>
                  <a:pt x="564" y="738"/>
                  <a:pt x="564" y="738"/>
                  <a:pt x="564" y="738"/>
                </a:cubicBezTo>
                <a:cubicBezTo>
                  <a:pt x="554" y="749"/>
                  <a:pt x="536" y="749"/>
                  <a:pt x="526" y="738"/>
                </a:cubicBezTo>
                <a:cubicBezTo>
                  <a:pt x="525" y="738"/>
                  <a:pt x="525" y="738"/>
                  <a:pt x="525" y="738"/>
                </a:cubicBezTo>
                <a:cubicBezTo>
                  <a:pt x="375" y="587"/>
                  <a:pt x="375" y="587"/>
                  <a:pt x="375" y="587"/>
                </a:cubicBezTo>
                <a:cubicBezTo>
                  <a:pt x="224" y="738"/>
                  <a:pt x="224" y="738"/>
                  <a:pt x="224" y="738"/>
                </a:cubicBezTo>
                <a:cubicBezTo>
                  <a:pt x="219" y="743"/>
                  <a:pt x="212" y="746"/>
                  <a:pt x="205" y="746"/>
                </a:cubicBezTo>
                <a:cubicBezTo>
                  <a:pt x="30" y="746"/>
                  <a:pt x="30" y="746"/>
                  <a:pt x="30" y="746"/>
                </a:cubicBezTo>
                <a:cubicBezTo>
                  <a:pt x="14" y="746"/>
                  <a:pt x="3" y="734"/>
                  <a:pt x="3" y="719"/>
                </a:cubicBezTo>
                <a:cubicBezTo>
                  <a:pt x="3" y="660"/>
                  <a:pt x="3" y="602"/>
                  <a:pt x="3" y="544"/>
                </a:cubicBezTo>
                <a:cubicBezTo>
                  <a:pt x="3" y="537"/>
                  <a:pt x="6" y="530"/>
                  <a:pt x="11" y="525"/>
                </a:cubicBezTo>
                <a:cubicBezTo>
                  <a:pt x="162" y="374"/>
                  <a:pt x="162" y="374"/>
                  <a:pt x="162" y="374"/>
                </a:cubicBezTo>
                <a:cubicBezTo>
                  <a:pt x="11" y="223"/>
                  <a:pt x="11" y="223"/>
                  <a:pt x="11" y="223"/>
                </a:cubicBezTo>
                <a:cubicBezTo>
                  <a:pt x="0" y="213"/>
                  <a:pt x="0" y="196"/>
                  <a:pt x="11" y="185"/>
                </a:cubicBezTo>
                <a:cubicBezTo>
                  <a:pt x="181" y="15"/>
                  <a:pt x="181" y="15"/>
                  <a:pt x="181" y="15"/>
                </a:cubicBezTo>
                <a:cubicBezTo>
                  <a:pt x="191" y="5"/>
                  <a:pt x="208" y="5"/>
                  <a:pt x="219" y="15"/>
                </a:cubicBezTo>
                <a:cubicBezTo>
                  <a:pt x="370" y="166"/>
                  <a:pt x="370" y="166"/>
                  <a:pt x="370" y="166"/>
                </a:cubicBezTo>
                <a:cubicBezTo>
                  <a:pt x="508" y="28"/>
                  <a:pt x="508" y="28"/>
                  <a:pt x="508" y="28"/>
                </a:cubicBezTo>
                <a:cubicBezTo>
                  <a:pt x="538" y="0"/>
                  <a:pt x="586" y="1"/>
                  <a:pt x="614" y="30"/>
                </a:cubicBezTo>
                <a:cubicBezTo>
                  <a:pt x="647" y="62"/>
                  <a:pt x="720" y="119"/>
                  <a:pt x="736" y="160"/>
                </a:cubicBezTo>
                <a:cubicBezTo>
                  <a:pt x="746" y="189"/>
                  <a:pt x="742" y="220"/>
                  <a:pt x="720" y="243"/>
                </a:cubicBezTo>
                <a:cubicBezTo>
                  <a:pt x="583" y="380"/>
                  <a:pt x="583" y="380"/>
                  <a:pt x="583" y="380"/>
                </a:cubicBezTo>
                <a:close/>
                <a:moveTo>
                  <a:pt x="413" y="549"/>
                </a:moveTo>
                <a:cubicBezTo>
                  <a:pt x="413" y="549"/>
                  <a:pt x="413" y="549"/>
                  <a:pt x="413" y="549"/>
                </a:cubicBezTo>
                <a:cubicBezTo>
                  <a:pt x="545" y="682"/>
                  <a:pt x="545" y="682"/>
                  <a:pt x="545" y="682"/>
                </a:cubicBezTo>
                <a:cubicBezTo>
                  <a:pt x="677" y="549"/>
                  <a:pt x="677" y="549"/>
                  <a:pt x="677" y="549"/>
                </a:cubicBezTo>
                <a:cubicBezTo>
                  <a:pt x="654" y="526"/>
                  <a:pt x="654" y="526"/>
                  <a:pt x="654" y="526"/>
                </a:cubicBezTo>
                <a:cubicBezTo>
                  <a:pt x="607" y="573"/>
                  <a:pt x="607" y="573"/>
                  <a:pt x="607" y="573"/>
                </a:cubicBezTo>
                <a:cubicBezTo>
                  <a:pt x="601" y="580"/>
                  <a:pt x="591" y="580"/>
                  <a:pt x="584" y="573"/>
                </a:cubicBezTo>
                <a:cubicBezTo>
                  <a:pt x="578" y="567"/>
                  <a:pt x="578" y="557"/>
                  <a:pt x="584" y="550"/>
                </a:cubicBezTo>
                <a:cubicBezTo>
                  <a:pt x="631" y="504"/>
                  <a:pt x="631" y="504"/>
                  <a:pt x="631" y="504"/>
                </a:cubicBezTo>
                <a:cubicBezTo>
                  <a:pt x="593" y="466"/>
                  <a:pt x="593" y="466"/>
                  <a:pt x="593" y="466"/>
                </a:cubicBezTo>
                <a:cubicBezTo>
                  <a:pt x="569" y="489"/>
                  <a:pt x="569" y="489"/>
                  <a:pt x="569" y="489"/>
                </a:cubicBezTo>
                <a:cubicBezTo>
                  <a:pt x="563" y="496"/>
                  <a:pt x="553" y="496"/>
                  <a:pt x="547" y="489"/>
                </a:cubicBezTo>
                <a:cubicBezTo>
                  <a:pt x="540" y="483"/>
                  <a:pt x="540" y="473"/>
                  <a:pt x="547" y="466"/>
                </a:cubicBezTo>
                <a:cubicBezTo>
                  <a:pt x="570" y="443"/>
                  <a:pt x="570" y="443"/>
                  <a:pt x="570" y="443"/>
                </a:cubicBezTo>
                <a:cubicBezTo>
                  <a:pt x="545" y="417"/>
                  <a:pt x="545" y="417"/>
                  <a:pt x="545" y="417"/>
                </a:cubicBezTo>
                <a:cubicBezTo>
                  <a:pt x="413" y="549"/>
                  <a:pt x="413" y="549"/>
                  <a:pt x="413" y="549"/>
                </a:cubicBezTo>
                <a:close/>
                <a:moveTo>
                  <a:pt x="155" y="646"/>
                </a:moveTo>
                <a:cubicBezTo>
                  <a:pt x="155" y="646"/>
                  <a:pt x="155" y="646"/>
                  <a:pt x="155" y="646"/>
                </a:cubicBezTo>
                <a:cubicBezTo>
                  <a:pt x="293" y="509"/>
                  <a:pt x="431" y="371"/>
                  <a:pt x="568" y="233"/>
                </a:cubicBezTo>
                <a:cubicBezTo>
                  <a:pt x="551" y="216"/>
                  <a:pt x="533" y="198"/>
                  <a:pt x="516" y="181"/>
                </a:cubicBezTo>
                <a:cubicBezTo>
                  <a:pt x="103" y="594"/>
                  <a:pt x="103" y="594"/>
                  <a:pt x="103" y="594"/>
                </a:cubicBezTo>
                <a:cubicBezTo>
                  <a:pt x="155" y="646"/>
                  <a:pt x="155" y="646"/>
                  <a:pt x="155" y="646"/>
                </a:cubicBezTo>
                <a:close/>
                <a:moveTo>
                  <a:pt x="602" y="221"/>
                </a:moveTo>
                <a:cubicBezTo>
                  <a:pt x="602" y="221"/>
                  <a:pt x="602" y="221"/>
                  <a:pt x="602" y="221"/>
                </a:cubicBezTo>
                <a:cubicBezTo>
                  <a:pt x="603" y="222"/>
                  <a:pt x="603" y="222"/>
                  <a:pt x="603" y="222"/>
                </a:cubicBezTo>
                <a:cubicBezTo>
                  <a:pt x="603" y="222"/>
                  <a:pt x="603" y="222"/>
                  <a:pt x="603" y="222"/>
                </a:cubicBezTo>
                <a:cubicBezTo>
                  <a:pt x="603" y="222"/>
                  <a:pt x="603" y="222"/>
                  <a:pt x="603" y="222"/>
                </a:cubicBezTo>
                <a:cubicBezTo>
                  <a:pt x="603" y="223"/>
                  <a:pt x="603" y="223"/>
                  <a:pt x="603" y="223"/>
                </a:cubicBezTo>
                <a:cubicBezTo>
                  <a:pt x="634" y="253"/>
                  <a:pt x="634" y="253"/>
                  <a:pt x="634" y="253"/>
                </a:cubicBezTo>
                <a:cubicBezTo>
                  <a:pt x="682" y="205"/>
                  <a:pt x="682" y="205"/>
                  <a:pt x="682" y="205"/>
                </a:cubicBezTo>
                <a:cubicBezTo>
                  <a:pt x="690" y="197"/>
                  <a:pt x="690" y="181"/>
                  <a:pt x="682" y="173"/>
                </a:cubicBezTo>
                <a:cubicBezTo>
                  <a:pt x="647" y="138"/>
                  <a:pt x="611" y="103"/>
                  <a:pt x="576" y="68"/>
                </a:cubicBezTo>
                <a:cubicBezTo>
                  <a:pt x="568" y="59"/>
                  <a:pt x="554" y="59"/>
                  <a:pt x="545" y="67"/>
                </a:cubicBezTo>
                <a:cubicBezTo>
                  <a:pt x="496" y="115"/>
                  <a:pt x="496" y="115"/>
                  <a:pt x="496" y="115"/>
                </a:cubicBezTo>
                <a:cubicBezTo>
                  <a:pt x="527" y="146"/>
                  <a:pt x="527" y="146"/>
                  <a:pt x="527" y="146"/>
                </a:cubicBezTo>
                <a:cubicBezTo>
                  <a:pt x="527" y="146"/>
                  <a:pt x="527" y="146"/>
                  <a:pt x="527" y="146"/>
                </a:cubicBezTo>
                <a:cubicBezTo>
                  <a:pt x="527" y="146"/>
                  <a:pt x="527" y="146"/>
                  <a:pt x="527" y="146"/>
                </a:cubicBezTo>
                <a:cubicBezTo>
                  <a:pt x="527" y="147"/>
                  <a:pt x="527" y="147"/>
                  <a:pt x="527" y="147"/>
                </a:cubicBezTo>
                <a:cubicBezTo>
                  <a:pt x="528" y="147"/>
                  <a:pt x="528" y="147"/>
                  <a:pt x="528" y="147"/>
                </a:cubicBezTo>
                <a:cubicBezTo>
                  <a:pt x="528" y="147"/>
                  <a:pt x="528" y="147"/>
                  <a:pt x="528" y="147"/>
                </a:cubicBezTo>
                <a:cubicBezTo>
                  <a:pt x="528" y="148"/>
                  <a:pt x="528" y="148"/>
                  <a:pt x="528" y="148"/>
                </a:cubicBezTo>
                <a:cubicBezTo>
                  <a:pt x="602" y="221"/>
                  <a:pt x="602" y="221"/>
                  <a:pt x="602" y="221"/>
                </a:cubicBezTo>
                <a:cubicBezTo>
                  <a:pt x="602" y="221"/>
                  <a:pt x="602" y="221"/>
                  <a:pt x="602" y="221"/>
                </a:cubicBezTo>
                <a:cubicBezTo>
                  <a:pt x="602" y="221"/>
                  <a:pt x="602" y="221"/>
                  <a:pt x="602" y="221"/>
                </a:cubicBezTo>
                <a:close/>
                <a:moveTo>
                  <a:pt x="591" y="256"/>
                </a:moveTo>
                <a:cubicBezTo>
                  <a:pt x="591" y="256"/>
                  <a:pt x="591" y="256"/>
                  <a:pt x="591" y="256"/>
                </a:cubicBezTo>
                <a:cubicBezTo>
                  <a:pt x="453" y="394"/>
                  <a:pt x="315" y="531"/>
                  <a:pt x="178" y="669"/>
                </a:cubicBezTo>
                <a:cubicBezTo>
                  <a:pt x="197" y="689"/>
                  <a:pt x="197" y="689"/>
                  <a:pt x="197" y="689"/>
                </a:cubicBezTo>
                <a:cubicBezTo>
                  <a:pt x="611" y="276"/>
                  <a:pt x="611" y="276"/>
                  <a:pt x="611" y="276"/>
                </a:cubicBezTo>
                <a:cubicBezTo>
                  <a:pt x="591" y="256"/>
                  <a:pt x="591" y="256"/>
                  <a:pt x="591" y="256"/>
                </a:cubicBezTo>
                <a:close/>
                <a:moveTo>
                  <a:pt x="80" y="572"/>
                </a:moveTo>
                <a:cubicBezTo>
                  <a:pt x="80" y="572"/>
                  <a:pt x="80" y="572"/>
                  <a:pt x="80" y="572"/>
                </a:cubicBezTo>
                <a:cubicBezTo>
                  <a:pt x="493" y="158"/>
                  <a:pt x="493" y="158"/>
                  <a:pt x="493" y="158"/>
                </a:cubicBezTo>
                <a:cubicBezTo>
                  <a:pt x="474" y="138"/>
                  <a:pt x="474" y="138"/>
                  <a:pt x="474" y="138"/>
                </a:cubicBezTo>
                <a:cubicBezTo>
                  <a:pt x="60" y="551"/>
                  <a:pt x="60" y="551"/>
                  <a:pt x="60" y="551"/>
                </a:cubicBezTo>
                <a:cubicBezTo>
                  <a:pt x="80" y="572"/>
                  <a:pt x="80" y="572"/>
                  <a:pt x="80" y="572"/>
                </a:cubicBezTo>
                <a:close/>
                <a:moveTo>
                  <a:pt x="57" y="594"/>
                </a:moveTo>
                <a:cubicBezTo>
                  <a:pt x="57" y="594"/>
                  <a:pt x="57" y="594"/>
                  <a:pt x="57" y="594"/>
                </a:cubicBezTo>
                <a:cubicBezTo>
                  <a:pt x="57" y="627"/>
                  <a:pt x="57" y="659"/>
                  <a:pt x="57" y="693"/>
                </a:cubicBezTo>
                <a:cubicBezTo>
                  <a:pt x="155" y="693"/>
                  <a:pt x="155" y="693"/>
                  <a:pt x="155" y="693"/>
                </a:cubicBezTo>
                <a:cubicBezTo>
                  <a:pt x="57" y="594"/>
                  <a:pt x="57" y="594"/>
                  <a:pt x="57" y="5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890" tIns="60945" rIns="121890" bIns="60945" numCol="1" anchor="t" anchorCtr="0" compatLnSpc="1"/>
          <a:lstStyle/>
          <a:p>
            <a:endParaRPr lang="zh-CN" altLang="en-US" sz="2399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76">
            <a:extLst>
              <a:ext uri="{FF2B5EF4-FFF2-40B4-BE49-F238E27FC236}">
                <a16:creationId xmlns:a16="http://schemas.microsoft.com/office/drawing/2014/main" id="{954106DF-C2E0-45ED-B958-D3D0F8325424}"/>
              </a:ext>
            </a:extLst>
          </p:cNvPr>
          <p:cNvSpPr>
            <a:spLocks noEditPoints="1"/>
          </p:cNvSpPr>
          <p:nvPr/>
        </p:nvSpPr>
        <p:spPr bwMode="auto">
          <a:xfrm>
            <a:off x="4716498" y="4548407"/>
            <a:ext cx="426616" cy="431752"/>
          </a:xfrm>
          <a:custGeom>
            <a:avLst/>
            <a:gdLst>
              <a:gd name="T0" fmla="*/ 431 w 690"/>
              <a:gd name="T1" fmla="*/ 0 h 698"/>
              <a:gd name="T2" fmla="*/ 443 w 690"/>
              <a:gd name="T3" fmla="*/ 0 h 698"/>
              <a:gd name="T4" fmla="*/ 501 w 690"/>
              <a:gd name="T5" fmla="*/ 27 h 698"/>
              <a:gd name="T6" fmla="*/ 469 w 690"/>
              <a:gd name="T7" fmla="*/ 53 h 698"/>
              <a:gd name="T8" fmla="*/ 672 w 690"/>
              <a:gd name="T9" fmla="*/ 626 h 698"/>
              <a:gd name="T10" fmla="*/ 631 w 690"/>
              <a:gd name="T11" fmla="*/ 698 h 698"/>
              <a:gd name="T12" fmla="*/ 60 w 690"/>
              <a:gd name="T13" fmla="*/ 698 h 698"/>
              <a:gd name="T14" fmla="*/ 19 w 690"/>
              <a:gd name="T15" fmla="*/ 624 h 698"/>
              <a:gd name="T16" fmla="*/ 221 w 690"/>
              <a:gd name="T17" fmla="*/ 53 h 698"/>
              <a:gd name="T18" fmla="*/ 189 w 690"/>
              <a:gd name="T19" fmla="*/ 27 h 698"/>
              <a:gd name="T20" fmla="*/ 247 w 690"/>
              <a:gd name="T21" fmla="*/ 0 h 698"/>
              <a:gd name="T22" fmla="*/ 249 w 690"/>
              <a:gd name="T23" fmla="*/ 0 h 698"/>
              <a:gd name="T24" fmla="*/ 177 w 690"/>
              <a:gd name="T25" fmla="*/ 565 h 698"/>
              <a:gd name="T26" fmla="*/ 193 w 690"/>
              <a:gd name="T27" fmla="*/ 581 h 698"/>
              <a:gd name="T28" fmla="*/ 161 w 690"/>
              <a:gd name="T29" fmla="*/ 581 h 698"/>
              <a:gd name="T30" fmla="*/ 261 w 690"/>
              <a:gd name="T31" fmla="*/ 518 h 698"/>
              <a:gd name="T32" fmla="*/ 277 w 690"/>
              <a:gd name="T33" fmla="*/ 534 h 698"/>
              <a:gd name="T34" fmla="*/ 245 w 690"/>
              <a:gd name="T35" fmla="*/ 534 h 698"/>
              <a:gd name="T36" fmla="*/ 237 w 690"/>
              <a:gd name="T37" fmla="*/ 410 h 698"/>
              <a:gd name="T38" fmla="*/ 253 w 690"/>
              <a:gd name="T39" fmla="*/ 426 h 698"/>
              <a:gd name="T40" fmla="*/ 221 w 690"/>
              <a:gd name="T41" fmla="*/ 426 h 698"/>
              <a:gd name="T42" fmla="*/ 240 w 690"/>
              <a:gd name="T43" fmla="*/ 573 h 698"/>
              <a:gd name="T44" fmla="*/ 267 w 690"/>
              <a:gd name="T45" fmla="*/ 599 h 698"/>
              <a:gd name="T46" fmla="*/ 213 w 690"/>
              <a:gd name="T47" fmla="*/ 599 h 698"/>
              <a:gd name="T48" fmla="*/ 206 w 690"/>
              <a:gd name="T49" fmla="*/ 470 h 698"/>
              <a:gd name="T50" fmla="*/ 232 w 690"/>
              <a:gd name="T51" fmla="*/ 497 h 698"/>
              <a:gd name="T52" fmla="*/ 179 w 690"/>
              <a:gd name="T53" fmla="*/ 497 h 698"/>
              <a:gd name="T54" fmla="*/ 239 w 690"/>
              <a:gd name="T55" fmla="*/ 346 h 698"/>
              <a:gd name="T56" fmla="*/ 451 w 690"/>
              <a:gd name="T57" fmla="*/ 346 h 698"/>
              <a:gd name="T58" fmla="*/ 415 w 690"/>
              <a:gd name="T59" fmla="*/ 276 h 698"/>
              <a:gd name="T60" fmla="*/ 275 w 690"/>
              <a:gd name="T61" fmla="*/ 53 h 698"/>
              <a:gd name="T62" fmla="*/ 275 w 690"/>
              <a:gd name="T63" fmla="*/ 276 h 698"/>
              <a:gd name="T64" fmla="*/ 239 w 690"/>
              <a:gd name="T65" fmla="*/ 346 h 698"/>
              <a:gd name="T66" fmla="*/ 469 w 690"/>
              <a:gd name="T67" fmla="*/ 378 h 698"/>
              <a:gd name="T68" fmla="*/ 69 w 690"/>
              <a:gd name="T69" fmla="*/ 644 h 698"/>
              <a:gd name="T70" fmla="*/ 469 w 690"/>
              <a:gd name="T71" fmla="*/ 378 h 698"/>
              <a:gd name="T72" fmla="*/ 316 w 690"/>
              <a:gd name="T73" fmla="*/ 593 h 698"/>
              <a:gd name="T74" fmla="*/ 316 w 690"/>
              <a:gd name="T75" fmla="*/ 561 h 698"/>
              <a:gd name="T76" fmla="*/ 391 w 690"/>
              <a:gd name="T77" fmla="*/ 577 h 698"/>
              <a:gd name="T78" fmla="*/ 316 w 690"/>
              <a:gd name="T79" fmla="*/ 593 h 698"/>
              <a:gd name="T80" fmla="*/ 332 w 690"/>
              <a:gd name="T81" fmla="*/ 507 h 698"/>
              <a:gd name="T82" fmla="*/ 332 w 690"/>
              <a:gd name="T83" fmla="*/ 475 h 698"/>
              <a:gd name="T84" fmla="*/ 374 w 690"/>
              <a:gd name="T85" fmla="*/ 491 h 698"/>
              <a:gd name="T86" fmla="*/ 332 w 690"/>
              <a:gd name="T87" fmla="*/ 507 h 698"/>
              <a:gd name="T88" fmla="*/ 332 w 690"/>
              <a:gd name="T89" fmla="*/ 335 h 698"/>
              <a:gd name="T90" fmla="*/ 332 w 690"/>
              <a:gd name="T91" fmla="*/ 303 h 698"/>
              <a:gd name="T92" fmla="*/ 374 w 690"/>
              <a:gd name="T93" fmla="*/ 319 h 698"/>
              <a:gd name="T94" fmla="*/ 332 w 690"/>
              <a:gd name="T95" fmla="*/ 335 h 698"/>
              <a:gd name="T96" fmla="*/ 316 w 690"/>
              <a:gd name="T97" fmla="*/ 421 h 698"/>
              <a:gd name="T98" fmla="*/ 316 w 690"/>
              <a:gd name="T99" fmla="*/ 389 h 698"/>
              <a:gd name="T100" fmla="*/ 391 w 690"/>
              <a:gd name="T101" fmla="*/ 405 h 698"/>
              <a:gd name="T102" fmla="*/ 316 w 690"/>
              <a:gd name="T103" fmla="*/ 421 h 698"/>
              <a:gd name="T104" fmla="*/ 316 w 690"/>
              <a:gd name="T105" fmla="*/ 249 h 698"/>
              <a:gd name="T106" fmla="*/ 316 w 690"/>
              <a:gd name="T107" fmla="*/ 217 h 698"/>
              <a:gd name="T108" fmla="*/ 391 w 690"/>
              <a:gd name="T109" fmla="*/ 234 h 698"/>
              <a:gd name="T110" fmla="*/ 316 w 690"/>
              <a:gd name="T111" fmla="*/ 249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90" h="698">
                <a:moveTo>
                  <a:pt x="259" y="0"/>
                </a:moveTo>
                <a:cubicBezTo>
                  <a:pt x="431" y="0"/>
                  <a:pt x="431" y="0"/>
                  <a:pt x="431" y="0"/>
                </a:cubicBezTo>
                <a:cubicBezTo>
                  <a:pt x="442" y="0"/>
                  <a:pt x="442" y="0"/>
                  <a:pt x="442" y="0"/>
                </a:cubicBezTo>
                <a:cubicBezTo>
                  <a:pt x="443" y="0"/>
                  <a:pt x="443" y="0"/>
                  <a:pt x="443" y="0"/>
                </a:cubicBezTo>
                <a:cubicBezTo>
                  <a:pt x="474" y="0"/>
                  <a:pt x="474" y="0"/>
                  <a:pt x="474" y="0"/>
                </a:cubicBezTo>
                <a:cubicBezTo>
                  <a:pt x="490" y="0"/>
                  <a:pt x="501" y="12"/>
                  <a:pt x="501" y="27"/>
                </a:cubicBezTo>
                <a:cubicBezTo>
                  <a:pt x="501" y="41"/>
                  <a:pt x="490" y="53"/>
                  <a:pt x="474" y="53"/>
                </a:cubicBezTo>
                <a:cubicBezTo>
                  <a:pt x="469" y="53"/>
                  <a:pt x="469" y="53"/>
                  <a:pt x="469" y="53"/>
                </a:cubicBezTo>
                <a:cubicBezTo>
                  <a:pt x="469" y="269"/>
                  <a:pt x="469" y="269"/>
                  <a:pt x="469" y="269"/>
                </a:cubicBezTo>
                <a:cubicBezTo>
                  <a:pt x="672" y="626"/>
                  <a:pt x="672" y="626"/>
                  <a:pt x="672" y="626"/>
                </a:cubicBezTo>
                <a:cubicBezTo>
                  <a:pt x="690" y="658"/>
                  <a:pt x="667" y="698"/>
                  <a:pt x="631" y="698"/>
                </a:cubicBezTo>
                <a:cubicBezTo>
                  <a:pt x="631" y="698"/>
                  <a:pt x="631" y="698"/>
                  <a:pt x="631" y="698"/>
                </a:cubicBezTo>
                <a:cubicBezTo>
                  <a:pt x="60" y="698"/>
                  <a:pt x="60" y="698"/>
                  <a:pt x="60" y="698"/>
                </a:cubicBezTo>
                <a:cubicBezTo>
                  <a:pt x="60" y="698"/>
                  <a:pt x="60" y="698"/>
                  <a:pt x="60" y="698"/>
                </a:cubicBezTo>
                <a:cubicBezTo>
                  <a:pt x="24" y="698"/>
                  <a:pt x="0" y="658"/>
                  <a:pt x="18" y="626"/>
                </a:cubicBezTo>
                <a:cubicBezTo>
                  <a:pt x="19" y="624"/>
                  <a:pt x="19" y="624"/>
                  <a:pt x="19" y="624"/>
                </a:cubicBezTo>
                <a:cubicBezTo>
                  <a:pt x="221" y="269"/>
                  <a:pt x="221" y="269"/>
                  <a:pt x="221" y="269"/>
                </a:cubicBezTo>
                <a:cubicBezTo>
                  <a:pt x="221" y="53"/>
                  <a:pt x="221" y="53"/>
                  <a:pt x="221" y="53"/>
                </a:cubicBezTo>
                <a:cubicBezTo>
                  <a:pt x="216" y="53"/>
                  <a:pt x="216" y="53"/>
                  <a:pt x="216" y="53"/>
                </a:cubicBezTo>
                <a:cubicBezTo>
                  <a:pt x="201" y="53"/>
                  <a:pt x="189" y="41"/>
                  <a:pt x="189" y="27"/>
                </a:cubicBezTo>
                <a:cubicBezTo>
                  <a:pt x="189" y="12"/>
                  <a:pt x="201" y="0"/>
                  <a:pt x="216" y="0"/>
                </a:cubicBezTo>
                <a:cubicBezTo>
                  <a:pt x="247" y="0"/>
                  <a:pt x="247" y="0"/>
                  <a:pt x="247" y="0"/>
                </a:cubicBezTo>
                <a:cubicBezTo>
                  <a:pt x="248" y="0"/>
                  <a:pt x="248" y="0"/>
                  <a:pt x="248" y="0"/>
                </a:cubicBezTo>
                <a:cubicBezTo>
                  <a:pt x="249" y="0"/>
                  <a:pt x="249" y="0"/>
                  <a:pt x="249" y="0"/>
                </a:cubicBezTo>
                <a:cubicBezTo>
                  <a:pt x="259" y="0"/>
                  <a:pt x="259" y="0"/>
                  <a:pt x="259" y="0"/>
                </a:cubicBezTo>
                <a:close/>
                <a:moveTo>
                  <a:pt x="177" y="565"/>
                </a:moveTo>
                <a:cubicBezTo>
                  <a:pt x="177" y="565"/>
                  <a:pt x="177" y="565"/>
                  <a:pt x="177" y="565"/>
                </a:cubicBezTo>
                <a:cubicBezTo>
                  <a:pt x="186" y="565"/>
                  <a:pt x="193" y="572"/>
                  <a:pt x="193" y="581"/>
                </a:cubicBezTo>
                <a:cubicBezTo>
                  <a:pt x="193" y="590"/>
                  <a:pt x="186" y="597"/>
                  <a:pt x="177" y="597"/>
                </a:cubicBezTo>
                <a:cubicBezTo>
                  <a:pt x="168" y="597"/>
                  <a:pt x="161" y="590"/>
                  <a:pt x="161" y="581"/>
                </a:cubicBezTo>
                <a:cubicBezTo>
                  <a:pt x="161" y="572"/>
                  <a:pt x="168" y="565"/>
                  <a:pt x="177" y="565"/>
                </a:cubicBezTo>
                <a:close/>
                <a:moveTo>
                  <a:pt x="261" y="518"/>
                </a:moveTo>
                <a:cubicBezTo>
                  <a:pt x="261" y="518"/>
                  <a:pt x="261" y="518"/>
                  <a:pt x="261" y="518"/>
                </a:cubicBezTo>
                <a:cubicBezTo>
                  <a:pt x="270" y="518"/>
                  <a:pt x="277" y="525"/>
                  <a:pt x="277" y="534"/>
                </a:cubicBezTo>
                <a:cubicBezTo>
                  <a:pt x="277" y="543"/>
                  <a:pt x="270" y="550"/>
                  <a:pt x="261" y="550"/>
                </a:cubicBezTo>
                <a:cubicBezTo>
                  <a:pt x="252" y="550"/>
                  <a:pt x="245" y="543"/>
                  <a:pt x="245" y="534"/>
                </a:cubicBezTo>
                <a:cubicBezTo>
                  <a:pt x="245" y="525"/>
                  <a:pt x="252" y="518"/>
                  <a:pt x="261" y="518"/>
                </a:cubicBezTo>
                <a:close/>
                <a:moveTo>
                  <a:pt x="237" y="410"/>
                </a:moveTo>
                <a:cubicBezTo>
                  <a:pt x="237" y="410"/>
                  <a:pt x="237" y="410"/>
                  <a:pt x="237" y="410"/>
                </a:cubicBezTo>
                <a:cubicBezTo>
                  <a:pt x="246" y="410"/>
                  <a:pt x="253" y="418"/>
                  <a:pt x="253" y="426"/>
                </a:cubicBezTo>
                <a:cubicBezTo>
                  <a:pt x="253" y="435"/>
                  <a:pt x="246" y="442"/>
                  <a:pt x="237" y="442"/>
                </a:cubicBezTo>
                <a:cubicBezTo>
                  <a:pt x="228" y="442"/>
                  <a:pt x="221" y="435"/>
                  <a:pt x="221" y="426"/>
                </a:cubicBezTo>
                <a:cubicBezTo>
                  <a:pt x="221" y="418"/>
                  <a:pt x="228" y="410"/>
                  <a:pt x="237" y="410"/>
                </a:cubicBezTo>
                <a:close/>
                <a:moveTo>
                  <a:pt x="240" y="573"/>
                </a:moveTo>
                <a:cubicBezTo>
                  <a:pt x="240" y="573"/>
                  <a:pt x="240" y="573"/>
                  <a:pt x="240" y="573"/>
                </a:cubicBezTo>
                <a:cubicBezTo>
                  <a:pt x="255" y="573"/>
                  <a:pt x="267" y="584"/>
                  <a:pt x="267" y="599"/>
                </a:cubicBezTo>
                <a:cubicBezTo>
                  <a:pt x="267" y="614"/>
                  <a:pt x="255" y="626"/>
                  <a:pt x="240" y="626"/>
                </a:cubicBezTo>
                <a:cubicBezTo>
                  <a:pt x="226" y="626"/>
                  <a:pt x="213" y="614"/>
                  <a:pt x="213" y="599"/>
                </a:cubicBezTo>
                <a:cubicBezTo>
                  <a:pt x="213" y="584"/>
                  <a:pt x="226" y="573"/>
                  <a:pt x="240" y="573"/>
                </a:cubicBezTo>
                <a:close/>
                <a:moveTo>
                  <a:pt x="206" y="470"/>
                </a:moveTo>
                <a:cubicBezTo>
                  <a:pt x="206" y="470"/>
                  <a:pt x="206" y="470"/>
                  <a:pt x="206" y="470"/>
                </a:cubicBezTo>
                <a:cubicBezTo>
                  <a:pt x="221" y="470"/>
                  <a:pt x="232" y="483"/>
                  <a:pt x="232" y="497"/>
                </a:cubicBezTo>
                <a:cubicBezTo>
                  <a:pt x="232" y="512"/>
                  <a:pt x="221" y="524"/>
                  <a:pt x="206" y="524"/>
                </a:cubicBezTo>
                <a:cubicBezTo>
                  <a:pt x="191" y="524"/>
                  <a:pt x="179" y="512"/>
                  <a:pt x="179" y="497"/>
                </a:cubicBezTo>
                <a:cubicBezTo>
                  <a:pt x="179" y="483"/>
                  <a:pt x="191" y="470"/>
                  <a:pt x="206" y="470"/>
                </a:cubicBezTo>
                <a:close/>
                <a:moveTo>
                  <a:pt x="239" y="346"/>
                </a:moveTo>
                <a:cubicBezTo>
                  <a:pt x="239" y="346"/>
                  <a:pt x="239" y="346"/>
                  <a:pt x="239" y="346"/>
                </a:cubicBezTo>
                <a:cubicBezTo>
                  <a:pt x="451" y="346"/>
                  <a:pt x="451" y="346"/>
                  <a:pt x="451" y="346"/>
                </a:cubicBezTo>
                <a:cubicBezTo>
                  <a:pt x="420" y="291"/>
                  <a:pt x="420" y="291"/>
                  <a:pt x="420" y="291"/>
                </a:cubicBezTo>
                <a:cubicBezTo>
                  <a:pt x="417" y="286"/>
                  <a:pt x="415" y="281"/>
                  <a:pt x="415" y="276"/>
                </a:cubicBezTo>
                <a:cubicBezTo>
                  <a:pt x="415" y="53"/>
                  <a:pt x="415" y="53"/>
                  <a:pt x="415" y="53"/>
                </a:cubicBezTo>
                <a:cubicBezTo>
                  <a:pt x="275" y="53"/>
                  <a:pt x="275" y="53"/>
                  <a:pt x="275" y="53"/>
                </a:cubicBezTo>
                <a:cubicBezTo>
                  <a:pt x="275" y="276"/>
                  <a:pt x="275" y="276"/>
                  <a:pt x="275" y="276"/>
                </a:cubicBezTo>
                <a:cubicBezTo>
                  <a:pt x="275" y="276"/>
                  <a:pt x="275" y="276"/>
                  <a:pt x="275" y="276"/>
                </a:cubicBezTo>
                <a:cubicBezTo>
                  <a:pt x="275" y="280"/>
                  <a:pt x="274" y="285"/>
                  <a:pt x="271" y="289"/>
                </a:cubicBezTo>
                <a:cubicBezTo>
                  <a:pt x="239" y="346"/>
                  <a:pt x="239" y="346"/>
                  <a:pt x="239" y="346"/>
                </a:cubicBezTo>
                <a:close/>
                <a:moveTo>
                  <a:pt x="469" y="378"/>
                </a:moveTo>
                <a:cubicBezTo>
                  <a:pt x="469" y="378"/>
                  <a:pt x="469" y="378"/>
                  <a:pt x="469" y="378"/>
                </a:cubicBezTo>
                <a:cubicBezTo>
                  <a:pt x="221" y="378"/>
                  <a:pt x="221" y="378"/>
                  <a:pt x="221" y="378"/>
                </a:cubicBezTo>
                <a:cubicBezTo>
                  <a:pt x="69" y="644"/>
                  <a:pt x="69" y="644"/>
                  <a:pt x="69" y="644"/>
                </a:cubicBezTo>
                <a:cubicBezTo>
                  <a:pt x="621" y="644"/>
                  <a:pt x="621" y="644"/>
                  <a:pt x="621" y="644"/>
                </a:cubicBezTo>
                <a:cubicBezTo>
                  <a:pt x="469" y="378"/>
                  <a:pt x="469" y="378"/>
                  <a:pt x="469" y="378"/>
                </a:cubicBezTo>
                <a:close/>
                <a:moveTo>
                  <a:pt x="316" y="593"/>
                </a:moveTo>
                <a:cubicBezTo>
                  <a:pt x="316" y="593"/>
                  <a:pt x="316" y="593"/>
                  <a:pt x="316" y="593"/>
                </a:cubicBezTo>
                <a:cubicBezTo>
                  <a:pt x="307" y="593"/>
                  <a:pt x="300" y="586"/>
                  <a:pt x="300" y="577"/>
                </a:cubicBezTo>
                <a:cubicBezTo>
                  <a:pt x="300" y="568"/>
                  <a:pt x="307" y="561"/>
                  <a:pt x="316" y="561"/>
                </a:cubicBezTo>
                <a:cubicBezTo>
                  <a:pt x="374" y="561"/>
                  <a:pt x="374" y="561"/>
                  <a:pt x="374" y="561"/>
                </a:cubicBezTo>
                <a:cubicBezTo>
                  <a:pt x="383" y="561"/>
                  <a:pt x="391" y="568"/>
                  <a:pt x="391" y="577"/>
                </a:cubicBezTo>
                <a:cubicBezTo>
                  <a:pt x="391" y="586"/>
                  <a:pt x="383" y="593"/>
                  <a:pt x="374" y="593"/>
                </a:cubicBezTo>
                <a:cubicBezTo>
                  <a:pt x="316" y="593"/>
                  <a:pt x="316" y="593"/>
                  <a:pt x="316" y="593"/>
                </a:cubicBezTo>
                <a:close/>
                <a:moveTo>
                  <a:pt x="332" y="507"/>
                </a:moveTo>
                <a:cubicBezTo>
                  <a:pt x="332" y="507"/>
                  <a:pt x="332" y="507"/>
                  <a:pt x="332" y="507"/>
                </a:cubicBezTo>
                <a:cubicBezTo>
                  <a:pt x="323" y="507"/>
                  <a:pt x="316" y="500"/>
                  <a:pt x="316" y="491"/>
                </a:cubicBezTo>
                <a:cubicBezTo>
                  <a:pt x="316" y="482"/>
                  <a:pt x="323" y="475"/>
                  <a:pt x="332" y="475"/>
                </a:cubicBezTo>
                <a:cubicBezTo>
                  <a:pt x="358" y="475"/>
                  <a:pt x="358" y="475"/>
                  <a:pt x="358" y="475"/>
                </a:cubicBezTo>
                <a:cubicBezTo>
                  <a:pt x="367" y="475"/>
                  <a:pt x="374" y="482"/>
                  <a:pt x="374" y="491"/>
                </a:cubicBezTo>
                <a:cubicBezTo>
                  <a:pt x="374" y="500"/>
                  <a:pt x="367" y="507"/>
                  <a:pt x="358" y="507"/>
                </a:cubicBezTo>
                <a:cubicBezTo>
                  <a:pt x="332" y="507"/>
                  <a:pt x="332" y="507"/>
                  <a:pt x="332" y="507"/>
                </a:cubicBezTo>
                <a:close/>
                <a:moveTo>
                  <a:pt x="332" y="335"/>
                </a:moveTo>
                <a:cubicBezTo>
                  <a:pt x="332" y="335"/>
                  <a:pt x="332" y="335"/>
                  <a:pt x="332" y="335"/>
                </a:cubicBezTo>
                <a:cubicBezTo>
                  <a:pt x="323" y="335"/>
                  <a:pt x="316" y="328"/>
                  <a:pt x="316" y="319"/>
                </a:cubicBezTo>
                <a:cubicBezTo>
                  <a:pt x="316" y="310"/>
                  <a:pt x="323" y="303"/>
                  <a:pt x="332" y="303"/>
                </a:cubicBezTo>
                <a:cubicBezTo>
                  <a:pt x="358" y="303"/>
                  <a:pt x="358" y="303"/>
                  <a:pt x="358" y="303"/>
                </a:cubicBezTo>
                <a:cubicBezTo>
                  <a:pt x="367" y="303"/>
                  <a:pt x="374" y="310"/>
                  <a:pt x="374" y="319"/>
                </a:cubicBezTo>
                <a:cubicBezTo>
                  <a:pt x="374" y="328"/>
                  <a:pt x="367" y="335"/>
                  <a:pt x="358" y="335"/>
                </a:cubicBezTo>
                <a:cubicBezTo>
                  <a:pt x="332" y="335"/>
                  <a:pt x="332" y="335"/>
                  <a:pt x="332" y="335"/>
                </a:cubicBezTo>
                <a:close/>
                <a:moveTo>
                  <a:pt x="316" y="421"/>
                </a:moveTo>
                <a:cubicBezTo>
                  <a:pt x="316" y="421"/>
                  <a:pt x="316" y="421"/>
                  <a:pt x="316" y="421"/>
                </a:cubicBezTo>
                <a:cubicBezTo>
                  <a:pt x="307" y="421"/>
                  <a:pt x="300" y="414"/>
                  <a:pt x="300" y="405"/>
                </a:cubicBezTo>
                <a:cubicBezTo>
                  <a:pt x="300" y="396"/>
                  <a:pt x="307" y="389"/>
                  <a:pt x="316" y="389"/>
                </a:cubicBezTo>
                <a:cubicBezTo>
                  <a:pt x="374" y="389"/>
                  <a:pt x="374" y="389"/>
                  <a:pt x="374" y="389"/>
                </a:cubicBezTo>
                <a:cubicBezTo>
                  <a:pt x="383" y="389"/>
                  <a:pt x="391" y="396"/>
                  <a:pt x="391" y="405"/>
                </a:cubicBezTo>
                <a:cubicBezTo>
                  <a:pt x="391" y="414"/>
                  <a:pt x="383" y="421"/>
                  <a:pt x="374" y="421"/>
                </a:cubicBezTo>
                <a:cubicBezTo>
                  <a:pt x="316" y="421"/>
                  <a:pt x="316" y="421"/>
                  <a:pt x="316" y="421"/>
                </a:cubicBezTo>
                <a:close/>
                <a:moveTo>
                  <a:pt x="316" y="249"/>
                </a:moveTo>
                <a:cubicBezTo>
                  <a:pt x="316" y="249"/>
                  <a:pt x="316" y="249"/>
                  <a:pt x="316" y="249"/>
                </a:cubicBezTo>
                <a:cubicBezTo>
                  <a:pt x="307" y="249"/>
                  <a:pt x="300" y="242"/>
                  <a:pt x="300" y="234"/>
                </a:cubicBezTo>
                <a:cubicBezTo>
                  <a:pt x="300" y="224"/>
                  <a:pt x="307" y="217"/>
                  <a:pt x="316" y="217"/>
                </a:cubicBezTo>
                <a:cubicBezTo>
                  <a:pt x="374" y="217"/>
                  <a:pt x="374" y="217"/>
                  <a:pt x="374" y="217"/>
                </a:cubicBezTo>
                <a:cubicBezTo>
                  <a:pt x="383" y="217"/>
                  <a:pt x="391" y="224"/>
                  <a:pt x="391" y="234"/>
                </a:cubicBezTo>
                <a:cubicBezTo>
                  <a:pt x="391" y="242"/>
                  <a:pt x="383" y="249"/>
                  <a:pt x="374" y="249"/>
                </a:cubicBezTo>
                <a:cubicBezTo>
                  <a:pt x="316" y="249"/>
                  <a:pt x="316" y="249"/>
                  <a:pt x="316" y="2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890" tIns="60945" rIns="121890" bIns="60945" numCol="1" anchor="t" anchorCtr="0" compatLnSpc="1"/>
          <a:lstStyle/>
          <a:p>
            <a:endParaRPr lang="zh-CN" altLang="en-US" sz="2399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Freeform 79">
            <a:extLst>
              <a:ext uri="{FF2B5EF4-FFF2-40B4-BE49-F238E27FC236}">
                <a16:creationId xmlns:a16="http://schemas.microsoft.com/office/drawing/2014/main" id="{DBA10853-C7DA-4065-8F2C-B99B5C8D9A02}"/>
              </a:ext>
            </a:extLst>
          </p:cNvPr>
          <p:cNvSpPr>
            <a:spLocks noEditPoints="1"/>
          </p:cNvSpPr>
          <p:nvPr/>
        </p:nvSpPr>
        <p:spPr bwMode="auto">
          <a:xfrm>
            <a:off x="6781617" y="2556088"/>
            <a:ext cx="403076" cy="471506"/>
          </a:xfrm>
          <a:custGeom>
            <a:avLst/>
            <a:gdLst>
              <a:gd name="T0" fmla="*/ 380 w 611"/>
              <a:gd name="T1" fmla="*/ 32 h 715"/>
              <a:gd name="T2" fmla="*/ 495 w 611"/>
              <a:gd name="T3" fmla="*/ 81 h 715"/>
              <a:gd name="T4" fmla="*/ 511 w 611"/>
              <a:gd name="T5" fmla="*/ 98 h 715"/>
              <a:gd name="T6" fmla="*/ 585 w 611"/>
              <a:gd name="T7" fmla="*/ 112 h 715"/>
              <a:gd name="T8" fmla="*/ 611 w 611"/>
              <a:gd name="T9" fmla="*/ 139 h 715"/>
              <a:gd name="T10" fmla="*/ 585 w 611"/>
              <a:gd name="T11" fmla="*/ 715 h 715"/>
              <a:gd name="T12" fmla="*/ 27 w 611"/>
              <a:gd name="T13" fmla="*/ 715 h 715"/>
              <a:gd name="T14" fmla="*/ 0 w 611"/>
              <a:gd name="T15" fmla="*/ 688 h 715"/>
              <a:gd name="T16" fmla="*/ 27 w 611"/>
              <a:gd name="T17" fmla="*/ 112 h 715"/>
              <a:gd name="T18" fmla="*/ 101 w 611"/>
              <a:gd name="T19" fmla="*/ 112 h 715"/>
              <a:gd name="T20" fmla="*/ 117 w 611"/>
              <a:gd name="T21" fmla="*/ 81 h 715"/>
              <a:gd name="T22" fmla="*/ 203 w 611"/>
              <a:gd name="T23" fmla="*/ 81 h 715"/>
              <a:gd name="T24" fmla="*/ 306 w 611"/>
              <a:gd name="T25" fmla="*/ 0 h 715"/>
              <a:gd name="T26" fmla="*/ 422 w 611"/>
              <a:gd name="T27" fmla="*/ 308 h 715"/>
              <a:gd name="T28" fmla="*/ 460 w 611"/>
              <a:gd name="T29" fmla="*/ 346 h 715"/>
              <a:gd name="T30" fmla="*/ 242 w 611"/>
              <a:gd name="T31" fmla="*/ 526 h 715"/>
              <a:gd name="T32" fmla="*/ 152 w 611"/>
              <a:gd name="T33" fmla="*/ 436 h 715"/>
              <a:gd name="T34" fmla="*/ 190 w 611"/>
              <a:gd name="T35" fmla="*/ 398 h 715"/>
              <a:gd name="T36" fmla="*/ 422 w 611"/>
              <a:gd name="T37" fmla="*/ 308 h 715"/>
              <a:gd name="T38" fmla="*/ 375 w 611"/>
              <a:gd name="T39" fmla="*/ 81 h 715"/>
              <a:gd name="T40" fmla="*/ 306 w 611"/>
              <a:gd name="T41" fmla="*/ 32 h 715"/>
              <a:gd name="T42" fmla="*/ 237 w 611"/>
              <a:gd name="T43" fmla="*/ 81 h 715"/>
              <a:gd name="T44" fmla="*/ 375 w 611"/>
              <a:gd name="T45" fmla="*/ 81 h 715"/>
              <a:gd name="T46" fmla="*/ 511 w 611"/>
              <a:gd name="T47" fmla="*/ 165 h 715"/>
              <a:gd name="T48" fmla="*/ 495 w 611"/>
              <a:gd name="T49" fmla="*/ 197 h 715"/>
              <a:gd name="T50" fmla="*/ 306 w 611"/>
              <a:gd name="T51" fmla="*/ 197 h 715"/>
              <a:gd name="T52" fmla="*/ 101 w 611"/>
              <a:gd name="T53" fmla="*/ 180 h 715"/>
              <a:gd name="T54" fmla="*/ 101 w 611"/>
              <a:gd name="T55" fmla="*/ 165 h 715"/>
              <a:gd name="T56" fmla="*/ 54 w 611"/>
              <a:gd name="T57" fmla="*/ 662 h 715"/>
              <a:gd name="T58" fmla="*/ 558 w 611"/>
              <a:gd name="T59" fmla="*/ 165 h 715"/>
              <a:gd name="T60" fmla="*/ 306 w 611"/>
              <a:gd name="T61" fmla="*/ 113 h 715"/>
              <a:gd name="T62" fmla="*/ 133 w 611"/>
              <a:gd name="T63" fmla="*/ 113 h 715"/>
              <a:gd name="T64" fmla="*/ 133 w 611"/>
              <a:gd name="T65" fmla="*/ 165 h 715"/>
              <a:gd name="T66" fmla="*/ 479 w 611"/>
              <a:gd name="T67" fmla="*/ 165 h 715"/>
              <a:gd name="T68" fmla="*/ 479 w 611"/>
              <a:gd name="T69" fmla="*/ 113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11" h="715">
                <a:moveTo>
                  <a:pt x="306" y="0"/>
                </a:moveTo>
                <a:cubicBezTo>
                  <a:pt x="335" y="0"/>
                  <a:pt x="361" y="12"/>
                  <a:pt x="380" y="32"/>
                </a:cubicBezTo>
                <a:cubicBezTo>
                  <a:pt x="394" y="45"/>
                  <a:pt x="404" y="62"/>
                  <a:pt x="408" y="81"/>
                </a:cubicBezTo>
                <a:cubicBezTo>
                  <a:pt x="495" y="81"/>
                  <a:pt x="495" y="81"/>
                  <a:pt x="495" y="81"/>
                </a:cubicBezTo>
                <a:cubicBezTo>
                  <a:pt x="504" y="81"/>
                  <a:pt x="511" y="88"/>
                  <a:pt x="511" y="97"/>
                </a:cubicBezTo>
                <a:cubicBezTo>
                  <a:pt x="511" y="98"/>
                  <a:pt x="511" y="98"/>
                  <a:pt x="511" y="98"/>
                </a:cubicBezTo>
                <a:cubicBezTo>
                  <a:pt x="511" y="112"/>
                  <a:pt x="511" y="112"/>
                  <a:pt x="511" y="112"/>
                </a:cubicBezTo>
                <a:cubicBezTo>
                  <a:pt x="585" y="112"/>
                  <a:pt x="585" y="112"/>
                  <a:pt x="585" y="112"/>
                </a:cubicBezTo>
                <a:cubicBezTo>
                  <a:pt x="599" y="112"/>
                  <a:pt x="611" y="124"/>
                  <a:pt x="611" y="139"/>
                </a:cubicBezTo>
                <a:cubicBezTo>
                  <a:pt x="611" y="139"/>
                  <a:pt x="611" y="139"/>
                  <a:pt x="611" y="139"/>
                </a:cubicBezTo>
                <a:cubicBezTo>
                  <a:pt x="611" y="688"/>
                  <a:pt x="611" y="688"/>
                  <a:pt x="611" y="688"/>
                </a:cubicBezTo>
                <a:cubicBezTo>
                  <a:pt x="611" y="704"/>
                  <a:pt x="599" y="715"/>
                  <a:pt x="585" y="715"/>
                </a:cubicBezTo>
                <a:cubicBezTo>
                  <a:pt x="584" y="715"/>
                  <a:pt x="584" y="715"/>
                  <a:pt x="584" y="715"/>
                </a:cubicBezTo>
                <a:cubicBezTo>
                  <a:pt x="27" y="715"/>
                  <a:pt x="27" y="715"/>
                  <a:pt x="27" y="715"/>
                </a:cubicBezTo>
                <a:cubicBezTo>
                  <a:pt x="12" y="715"/>
                  <a:pt x="0" y="704"/>
                  <a:pt x="0" y="688"/>
                </a:cubicBezTo>
                <a:cubicBezTo>
                  <a:pt x="0" y="688"/>
                  <a:pt x="0" y="688"/>
                  <a:pt x="0" y="688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24"/>
                  <a:pt x="12" y="112"/>
                  <a:pt x="27" y="112"/>
                </a:cubicBezTo>
                <a:cubicBezTo>
                  <a:pt x="28" y="112"/>
                  <a:pt x="28" y="112"/>
                  <a:pt x="28" y="112"/>
                </a:cubicBezTo>
                <a:cubicBezTo>
                  <a:pt x="101" y="112"/>
                  <a:pt x="101" y="112"/>
                  <a:pt x="101" y="112"/>
                </a:cubicBezTo>
                <a:cubicBezTo>
                  <a:pt x="101" y="97"/>
                  <a:pt x="101" y="97"/>
                  <a:pt x="101" y="97"/>
                </a:cubicBezTo>
                <a:cubicBezTo>
                  <a:pt x="101" y="88"/>
                  <a:pt x="108" y="81"/>
                  <a:pt x="117" y="81"/>
                </a:cubicBezTo>
                <a:cubicBezTo>
                  <a:pt x="117" y="81"/>
                  <a:pt x="117" y="81"/>
                  <a:pt x="117" y="81"/>
                </a:cubicBezTo>
                <a:cubicBezTo>
                  <a:pt x="203" y="81"/>
                  <a:pt x="203" y="81"/>
                  <a:pt x="203" y="81"/>
                </a:cubicBezTo>
                <a:cubicBezTo>
                  <a:pt x="208" y="62"/>
                  <a:pt x="218" y="45"/>
                  <a:pt x="231" y="32"/>
                </a:cubicBezTo>
                <a:cubicBezTo>
                  <a:pt x="250" y="12"/>
                  <a:pt x="277" y="0"/>
                  <a:pt x="306" y="0"/>
                </a:cubicBezTo>
                <a:close/>
                <a:moveTo>
                  <a:pt x="422" y="308"/>
                </a:moveTo>
                <a:cubicBezTo>
                  <a:pt x="422" y="308"/>
                  <a:pt x="422" y="308"/>
                  <a:pt x="422" y="308"/>
                </a:cubicBezTo>
                <a:cubicBezTo>
                  <a:pt x="432" y="298"/>
                  <a:pt x="449" y="298"/>
                  <a:pt x="460" y="308"/>
                </a:cubicBezTo>
                <a:cubicBezTo>
                  <a:pt x="470" y="319"/>
                  <a:pt x="470" y="336"/>
                  <a:pt x="460" y="346"/>
                </a:cubicBezTo>
                <a:cubicBezTo>
                  <a:pt x="280" y="526"/>
                  <a:pt x="280" y="526"/>
                  <a:pt x="280" y="526"/>
                </a:cubicBezTo>
                <a:cubicBezTo>
                  <a:pt x="269" y="537"/>
                  <a:pt x="252" y="537"/>
                  <a:pt x="242" y="526"/>
                </a:cubicBezTo>
                <a:cubicBezTo>
                  <a:pt x="241" y="526"/>
                  <a:pt x="241" y="526"/>
                  <a:pt x="241" y="526"/>
                </a:cubicBezTo>
                <a:cubicBezTo>
                  <a:pt x="152" y="436"/>
                  <a:pt x="152" y="436"/>
                  <a:pt x="152" y="436"/>
                </a:cubicBezTo>
                <a:cubicBezTo>
                  <a:pt x="141" y="426"/>
                  <a:pt x="141" y="409"/>
                  <a:pt x="152" y="398"/>
                </a:cubicBezTo>
                <a:cubicBezTo>
                  <a:pt x="162" y="388"/>
                  <a:pt x="179" y="388"/>
                  <a:pt x="190" y="398"/>
                </a:cubicBezTo>
                <a:cubicBezTo>
                  <a:pt x="261" y="469"/>
                  <a:pt x="261" y="469"/>
                  <a:pt x="261" y="469"/>
                </a:cubicBezTo>
                <a:cubicBezTo>
                  <a:pt x="422" y="308"/>
                  <a:pt x="422" y="308"/>
                  <a:pt x="422" y="308"/>
                </a:cubicBezTo>
                <a:close/>
                <a:moveTo>
                  <a:pt x="375" y="81"/>
                </a:moveTo>
                <a:cubicBezTo>
                  <a:pt x="375" y="81"/>
                  <a:pt x="375" y="81"/>
                  <a:pt x="375" y="81"/>
                </a:cubicBezTo>
                <a:cubicBezTo>
                  <a:pt x="371" y="71"/>
                  <a:pt x="365" y="62"/>
                  <a:pt x="358" y="54"/>
                </a:cubicBezTo>
                <a:cubicBezTo>
                  <a:pt x="344" y="41"/>
                  <a:pt x="326" y="32"/>
                  <a:pt x="306" y="32"/>
                </a:cubicBezTo>
                <a:cubicBezTo>
                  <a:pt x="285" y="32"/>
                  <a:pt x="267" y="41"/>
                  <a:pt x="254" y="54"/>
                </a:cubicBezTo>
                <a:cubicBezTo>
                  <a:pt x="246" y="62"/>
                  <a:pt x="240" y="71"/>
                  <a:pt x="237" y="81"/>
                </a:cubicBezTo>
                <a:cubicBezTo>
                  <a:pt x="306" y="81"/>
                  <a:pt x="306" y="81"/>
                  <a:pt x="306" y="81"/>
                </a:cubicBezTo>
                <a:cubicBezTo>
                  <a:pt x="375" y="81"/>
                  <a:pt x="375" y="81"/>
                  <a:pt x="375" y="81"/>
                </a:cubicBezTo>
                <a:close/>
                <a:moveTo>
                  <a:pt x="511" y="165"/>
                </a:moveTo>
                <a:cubicBezTo>
                  <a:pt x="511" y="165"/>
                  <a:pt x="511" y="165"/>
                  <a:pt x="511" y="165"/>
                </a:cubicBezTo>
                <a:cubicBezTo>
                  <a:pt x="511" y="180"/>
                  <a:pt x="511" y="180"/>
                  <a:pt x="511" y="180"/>
                </a:cubicBezTo>
                <a:cubicBezTo>
                  <a:pt x="511" y="189"/>
                  <a:pt x="504" y="197"/>
                  <a:pt x="495" y="197"/>
                </a:cubicBezTo>
                <a:cubicBezTo>
                  <a:pt x="494" y="197"/>
                  <a:pt x="494" y="197"/>
                  <a:pt x="494" y="197"/>
                </a:cubicBezTo>
                <a:cubicBezTo>
                  <a:pt x="306" y="197"/>
                  <a:pt x="306" y="197"/>
                  <a:pt x="306" y="197"/>
                </a:cubicBezTo>
                <a:cubicBezTo>
                  <a:pt x="117" y="197"/>
                  <a:pt x="117" y="197"/>
                  <a:pt x="117" y="197"/>
                </a:cubicBezTo>
                <a:cubicBezTo>
                  <a:pt x="108" y="197"/>
                  <a:pt x="101" y="189"/>
                  <a:pt x="101" y="180"/>
                </a:cubicBezTo>
                <a:cubicBezTo>
                  <a:pt x="101" y="180"/>
                  <a:pt x="101" y="180"/>
                  <a:pt x="101" y="180"/>
                </a:cubicBezTo>
                <a:cubicBezTo>
                  <a:pt x="101" y="165"/>
                  <a:pt x="101" y="165"/>
                  <a:pt x="101" y="165"/>
                </a:cubicBezTo>
                <a:cubicBezTo>
                  <a:pt x="54" y="165"/>
                  <a:pt x="54" y="165"/>
                  <a:pt x="54" y="165"/>
                </a:cubicBezTo>
                <a:cubicBezTo>
                  <a:pt x="54" y="662"/>
                  <a:pt x="54" y="662"/>
                  <a:pt x="54" y="662"/>
                </a:cubicBezTo>
                <a:cubicBezTo>
                  <a:pt x="558" y="662"/>
                  <a:pt x="558" y="662"/>
                  <a:pt x="558" y="662"/>
                </a:cubicBezTo>
                <a:cubicBezTo>
                  <a:pt x="558" y="165"/>
                  <a:pt x="558" y="165"/>
                  <a:pt x="558" y="165"/>
                </a:cubicBezTo>
                <a:cubicBezTo>
                  <a:pt x="511" y="165"/>
                  <a:pt x="511" y="165"/>
                  <a:pt x="511" y="165"/>
                </a:cubicBezTo>
                <a:close/>
                <a:moveTo>
                  <a:pt x="306" y="113"/>
                </a:moveTo>
                <a:cubicBezTo>
                  <a:pt x="306" y="113"/>
                  <a:pt x="306" y="113"/>
                  <a:pt x="306" y="113"/>
                </a:cubicBezTo>
                <a:cubicBezTo>
                  <a:pt x="133" y="113"/>
                  <a:pt x="133" y="113"/>
                  <a:pt x="133" y="113"/>
                </a:cubicBezTo>
                <a:cubicBezTo>
                  <a:pt x="133" y="139"/>
                  <a:pt x="133" y="139"/>
                  <a:pt x="133" y="139"/>
                </a:cubicBezTo>
                <a:cubicBezTo>
                  <a:pt x="133" y="165"/>
                  <a:pt x="133" y="165"/>
                  <a:pt x="133" y="165"/>
                </a:cubicBezTo>
                <a:cubicBezTo>
                  <a:pt x="306" y="165"/>
                  <a:pt x="306" y="165"/>
                  <a:pt x="306" y="165"/>
                </a:cubicBezTo>
                <a:cubicBezTo>
                  <a:pt x="479" y="165"/>
                  <a:pt x="479" y="165"/>
                  <a:pt x="479" y="165"/>
                </a:cubicBezTo>
                <a:cubicBezTo>
                  <a:pt x="479" y="139"/>
                  <a:pt x="479" y="139"/>
                  <a:pt x="479" y="139"/>
                </a:cubicBezTo>
                <a:cubicBezTo>
                  <a:pt x="479" y="113"/>
                  <a:pt x="479" y="113"/>
                  <a:pt x="479" y="113"/>
                </a:cubicBezTo>
                <a:cubicBezTo>
                  <a:pt x="306" y="113"/>
                  <a:pt x="306" y="113"/>
                  <a:pt x="306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890" tIns="60945" rIns="121890" bIns="60945" numCol="1" anchor="t" anchorCtr="0" compatLnSpc="1"/>
          <a:lstStyle/>
          <a:p>
            <a:endParaRPr lang="zh-CN" altLang="en-US" sz="2399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47">
            <a:extLst>
              <a:ext uri="{FF2B5EF4-FFF2-40B4-BE49-F238E27FC236}">
                <a16:creationId xmlns:a16="http://schemas.microsoft.com/office/drawing/2014/main" id="{A8159DFB-D55E-4734-BA22-CD82C4CD0E1E}"/>
              </a:ext>
            </a:extLst>
          </p:cNvPr>
          <p:cNvSpPr txBox="1"/>
          <p:nvPr/>
        </p:nvSpPr>
        <p:spPr bwMode="auto">
          <a:xfrm>
            <a:off x="1365289" y="2811359"/>
            <a:ext cx="2958055" cy="556105"/>
          </a:xfrm>
          <a:prstGeom prst="rect">
            <a:avLst/>
          </a:prstGeom>
          <a:noFill/>
        </p:spPr>
        <p:txBody>
          <a:bodyPr wrap="square" lIns="0" tIns="0" rIns="479935" bIns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传染病人用物须按消毒隔离原则处理 。</a:t>
            </a:r>
            <a:endParaRPr lang="en-US" altLang="zh-CN" sz="1400" dirty="0">
              <a:cs typeface="+mn-ea"/>
              <a:sym typeface="+mn-lt"/>
            </a:endParaRPr>
          </a:p>
        </p:txBody>
      </p:sp>
      <p:sp>
        <p:nvSpPr>
          <p:cNvPr id="17" name="TextBox 47">
            <a:extLst>
              <a:ext uri="{FF2B5EF4-FFF2-40B4-BE49-F238E27FC236}">
                <a16:creationId xmlns:a16="http://schemas.microsoft.com/office/drawing/2014/main" id="{0B52EFC2-70C9-4C38-AC43-3A7706B3ED55}"/>
              </a:ext>
            </a:extLst>
          </p:cNvPr>
          <p:cNvSpPr txBox="1"/>
          <p:nvPr/>
        </p:nvSpPr>
        <p:spPr bwMode="auto">
          <a:xfrm>
            <a:off x="1360302" y="4725656"/>
            <a:ext cx="2958055" cy="556105"/>
          </a:xfrm>
          <a:prstGeom prst="rect">
            <a:avLst/>
          </a:prstGeom>
          <a:noFill/>
        </p:spPr>
        <p:txBody>
          <a:bodyPr wrap="square" lIns="0" tIns="0" rIns="479935" bIns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长期应用抗生素者，应观察口腔黏膜有无真菌感染。</a:t>
            </a:r>
          </a:p>
        </p:txBody>
      </p:sp>
      <p:sp>
        <p:nvSpPr>
          <p:cNvPr id="18" name="TextBox 47">
            <a:extLst>
              <a:ext uri="{FF2B5EF4-FFF2-40B4-BE49-F238E27FC236}">
                <a16:creationId xmlns:a16="http://schemas.microsoft.com/office/drawing/2014/main" id="{7BD979C1-78E0-4167-9953-4B5E7FCD97A6}"/>
              </a:ext>
            </a:extLst>
          </p:cNvPr>
          <p:cNvSpPr txBox="1"/>
          <p:nvPr/>
        </p:nvSpPr>
        <p:spPr bwMode="auto">
          <a:xfrm>
            <a:off x="8066084" y="2811359"/>
            <a:ext cx="2958055" cy="556105"/>
          </a:xfrm>
          <a:prstGeom prst="rect">
            <a:avLst/>
          </a:prstGeom>
          <a:noFill/>
        </p:spPr>
        <p:txBody>
          <a:bodyPr wrap="square" lIns="0" tIns="0" rIns="479935" bIns="0" anchor="ctr" anchorCtr="0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对活动义齿应先取下，用牙刷刷洗义齿的各面，用冷水冲洗干净，</a:t>
            </a:r>
            <a:endParaRPr lang="en-US" altLang="zh-CN" sz="1400" dirty="0">
              <a:cs typeface="+mn-ea"/>
              <a:sym typeface="+mn-lt"/>
            </a:endParaRPr>
          </a:p>
        </p:txBody>
      </p:sp>
      <p:sp>
        <p:nvSpPr>
          <p:cNvPr id="19" name="TextBox 47">
            <a:extLst>
              <a:ext uri="{FF2B5EF4-FFF2-40B4-BE49-F238E27FC236}">
                <a16:creationId xmlns:a16="http://schemas.microsoft.com/office/drawing/2014/main" id="{1C4E21FC-1838-45EF-9E5D-E1969994D815}"/>
              </a:ext>
            </a:extLst>
          </p:cNvPr>
          <p:cNvSpPr txBox="1"/>
          <p:nvPr/>
        </p:nvSpPr>
        <p:spPr bwMode="auto">
          <a:xfrm>
            <a:off x="8066084" y="4980159"/>
            <a:ext cx="2958055" cy="556105"/>
          </a:xfrm>
          <a:prstGeom prst="rect">
            <a:avLst/>
          </a:prstGeom>
          <a:noFill/>
        </p:spPr>
        <p:txBody>
          <a:bodyPr wrap="square" lIns="0" tIns="0" rIns="479935" bIns="0" anchor="ctr" anchorCtr="0">
            <a:noAutofit/>
          </a:bodyPr>
          <a:lstStyle/>
          <a:p>
            <a:pPr lvl="0"/>
            <a:r>
              <a:rPr lang="zh-CN" altLang="en-US" sz="1400" dirty="0">
                <a:cs typeface="+mn-ea"/>
                <a:sym typeface="+mn-lt"/>
              </a:rPr>
              <a:t>待病人漱口后再戴上。暂时不用的义齿，可浸于冷水杯中备用，每日更换一次清水。</a:t>
            </a:r>
            <a:endParaRPr lang="zh-CN" altLang="en-US" sz="1400" kern="0" dirty="0"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2072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B829823-6417-4E78-BA07-C92405B0A0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0687F9E-ACB1-453A-9F1A-86A41C5989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9460"/>
            <a:ext cx="12192000" cy="178853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A996C70-2148-49F1-BDBC-B121B700A6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9978" y="2034329"/>
            <a:ext cx="3905708" cy="278934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A40A0DB-DD1E-4A71-8AEA-8176439D69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348" y="-1120"/>
            <a:ext cx="3857579" cy="1788539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957F1369-25FE-4EA8-84E7-574BD02262CA}"/>
              </a:ext>
            </a:extLst>
          </p:cNvPr>
          <p:cNvSpPr/>
          <p:nvPr/>
        </p:nvSpPr>
        <p:spPr>
          <a:xfrm>
            <a:off x="340384" y="439047"/>
            <a:ext cx="6096000" cy="8933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关注口腔健康</a:t>
            </a:r>
            <a:endParaRPr lang="en-US" altLang="zh-CN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注重护理</a:t>
            </a:r>
            <a:endParaRPr lang="en-US" altLang="zh-CN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口腔健康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4BD4B9D-F89D-450B-849C-035EC996EEA3}"/>
              </a:ext>
            </a:extLst>
          </p:cNvPr>
          <p:cNvSpPr/>
          <p:nvPr/>
        </p:nvSpPr>
        <p:spPr>
          <a:xfrm>
            <a:off x="3046600" y="545160"/>
            <a:ext cx="6588224" cy="351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注重护理口腔健康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0EFB932-0A3D-4E71-8963-3F62B619EF1A}"/>
              </a:ext>
            </a:extLst>
          </p:cNvPr>
          <p:cNvGrpSpPr/>
          <p:nvPr/>
        </p:nvGrpSpPr>
        <p:grpSpPr>
          <a:xfrm>
            <a:off x="85241" y="587430"/>
            <a:ext cx="3184321" cy="1675890"/>
            <a:chOff x="85241" y="587430"/>
            <a:chExt cx="3184321" cy="1675890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6CBEDD2F-179F-4F90-A07B-9D63A8004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337" y="587430"/>
              <a:ext cx="1800225" cy="1076325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45484EDE-CDB3-4B31-9FF7-EACE5BEE1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41" y="1700678"/>
              <a:ext cx="941056" cy="562642"/>
            </a:xfrm>
            <a:prstGeom prst="rect">
              <a:avLst/>
            </a:prstGeom>
          </p:spPr>
        </p:pic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E27579F7-4495-4496-9810-6C33590B7D97}"/>
              </a:ext>
            </a:extLst>
          </p:cNvPr>
          <p:cNvSpPr/>
          <p:nvPr/>
        </p:nvSpPr>
        <p:spPr>
          <a:xfrm>
            <a:off x="2363924" y="2034329"/>
            <a:ext cx="1675459" cy="1924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kumimoji="0" lang="en-US" altLang="zh-CN" sz="8800" b="1" dirty="0">
                <a:solidFill>
                  <a:srgbClr val="0070C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05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EBA4A1FD-A5DF-4E0B-9D36-3019D428FF4E}"/>
              </a:ext>
            </a:extLst>
          </p:cNvPr>
          <p:cNvSpPr/>
          <p:nvPr/>
        </p:nvSpPr>
        <p:spPr>
          <a:xfrm>
            <a:off x="4871864" y="2532037"/>
            <a:ext cx="6340197" cy="13417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kumimoji="0"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操作并发症及处理</a:t>
            </a:r>
            <a:endParaRPr kumimoji="0" lang="en-US" altLang="zh-CN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FBEABB41-52CD-470E-BB1D-263D3DEBDA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88288" y="3202894"/>
            <a:ext cx="3773452" cy="377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59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3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6A8D0C6-76EB-48F1-A5AB-139387F86271}"/>
              </a:ext>
            </a:extLst>
          </p:cNvPr>
          <p:cNvSpPr/>
          <p:nvPr/>
        </p:nvSpPr>
        <p:spPr>
          <a:xfrm>
            <a:off x="335360" y="260648"/>
            <a:ext cx="11593288" cy="63367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7486388-A5C8-41C9-8D06-4A03B897BF63}"/>
              </a:ext>
            </a:extLst>
          </p:cNvPr>
          <p:cNvSpPr/>
          <p:nvPr/>
        </p:nvSpPr>
        <p:spPr>
          <a:xfrm>
            <a:off x="624551" y="334147"/>
            <a:ext cx="2646878" cy="592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kumimoji="0" lang="zh-CN" altLang="en-US" b="1" dirty="0">
                <a:solidFill>
                  <a:srgbClr val="0070C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操作并发症及处理</a:t>
            </a:r>
            <a:endParaRPr kumimoji="0" lang="en-US" altLang="zh-CN" b="1" dirty="0">
              <a:solidFill>
                <a:srgbClr val="0070C0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DC1CD8CA-4885-4D7F-B12E-80D0290D71F0}"/>
              </a:ext>
            </a:extLst>
          </p:cNvPr>
          <p:cNvGrpSpPr/>
          <p:nvPr/>
        </p:nvGrpSpPr>
        <p:grpSpPr>
          <a:xfrm>
            <a:off x="2063552" y="2338176"/>
            <a:ext cx="8391902" cy="3602163"/>
            <a:chOff x="2054318" y="1869076"/>
            <a:chExt cx="8391902" cy="3602163"/>
          </a:xfrm>
        </p:grpSpPr>
        <p:grpSp>
          <p:nvGrpSpPr>
            <p:cNvPr id="4" name="Group 905">
              <a:extLst>
                <a:ext uri="{FF2B5EF4-FFF2-40B4-BE49-F238E27FC236}">
                  <a16:creationId xmlns:a16="http://schemas.microsoft.com/office/drawing/2014/main" id="{7468C823-4ECF-4B27-9922-6F3E86797196}"/>
                </a:ext>
              </a:extLst>
            </p:cNvPr>
            <p:cNvGrpSpPr/>
            <p:nvPr/>
          </p:nvGrpSpPr>
          <p:grpSpPr bwMode="auto">
            <a:xfrm>
              <a:off x="4936172" y="1956494"/>
              <a:ext cx="2336802" cy="3433763"/>
              <a:chOff x="-1" y="0"/>
              <a:chExt cx="4739013" cy="6963686"/>
            </a:xfrm>
            <a:solidFill>
              <a:srgbClr val="00B0F0"/>
            </a:solidFill>
          </p:grpSpPr>
          <p:grpSp>
            <p:nvGrpSpPr>
              <p:cNvPr id="5" name="Group 903">
                <a:extLst>
                  <a:ext uri="{FF2B5EF4-FFF2-40B4-BE49-F238E27FC236}">
                    <a16:creationId xmlns:a16="http://schemas.microsoft.com/office/drawing/2014/main" id="{1C6504DD-F190-464D-B4CE-748188E05053}"/>
                  </a:ext>
                </a:extLst>
              </p:cNvPr>
              <p:cNvGrpSpPr/>
              <p:nvPr/>
            </p:nvGrpSpPr>
            <p:grpSpPr bwMode="auto">
              <a:xfrm>
                <a:off x="-1" y="0"/>
                <a:ext cx="4739013" cy="6963686"/>
                <a:chOff x="0" y="0"/>
                <a:chExt cx="4739011" cy="6963686"/>
              </a:xfrm>
              <a:grpFill/>
            </p:grpSpPr>
            <p:sp>
              <p:nvSpPr>
                <p:cNvPr id="7" name="Shape 891">
                  <a:extLst>
                    <a:ext uri="{FF2B5EF4-FFF2-40B4-BE49-F238E27FC236}">
                      <a16:creationId xmlns:a16="http://schemas.microsoft.com/office/drawing/2014/main" id="{717487DC-BE6C-4940-BB82-483C4A391347}"/>
                    </a:ext>
                  </a:extLst>
                </p:cNvPr>
                <p:cNvSpPr/>
                <p:nvPr/>
              </p:nvSpPr>
              <p:spPr bwMode="auto">
                <a:xfrm>
                  <a:off x="1606310" y="5742560"/>
                  <a:ext cx="1512781" cy="258733"/>
                </a:xfrm>
                <a:custGeom>
                  <a:avLst/>
                  <a:gdLst>
                    <a:gd name="T0" fmla="*/ 756391 w 21600"/>
                    <a:gd name="T1" fmla="*/ 129367 h 21600"/>
                    <a:gd name="T2" fmla="*/ 756391 w 21600"/>
                    <a:gd name="T3" fmla="*/ 129367 h 21600"/>
                    <a:gd name="T4" fmla="*/ 756391 w 21600"/>
                    <a:gd name="T5" fmla="*/ 129367 h 21600"/>
                    <a:gd name="T6" fmla="*/ 756391 w 21600"/>
                    <a:gd name="T7" fmla="*/ 129367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801"/>
                      </a:moveTo>
                      <a:cubicBezTo>
                        <a:pt x="21600" y="16761"/>
                        <a:pt x="20537" y="21600"/>
                        <a:pt x="19229" y="21600"/>
                      </a:cubicBezTo>
                      <a:lnTo>
                        <a:pt x="2370" y="21600"/>
                      </a:lnTo>
                      <a:cubicBezTo>
                        <a:pt x="1060" y="21600"/>
                        <a:pt x="0" y="16761"/>
                        <a:pt x="0" y="10801"/>
                      </a:cubicBezTo>
                      <a:cubicBezTo>
                        <a:pt x="0" y="4831"/>
                        <a:pt x="1060" y="0"/>
                        <a:pt x="2370" y="0"/>
                      </a:cubicBezTo>
                      <a:lnTo>
                        <a:pt x="19229" y="0"/>
                      </a:lnTo>
                      <a:cubicBezTo>
                        <a:pt x="20537" y="0"/>
                        <a:pt x="21600" y="4831"/>
                        <a:pt x="21600" y="10801"/>
                      </a:cubicBezTo>
                      <a:cubicBezTo>
                        <a:pt x="21600" y="10801"/>
                        <a:pt x="21600" y="10801"/>
                        <a:pt x="21600" y="1080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38100" tIns="38100" rIns="38100" bIns="3810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9pPr>
                </a:lstStyle>
                <a:p>
                  <a:endParaRPr lang="es-ES"/>
                </a:p>
              </p:txBody>
            </p:sp>
            <p:sp>
              <p:nvSpPr>
                <p:cNvPr id="8" name="Shape 892">
                  <a:extLst>
                    <a:ext uri="{FF2B5EF4-FFF2-40B4-BE49-F238E27FC236}">
                      <a16:creationId xmlns:a16="http://schemas.microsoft.com/office/drawing/2014/main" id="{9810F916-F43A-41FF-9721-A057FA3CD73C}"/>
                    </a:ext>
                  </a:extLst>
                </p:cNvPr>
                <p:cNvSpPr/>
                <p:nvPr/>
              </p:nvSpPr>
              <p:spPr bwMode="auto">
                <a:xfrm>
                  <a:off x="1606310" y="6063802"/>
                  <a:ext cx="1512781" cy="258674"/>
                </a:xfrm>
                <a:custGeom>
                  <a:avLst/>
                  <a:gdLst>
                    <a:gd name="T0" fmla="*/ 756391 w 21600"/>
                    <a:gd name="T1" fmla="*/ 129337 h 21600"/>
                    <a:gd name="T2" fmla="*/ 756391 w 21600"/>
                    <a:gd name="T3" fmla="*/ 129337 h 21600"/>
                    <a:gd name="T4" fmla="*/ 756391 w 21600"/>
                    <a:gd name="T5" fmla="*/ 129337 h 21600"/>
                    <a:gd name="T6" fmla="*/ 756391 w 21600"/>
                    <a:gd name="T7" fmla="*/ 129337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797"/>
                      </a:moveTo>
                      <a:cubicBezTo>
                        <a:pt x="21600" y="16767"/>
                        <a:pt x="20537" y="21600"/>
                        <a:pt x="19229" y="21600"/>
                      </a:cubicBezTo>
                      <a:lnTo>
                        <a:pt x="2370" y="21600"/>
                      </a:lnTo>
                      <a:cubicBezTo>
                        <a:pt x="1060" y="21600"/>
                        <a:pt x="0" y="16767"/>
                        <a:pt x="0" y="10797"/>
                      </a:cubicBezTo>
                      <a:cubicBezTo>
                        <a:pt x="0" y="4837"/>
                        <a:pt x="1060" y="0"/>
                        <a:pt x="2370" y="0"/>
                      </a:cubicBezTo>
                      <a:lnTo>
                        <a:pt x="19229" y="0"/>
                      </a:lnTo>
                      <a:cubicBezTo>
                        <a:pt x="20537" y="0"/>
                        <a:pt x="21600" y="4837"/>
                        <a:pt x="21600" y="10797"/>
                      </a:cubicBezTo>
                      <a:cubicBezTo>
                        <a:pt x="21600" y="10797"/>
                        <a:pt x="21600" y="10797"/>
                        <a:pt x="21600" y="1079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38100" tIns="38100" rIns="38100" bIns="3810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9pPr>
                </a:lstStyle>
                <a:p>
                  <a:endParaRPr lang="es-ES" dirty="0"/>
                </a:p>
              </p:txBody>
            </p:sp>
            <p:sp>
              <p:nvSpPr>
                <p:cNvPr id="9" name="Shape 893">
                  <a:extLst>
                    <a:ext uri="{FF2B5EF4-FFF2-40B4-BE49-F238E27FC236}">
                      <a16:creationId xmlns:a16="http://schemas.microsoft.com/office/drawing/2014/main" id="{5E481D71-1E67-4B51-BAFA-E442A54FBE64}"/>
                    </a:ext>
                  </a:extLst>
                </p:cNvPr>
                <p:cNvSpPr/>
                <p:nvPr/>
              </p:nvSpPr>
              <p:spPr bwMode="auto">
                <a:xfrm>
                  <a:off x="1606310" y="6385084"/>
                  <a:ext cx="1512781" cy="258754"/>
                </a:xfrm>
                <a:custGeom>
                  <a:avLst/>
                  <a:gdLst>
                    <a:gd name="T0" fmla="*/ 756391 w 21600"/>
                    <a:gd name="T1" fmla="*/ 129377 h 21600"/>
                    <a:gd name="T2" fmla="*/ 756391 w 21600"/>
                    <a:gd name="T3" fmla="*/ 129377 h 21600"/>
                    <a:gd name="T4" fmla="*/ 756391 w 21600"/>
                    <a:gd name="T5" fmla="*/ 129377 h 21600"/>
                    <a:gd name="T6" fmla="*/ 756391 w 21600"/>
                    <a:gd name="T7" fmla="*/ 129377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0803"/>
                      </a:moveTo>
                      <a:cubicBezTo>
                        <a:pt x="21600" y="16768"/>
                        <a:pt x="20537" y="21600"/>
                        <a:pt x="19229" y="21600"/>
                      </a:cubicBezTo>
                      <a:lnTo>
                        <a:pt x="2370" y="21600"/>
                      </a:lnTo>
                      <a:cubicBezTo>
                        <a:pt x="1060" y="21600"/>
                        <a:pt x="0" y="16768"/>
                        <a:pt x="0" y="10803"/>
                      </a:cubicBezTo>
                      <a:cubicBezTo>
                        <a:pt x="0" y="4835"/>
                        <a:pt x="1060" y="0"/>
                        <a:pt x="2370" y="0"/>
                      </a:cubicBezTo>
                      <a:lnTo>
                        <a:pt x="19229" y="0"/>
                      </a:lnTo>
                      <a:cubicBezTo>
                        <a:pt x="20537" y="0"/>
                        <a:pt x="21600" y="4835"/>
                        <a:pt x="21600" y="10803"/>
                      </a:cubicBezTo>
                      <a:cubicBezTo>
                        <a:pt x="21600" y="10803"/>
                        <a:pt x="21600" y="10803"/>
                        <a:pt x="21600" y="108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38100" tIns="38100" rIns="38100" bIns="3810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9pPr>
                </a:lstStyle>
                <a:p>
                  <a:endParaRPr lang="es-ES"/>
                </a:p>
              </p:txBody>
            </p:sp>
            <p:sp>
              <p:nvSpPr>
                <p:cNvPr id="10" name="Shape 894">
                  <a:extLst>
                    <a:ext uri="{FF2B5EF4-FFF2-40B4-BE49-F238E27FC236}">
                      <a16:creationId xmlns:a16="http://schemas.microsoft.com/office/drawing/2014/main" id="{F284100B-83B9-41B9-83C8-B9F394D43190}"/>
                    </a:ext>
                  </a:extLst>
                </p:cNvPr>
                <p:cNvSpPr/>
                <p:nvPr/>
              </p:nvSpPr>
              <p:spPr bwMode="auto">
                <a:xfrm>
                  <a:off x="1927572" y="6706346"/>
                  <a:ext cx="858647" cy="257340"/>
                </a:xfrm>
                <a:custGeom>
                  <a:avLst/>
                  <a:gdLst>
                    <a:gd name="T0" fmla="*/ 429324 w 21600"/>
                    <a:gd name="T1" fmla="*/ 128670 h 21600"/>
                    <a:gd name="T2" fmla="*/ 429324 w 21600"/>
                    <a:gd name="T3" fmla="*/ 128670 h 21600"/>
                    <a:gd name="T4" fmla="*/ 429324 w 21600"/>
                    <a:gd name="T5" fmla="*/ 128670 h 21600"/>
                    <a:gd name="T6" fmla="*/ 429324 w 21600"/>
                    <a:gd name="T7" fmla="*/ 128670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21600" y="11932"/>
                        <a:pt x="16764" y="21600"/>
                        <a:pt x="10800" y="21600"/>
                      </a:cubicBezTo>
                      <a:cubicBezTo>
                        <a:pt x="4836" y="21600"/>
                        <a:pt x="0" y="11932"/>
                        <a:pt x="0" y="0"/>
                      </a:cubicBezTo>
                      <a:cubicBezTo>
                        <a:pt x="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38100" tIns="38100" rIns="38100" bIns="3810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9pPr>
                </a:lstStyle>
                <a:p>
                  <a:endParaRPr lang="es-ES"/>
                </a:p>
              </p:txBody>
            </p:sp>
            <p:sp>
              <p:nvSpPr>
                <p:cNvPr id="11" name="Shape 895">
                  <a:extLst>
                    <a:ext uri="{FF2B5EF4-FFF2-40B4-BE49-F238E27FC236}">
                      <a16:creationId xmlns:a16="http://schemas.microsoft.com/office/drawing/2014/main" id="{4F1FBFED-56EA-4DB7-9B52-FF49B55D3AB9}"/>
                    </a:ext>
                  </a:extLst>
                </p:cNvPr>
                <p:cNvSpPr/>
                <p:nvPr/>
              </p:nvSpPr>
              <p:spPr bwMode="auto">
                <a:xfrm>
                  <a:off x="2369308" y="0"/>
                  <a:ext cx="1782941" cy="1363718"/>
                </a:xfrm>
                <a:custGeom>
                  <a:avLst/>
                  <a:gdLst>
                    <a:gd name="T0" fmla="*/ 891471 w 21600"/>
                    <a:gd name="T1" fmla="*/ 681859 h 21600"/>
                    <a:gd name="T2" fmla="*/ 891471 w 21600"/>
                    <a:gd name="T3" fmla="*/ 681859 h 21600"/>
                    <a:gd name="T4" fmla="*/ 891471 w 21600"/>
                    <a:gd name="T5" fmla="*/ 681859 h 21600"/>
                    <a:gd name="T6" fmla="*/ 891471 w 21600"/>
                    <a:gd name="T7" fmla="*/ 681859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 extrusionOk="0">
                      <a:moveTo>
                        <a:pt x="15120" y="21600"/>
                      </a:moveTo>
                      <a:lnTo>
                        <a:pt x="21600" y="13130"/>
                      </a:lnTo>
                      <a:cubicBezTo>
                        <a:pt x="16394" y="5131"/>
                        <a:pt x="8655" y="44"/>
                        <a:pt x="0" y="0"/>
                      </a:cubicBezTo>
                      <a:lnTo>
                        <a:pt x="0" y="11904"/>
                      </a:lnTo>
                      <a:cubicBezTo>
                        <a:pt x="6131" y="11949"/>
                        <a:pt x="11585" y="15738"/>
                        <a:pt x="15120" y="216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38100" tIns="38100" rIns="38100" bIns="3810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9pPr>
                </a:lstStyle>
                <a:p>
                  <a:endParaRPr lang="es-ES"/>
                </a:p>
              </p:txBody>
            </p:sp>
            <p:sp>
              <p:nvSpPr>
                <p:cNvPr id="12" name="Shape 896">
                  <a:extLst>
                    <a:ext uri="{FF2B5EF4-FFF2-40B4-BE49-F238E27FC236}">
                      <a16:creationId xmlns:a16="http://schemas.microsoft.com/office/drawing/2014/main" id="{4F9C1A7E-68DD-4505-8584-1EB902C09315}"/>
                    </a:ext>
                  </a:extLst>
                </p:cNvPr>
                <p:cNvSpPr/>
                <p:nvPr/>
              </p:nvSpPr>
              <p:spPr bwMode="auto">
                <a:xfrm>
                  <a:off x="3654356" y="843313"/>
                  <a:ext cx="1084655" cy="1778118"/>
                </a:xfrm>
                <a:custGeom>
                  <a:avLst/>
                  <a:gdLst>
                    <a:gd name="T0" fmla="*/ 542328 w 21600"/>
                    <a:gd name="T1" fmla="*/ 889059 h 21600"/>
                    <a:gd name="T2" fmla="*/ 542328 w 21600"/>
                    <a:gd name="T3" fmla="*/ 889059 h 21600"/>
                    <a:gd name="T4" fmla="*/ 542328 w 21600"/>
                    <a:gd name="T5" fmla="*/ 889059 h 21600"/>
                    <a:gd name="T6" fmla="*/ 542328 w 21600"/>
                    <a:gd name="T7" fmla="*/ 889059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 extrusionOk="0">
                      <a:moveTo>
                        <a:pt x="6638" y="18341"/>
                      </a:moveTo>
                      <a:cubicBezTo>
                        <a:pt x="6638" y="19447"/>
                        <a:pt x="6452" y="20533"/>
                        <a:pt x="6159" y="21600"/>
                      </a:cubicBezTo>
                      <a:lnTo>
                        <a:pt x="21289" y="21600"/>
                      </a:lnTo>
                      <a:cubicBezTo>
                        <a:pt x="21489" y="20529"/>
                        <a:pt x="21600" y="19443"/>
                        <a:pt x="21600" y="18341"/>
                      </a:cubicBezTo>
                      <a:cubicBezTo>
                        <a:pt x="21600" y="11357"/>
                        <a:pt x="17487" y="4963"/>
                        <a:pt x="10670" y="0"/>
                      </a:cubicBezTo>
                      <a:lnTo>
                        <a:pt x="0" y="6509"/>
                      </a:lnTo>
                      <a:cubicBezTo>
                        <a:pt x="4145" y="9791"/>
                        <a:pt x="6638" y="13887"/>
                        <a:pt x="6638" y="183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38100" tIns="38100" rIns="38100" bIns="3810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9pPr>
                </a:lstStyle>
                <a:p>
                  <a:endParaRPr lang="es-ES"/>
                </a:p>
              </p:txBody>
            </p:sp>
            <p:sp>
              <p:nvSpPr>
                <p:cNvPr id="13" name="Shape 897">
                  <a:extLst>
                    <a:ext uri="{FF2B5EF4-FFF2-40B4-BE49-F238E27FC236}">
                      <a16:creationId xmlns:a16="http://schemas.microsoft.com/office/drawing/2014/main" id="{51D2A138-7439-4FE2-9795-CA5FAA8639A9}"/>
                    </a:ext>
                  </a:extLst>
                </p:cNvPr>
                <p:cNvSpPr/>
                <p:nvPr/>
              </p:nvSpPr>
              <p:spPr bwMode="auto">
                <a:xfrm>
                  <a:off x="843313" y="3654356"/>
                  <a:ext cx="1512153" cy="2022009"/>
                </a:xfrm>
                <a:custGeom>
                  <a:avLst/>
                  <a:gdLst>
                    <a:gd name="T0" fmla="*/ 756077 w 21600"/>
                    <a:gd name="T1" fmla="*/ 1011005 h 21600"/>
                    <a:gd name="T2" fmla="*/ 756077 w 21600"/>
                    <a:gd name="T3" fmla="*/ 1011005 h 21600"/>
                    <a:gd name="T4" fmla="*/ 756077 w 21600"/>
                    <a:gd name="T5" fmla="*/ 1011005 h 21600"/>
                    <a:gd name="T6" fmla="*/ 756077 w 21600"/>
                    <a:gd name="T7" fmla="*/ 1011005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 extrusionOk="0">
                      <a:moveTo>
                        <a:pt x="18588" y="13574"/>
                      </a:moveTo>
                      <a:cubicBezTo>
                        <a:pt x="17948" y="11856"/>
                        <a:pt x="17059" y="9576"/>
                        <a:pt x="15198" y="7334"/>
                      </a:cubicBezTo>
                      <a:cubicBezTo>
                        <a:pt x="12968" y="4648"/>
                        <a:pt x="10047" y="2019"/>
                        <a:pt x="7599" y="0"/>
                      </a:cubicBezTo>
                      <a:lnTo>
                        <a:pt x="0" y="5682"/>
                      </a:lnTo>
                      <a:cubicBezTo>
                        <a:pt x="1933" y="7296"/>
                        <a:pt x="4325" y="9453"/>
                        <a:pt x="6080" y="11567"/>
                      </a:cubicBezTo>
                      <a:cubicBezTo>
                        <a:pt x="9530" y="15723"/>
                        <a:pt x="7805" y="21600"/>
                        <a:pt x="15789" y="21600"/>
                      </a:cubicBezTo>
                      <a:lnTo>
                        <a:pt x="20867" y="21600"/>
                      </a:lnTo>
                      <a:lnTo>
                        <a:pt x="21600" y="21600"/>
                      </a:lnTo>
                      <a:lnTo>
                        <a:pt x="21600" y="13574"/>
                      </a:lnTo>
                      <a:cubicBezTo>
                        <a:pt x="21600" y="13574"/>
                        <a:pt x="18588" y="13574"/>
                        <a:pt x="18588" y="135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38100" tIns="38100" rIns="38100" bIns="3810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9pPr>
                </a:lstStyle>
                <a:p>
                  <a:endParaRPr lang="es-ES"/>
                </a:p>
              </p:txBody>
            </p:sp>
            <p:sp>
              <p:nvSpPr>
                <p:cNvPr id="14" name="Shape 898">
                  <a:extLst>
                    <a:ext uri="{FF2B5EF4-FFF2-40B4-BE49-F238E27FC236}">
                      <a16:creationId xmlns:a16="http://schemas.microsoft.com/office/drawing/2014/main" id="{4371319B-1AE8-4C8C-8BA4-F46B82CB4F37}"/>
                    </a:ext>
                  </a:extLst>
                </p:cNvPr>
                <p:cNvSpPr/>
                <p:nvPr/>
              </p:nvSpPr>
              <p:spPr bwMode="auto">
                <a:xfrm>
                  <a:off x="0" y="843313"/>
                  <a:ext cx="1085320" cy="1778885"/>
                </a:xfrm>
                <a:custGeom>
                  <a:avLst/>
                  <a:gdLst>
                    <a:gd name="T0" fmla="*/ 542660 w 21600"/>
                    <a:gd name="T1" fmla="*/ 889443 h 21600"/>
                    <a:gd name="T2" fmla="*/ 542660 w 21600"/>
                    <a:gd name="T3" fmla="*/ 889443 h 21600"/>
                    <a:gd name="T4" fmla="*/ 542660 w 21600"/>
                    <a:gd name="T5" fmla="*/ 889443 h 21600"/>
                    <a:gd name="T6" fmla="*/ 542660 w 21600"/>
                    <a:gd name="T7" fmla="*/ 889443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 extrusionOk="0">
                      <a:moveTo>
                        <a:pt x="14953" y="18343"/>
                      </a:moveTo>
                      <a:cubicBezTo>
                        <a:pt x="14953" y="13886"/>
                        <a:pt x="17449" y="9788"/>
                        <a:pt x="21600" y="6503"/>
                      </a:cubicBezTo>
                      <a:lnTo>
                        <a:pt x="10939" y="0"/>
                      </a:lnTo>
                      <a:cubicBezTo>
                        <a:pt x="4115" y="4963"/>
                        <a:pt x="0" y="11358"/>
                        <a:pt x="0" y="18343"/>
                      </a:cubicBezTo>
                      <a:cubicBezTo>
                        <a:pt x="0" y="19446"/>
                        <a:pt x="135" y="20529"/>
                        <a:pt x="333" y="21600"/>
                      </a:cubicBezTo>
                      <a:lnTo>
                        <a:pt x="15421" y="21600"/>
                      </a:lnTo>
                      <a:cubicBezTo>
                        <a:pt x="15125" y="20531"/>
                        <a:pt x="14953" y="19443"/>
                        <a:pt x="14953" y="183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38100" tIns="38100" rIns="38100" bIns="3810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9pPr>
                </a:lstStyle>
                <a:p>
                  <a:endParaRPr lang="es-ES"/>
                </a:p>
              </p:txBody>
            </p:sp>
            <p:sp>
              <p:nvSpPr>
                <p:cNvPr id="15" name="Shape 899">
                  <a:extLst>
                    <a:ext uri="{FF2B5EF4-FFF2-40B4-BE49-F238E27FC236}">
                      <a16:creationId xmlns:a16="http://schemas.microsoft.com/office/drawing/2014/main" id="{FAE7123C-92A8-419D-8114-04EACAFD34F3}"/>
                    </a:ext>
                  </a:extLst>
                </p:cNvPr>
                <p:cNvSpPr/>
                <p:nvPr/>
              </p:nvSpPr>
              <p:spPr bwMode="auto">
                <a:xfrm>
                  <a:off x="2369308" y="3654356"/>
                  <a:ext cx="1512033" cy="2023888"/>
                </a:xfrm>
                <a:custGeom>
                  <a:avLst/>
                  <a:gdLst>
                    <a:gd name="T0" fmla="*/ 756017 w 21600"/>
                    <a:gd name="T1" fmla="*/ 1011944 h 21600"/>
                    <a:gd name="T2" fmla="*/ 756017 w 21600"/>
                    <a:gd name="T3" fmla="*/ 1011944 h 21600"/>
                    <a:gd name="T4" fmla="*/ 756017 w 21600"/>
                    <a:gd name="T5" fmla="*/ 1011944 h 21600"/>
                    <a:gd name="T6" fmla="*/ 756017 w 21600"/>
                    <a:gd name="T7" fmla="*/ 1011944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 extrusionOk="0">
                      <a:moveTo>
                        <a:pt x="6375" y="7348"/>
                      </a:moveTo>
                      <a:cubicBezTo>
                        <a:pt x="4515" y="9587"/>
                        <a:pt x="3626" y="11865"/>
                        <a:pt x="2985" y="13581"/>
                      </a:cubicBezTo>
                      <a:lnTo>
                        <a:pt x="0" y="13581"/>
                      </a:lnTo>
                      <a:lnTo>
                        <a:pt x="0" y="21600"/>
                      </a:lnTo>
                      <a:lnTo>
                        <a:pt x="706" y="21600"/>
                      </a:lnTo>
                      <a:lnTo>
                        <a:pt x="5785" y="21600"/>
                      </a:lnTo>
                      <a:cubicBezTo>
                        <a:pt x="13769" y="21600"/>
                        <a:pt x="12044" y="15729"/>
                        <a:pt x="15494" y="11576"/>
                      </a:cubicBezTo>
                      <a:cubicBezTo>
                        <a:pt x="17259" y="9453"/>
                        <a:pt x="19663" y="7293"/>
                        <a:pt x="21600" y="5679"/>
                      </a:cubicBezTo>
                      <a:lnTo>
                        <a:pt x="13999" y="0"/>
                      </a:lnTo>
                      <a:cubicBezTo>
                        <a:pt x="11583" y="1991"/>
                        <a:pt x="8621" y="4644"/>
                        <a:pt x="6375" y="73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38100" tIns="38100" rIns="38100" bIns="3810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9pPr>
                </a:lstStyle>
                <a:p>
                  <a:endParaRPr lang="es-ES"/>
                </a:p>
              </p:txBody>
            </p:sp>
            <p:sp>
              <p:nvSpPr>
                <p:cNvPr id="16" name="Shape 900">
                  <a:extLst>
                    <a:ext uri="{FF2B5EF4-FFF2-40B4-BE49-F238E27FC236}">
                      <a16:creationId xmlns:a16="http://schemas.microsoft.com/office/drawing/2014/main" id="{27AF55B4-6F05-481C-BECE-FD34E37B529F}"/>
                    </a:ext>
                  </a:extLst>
                </p:cNvPr>
                <p:cNvSpPr/>
                <p:nvPr/>
              </p:nvSpPr>
              <p:spPr bwMode="auto">
                <a:xfrm>
                  <a:off x="0" y="2650412"/>
                  <a:ext cx="1331797" cy="1515467"/>
                </a:xfrm>
                <a:custGeom>
                  <a:avLst/>
                  <a:gdLst>
                    <a:gd name="T0" fmla="*/ 665899 w 21600"/>
                    <a:gd name="T1" fmla="*/ 757734 h 21600"/>
                    <a:gd name="T2" fmla="*/ 665899 w 21600"/>
                    <a:gd name="T3" fmla="*/ 757734 h 21600"/>
                    <a:gd name="T4" fmla="*/ 665899 w 21600"/>
                    <a:gd name="T5" fmla="*/ 757734 h 21600"/>
                    <a:gd name="T6" fmla="*/ 665899 w 21600"/>
                    <a:gd name="T7" fmla="*/ 757734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 extrusionOk="0">
                      <a:moveTo>
                        <a:pt x="20102" y="12599"/>
                      </a:moveTo>
                      <a:cubicBezTo>
                        <a:pt x="19990" y="12493"/>
                        <a:pt x="19875" y="12390"/>
                        <a:pt x="19755" y="12288"/>
                      </a:cubicBezTo>
                      <a:cubicBezTo>
                        <a:pt x="19378" y="11966"/>
                        <a:pt x="19011" y="11641"/>
                        <a:pt x="18658" y="11302"/>
                      </a:cubicBezTo>
                      <a:cubicBezTo>
                        <a:pt x="18607" y="11250"/>
                        <a:pt x="18556" y="11200"/>
                        <a:pt x="18501" y="11146"/>
                      </a:cubicBezTo>
                      <a:cubicBezTo>
                        <a:pt x="15274" y="7984"/>
                        <a:pt x="13144" y="4124"/>
                        <a:pt x="12293" y="0"/>
                      </a:cubicBezTo>
                      <a:lnTo>
                        <a:pt x="0" y="0"/>
                      </a:lnTo>
                      <a:cubicBezTo>
                        <a:pt x="967" y="6986"/>
                        <a:pt x="4348" y="13315"/>
                        <a:pt x="9430" y="18297"/>
                      </a:cubicBezTo>
                      <a:lnTo>
                        <a:pt x="9409" y="18295"/>
                      </a:lnTo>
                      <a:cubicBezTo>
                        <a:pt x="9409" y="18295"/>
                        <a:pt x="9467" y="18348"/>
                        <a:pt x="9553" y="18421"/>
                      </a:cubicBezTo>
                      <a:cubicBezTo>
                        <a:pt x="10100" y="18951"/>
                        <a:pt x="10671" y="19461"/>
                        <a:pt x="11253" y="19960"/>
                      </a:cubicBezTo>
                      <a:cubicBezTo>
                        <a:pt x="11755" y="20425"/>
                        <a:pt x="12344" y="20987"/>
                        <a:pt x="12973" y="21600"/>
                      </a:cubicBezTo>
                      <a:lnTo>
                        <a:pt x="21600" y="14020"/>
                      </a:lnTo>
                      <a:cubicBezTo>
                        <a:pt x="21079" y="13518"/>
                        <a:pt x="20572" y="13035"/>
                        <a:pt x="20102" y="125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38100" tIns="38100" rIns="38100" bIns="3810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9pPr>
                </a:lstStyle>
                <a:p>
                  <a:endParaRPr lang="es-ES"/>
                </a:p>
              </p:txBody>
            </p:sp>
            <p:sp>
              <p:nvSpPr>
                <p:cNvPr id="17" name="Shape 901">
                  <a:extLst>
                    <a:ext uri="{FF2B5EF4-FFF2-40B4-BE49-F238E27FC236}">
                      <a16:creationId xmlns:a16="http://schemas.microsoft.com/office/drawing/2014/main" id="{0732AE2C-EBC4-4835-9A86-280C091E3E7C}"/>
                    </a:ext>
                  </a:extLst>
                </p:cNvPr>
                <p:cNvSpPr/>
                <p:nvPr/>
              </p:nvSpPr>
              <p:spPr bwMode="auto">
                <a:xfrm>
                  <a:off x="3373252" y="2650412"/>
                  <a:ext cx="1333560" cy="1513684"/>
                </a:xfrm>
                <a:custGeom>
                  <a:avLst/>
                  <a:gdLst>
                    <a:gd name="T0" fmla="*/ 666780 w 21600"/>
                    <a:gd name="T1" fmla="*/ 756842 h 21600"/>
                    <a:gd name="T2" fmla="*/ 666780 w 21600"/>
                    <a:gd name="T3" fmla="*/ 756842 h 21600"/>
                    <a:gd name="T4" fmla="*/ 666780 w 21600"/>
                    <a:gd name="T5" fmla="*/ 756842 h 21600"/>
                    <a:gd name="T6" fmla="*/ 666780 w 21600"/>
                    <a:gd name="T7" fmla="*/ 756842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9286" y="0"/>
                      </a:lnTo>
                      <a:cubicBezTo>
                        <a:pt x="8324" y="4739"/>
                        <a:pt x="5707" y="9071"/>
                        <a:pt x="1643" y="12475"/>
                      </a:cubicBezTo>
                      <a:cubicBezTo>
                        <a:pt x="1474" y="12615"/>
                        <a:pt x="1310" y="12760"/>
                        <a:pt x="1150" y="12910"/>
                      </a:cubicBezTo>
                      <a:cubicBezTo>
                        <a:pt x="784" y="13254"/>
                        <a:pt x="398" y="13620"/>
                        <a:pt x="0" y="14008"/>
                      </a:cubicBezTo>
                      <a:lnTo>
                        <a:pt x="8617" y="21600"/>
                      </a:lnTo>
                      <a:cubicBezTo>
                        <a:pt x="9120" y="21108"/>
                        <a:pt x="9602" y="20644"/>
                        <a:pt x="10026" y="20247"/>
                      </a:cubicBezTo>
                      <a:cubicBezTo>
                        <a:pt x="16276" y="15014"/>
                        <a:pt x="20505" y="7935"/>
                        <a:pt x="2160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38100" tIns="38100" rIns="38100" bIns="3810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9pPr>
                </a:lstStyle>
                <a:p>
                  <a:endParaRPr lang="es-ES"/>
                </a:p>
              </p:txBody>
            </p:sp>
            <p:sp>
              <p:nvSpPr>
                <p:cNvPr id="18" name="Shape 902">
                  <a:extLst>
                    <a:ext uri="{FF2B5EF4-FFF2-40B4-BE49-F238E27FC236}">
                      <a16:creationId xmlns:a16="http://schemas.microsoft.com/office/drawing/2014/main" id="{60BB6B99-955A-4268-8F79-A5245C412629}"/>
                    </a:ext>
                  </a:extLst>
                </p:cNvPr>
                <p:cNvSpPr/>
                <p:nvPr/>
              </p:nvSpPr>
              <p:spPr bwMode="auto">
                <a:xfrm>
                  <a:off x="562208" y="0"/>
                  <a:ext cx="1782082" cy="1362774"/>
                </a:xfrm>
                <a:custGeom>
                  <a:avLst/>
                  <a:gdLst>
                    <a:gd name="T0" fmla="*/ 891041 w 21600"/>
                    <a:gd name="T1" fmla="*/ 681387 h 21600"/>
                    <a:gd name="T2" fmla="*/ 891041 w 21600"/>
                    <a:gd name="T3" fmla="*/ 681387 h 21600"/>
                    <a:gd name="T4" fmla="*/ 891041 w 21600"/>
                    <a:gd name="T5" fmla="*/ 681387 h 21600"/>
                    <a:gd name="T6" fmla="*/ 891041 w 21600"/>
                    <a:gd name="T7" fmla="*/ 681387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1912"/>
                      </a:moveTo>
                      <a:lnTo>
                        <a:pt x="21600" y="0"/>
                      </a:lnTo>
                      <a:cubicBezTo>
                        <a:pt x="12947" y="44"/>
                        <a:pt x="5207" y="5129"/>
                        <a:pt x="0" y="13124"/>
                      </a:cubicBezTo>
                      <a:lnTo>
                        <a:pt x="6482" y="21600"/>
                      </a:lnTo>
                      <a:cubicBezTo>
                        <a:pt x="10017" y="15741"/>
                        <a:pt x="15472" y="11960"/>
                        <a:pt x="21600" y="119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38100" tIns="38100" rIns="38100" bIns="38100" anchor="ctr"/>
                <a:lstStyle>
                  <a:defPPr>
                    <a:defRPr lang="en-US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+mn-ea"/>
                      <a:cs typeface="+mn-cs"/>
                    </a:defRPr>
                  </a:lvl9pPr>
                </a:lstStyle>
                <a:p>
                  <a:endParaRPr lang="es-ES"/>
                </a:p>
              </p:txBody>
            </p:sp>
          </p:grpSp>
          <p:sp>
            <p:nvSpPr>
              <p:cNvPr id="6" name="Shape 904">
                <a:extLst>
                  <a:ext uri="{FF2B5EF4-FFF2-40B4-BE49-F238E27FC236}">
                    <a16:creationId xmlns:a16="http://schemas.microsoft.com/office/drawing/2014/main" id="{6917C791-ED67-4F7F-89D3-21A00B53A089}"/>
                  </a:ext>
                </a:extLst>
              </p:cNvPr>
              <p:cNvSpPr/>
              <p:nvPr/>
            </p:nvSpPr>
            <p:spPr bwMode="auto">
              <a:xfrm>
                <a:off x="1776282" y="1577416"/>
                <a:ext cx="1147406" cy="2089564"/>
              </a:xfrm>
              <a:custGeom>
                <a:avLst/>
                <a:gdLst>
                  <a:gd name="T0" fmla="*/ 573703 w 21600"/>
                  <a:gd name="T1" fmla="*/ 1044782 h 21600"/>
                  <a:gd name="T2" fmla="*/ 573703 w 21600"/>
                  <a:gd name="T3" fmla="*/ 1044782 h 21600"/>
                  <a:gd name="T4" fmla="*/ 573703 w 21600"/>
                  <a:gd name="T5" fmla="*/ 1044782 h 21600"/>
                  <a:gd name="T6" fmla="*/ 573703 w 21600"/>
                  <a:gd name="T7" fmla="*/ 1044782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 extrusionOk="0">
                    <a:moveTo>
                      <a:pt x="20407" y="3476"/>
                    </a:moveTo>
                    <a:cubicBezTo>
                      <a:pt x="16335" y="5612"/>
                      <a:pt x="16335" y="5612"/>
                      <a:pt x="16335" y="5612"/>
                    </a:cubicBezTo>
                    <a:cubicBezTo>
                      <a:pt x="14486" y="4583"/>
                      <a:pt x="12660" y="4068"/>
                      <a:pt x="10835" y="4068"/>
                    </a:cubicBezTo>
                    <a:cubicBezTo>
                      <a:pt x="9782" y="4068"/>
                      <a:pt x="8916" y="4222"/>
                      <a:pt x="8237" y="4531"/>
                    </a:cubicBezTo>
                    <a:cubicBezTo>
                      <a:pt x="7582" y="4827"/>
                      <a:pt x="7231" y="5188"/>
                      <a:pt x="7231" y="5587"/>
                    </a:cubicBezTo>
                    <a:cubicBezTo>
                      <a:pt x="7231" y="5921"/>
                      <a:pt x="7535" y="6256"/>
                      <a:pt x="8120" y="6591"/>
                    </a:cubicBezTo>
                    <a:cubicBezTo>
                      <a:pt x="8706" y="6938"/>
                      <a:pt x="9876" y="7299"/>
                      <a:pt x="11631" y="7685"/>
                    </a:cubicBezTo>
                    <a:cubicBezTo>
                      <a:pt x="14743" y="8380"/>
                      <a:pt x="16873" y="8972"/>
                      <a:pt x="18020" y="9461"/>
                    </a:cubicBezTo>
                    <a:cubicBezTo>
                      <a:pt x="19166" y="9950"/>
                      <a:pt x="20055" y="10530"/>
                      <a:pt x="20687" y="11225"/>
                    </a:cubicBezTo>
                    <a:cubicBezTo>
                      <a:pt x="21296" y="11907"/>
                      <a:pt x="21600" y="12679"/>
                      <a:pt x="21600" y="13529"/>
                    </a:cubicBezTo>
                    <a:cubicBezTo>
                      <a:pt x="21600" y="14379"/>
                      <a:pt x="21272" y="15177"/>
                      <a:pt x="20617" y="15897"/>
                    </a:cubicBezTo>
                    <a:cubicBezTo>
                      <a:pt x="19962" y="16618"/>
                      <a:pt x="19096" y="17198"/>
                      <a:pt x="18066" y="17622"/>
                    </a:cubicBezTo>
                    <a:cubicBezTo>
                      <a:pt x="17037" y="18034"/>
                      <a:pt x="15539" y="18356"/>
                      <a:pt x="13573" y="18575"/>
                    </a:cubicBezTo>
                    <a:cubicBezTo>
                      <a:pt x="13573" y="21600"/>
                      <a:pt x="13573" y="21600"/>
                      <a:pt x="13573" y="21600"/>
                    </a:cubicBezTo>
                    <a:cubicBezTo>
                      <a:pt x="9618" y="21600"/>
                      <a:pt x="9618" y="21600"/>
                      <a:pt x="9618" y="21600"/>
                    </a:cubicBezTo>
                    <a:cubicBezTo>
                      <a:pt x="9618" y="18652"/>
                      <a:pt x="9618" y="18652"/>
                      <a:pt x="9618" y="18652"/>
                    </a:cubicBezTo>
                    <a:cubicBezTo>
                      <a:pt x="7793" y="18536"/>
                      <a:pt x="6225" y="18292"/>
                      <a:pt x="4938" y="17906"/>
                    </a:cubicBezTo>
                    <a:cubicBezTo>
                      <a:pt x="3159" y="17378"/>
                      <a:pt x="1521" y="16670"/>
                      <a:pt x="0" y="15795"/>
                    </a:cubicBezTo>
                    <a:cubicBezTo>
                      <a:pt x="4002" y="13593"/>
                      <a:pt x="4002" y="13593"/>
                      <a:pt x="4002" y="13593"/>
                    </a:cubicBezTo>
                    <a:cubicBezTo>
                      <a:pt x="6576" y="15061"/>
                      <a:pt x="9057" y="15795"/>
                      <a:pt x="11444" y="15795"/>
                    </a:cubicBezTo>
                    <a:cubicBezTo>
                      <a:pt x="12684" y="15795"/>
                      <a:pt x="13714" y="15563"/>
                      <a:pt x="14603" y="15112"/>
                    </a:cubicBezTo>
                    <a:cubicBezTo>
                      <a:pt x="15469" y="14649"/>
                      <a:pt x="15913" y="14121"/>
                      <a:pt x="15913" y="13503"/>
                    </a:cubicBezTo>
                    <a:cubicBezTo>
                      <a:pt x="15913" y="12975"/>
                      <a:pt x="15633" y="12525"/>
                      <a:pt x="15071" y="12126"/>
                    </a:cubicBezTo>
                    <a:cubicBezTo>
                      <a:pt x="14509" y="11740"/>
                      <a:pt x="13386" y="11341"/>
                      <a:pt x="11748" y="10929"/>
                    </a:cubicBezTo>
                    <a:cubicBezTo>
                      <a:pt x="8401" y="10105"/>
                      <a:pt x="6155" y="9436"/>
                      <a:pt x="4961" y="8946"/>
                    </a:cubicBezTo>
                    <a:cubicBezTo>
                      <a:pt x="3791" y="8470"/>
                      <a:pt x="2902" y="7917"/>
                      <a:pt x="2317" y="7312"/>
                    </a:cubicBezTo>
                    <a:cubicBezTo>
                      <a:pt x="1732" y="6707"/>
                      <a:pt x="1451" y="6063"/>
                      <a:pt x="1451" y="5368"/>
                    </a:cubicBezTo>
                    <a:cubicBezTo>
                      <a:pt x="1451" y="4235"/>
                      <a:pt x="2223" y="3257"/>
                      <a:pt x="3768" y="2446"/>
                    </a:cubicBezTo>
                    <a:cubicBezTo>
                      <a:pt x="5312" y="1635"/>
                      <a:pt x="7255" y="1197"/>
                      <a:pt x="9618" y="1133"/>
                    </a:cubicBezTo>
                    <a:cubicBezTo>
                      <a:pt x="9618" y="0"/>
                      <a:pt x="9618" y="0"/>
                      <a:pt x="9618" y="0"/>
                    </a:cubicBezTo>
                    <a:cubicBezTo>
                      <a:pt x="13573" y="0"/>
                      <a:pt x="13573" y="0"/>
                      <a:pt x="13573" y="0"/>
                    </a:cubicBezTo>
                    <a:cubicBezTo>
                      <a:pt x="13573" y="1287"/>
                      <a:pt x="13573" y="1287"/>
                      <a:pt x="13573" y="1287"/>
                    </a:cubicBezTo>
                    <a:cubicBezTo>
                      <a:pt x="14954" y="1455"/>
                      <a:pt x="16101" y="1686"/>
                      <a:pt x="17037" y="1982"/>
                    </a:cubicBezTo>
                    <a:cubicBezTo>
                      <a:pt x="17996" y="2278"/>
                      <a:pt x="19119" y="2780"/>
                      <a:pt x="20407" y="34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endParaRPr lang="es-ES">
                  <a:solidFill>
                    <a:srgbClr val="452B72"/>
                  </a:solidFill>
                </a:endParaRPr>
              </a:p>
            </p:txBody>
          </p:sp>
        </p:grpSp>
        <p:sp>
          <p:nvSpPr>
            <p:cNvPr id="19" name="任意多边形 9">
              <a:extLst>
                <a:ext uri="{FF2B5EF4-FFF2-40B4-BE49-F238E27FC236}">
                  <a16:creationId xmlns:a16="http://schemas.microsoft.com/office/drawing/2014/main" id="{A940B439-AF14-4CBE-8316-A7537CF78F4C}"/>
                </a:ext>
              </a:extLst>
            </p:cNvPr>
            <p:cNvSpPr/>
            <p:nvPr/>
          </p:nvSpPr>
          <p:spPr>
            <a:xfrm flipH="1">
              <a:off x="3963964" y="2087076"/>
              <a:ext cx="1255529" cy="467144"/>
            </a:xfrm>
            <a:custGeom>
              <a:avLst/>
              <a:gdLst>
                <a:gd name="connisteX0" fmla="*/ 0 w 1421765"/>
                <a:gd name="connsiteY0" fmla="*/ 152400 h 152400"/>
                <a:gd name="connisteX1" fmla="*/ 297815 w 1421765"/>
                <a:gd name="connsiteY1" fmla="*/ 0 h 152400"/>
                <a:gd name="connisteX2" fmla="*/ 1421765 w 1421765"/>
                <a:gd name="connsiteY2" fmla="*/ 0 h 1524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1421765" h="152400">
                  <a:moveTo>
                    <a:pt x="0" y="152400"/>
                  </a:moveTo>
                  <a:lnTo>
                    <a:pt x="297815" y="0"/>
                  </a:lnTo>
                  <a:lnTo>
                    <a:pt x="1421765" y="0"/>
                  </a:lnTo>
                </a:path>
              </a:pathLst>
            </a:custGeom>
            <a:noFill/>
            <a:ln>
              <a:solidFill>
                <a:srgbClr val="0070C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262F3DF-6F4C-424E-BFC5-DED45611F382}"/>
                </a:ext>
              </a:extLst>
            </p:cNvPr>
            <p:cNvSpPr txBox="1"/>
            <p:nvPr/>
          </p:nvSpPr>
          <p:spPr>
            <a:xfrm>
              <a:off x="2232928" y="1878513"/>
              <a:ext cx="1709902" cy="368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800" b="1" dirty="0">
                  <a:latin typeface="+mn-lt"/>
                  <a:ea typeface="+mn-ea"/>
                  <a:cs typeface="+mn-ea"/>
                  <a:sym typeface="+mn-lt"/>
                </a:rPr>
                <a:t>恶心、呕吐</a:t>
              </a:r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968BD723-9A2E-4117-B16A-7B2F9E018947}"/>
                </a:ext>
              </a:extLst>
            </p:cNvPr>
            <p:cNvCxnSpPr/>
            <p:nvPr/>
          </p:nvCxnSpPr>
          <p:spPr>
            <a:xfrm>
              <a:off x="7112384" y="3670878"/>
              <a:ext cx="1083578" cy="3775"/>
            </a:xfrm>
            <a:prstGeom prst="line">
              <a:avLst/>
            </a:prstGeom>
            <a:ln w="9525">
              <a:solidFill>
                <a:srgbClr val="0070C0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任意多边形 7">
              <a:extLst>
                <a:ext uri="{FF2B5EF4-FFF2-40B4-BE49-F238E27FC236}">
                  <a16:creationId xmlns:a16="http://schemas.microsoft.com/office/drawing/2014/main" id="{66857399-E0E1-4206-AD59-32E484A51902}"/>
                </a:ext>
              </a:extLst>
            </p:cNvPr>
            <p:cNvSpPr/>
            <p:nvPr/>
          </p:nvSpPr>
          <p:spPr>
            <a:xfrm flipH="1" flipV="1">
              <a:off x="4502936" y="4946528"/>
              <a:ext cx="1255529" cy="386927"/>
            </a:xfrm>
            <a:custGeom>
              <a:avLst/>
              <a:gdLst>
                <a:gd name="connisteX0" fmla="*/ 0 w 1421765"/>
                <a:gd name="connsiteY0" fmla="*/ 152400 h 152400"/>
                <a:gd name="connisteX1" fmla="*/ 297815 w 1421765"/>
                <a:gd name="connsiteY1" fmla="*/ 0 h 152400"/>
                <a:gd name="connisteX2" fmla="*/ 1421765 w 1421765"/>
                <a:gd name="connsiteY2" fmla="*/ 0 h 1524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1421765" h="152400">
                  <a:moveTo>
                    <a:pt x="0" y="152400"/>
                  </a:moveTo>
                  <a:lnTo>
                    <a:pt x="297815" y="0"/>
                  </a:lnTo>
                  <a:lnTo>
                    <a:pt x="1421765" y="0"/>
                  </a:lnTo>
                </a:path>
              </a:pathLst>
            </a:custGeom>
            <a:noFill/>
            <a:ln>
              <a:solidFill>
                <a:srgbClr val="0070C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800" dirty="0">
                <a:cs typeface="+mn-ea"/>
                <a:sym typeface="+mn-lt"/>
              </a:endParaRPr>
            </a:p>
          </p:txBody>
        </p:sp>
        <p:sp>
          <p:nvSpPr>
            <p:cNvPr id="23" name="任意多边形 8">
              <a:extLst>
                <a:ext uri="{FF2B5EF4-FFF2-40B4-BE49-F238E27FC236}">
                  <a16:creationId xmlns:a16="http://schemas.microsoft.com/office/drawing/2014/main" id="{12FE9AC6-CDA8-4D23-AFE4-10569DD5FB36}"/>
                </a:ext>
              </a:extLst>
            </p:cNvPr>
            <p:cNvSpPr/>
            <p:nvPr/>
          </p:nvSpPr>
          <p:spPr>
            <a:xfrm flipV="1">
              <a:off x="6458415" y="4915999"/>
              <a:ext cx="1255529" cy="387871"/>
            </a:xfrm>
            <a:custGeom>
              <a:avLst/>
              <a:gdLst>
                <a:gd name="connisteX0" fmla="*/ 0 w 1421765"/>
                <a:gd name="connsiteY0" fmla="*/ 152400 h 152400"/>
                <a:gd name="connisteX1" fmla="*/ 297815 w 1421765"/>
                <a:gd name="connsiteY1" fmla="*/ 0 h 152400"/>
                <a:gd name="connisteX2" fmla="*/ 1421765 w 1421765"/>
                <a:gd name="connsiteY2" fmla="*/ 0 h 1524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1421765" h="152400">
                  <a:moveTo>
                    <a:pt x="0" y="152400"/>
                  </a:moveTo>
                  <a:lnTo>
                    <a:pt x="297815" y="0"/>
                  </a:lnTo>
                  <a:lnTo>
                    <a:pt x="1421765" y="0"/>
                  </a:lnTo>
                </a:path>
              </a:pathLst>
            </a:custGeom>
            <a:noFill/>
            <a:ln>
              <a:solidFill>
                <a:srgbClr val="0070C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24" name="任意多边形 10">
              <a:extLst>
                <a:ext uri="{FF2B5EF4-FFF2-40B4-BE49-F238E27FC236}">
                  <a16:creationId xmlns:a16="http://schemas.microsoft.com/office/drawing/2014/main" id="{C68BD19A-D05A-4169-BF20-62F98068C996}"/>
                </a:ext>
              </a:extLst>
            </p:cNvPr>
            <p:cNvSpPr/>
            <p:nvPr/>
          </p:nvSpPr>
          <p:spPr>
            <a:xfrm>
              <a:off x="6992795" y="2099345"/>
              <a:ext cx="1255529" cy="444494"/>
            </a:xfrm>
            <a:custGeom>
              <a:avLst/>
              <a:gdLst>
                <a:gd name="connisteX0" fmla="*/ 0 w 1421765"/>
                <a:gd name="connsiteY0" fmla="*/ 152400 h 152400"/>
                <a:gd name="connisteX1" fmla="*/ 297815 w 1421765"/>
                <a:gd name="connsiteY1" fmla="*/ 0 h 152400"/>
                <a:gd name="connisteX2" fmla="*/ 1421765 w 1421765"/>
                <a:gd name="connsiteY2" fmla="*/ 0 h 1524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1421765" h="152400">
                  <a:moveTo>
                    <a:pt x="0" y="152400"/>
                  </a:moveTo>
                  <a:lnTo>
                    <a:pt x="297815" y="0"/>
                  </a:lnTo>
                  <a:lnTo>
                    <a:pt x="1421765" y="0"/>
                  </a:lnTo>
                </a:path>
              </a:pathLst>
            </a:custGeom>
            <a:noFill/>
            <a:ln>
              <a:solidFill>
                <a:srgbClr val="0070C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800"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15D55D27-82DC-470F-A134-9587511A09F5}"/>
                </a:ext>
              </a:extLst>
            </p:cNvPr>
            <p:cNvSpPr txBox="1"/>
            <p:nvPr/>
          </p:nvSpPr>
          <p:spPr>
            <a:xfrm>
              <a:off x="8333819" y="1869076"/>
              <a:ext cx="2112401" cy="368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b="1" dirty="0">
                  <a:solidFill>
                    <a:srgbClr val="404040"/>
                  </a:solidFill>
                  <a:latin typeface="+mn-lt"/>
                  <a:ea typeface="+mn-ea"/>
                  <a:cs typeface="+mn-ea"/>
                  <a:sym typeface="+mn-lt"/>
                </a:rPr>
                <a:t>窒息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FD95C5B1-0C22-4F2E-841B-451C74D483AA}"/>
                </a:ext>
              </a:extLst>
            </p:cNvPr>
            <p:cNvSpPr txBox="1"/>
            <p:nvPr/>
          </p:nvSpPr>
          <p:spPr>
            <a:xfrm>
              <a:off x="7756211" y="5083038"/>
              <a:ext cx="2112401" cy="37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b="1" dirty="0">
                  <a:solidFill>
                    <a:srgbClr val="404040"/>
                  </a:solidFill>
                  <a:latin typeface="+mn-lt"/>
                  <a:ea typeface="+mn-ea"/>
                  <a:cs typeface="+mn-ea"/>
                  <a:sym typeface="+mn-lt"/>
                </a:rPr>
                <a:t>口腔粘膜损伤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A9723417-ECBA-4230-9AA6-C1C9AC1CD43E}"/>
                </a:ext>
              </a:extLst>
            </p:cNvPr>
            <p:cNvSpPr txBox="1"/>
            <p:nvPr/>
          </p:nvSpPr>
          <p:spPr>
            <a:xfrm>
              <a:off x="2430881" y="5102243"/>
              <a:ext cx="2071094" cy="368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800" b="1" dirty="0">
                  <a:latin typeface="+mn-lt"/>
                  <a:ea typeface="+mn-ea"/>
                  <a:cs typeface="+mn-ea"/>
                  <a:sym typeface="+mn-lt"/>
                </a:rPr>
                <a:t>口腔及牙龈出血</a:t>
              </a:r>
            </a:p>
          </p:txBody>
        </p: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4A2FB6AD-6C42-4569-B3B9-F9BFA44FA535}"/>
                </a:ext>
              </a:extLst>
            </p:cNvPr>
            <p:cNvCxnSpPr/>
            <p:nvPr/>
          </p:nvCxnSpPr>
          <p:spPr>
            <a:xfrm flipH="1" flipV="1">
              <a:off x="3864124" y="3625313"/>
              <a:ext cx="1201734" cy="3775"/>
            </a:xfrm>
            <a:prstGeom prst="line">
              <a:avLst/>
            </a:prstGeom>
            <a:ln w="9525">
              <a:solidFill>
                <a:srgbClr val="0070C0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7DF9C233-8711-4D51-9367-C2AFF06E0BFF}"/>
                </a:ext>
              </a:extLst>
            </p:cNvPr>
            <p:cNvSpPr txBox="1"/>
            <p:nvPr/>
          </p:nvSpPr>
          <p:spPr>
            <a:xfrm>
              <a:off x="8295867" y="3450046"/>
              <a:ext cx="1370803" cy="368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b="1" dirty="0">
                  <a:latin typeface="+mn-lt"/>
                  <a:ea typeface="+mn-ea"/>
                  <a:cs typeface="+mn-ea"/>
                  <a:sym typeface="+mn-lt"/>
                </a:rPr>
                <a:t>吸入性肺炎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745F2B19-3B98-4259-8BBF-07A5465B0BD3}"/>
                </a:ext>
              </a:extLst>
            </p:cNvPr>
            <p:cNvSpPr txBox="1"/>
            <p:nvPr/>
          </p:nvSpPr>
          <p:spPr>
            <a:xfrm>
              <a:off x="2054318" y="3441287"/>
              <a:ext cx="1709902" cy="368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800" b="1" dirty="0">
                  <a:solidFill>
                    <a:srgbClr val="404040"/>
                  </a:solidFill>
                  <a:latin typeface="+mn-lt"/>
                  <a:ea typeface="+mn-ea"/>
                  <a:cs typeface="+mn-ea"/>
                  <a:sym typeface="+mn-lt"/>
                </a:rPr>
                <a:t>口腔感染</a:t>
              </a:r>
            </a:p>
          </p:txBody>
        </p:sp>
      </p:grpSp>
      <p:sp>
        <p:nvSpPr>
          <p:cNvPr id="31" name="Rectangle 2">
            <a:extLst>
              <a:ext uri="{FF2B5EF4-FFF2-40B4-BE49-F238E27FC236}">
                <a16:creationId xmlns:a16="http://schemas.microsoft.com/office/drawing/2014/main" id="{EC9F45B8-9F13-4593-A4E6-6EEB619FB1F5}"/>
              </a:ext>
            </a:extLst>
          </p:cNvPr>
          <p:cNvSpPr txBox="1">
            <a:spLocks noChangeArrowheads="1"/>
          </p:cNvSpPr>
          <p:nvPr/>
        </p:nvSpPr>
        <p:spPr>
          <a:xfrm>
            <a:off x="2205939" y="1092200"/>
            <a:ext cx="7772400" cy="588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kumimoji="0" lang="zh-CN" altLang="en-US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口腔护理法操作并发症</a:t>
            </a:r>
          </a:p>
        </p:txBody>
      </p:sp>
    </p:spTree>
    <p:extLst>
      <p:ext uri="{BB962C8B-B14F-4D97-AF65-F5344CB8AC3E}">
        <p14:creationId xmlns:p14="http://schemas.microsoft.com/office/powerpoint/2010/main" val="415727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6A8D0C6-76EB-48F1-A5AB-139387F86271}"/>
              </a:ext>
            </a:extLst>
          </p:cNvPr>
          <p:cNvSpPr/>
          <p:nvPr/>
        </p:nvSpPr>
        <p:spPr>
          <a:xfrm>
            <a:off x="335360" y="260648"/>
            <a:ext cx="11593288" cy="63367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7486388-A5C8-41C9-8D06-4A03B897BF63}"/>
              </a:ext>
            </a:extLst>
          </p:cNvPr>
          <p:cNvSpPr/>
          <p:nvPr/>
        </p:nvSpPr>
        <p:spPr>
          <a:xfrm>
            <a:off x="624551" y="334147"/>
            <a:ext cx="2646878" cy="592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kumimoji="0" lang="zh-CN" altLang="en-US" b="1" dirty="0">
                <a:solidFill>
                  <a:srgbClr val="0070C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操作并发症及处理</a:t>
            </a:r>
            <a:endParaRPr kumimoji="0" lang="en-US" altLang="zh-CN" b="1" dirty="0">
              <a:solidFill>
                <a:srgbClr val="0070C0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7394A318-004C-47BF-B403-CBAF7EDA5783}"/>
              </a:ext>
            </a:extLst>
          </p:cNvPr>
          <p:cNvGrpSpPr/>
          <p:nvPr/>
        </p:nvGrpSpPr>
        <p:grpSpPr>
          <a:xfrm>
            <a:off x="6096000" y="2109722"/>
            <a:ext cx="4624868" cy="2012813"/>
            <a:chOff x="1367579" y="1905929"/>
            <a:chExt cx="4624868" cy="201281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CBEC6AA0-75C4-444C-904A-1AFF030281AF}"/>
                </a:ext>
              </a:extLst>
            </p:cNvPr>
            <p:cNvGrpSpPr/>
            <p:nvPr/>
          </p:nvGrpSpPr>
          <p:grpSpPr>
            <a:xfrm>
              <a:off x="2123229" y="1905929"/>
              <a:ext cx="3869218" cy="2012813"/>
              <a:chOff x="7483989" y="3342330"/>
              <a:chExt cx="3869218" cy="2012813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8C6D7CA3-010A-476A-9B05-3B0086DF7733}"/>
                  </a:ext>
                </a:extLst>
              </p:cNvPr>
              <p:cNvSpPr/>
              <p:nvPr/>
            </p:nvSpPr>
            <p:spPr>
              <a:xfrm>
                <a:off x="7483989" y="3732519"/>
                <a:ext cx="3869218" cy="1622624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6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CN" altLang="en-US" sz="1600" dirty="0">
                    <a:cs typeface="+mn-ea"/>
                    <a:sym typeface="+mn-lt"/>
                  </a:rPr>
                  <a:t>操作前清点棉球数量，每次擦洗只能夹一个棉球，以免遗漏在口腔，操作结束后，再次核对数量，认真检查口腔内有无遗留物。</a:t>
                </a:r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A56AE3DD-1780-43F3-AD4A-6CCCC06DB329}"/>
                  </a:ext>
                </a:extLst>
              </p:cNvPr>
              <p:cNvSpPr/>
              <p:nvPr/>
            </p:nvSpPr>
            <p:spPr>
              <a:xfrm>
                <a:off x="7483989" y="3342330"/>
                <a:ext cx="3348806" cy="508794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50000"/>
                  </a:lnSpc>
                  <a:spcAft>
                    <a:spcPts val="0"/>
                  </a:spcAft>
                </a:pPr>
                <a:r>
                  <a:rPr kumimoji="0" lang="zh-CN" altLang="en-US" sz="2000" b="1" dirty="0">
                    <a:solidFill>
                      <a:srgbClr val="0070C0"/>
                    </a:solidFill>
                    <a:latin typeface="汉仪雅酷黑 75W" panose="020B0804020202020204" pitchFamily="34" charset="-122"/>
                    <a:ea typeface="汉仪雅酷黑 75W" panose="020B0804020202020204" pitchFamily="34" charset="-122"/>
                    <a:cs typeface="+mn-ea"/>
                    <a:sym typeface="+mn-lt"/>
                  </a:rPr>
                  <a:t>操作并发症及处理</a:t>
                </a:r>
                <a:endParaRPr kumimoji="0" lang="en-US" altLang="zh-CN" sz="2000" b="1" dirty="0">
                  <a:solidFill>
                    <a:srgbClr val="0070C0"/>
                  </a:solidFill>
                  <a:latin typeface="汉仪雅酷黑 75W" panose="020B0804020202020204" pitchFamily="34" charset="-122"/>
                  <a:ea typeface="汉仪雅酷黑 75W" panose="020B0804020202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2E21AE1D-A383-4F51-A38A-EA2A61B2D6A2}"/>
                </a:ext>
              </a:extLst>
            </p:cNvPr>
            <p:cNvGrpSpPr/>
            <p:nvPr/>
          </p:nvGrpSpPr>
          <p:grpSpPr>
            <a:xfrm>
              <a:off x="1367579" y="2122141"/>
              <a:ext cx="584200" cy="584200"/>
              <a:chOff x="1028700" y="1853169"/>
              <a:chExt cx="787400" cy="787400"/>
            </a:xfrm>
          </p:grpSpPr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977728BC-56A6-4DD0-9D91-8EB47B36FF3B}"/>
                  </a:ext>
                </a:extLst>
              </p:cNvPr>
              <p:cNvSpPr/>
              <p:nvPr/>
            </p:nvSpPr>
            <p:spPr>
              <a:xfrm>
                <a:off x="1028700" y="1853169"/>
                <a:ext cx="787400" cy="7874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solidFill>
                    <a:srgbClr val="930503"/>
                  </a:solidFill>
                  <a:latin typeface="字体视界-NWE粗楷体" panose="02000500000000000000" pitchFamily="2" charset="-122"/>
                  <a:ea typeface="字体视界-NWE粗楷体" panose="02000500000000000000" pitchFamily="2" charset="-122"/>
                </a:endParaRPr>
              </a:p>
            </p:txBody>
          </p:sp>
          <p:sp>
            <p:nvSpPr>
              <p:cNvPr id="8" name="椭圆 9">
                <a:extLst>
                  <a:ext uri="{FF2B5EF4-FFF2-40B4-BE49-F238E27FC236}">
                    <a16:creationId xmlns:a16="http://schemas.microsoft.com/office/drawing/2014/main" id="{0A72426B-6E3C-48B3-95ED-8A9F5082E435}"/>
                  </a:ext>
                </a:extLst>
              </p:cNvPr>
              <p:cNvSpPr/>
              <p:nvPr/>
            </p:nvSpPr>
            <p:spPr>
              <a:xfrm>
                <a:off x="1237694" y="2063723"/>
                <a:ext cx="369412" cy="366291"/>
              </a:xfrm>
              <a:custGeom>
                <a:avLst/>
                <a:gdLst>
                  <a:gd name="connsiteX0" fmla="*/ 192254 w 338138"/>
                  <a:gd name="connsiteY0" fmla="*/ 135421 h 335282"/>
                  <a:gd name="connsiteX1" fmla="*/ 152810 w 338138"/>
                  <a:gd name="connsiteY1" fmla="*/ 151158 h 335282"/>
                  <a:gd name="connsiteX2" fmla="*/ 152810 w 338138"/>
                  <a:gd name="connsiteY2" fmla="*/ 229842 h 335282"/>
                  <a:gd name="connsiteX3" fmla="*/ 232697 w 338138"/>
                  <a:gd name="connsiteY3" fmla="*/ 229842 h 335282"/>
                  <a:gd name="connsiteX4" fmla="*/ 232697 w 338138"/>
                  <a:gd name="connsiteY4" fmla="*/ 151158 h 335282"/>
                  <a:gd name="connsiteX5" fmla="*/ 192254 w 338138"/>
                  <a:gd name="connsiteY5" fmla="*/ 135421 h 335282"/>
                  <a:gd name="connsiteX6" fmla="*/ 238125 w 338138"/>
                  <a:gd name="connsiteY6" fmla="*/ 69850 h 335282"/>
                  <a:gd name="connsiteX7" fmla="*/ 225425 w 338138"/>
                  <a:gd name="connsiteY7" fmla="*/ 80963 h 335282"/>
                  <a:gd name="connsiteX8" fmla="*/ 238125 w 338138"/>
                  <a:gd name="connsiteY8" fmla="*/ 92076 h 335282"/>
                  <a:gd name="connsiteX9" fmla="*/ 250825 w 338138"/>
                  <a:gd name="connsiteY9" fmla="*/ 80963 h 335282"/>
                  <a:gd name="connsiteX10" fmla="*/ 238125 w 338138"/>
                  <a:gd name="connsiteY10" fmla="*/ 69850 h 335282"/>
                  <a:gd name="connsiteX11" fmla="*/ 214313 w 338138"/>
                  <a:gd name="connsiteY11" fmla="*/ 57150 h 335282"/>
                  <a:gd name="connsiteX12" fmla="*/ 263526 w 338138"/>
                  <a:gd name="connsiteY12" fmla="*/ 57150 h 335282"/>
                  <a:gd name="connsiteX13" fmla="*/ 263526 w 338138"/>
                  <a:gd name="connsiteY13" fmla="*/ 106363 h 335282"/>
                  <a:gd name="connsiteX14" fmla="*/ 214313 w 338138"/>
                  <a:gd name="connsiteY14" fmla="*/ 106363 h 335282"/>
                  <a:gd name="connsiteX15" fmla="*/ 49213 w 338138"/>
                  <a:gd name="connsiteY15" fmla="*/ 57150 h 335282"/>
                  <a:gd name="connsiteX16" fmla="*/ 195263 w 338138"/>
                  <a:gd name="connsiteY16" fmla="*/ 57150 h 335282"/>
                  <a:gd name="connsiteX17" fmla="*/ 195263 w 338138"/>
                  <a:gd name="connsiteY17" fmla="*/ 106363 h 335282"/>
                  <a:gd name="connsiteX18" fmla="*/ 49213 w 338138"/>
                  <a:gd name="connsiteY18" fmla="*/ 106363 h 335282"/>
                  <a:gd name="connsiteX19" fmla="*/ 22225 w 338138"/>
                  <a:gd name="connsiteY19" fmla="*/ 28575 h 335282"/>
                  <a:gd name="connsiteX20" fmla="*/ 22225 w 338138"/>
                  <a:gd name="connsiteY20" fmla="*/ 269875 h 335282"/>
                  <a:gd name="connsiteX21" fmla="*/ 241853 w 338138"/>
                  <a:gd name="connsiteY21" fmla="*/ 269875 h 335282"/>
                  <a:gd name="connsiteX22" fmla="*/ 247114 w 338138"/>
                  <a:gd name="connsiteY22" fmla="*/ 259384 h 335282"/>
                  <a:gd name="connsiteX23" fmla="*/ 233962 w 338138"/>
                  <a:gd name="connsiteY23" fmla="*/ 248892 h 335282"/>
                  <a:gd name="connsiteX24" fmla="*/ 155054 w 338138"/>
                  <a:gd name="connsiteY24" fmla="*/ 251515 h 335282"/>
                  <a:gd name="connsiteX25" fmla="*/ 49843 w 338138"/>
                  <a:gd name="connsiteY25" fmla="*/ 251515 h 335282"/>
                  <a:gd name="connsiteX26" fmla="*/ 49843 w 338138"/>
                  <a:gd name="connsiteY26" fmla="*/ 231844 h 335282"/>
                  <a:gd name="connsiteX27" fmla="*/ 135327 w 338138"/>
                  <a:gd name="connsiteY27" fmla="*/ 231844 h 335282"/>
                  <a:gd name="connsiteX28" fmla="*/ 122175 w 338138"/>
                  <a:gd name="connsiteY28" fmla="*/ 201682 h 335282"/>
                  <a:gd name="connsiteX29" fmla="*/ 49843 w 338138"/>
                  <a:gd name="connsiteY29" fmla="*/ 201682 h 335282"/>
                  <a:gd name="connsiteX30" fmla="*/ 49843 w 338138"/>
                  <a:gd name="connsiteY30" fmla="*/ 183322 h 335282"/>
                  <a:gd name="connsiteX31" fmla="*/ 120860 w 338138"/>
                  <a:gd name="connsiteY31" fmla="*/ 183322 h 335282"/>
                  <a:gd name="connsiteX32" fmla="*/ 131381 w 338138"/>
                  <a:gd name="connsiteY32" fmla="*/ 153159 h 335282"/>
                  <a:gd name="connsiteX33" fmla="*/ 49843 w 338138"/>
                  <a:gd name="connsiteY33" fmla="*/ 153159 h 335282"/>
                  <a:gd name="connsiteX34" fmla="*/ 49843 w 338138"/>
                  <a:gd name="connsiteY34" fmla="*/ 134800 h 335282"/>
                  <a:gd name="connsiteX35" fmla="*/ 147163 w 338138"/>
                  <a:gd name="connsiteY35" fmla="*/ 134800 h 335282"/>
                  <a:gd name="connsiteX36" fmla="*/ 243168 w 338138"/>
                  <a:gd name="connsiteY36" fmla="*/ 138734 h 335282"/>
                  <a:gd name="connsiteX37" fmla="*/ 251059 w 338138"/>
                  <a:gd name="connsiteY37" fmla="*/ 231844 h 335282"/>
                  <a:gd name="connsiteX38" fmla="*/ 264210 w 338138"/>
                  <a:gd name="connsiteY38" fmla="*/ 243647 h 335282"/>
                  <a:gd name="connsiteX39" fmla="*/ 272101 w 338138"/>
                  <a:gd name="connsiteY39" fmla="*/ 238401 h 335282"/>
                  <a:gd name="connsiteX40" fmla="*/ 290513 w 338138"/>
                  <a:gd name="connsiteY40" fmla="*/ 256761 h 335282"/>
                  <a:gd name="connsiteX41" fmla="*/ 290513 w 338138"/>
                  <a:gd name="connsiteY41" fmla="*/ 28575 h 335282"/>
                  <a:gd name="connsiteX42" fmla="*/ 22225 w 338138"/>
                  <a:gd name="connsiteY42" fmla="*/ 28575 h 335282"/>
                  <a:gd name="connsiteX43" fmla="*/ 0 w 338138"/>
                  <a:gd name="connsiteY43" fmla="*/ 0 h 335282"/>
                  <a:gd name="connsiteX44" fmla="*/ 311721 w 338138"/>
                  <a:gd name="connsiteY44" fmla="*/ 0 h 335282"/>
                  <a:gd name="connsiteX45" fmla="*/ 311721 w 338138"/>
                  <a:gd name="connsiteY45" fmla="*/ 278479 h 335282"/>
                  <a:gd name="connsiteX46" fmla="*/ 338138 w 338138"/>
                  <a:gd name="connsiteY46" fmla="*/ 304875 h 335282"/>
                  <a:gd name="connsiteX47" fmla="*/ 330213 w 338138"/>
                  <a:gd name="connsiteY47" fmla="*/ 325992 h 335282"/>
                  <a:gd name="connsiteX48" fmla="*/ 307759 w 338138"/>
                  <a:gd name="connsiteY48" fmla="*/ 335230 h 335282"/>
                  <a:gd name="connsiteX49" fmla="*/ 262850 w 338138"/>
                  <a:gd name="connsiteY49" fmla="*/ 291677 h 335282"/>
                  <a:gd name="connsiteX50" fmla="*/ 0 w 338138"/>
                  <a:gd name="connsiteY50" fmla="*/ 291677 h 335282"/>
                  <a:gd name="connsiteX51" fmla="*/ 0 w 338138"/>
                  <a:gd name="connsiteY51" fmla="*/ 0 h 335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8138" h="335282">
                    <a:moveTo>
                      <a:pt x="192254" y="135421"/>
                    </a:moveTo>
                    <a:cubicBezTo>
                      <a:pt x="177774" y="135421"/>
                      <a:pt x="163461" y="140666"/>
                      <a:pt x="152810" y="151158"/>
                    </a:cubicBezTo>
                    <a:cubicBezTo>
                      <a:pt x="130175" y="173452"/>
                      <a:pt x="130175" y="207548"/>
                      <a:pt x="152810" y="229842"/>
                    </a:cubicBezTo>
                    <a:cubicBezTo>
                      <a:pt x="174113" y="250825"/>
                      <a:pt x="210062" y="250825"/>
                      <a:pt x="232697" y="229842"/>
                    </a:cubicBezTo>
                    <a:cubicBezTo>
                      <a:pt x="254000" y="207548"/>
                      <a:pt x="254000" y="173452"/>
                      <a:pt x="232697" y="151158"/>
                    </a:cubicBezTo>
                    <a:cubicBezTo>
                      <a:pt x="221379" y="140666"/>
                      <a:pt x="206733" y="135421"/>
                      <a:pt x="192254" y="135421"/>
                    </a:cubicBezTo>
                    <a:close/>
                    <a:moveTo>
                      <a:pt x="238125" y="69850"/>
                    </a:moveTo>
                    <a:cubicBezTo>
                      <a:pt x="231111" y="69850"/>
                      <a:pt x="225425" y="74825"/>
                      <a:pt x="225425" y="80963"/>
                    </a:cubicBezTo>
                    <a:cubicBezTo>
                      <a:pt x="225425" y="87101"/>
                      <a:pt x="231111" y="92076"/>
                      <a:pt x="238125" y="92076"/>
                    </a:cubicBezTo>
                    <a:cubicBezTo>
                      <a:pt x="245139" y="92076"/>
                      <a:pt x="250825" y="87101"/>
                      <a:pt x="250825" y="80963"/>
                    </a:cubicBezTo>
                    <a:cubicBezTo>
                      <a:pt x="250825" y="74825"/>
                      <a:pt x="245139" y="69850"/>
                      <a:pt x="238125" y="69850"/>
                    </a:cubicBezTo>
                    <a:close/>
                    <a:moveTo>
                      <a:pt x="214313" y="57150"/>
                    </a:moveTo>
                    <a:lnTo>
                      <a:pt x="263526" y="57150"/>
                    </a:lnTo>
                    <a:lnTo>
                      <a:pt x="263526" y="106363"/>
                    </a:lnTo>
                    <a:lnTo>
                      <a:pt x="214313" y="106363"/>
                    </a:lnTo>
                    <a:close/>
                    <a:moveTo>
                      <a:pt x="49213" y="57150"/>
                    </a:moveTo>
                    <a:lnTo>
                      <a:pt x="195263" y="57150"/>
                    </a:lnTo>
                    <a:lnTo>
                      <a:pt x="195263" y="106363"/>
                    </a:lnTo>
                    <a:lnTo>
                      <a:pt x="49213" y="106363"/>
                    </a:lnTo>
                    <a:close/>
                    <a:moveTo>
                      <a:pt x="22225" y="28575"/>
                    </a:moveTo>
                    <a:cubicBezTo>
                      <a:pt x="22225" y="28575"/>
                      <a:pt x="22225" y="28575"/>
                      <a:pt x="22225" y="269875"/>
                    </a:cubicBezTo>
                    <a:lnTo>
                      <a:pt x="241853" y="269875"/>
                    </a:lnTo>
                    <a:cubicBezTo>
                      <a:pt x="241853" y="269875"/>
                      <a:pt x="241853" y="269875"/>
                      <a:pt x="247114" y="259384"/>
                    </a:cubicBezTo>
                    <a:cubicBezTo>
                      <a:pt x="247114" y="259384"/>
                      <a:pt x="247114" y="259384"/>
                      <a:pt x="233962" y="248892"/>
                    </a:cubicBezTo>
                    <a:cubicBezTo>
                      <a:pt x="210289" y="264629"/>
                      <a:pt x="178726" y="265941"/>
                      <a:pt x="155054" y="251515"/>
                    </a:cubicBezTo>
                    <a:cubicBezTo>
                      <a:pt x="155054" y="251515"/>
                      <a:pt x="155054" y="251515"/>
                      <a:pt x="49843" y="251515"/>
                    </a:cubicBezTo>
                    <a:cubicBezTo>
                      <a:pt x="49843" y="251515"/>
                      <a:pt x="49843" y="251515"/>
                      <a:pt x="49843" y="231844"/>
                    </a:cubicBezTo>
                    <a:cubicBezTo>
                      <a:pt x="49843" y="231844"/>
                      <a:pt x="49843" y="231844"/>
                      <a:pt x="135327" y="231844"/>
                    </a:cubicBezTo>
                    <a:cubicBezTo>
                      <a:pt x="128751" y="222664"/>
                      <a:pt x="123490" y="213484"/>
                      <a:pt x="122175" y="201682"/>
                    </a:cubicBezTo>
                    <a:cubicBezTo>
                      <a:pt x="122175" y="201682"/>
                      <a:pt x="122175" y="201682"/>
                      <a:pt x="49843" y="201682"/>
                    </a:cubicBezTo>
                    <a:cubicBezTo>
                      <a:pt x="49843" y="201682"/>
                      <a:pt x="49843" y="201682"/>
                      <a:pt x="49843" y="183322"/>
                    </a:cubicBezTo>
                    <a:cubicBezTo>
                      <a:pt x="49843" y="183322"/>
                      <a:pt x="49843" y="183322"/>
                      <a:pt x="120860" y="183322"/>
                    </a:cubicBezTo>
                    <a:cubicBezTo>
                      <a:pt x="122175" y="172831"/>
                      <a:pt x="124806" y="162339"/>
                      <a:pt x="131381" y="153159"/>
                    </a:cubicBezTo>
                    <a:cubicBezTo>
                      <a:pt x="131381" y="153159"/>
                      <a:pt x="131381" y="153159"/>
                      <a:pt x="49843" y="153159"/>
                    </a:cubicBezTo>
                    <a:cubicBezTo>
                      <a:pt x="49843" y="153159"/>
                      <a:pt x="49843" y="153159"/>
                      <a:pt x="49843" y="134800"/>
                    </a:cubicBezTo>
                    <a:cubicBezTo>
                      <a:pt x="49843" y="134800"/>
                      <a:pt x="49843" y="134800"/>
                      <a:pt x="147163" y="134800"/>
                    </a:cubicBezTo>
                    <a:cubicBezTo>
                      <a:pt x="174781" y="111194"/>
                      <a:pt x="216865" y="112506"/>
                      <a:pt x="243168" y="138734"/>
                    </a:cubicBezTo>
                    <a:cubicBezTo>
                      <a:pt x="269471" y="164962"/>
                      <a:pt x="270786" y="202993"/>
                      <a:pt x="251059" y="231844"/>
                    </a:cubicBezTo>
                    <a:cubicBezTo>
                      <a:pt x="251059" y="231844"/>
                      <a:pt x="251059" y="231844"/>
                      <a:pt x="264210" y="243647"/>
                    </a:cubicBezTo>
                    <a:cubicBezTo>
                      <a:pt x="264210" y="243647"/>
                      <a:pt x="264210" y="243647"/>
                      <a:pt x="272101" y="238401"/>
                    </a:cubicBezTo>
                    <a:cubicBezTo>
                      <a:pt x="272101" y="238401"/>
                      <a:pt x="272101" y="238401"/>
                      <a:pt x="290513" y="256761"/>
                    </a:cubicBezTo>
                    <a:cubicBezTo>
                      <a:pt x="290513" y="256761"/>
                      <a:pt x="290513" y="256761"/>
                      <a:pt x="290513" y="28575"/>
                    </a:cubicBezTo>
                    <a:cubicBezTo>
                      <a:pt x="290513" y="28575"/>
                      <a:pt x="290513" y="28575"/>
                      <a:pt x="22225" y="28575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311721" y="0"/>
                    </a:cubicBezTo>
                    <a:cubicBezTo>
                      <a:pt x="311721" y="0"/>
                      <a:pt x="311721" y="0"/>
                      <a:pt x="311721" y="278479"/>
                    </a:cubicBezTo>
                    <a:cubicBezTo>
                      <a:pt x="311721" y="278479"/>
                      <a:pt x="311721" y="278479"/>
                      <a:pt x="338138" y="304875"/>
                    </a:cubicBezTo>
                    <a:cubicBezTo>
                      <a:pt x="338138" y="304875"/>
                      <a:pt x="338138" y="316753"/>
                      <a:pt x="330213" y="325992"/>
                    </a:cubicBezTo>
                    <a:cubicBezTo>
                      <a:pt x="320967" y="336550"/>
                      <a:pt x="307759" y="335230"/>
                      <a:pt x="307759" y="335230"/>
                    </a:cubicBezTo>
                    <a:cubicBezTo>
                      <a:pt x="307759" y="335230"/>
                      <a:pt x="307759" y="335230"/>
                      <a:pt x="262850" y="291677"/>
                    </a:cubicBezTo>
                    <a:cubicBezTo>
                      <a:pt x="262850" y="291677"/>
                      <a:pt x="262850" y="291677"/>
                      <a:pt x="0" y="291677"/>
                    </a:cubicBezTo>
                    <a:cubicBezTo>
                      <a:pt x="0" y="291677"/>
                      <a:pt x="0" y="291677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930503"/>
                  </a:solidFill>
                  <a:latin typeface="字体视界-NWE粗楷体" panose="02000500000000000000" pitchFamily="2" charset="-122"/>
                  <a:ea typeface="字体视界-NWE粗楷体" panose="02000500000000000000" pitchFamily="2" charset="-122"/>
                </a:endParaRPr>
              </a:p>
            </p:txBody>
          </p:sp>
        </p:grp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062977-3A87-4062-9717-80A527714882}"/>
              </a:ext>
            </a:extLst>
          </p:cNvPr>
          <p:cNvGrpSpPr/>
          <p:nvPr/>
        </p:nvGrpSpPr>
        <p:grpSpPr>
          <a:xfrm>
            <a:off x="6081351" y="4239485"/>
            <a:ext cx="4624868" cy="1643194"/>
            <a:chOff x="1367579" y="1881594"/>
            <a:chExt cx="4624868" cy="1643194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FCC185F5-FF31-451C-B09F-18603C2A968C}"/>
                </a:ext>
              </a:extLst>
            </p:cNvPr>
            <p:cNvGrpSpPr/>
            <p:nvPr/>
          </p:nvGrpSpPr>
          <p:grpSpPr>
            <a:xfrm>
              <a:off x="2123229" y="1881594"/>
              <a:ext cx="3869218" cy="1643194"/>
              <a:chOff x="7483989" y="3317995"/>
              <a:chExt cx="3869218" cy="1643194"/>
            </a:xfrm>
          </p:grpSpPr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3156B7ED-BC1F-4F24-A12A-BCEE75D3F319}"/>
                  </a:ext>
                </a:extLst>
              </p:cNvPr>
              <p:cNvSpPr/>
              <p:nvPr/>
            </p:nvSpPr>
            <p:spPr>
              <a:xfrm>
                <a:off x="7483989" y="3732519"/>
                <a:ext cx="3869218" cy="122867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6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CN" altLang="en-US" sz="1600" dirty="0">
                    <a:cs typeface="+mn-ea"/>
                    <a:sym typeface="+mn-lt"/>
                  </a:rPr>
                  <a:t>对于清醒患者，操作前询问有无义齿；昏迷患者，操作前仔细检查牙齿有无松、脱，义齿是否活动等。</a:t>
                </a: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0B5F59E8-55AF-4972-A8A5-335C1D9EB1DF}"/>
                  </a:ext>
                </a:extLst>
              </p:cNvPr>
              <p:cNvSpPr/>
              <p:nvPr/>
            </p:nvSpPr>
            <p:spPr>
              <a:xfrm>
                <a:off x="7483989" y="3317995"/>
                <a:ext cx="3348806" cy="508794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50000"/>
                  </a:lnSpc>
                  <a:spcAft>
                    <a:spcPts val="0"/>
                  </a:spcAft>
                </a:pPr>
                <a:r>
                  <a:rPr kumimoji="0" lang="zh-CN" altLang="en-US" sz="2000" b="1" dirty="0">
                    <a:solidFill>
                      <a:srgbClr val="0070C0"/>
                    </a:solidFill>
                    <a:latin typeface="汉仪雅酷黑 75W" panose="020B0804020202020204" pitchFamily="34" charset="-122"/>
                    <a:ea typeface="汉仪雅酷黑 75W" panose="020B0804020202020204" pitchFamily="34" charset="-122"/>
                    <a:cs typeface="+mn-ea"/>
                    <a:sym typeface="+mn-lt"/>
                  </a:rPr>
                  <a:t>操作并发症及处理</a:t>
                </a:r>
                <a:endParaRPr kumimoji="0" lang="en-US" altLang="zh-CN" sz="2000" b="1" dirty="0">
                  <a:solidFill>
                    <a:srgbClr val="0070C0"/>
                  </a:solidFill>
                  <a:latin typeface="汉仪雅酷黑 75W" panose="020B0804020202020204" pitchFamily="34" charset="-122"/>
                  <a:ea typeface="汉仪雅酷黑 75W" panose="020B0804020202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7BEB17FF-4369-40FB-BD69-BFAA6CCC83A2}"/>
                </a:ext>
              </a:extLst>
            </p:cNvPr>
            <p:cNvGrpSpPr/>
            <p:nvPr/>
          </p:nvGrpSpPr>
          <p:grpSpPr>
            <a:xfrm>
              <a:off x="1367579" y="2122141"/>
              <a:ext cx="584200" cy="584200"/>
              <a:chOff x="1028700" y="1853169"/>
              <a:chExt cx="787400" cy="787400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B12B1916-C896-4FAF-9400-176352D402D2}"/>
                  </a:ext>
                </a:extLst>
              </p:cNvPr>
              <p:cNvSpPr/>
              <p:nvPr/>
            </p:nvSpPr>
            <p:spPr>
              <a:xfrm>
                <a:off x="1028700" y="1853169"/>
                <a:ext cx="787400" cy="7874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solidFill>
                    <a:srgbClr val="930503"/>
                  </a:solidFill>
                  <a:latin typeface="字体视界-NWE粗楷体" panose="02000500000000000000" pitchFamily="2" charset="-122"/>
                  <a:ea typeface="字体视界-NWE粗楷体" panose="02000500000000000000" pitchFamily="2" charset="-122"/>
                </a:endParaRPr>
              </a:p>
            </p:txBody>
          </p:sp>
          <p:sp>
            <p:nvSpPr>
              <p:cNvPr id="22" name="椭圆 23">
                <a:extLst>
                  <a:ext uri="{FF2B5EF4-FFF2-40B4-BE49-F238E27FC236}">
                    <a16:creationId xmlns:a16="http://schemas.microsoft.com/office/drawing/2014/main" id="{D17613E2-60E7-483B-8D29-0B5D4A0F5A24}"/>
                  </a:ext>
                </a:extLst>
              </p:cNvPr>
              <p:cNvSpPr/>
              <p:nvPr/>
            </p:nvSpPr>
            <p:spPr>
              <a:xfrm>
                <a:off x="1237694" y="2087311"/>
                <a:ext cx="369412" cy="319115"/>
              </a:xfrm>
              <a:custGeom>
                <a:avLst/>
                <a:gdLst>
                  <a:gd name="T0" fmla="*/ 185 w 256"/>
                  <a:gd name="T1" fmla="*/ 0 h 222"/>
                  <a:gd name="T2" fmla="*/ 256 w 256"/>
                  <a:gd name="T3" fmla="*/ 71 h 222"/>
                  <a:gd name="T4" fmla="*/ 128 w 256"/>
                  <a:gd name="T5" fmla="*/ 222 h 222"/>
                  <a:gd name="T6" fmla="*/ 0 w 256"/>
                  <a:gd name="T7" fmla="*/ 71 h 222"/>
                  <a:gd name="T8" fmla="*/ 71 w 256"/>
                  <a:gd name="T9" fmla="*/ 0 h 222"/>
                  <a:gd name="T10" fmla="*/ 128 w 256"/>
                  <a:gd name="T11" fmla="*/ 30 h 222"/>
                  <a:gd name="T12" fmla="*/ 185 w 256"/>
                  <a:gd name="T1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6" h="222">
                    <a:moveTo>
                      <a:pt x="185" y="0"/>
                    </a:moveTo>
                    <a:cubicBezTo>
                      <a:pt x="224" y="0"/>
                      <a:pt x="256" y="32"/>
                      <a:pt x="256" y="71"/>
                    </a:cubicBezTo>
                    <a:cubicBezTo>
                      <a:pt x="256" y="136"/>
                      <a:pt x="128" y="222"/>
                      <a:pt x="128" y="222"/>
                    </a:cubicBezTo>
                    <a:cubicBezTo>
                      <a:pt x="128" y="222"/>
                      <a:pt x="0" y="139"/>
                      <a:pt x="0" y="71"/>
                    </a:cubicBezTo>
                    <a:cubicBezTo>
                      <a:pt x="0" y="23"/>
                      <a:pt x="32" y="0"/>
                      <a:pt x="71" y="0"/>
                    </a:cubicBezTo>
                    <a:cubicBezTo>
                      <a:pt x="94" y="0"/>
                      <a:pt x="115" y="12"/>
                      <a:pt x="128" y="30"/>
                    </a:cubicBezTo>
                    <a:cubicBezTo>
                      <a:pt x="141" y="12"/>
                      <a:pt x="162" y="0"/>
                      <a:pt x="18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930503"/>
                  </a:solidFill>
                  <a:latin typeface="字体视界-NWE粗楷体" panose="02000500000000000000" pitchFamily="2" charset="-122"/>
                  <a:ea typeface="字体视界-NWE粗楷体" panose="02000500000000000000" pitchFamily="2" charset="-122"/>
                </a:endParaRPr>
              </a:p>
            </p:txBody>
          </p:sp>
        </p:grpSp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6BD1B17E-0741-4C05-9030-CD07DB0A27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087" y="1090090"/>
            <a:ext cx="5551438" cy="555143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5DD93CC-F69A-4FB2-AD99-ED1641BB0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743" y="-742803"/>
            <a:ext cx="3047619" cy="3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9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6A8D0C6-76EB-48F1-A5AB-139387F86271}"/>
              </a:ext>
            </a:extLst>
          </p:cNvPr>
          <p:cNvSpPr/>
          <p:nvPr/>
        </p:nvSpPr>
        <p:spPr>
          <a:xfrm>
            <a:off x="335360" y="260648"/>
            <a:ext cx="11593288" cy="63367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7486388-A5C8-41C9-8D06-4A03B897BF63}"/>
              </a:ext>
            </a:extLst>
          </p:cNvPr>
          <p:cNvSpPr/>
          <p:nvPr/>
        </p:nvSpPr>
        <p:spPr>
          <a:xfrm>
            <a:off x="624551" y="334147"/>
            <a:ext cx="2646878" cy="592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kumimoji="0" lang="zh-CN" altLang="en-US" b="1" dirty="0">
                <a:solidFill>
                  <a:srgbClr val="0070C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操作并发症及处理</a:t>
            </a:r>
            <a:endParaRPr kumimoji="0" lang="en-US" altLang="zh-CN" b="1" dirty="0">
              <a:solidFill>
                <a:srgbClr val="0070C0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B27E84E1-48AA-4B25-9A38-770F12925D30}"/>
              </a:ext>
            </a:extLst>
          </p:cNvPr>
          <p:cNvGrpSpPr/>
          <p:nvPr/>
        </p:nvGrpSpPr>
        <p:grpSpPr>
          <a:xfrm>
            <a:off x="1080718" y="1844824"/>
            <a:ext cx="10102571" cy="4017237"/>
            <a:chOff x="1269999" y="1700396"/>
            <a:chExt cx="10102571" cy="4017237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FBEA3FE8-8E1E-4E8E-AA12-3ACC88771C52}"/>
                </a:ext>
              </a:extLst>
            </p:cNvPr>
            <p:cNvGrpSpPr/>
            <p:nvPr/>
          </p:nvGrpSpPr>
          <p:grpSpPr>
            <a:xfrm>
              <a:off x="6072525" y="3784468"/>
              <a:ext cx="1675851" cy="1675851"/>
              <a:chOff x="4554393" y="2838351"/>
              <a:chExt cx="1256888" cy="1256888"/>
            </a:xfrm>
          </p:grpSpPr>
          <p:sp>
            <p:nvSpPr>
              <p:cNvPr id="20" name="矩形: 圆角 9">
                <a:extLst>
                  <a:ext uri="{FF2B5EF4-FFF2-40B4-BE49-F238E27FC236}">
                    <a16:creationId xmlns:a16="http://schemas.microsoft.com/office/drawing/2014/main" id="{103AA8E1-6755-4A60-B27E-2D92E5FC3B68}"/>
                  </a:ext>
                </a:extLst>
              </p:cNvPr>
              <p:cNvSpPr/>
              <p:nvPr/>
            </p:nvSpPr>
            <p:spPr>
              <a:xfrm>
                <a:off x="4554393" y="2838351"/>
                <a:ext cx="1256888" cy="1256888"/>
              </a:xfrm>
              <a:prstGeom prst="roundRect">
                <a:avLst>
                  <a:gd name="adj" fmla="val 5067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矩形: 圆角 10">
                <a:extLst>
                  <a:ext uri="{FF2B5EF4-FFF2-40B4-BE49-F238E27FC236}">
                    <a16:creationId xmlns:a16="http://schemas.microsoft.com/office/drawing/2014/main" id="{681AFD5F-4A33-4058-8F12-BFDEDCA79E53}"/>
                  </a:ext>
                </a:extLst>
              </p:cNvPr>
              <p:cNvSpPr/>
              <p:nvPr/>
            </p:nvSpPr>
            <p:spPr>
              <a:xfrm>
                <a:off x="4554393" y="2838351"/>
                <a:ext cx="939521" cy="939521"/>
              </a:xfrm>
              <a:prstGeom prst="roundRect">
                <a:avLst>
                  <a:gd name="adj" fmla="val 5067"/>
                </a:avLst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  <a:effectLst>
                <a:outerShdw blurRad="215900" dist="177800" dir="7200000" sx="102000" sy="102000" algn="tl" rotWithShape="0">
                  <a:schemeClr val="tx1">
                    <a:lumMod val="95000"/>
                    <a:lumOff val="5000"/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A91A99AF-A7D8-415C-9715-1707C5C45AE6}"/>
                </a:ext>
              </a:extLst>
            </p:cNvPr>
            <p:cNvGrpSpPr/>
            <p:nvPr/>
          </p:nvGrpSpPr>
          <p:grpSpPr>
            <a:xfrm>
              <a:off x="4463027" y="3784468"/>
              <a:ext cx="1480035" cy="1480035"/>
              <a:chOff x="3347270" y="2838351"/>
              <a:chExt cx="1110026" cy="1110026"/>
            </a:xfrm>
          </p:grpSpPr>
          <p:sp>
            <p:nvSpPr>
              <p:cNvPr id="17" name="矩形: 圆角 7">
                <a:extLst>
                  <a:ext uri="{FF2B5EF4-FFF2-40B4-BE49-F238E27FC236}">
                    <a16:creationId xmlns:a16="http://schemas.microsoft.com/office/drawing/2014/main" id="{A43403B0-B440-433F-84FC-204E61B43199}"/>
                  </a:ext>
                </a:extLst>
              </p:cNvPr>
              <p:cNvSpPr/>
              <p:nvPr/>
            </p:nvSpPr>
            <p:spPr>
              <a:xfrm>
                <a:off x="3347270" y="2838351"/>
                <a:ext cx="1110026" cy="1110026"/>
              </a:xfrm>
              <a:prstGeom prst="roundRect">
                <a:avLst>
                  <a:gd name="adj" fmla="val 5067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矩形: 圆角 8">
                <a:extLst>
                  <a:ext uri="{FF2B5EF4-FFF2-40B4-BE49-F238E27FC236}">
                    <a16:creationId xmlns:a16="http://schemas.microsoft.com/office/drawing/2014/main" id="{359E2B06-99CF-4DBF-AF60-49B19CC6C9F8}"/>
                  </a:ext>
                </a:extLst>
              </p:cNvPr>
              <p:cNvSpPr/>
              <p:nvPr/>
            </p:nvSpPr>
            <p:spPr>
              <a:xfrm>
                <a:off x="3716111" y="2838351"/>
                <a:ext cx="741185" cy="741185"/>
              </a:xfrm>
              <a:prstGeom prst="roundRect">
                <a:avLst>
                  <a:gd name="adj" fmla="val 5067"/>
                </a:avLst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  <a:effectLst>
                <a:outerShdw blurRad="215900" dist="177800" dir="7200000" sx="102000" sy="102000" algn="tl" rotWithShape="0">
                  <a:schemeClr val="tx1">
                    <a:lumMod val="95000"/>
                    <a:lumOff val="5000"/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sz="1200" dirty="0">
                  <a:solidFill>
                    <a:schemeClr val="tx1">
                      <a:lumMod val="85000"/>
                      <a:lumOff val="15000"/>
                    </a:schemeClr>
                  </a:solidFill>
                  <a:sym typeface="+mn-lt"/>
                </a:endParaRPr>
              </a:p>
            </p:txBody>
          </p:sp>
          <p:sp>
            <p:nvSpPr>
              <p:cNvPr id="19" name="文本框 28">
                <a:extLst>
                  <a:ext uri="{FF2B5EF4-FFF2-40B4-BE49-F238E27FC236}">
                    <a16:creationId xmlns:a16="http://schemas.microsoft.com/office/drawing/2014/main" id="{25EDF0F4-0200-4F26-8CF9-B34A5EB7A540}"/>
                  </a:ext>
                </a:extLst>
              </p:cNvPr>
              <p:cNvSpPr txBox="1"/>
              <p:nvPr/>
            </p:nvSpPr>
            <p:spPr>
              <a:xfrm>
                <a:off x="4021840" y="2840880"/>
                <a:ext cx="435455" cy="305372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r"/>
                <a:endPara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06F37F81-EE5F-4075-9114-74605A40F7C4}"/>
                </a:ext>
              </a:extLst>
            </p:cNvPr>
            <p:cNvGrpSpPr/>
            <p:nvPr/>
          </p:nvGrpSpPr>
          <p:grpSpPr>
            <a:xfrm>
              <a:off x="4109831" y="1831162"/>
              <a:ext cx="1833231" cy="1833231"/>
              <a:chOff x="3082373" y="1373371"/>
              <a:chExt cx="1374923" cy="1374923"/>
            </a:xfrm>
          </p:grpSpPr>
          <p:sp>
            <p:nvSpPr>
              <p:cNvPr id="15" name="矩形: 圆角 3">
                <a:extLst>
                  <a:ext uri="{FF2B5EF4-FFF2-40B4-BE49-F238E27FC236}">
                    <a16:creationId xmlns:a16="http://schemas.microsoft.com/office/drawing/2014/main" id="{868080E3-AD2B-4DC0-BDD5-FBEECCB4411E}"/>
                  </a:ext>
                </a:extLst>
              </p:cNvPr>
              <p:cNvSpPr/>
              <p:nvPr/>
            </p:nvSpPr>
            <p:spPr>
              <a:xfrm>
                <a:off x="3082373" y="1373371"/>
                <a:ext cx="1374923" cy="1374923"/>
              </a:xfrm>
              <a:prstGeom prst="roundRect">
                <a:avLst>
                  <a:gd name="adj" fmla="val 5067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矩形: 圆角 4">
                <a:extLst>
                  <a:ext uri="{FF2B5EF4-FFF2-40B4-BE49-F238E27FC236}">
                    <a16:creationId xmlns:a16="http://schemas.microsoft.com/office/drawing/2014/main" id="{E07395EA-15F8-442A-AEE6-7E0BA12FBB9F}"/>
                  </a:ext>
                </a:extLst>
              </p:cNvPr>
              <p:cNvSpPr/>
              <p:nvPr/>
            </p:nvSpPr>
            <p:spPr>
              <a:xfrm>
                <a:off x="3453088" y="1740764"/>
                <a:ext cx="1004207" cy="1004207"/>
              </a:xfrm>
              <a:prstGeom prst="roundRect">
                <a:avLst>
                  <a:gd name="adj" fmla="val 5067"/>
                </a:avLst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  <a:effectLst>
                <a:outerShdw blurRad="215900" dist="177800" dir="7200000" sx="102000" sy="102000" algn="tl" rotWithShape="0">
                  <a:schemeClr val="tx1">
                    <a:lumMod val="95000"/>
                    <a:lumOff val="5000"/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sz="1200">
                  <a:solidFill>
                    <a:schemeClr val="tx1">
                      <a:lumMod val="85000"/>
                      <a:lumOff val="15000"/>
                    </a:schemeClr>
                  </a:solidFill>
                  <a:sym typeface="+mn-lt"/>
                </a:endParaRP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AD823BA2-11C3-4886-86F2-67CA641082B9}"/>
                </a:ext>
              </a:extLst>
            </p:cNvPr>
            <p:cNvGrpSpPr/>
            <p:nvPr/>
          </p:nvGrpSpPr>
          <p:grpSpPr>
            <a:xfrm>
              <a:off x="6072526" y="2459458"/>
              <a:ext cx="1204934" cy="1204935"/>
              <a:chOff x="4554393" y="1844593"/>
              <a:chExt cx="903700" cy="903701"/>
            </a:xfrm>
          </p:grpSpPr>
          <p:sp>
            <p:nvSpPr>
              <p:cNvPr id="13" name="矩形: 圆角 5">
                <a:extLst>
                  <a:ext uri="{FF2B5EF4-FFF2-40B4-BE49-F238E27FC236}">
                    <a16:creationId xmlns:a16="http://schemas.microsoft.com/office/drawing/2014/main" id="{EA608440-D725-4860-97BA-9CCAB05A47D2}"/>
                  </a:ext>
                </a:extLst>
              </p:cNvPr>
              <p:cNvSpPr/>
              <p:nvPr/>
            </p:nvSpPr>
            <p:spPr>
              <a:xfrm>
                <a:off x="4554393" y="1844593"/>
                <a:ext cx="903700" cy="903700"/>
              </a:xfrm>
              <a:prstGeom prst="roundRect">
                <a:avLst>
                  <a:gd name="adj" fmla="val 5067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矩形: 圆角 6">
                <a:extLst>
                  <a:ext uri="{FF2B5EF4-FFF2-40B4-BE49-F238E27FC236}">
                    <a16:creationId xmlns:a16="http://schemas.microsoft.com/office/drawing/2014/main" id="{4695FC93-18D5-4FDA-8805-EA8B748577A2}"/>
                  </a:ext>
                </a:extLst>
              </p:cNvPr>
              <p:cNvSpPr/>
              <p:nvPr/>
            </p:nvSpPr>
            <p:spPr>
              <a:xfrm>
                <a:off x="4554393" y="2250223"/>
                <a:ext cx="498071" cy="498071"/>
              </a:xfrm>
              <a:prstGeom prst="roundRect">
                <a:avLst>
                  <a:gd name="adj" fmla="val 5067"/>
                </a:avLst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  <a:effectLst>
                <a:outerShdw blurRad="215900" dist="177800" dir="7200000" sx="102000" sy="102000" algn="tl" rotWithShape="0">
                  <a:schemeClr val="tx1">
                    <a:lumMod val="95000"/>
                    <a:lumOff val="5000"/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0199263-090B-403F-93BA-663B32B5CB0A}"/>
                </a:ext>
              </a:extLst>
            </p:cNvPr>
            <p:cNvSpPr/>
            <p:nvPr/>
          </p:nvSpPr>
          <p:spPr>
            <a:xfrm>
              <a:off x="1270001" y="1744763"/>
              <a:ext cx="2204720" cy="11652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lnSpc>
                  <a:spcPct val="150000"/>
                </a:lnSpc>
                <a:spcBef>
                  <a:spcPts val="0"/>
                </a:spcBef>
              </a:pPr>
              <a:r>
                <a:rPr lang="zh-CN" altLang="en-US" sz="1200" b="1" dirty="0">
                  <a:cs typeface="+mn-ea"/>
                  <a:sym typeface="+mn-lt"/>
                </a:rPr>
                <a:t>预防与处理</a:t>
              </a:r>
            </a:p>
            <a:p>
              <a:pPr>
                <a:lnSpc>
                  <a:spcPct val="150000"/>
                </a:lnSpc>
                <a:spcBef>
                  <a:spcPts val="0"/>
                </a:spcBef>
              </a:pPr>
              <a:r>
                <a:rPr lang="zh-CN" altLang="en-US" sz="1200" dirty="0">
                  <a:cs typeface="+mn-ea"/>
                  <a:sym typeface="+mn-lt"/>
                </a:rPr>
                <a:t>为昏迷患者进行口腔护理时，患者取仰卧位，将头偏向一侧，防止漱口液吸入呼吸道。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38587FC-FB0B-4956-9E2A-9F9A2E796DCA}"/>
                </a:ext>
              </a:extLst>
            </p:cNvPr>
            <p:cNvSpPr/>
            <p:nvPr/>
          </p:nvSpPr>
          <p:spPr>
            <a:xfrm>
              <a:off x="1269999" y="4829377"/>
              <a:ext cx="2204721" cy="888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0"/>
                </a:spcBef>
              </a:pPr>
              <a:r>
                <a:rPr lang="zh-CN" altLang="en-US" sz="1200" dirty="0">
                  <a:cs typeface="+mn-ea"/>
                  <a:sym typeface="+mn-lt"/>
                </a:rPr>
                <a:t>进行口腔护理的棉球要拧干，不应过湿；昏迷患者不可漱口，以免引起误吸。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228EB887-E8E5-42EC-83AF-90F4784DC9DA}"/>
                </a:ext>
              </a:extLst>
            </p:cNvPr>
            <p:cNvSpPr/>
            <p:nvPr/>
          </p:nvSpPr>
          <p:spPr>
            <a:xfrm>
              <a:off x="8096888" y="1700396"/>
              <a:ext cx="3275682" cy="888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0"/>
                </a:spcBef>
              </a:pPr>
              <a:r>
                <a:rPr lang="zh-CN" altLang="en-US" sz="1200" dirty="0">
                  <a:cs typeface="+mn-ea"/>
                  <a:sym typeface="+mn-lt"/>
                </a:rPr>
                <a:t>已出现肺炎的患者，应根据医嘱给予抗生素积极抗感染治疗，并结合相应的临床表现采取对症处理。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4290EEFA-607C-4CE6-83DC-1AA739B2ED5D}"/>
                </a:ext>
              </a:extLst>
            </p:cNvPr>
            <p:cNvSpPr/>
            <p:nvPr/>
          </p:nvSpPr>
          <p:spPr>
            <a:xfrm>
              <a:off x="8162989" y="4820375"/>
              <a:ext cx="3209581" cy="888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0"/>
                </a:spcBef>
              </a:pPr>
              <a:r>
                <a:rPr lang="zh-CN" altLang="en-US" sz="1200" dirty="0">
                  <a:cs typeface="+mn-ea"/>
                  <a:sym typeface="+mn-lt"/>
                </a:rPr>
                <a:t>擦洗过程中，护理人员操作动作粗暴，止血钳碰伤口腔黏膜及牙龈，尤其是患肿瘤进行放疗的病人，更易引起口腔黏膜损伤。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060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B829823-6417-4E78-BA07-C92405B0A0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0687F9E-ACB1-453A-9F1A-86A41C5989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9460"/>
            <a:ext cx="12192000" cy="178853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A996C70-2148-49F1-BDBC-B121B700A6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0457" y="3171641"/>
            <a:ext cx="3773452" cy="384821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A40A0DB-DD1E-4A71-8AEA-8176439D69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348" y="-1120"/>
            <a:ext cx="3857579" cy="1788539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957F1369-25FE-4EA8-84E7-574BD02262CA}"/>
              </a:ext>
            </a:extLst>
          </p:cNvPr>
          <p:cNvSpPr/>
          <p:nvPr/>
        </p:nvSpPr>
        <p:spPr>
          <a:xfrm>
            <a:off x="340384" y="439047"/>
            <a:ext cx="6096000" cy="8933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关注口腔健康</a:t>
            </a:r>
            <a:endParaRPr lang="en-US" altLang="zh-CN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注重护理</a:t>
            </a:r>
            <a:endParaRPr lang="en-US" altLang="zh-CN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口腔健康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4BD4B9D-F89D-450B-849C-035EC996EEA3}"/>
              </a:ext>
            </a:extLst>
          </p:cNvPr>
          <p:cNvSpPr/>
          <p:nvPr/>
        </p:nvSpPr>
        <p:spPr>
          <a:xfrm>
            <a:off x="3046600" y="545160"/>
            <a:ext cx="6588224" cy="351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注重护理口腔健康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0EFB932-0A3D-4E71-8963-3F62B619EF1A}"/>
              </a:ext>
            </a:extLst>
          </p:cNvPr>
          <p:cNvGrpSpPr/>
          <p:nvPr/>
        </p:nvGrpSpPr>
        <p:grpSpPr>
          <a:xfrm>
            <a:off x="85241" y="587430"/>
            <a:ext cx="3184321" cy="1675890"/>
            <a:chOff x="85241" y="587430"/>
            <a:chExt cx="3184321" cy="1675890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6CBEDD2F-179F-4F90-A07B-9D63A8004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337" y="587430"/>
              <a:ext cx="1800225" cy="1076325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45484EDE-CDB3-4B31-9FF7-EACE5BEE1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41" y="1700678"/>
              <a:ext cx="941056" cy="562642"/>
            </a:xfrm>
            <a:prstGeom prst="rect">
              <a:avLst/>
            </a:prstGeom>
          </p:spPr>
        </p:pic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7A4DBEE3-B4F3-4B64-9EC5-76CC148DBF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6757" y="4466999"/>
            <a:ext cx="3303541" cy="3303541"/>
          </a:xfrm>
          <a:prstGeom prst="rect">
            <a:avLst/>
          </a:prstGeom>
        </p:spPr>
      </p:pic>
      <p:sp>
        <p:nvSpPr>
          <p:cNvPr id="35" name="文本框 65">
            <a:extLst>
              <a:ext uri="{FF2B5EF4-FFF2-40B4-BE49-F238E27FC236}">
                <a16:creationId xmlns:a16="http://schemas.microsoft.com/office/drawing/2014/main" id="{33D01486-DDB5-4EEA-BDB2-F9514A7D4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228" y="2050176"/>
            <a:ext cx="2784184" cy="1107996"/>
          </a:xfrm>
          <a:prstGeom prst="rect">
            <a:avLst/>
          </a:prstGeom>
          <a:noFill/>
          <a:ln>
            <a:noFill/>
          </a:ln>
          <a:effectLst>
            <a:outerShdw blurRad="50800" dist="50800" dir="6000000" sx="101000" sy="101000" algn="ctr" rotWithShape="0">
              <a:srgbClr val="000000">
                <a:alpha val="43137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目   录</a:t>
            </a:r>
            <a:endParaRPr lang="en-US" altLang="zh-CN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EE8D50E3-77D0-457C-8F4D-C8C37C4415E1}"/>
              </a:ext>
            </a:extLst>
          </p:cNvPr>
          <p:cNvSpPr txBox="1"/>
          <p:nvPr/>
        </p:nvSpPr>
        <p:spPr>
          <a:xfrm>
            <a:off x="5884988" y="1056746"/>
            <a:ext cx="4837675" cy="925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kumimoji="0"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口腔护理适用症</a:t>
            </a:r>
            <a:endParaRPr kumimoji="0"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FBCEE77C-6463-41BE-881F-9646880011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8346" y="815447"/>
            <a:ext cx="1269798" cy="1269798"/>
          </a:xfrm>
          <a:prstGeom prst="rect">
            <a:avLst/>
          </a:prstGeom>
        </p:spPr>
      </p:pic>
      <p:sp>
        <p:nvSpPr>
          <p:cNvPr id="47" name="文本框 46">
            <a:extLst>
              <a:ext uri="{FF2B5EF4-FFF2-40B4-BE49-F238E27FC236}">
                <a16:creationId xmlns:a16="http://schemas.microsoft.com/office/drawing/2014/main" id="{42F158B3-56A2-4072-87D5-01C05580D9B0}"/>
              </a:ext>
            </a:extLst>
          </p:cNvPr>
          <p:cNvSpPr txBox="1"/>
          <p:nvPr/>
        </p:nvSpPr>
        <p:spPr>
          <a:xfrm>
            <a:off x="5884988" y="1861646"/>
            <a:ext cx="5251572" cy="925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kumimoji="0"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口腔护理常用药物</a:t>
            </a:r>
            <a:endParaRPr kumimoji="0"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813126F2-6949-46A2-9E1E-BFD097C064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8346" y="1753522"/>
            <a:ext cx="1269798" cy="1269798"/>
          </a:xfrm>
          <a:prstGeom prst="rect">
            <a:avLst/>
          </a:prstGeom>
        </p:spPr>
      </p:pic>
      <p:sp>
        <p:nvSpPr>
          <p:cNvPr id="49" name="文本框 48">
            <a:extLst>
              <a:ext uri="{FF2B5EF4-FFF2-40B4-BE49-F238E27FC236}">
                <a16:creationId xmlns:a16="http://schemas.microsoft.com/office/drawing/2014/main" id="{71ED1AFB-3B5F-487C-ACDB-ECD48A98280E}"/>
              </a:ext>
            </a:extLst>
          </p:cNvPr>
          <p:cNvSpPr txBox="1"/>
          <p:nvPr/>
        </p:nvSpPr>
        <p:spPr>
          <a:xfrm>
            <a:off x="5880061" y="2763044"/>
            <a:ext cx="5251572" cy="925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kumimoji="0"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口腔护理操作步骤</a:t>
            </a:r>
            <a:endParaRPr kumimoji="0"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id="{08524996-1824-4160-847E-ABDB4B659A3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8346" y="2676435"/>
            <a:ext cx="1269798" cy="1269798"/>
          </a:xfrm>
          <a:prstGeom prst="rect">
            <a:avLst/>
          </a:prstGeom>
        </p:spPr>
      </p:pic>
      <p:sp>
        <p:nvSpPr>
          <p:cNvPr id="51" name="文本框 50">
            <a:extLst>
              <a:ext uri="{FF2B5EF4-FFF2-40B4-BE49-F238E27FC236}">
                <a16:creationId xmlns:a16="http://schemas.microsoft.com/office/drawing/2014/main" id="{0E0BE14C-325D-4AD8-BC89-00219FA7AF12}"/>
              </a:ext>
            </a:extLst>
          </p:cNvPr>
          <p:cNvSpPr txBox="1"/>
          <p:nvPr/>
        </p:nvSpPr>
        <p:spPr>
          <a:xfrm>
            <a:off x="5884987" y="3651459"/>
            <a:ext cx="4963540" cy="925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kumimoji="0"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口腔护理注意事项</a:t>
            </a:r>
            <a:endParaRPr kumimoji="0"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E5BF4D5D-1790-4D10-805E-FB6C4000D4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8346" y="3587954"/>
            <a:ext cx="1269798" cy="1269798"/>
          </a:xfrm>
          <a:prstGeom prst="rect">
            <a:avLst/>
          </a:prstGeom>
        </p:spPr>
      </p:pic>
      <p:sp>
        <p:nvSpPr>
          <p:cNvPr id="53" name="文本框 52">
            <a:extLst>
              <a:ext uri="{FF2B5EF4-FFF2-40B4-BE49-F238E27FC236}">
                <a16:creationId xmlns:a16="http://schemas.microsoft.com/office/drawing/2014/main" id="{E6DC8506-6CB9-4EDB-8DCF-29C993516724}"/>
              </a:ext>
            </a:extLst>
          </p:cNvPr>
          <p:cNvSpPr txBox="1"/>
          <p:nvPr/>
        </p:nvSpPr>
        <p:spPr>
          <a:xfrm>
            <a:off x="5872380" y="4497099"/>
            <a:ext cx="4531492" cy="925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kumimoji="0"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操作并发症及处理</a:t>
            </a:r>
          </a:p>
        </p:txBody>
      </p:sp>
      <p:pic>
        <p:nvPicPr>
          <p:cNvPr id="54" name="图片 53">
            <a:extLst>
              <a:ext uri="{FF2B5EF4-FFF2-40B4-BE49-F238E27FC236}">
                <a16:creationId xmlns:a16="http://schemas.microsoft.com/office/drawing/2014/main" id="{60CE7D9C-653D-44E0-9904-D056D21F9F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8346" y="4401000"/>
            <a:ext cx="1269798" cy="126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5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35" grpId="0"/>
      <p:bldP spid="39" grpId="0"/>
      <p:bldP spid="47" grpId="0"/>
      <p:bldP spid="49" grpId="0"/>
      <p:bldP spid="51" grpId="0"/>
      <p:bldP spid="5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6A8D0C6-76EB-48F1-A5AB-139387F86271}"/>
              </a:ext>
            </a:extLst>
          </p:cNvPr>
          <p:cNvSpPr/>
          <p:nvPr/>
        </p:nvSpPr>
        <p:spPr>
          <a:xfrm>
            <a:off x="335360" y="260648"/>
            <a:ext cx="11593288" cy="63367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7486388-A5C8-41C9-8D06-4A03B897BF63}"/>
              </a:ext>
            </a:extLst>
          </p:cNvPr>
          <p:cNvSpPr/>
          <p:nvPr/>
        </p:nvSpPr>
        <p:spPr>
          <a:xfrm>
            <a:off x="624551" y="334147"/>
            <a:ext cx="2646878" cy="592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kumimoji="0" lang="zh-CN" altLang="en-US" b="1" dirty="0">
                <a:solidFill>
                  <a:srgbClr val="0070C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操作并发症及处理</a:t>
            </a:r>
            <a:endParaRPr kumimoji="0" lang="en-US" altLang="zh-CN" b="1" dirty="0">
              <a:solidFill>
                <a:srgbClr val="0070C0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2116D97A-6338-49E1-B503-2657247EC449}"/>
              </a:ext>
            </a:extLst>
          </p:cNvPr>
          <p:cNvSpPr>
            <a:spLocks noEditPoints="1"/>
          </p:cNvSpPr>
          <p:nvPr/>
        </p:nvSpPr>
        <p:spPr bwMode="auto">
          <a:xfrm>
            <a:off x="4810474" y="1468704"/>
            <a:ext cx="2498050" cy="2498389"/>
          </a:xfrm>
          <a:custGeom>
            <a:avLst/>
            <a:gdLst>
              <a:gd name="T0" fmla="*/ 1097 w 1097"/>
              <a:gd name="T1" fmla="*/ 670 h 1097"/>
              <a:gd name="T2" fmla="*/ 1097 w 1097"/>
              <a:gd name="T3" fmla="*/ 450 h 1097"/>
              <a:gd name="T4" fmla="*/ 1079 w 1097"/>
              <a:gd name="T5" fmla="*/ 433 h 1097"/>
              <a:gd name="T6" fmla="*/ 908 w 1097"/>
              <a:gd name="T7" fmla="*/ 352 h 1097"/>
              <a:gd name="T8" fmla="*/ 1018 w 1097"/>
              <a:gd name="T9" fmla="*/ 243 h 1097"/>
              <a:gd name="T10" fmla="*/ 862 w 1097"/>
              <a:gd name="T11" fmla="*/ 87 h 1097"/>
              <a:gd name="T12" fmla="*/ 838 w 1097"/>
              <a:gd name="T13" fmla="*/ 87 h 1097"/>
              <a:gd name="T14" fmla="*/ 664 w 1097"/>
              <a:gd name="T15" fmla="*/ 153 h 1097"/>
              <a:gd name="T16" fmla="*/ 664 w 1097"/>
              <a:gd name="T17" fmla="*/ 0 h 1097"/>
              <a:gd name="T18" fmla="*/ 444 w 1097"/>
              <a:gd name="T19" fmla="*/ 0 h 1097"/>
              <a:gd name="T20" fmla="*/ 427 w 1097"/>
              <a:gd name="T21" fmla="*/ 17 h 1097"/>
              <a:gd name="T22" fmla="*/ 355 w 1097"/>
              <a:gd name="T23" fmla="*/ 183 h 1097"/>
              <a:gd name="T24" fmla="*/ 247 w 1097"/>
              <a:gd name="T25" fmla="*/ 75 h 1097"/>
              <a:gd name="T26" fmla="*/ 91 w 1097"/>
              <a:gd name="T27" fmla="*/ 230 h 1097"/>
              <a:gd name="T28" fmla="*/ 91 w 1097"/>
              <a:gd name="T29" fmla="*/ 255 h 1097"/>
              <a:gd name="T30" fmla="*/ 151 w 1097"/>
              <a:gd name="T31" fmla="*/ 427 h 1097"/>
              <a:gd name="T32" fmla="*/ 0 w 1097"/>
              <a:gd name="T33" fmla="*/ 427 h 1097"/>
              <a:gd name="T34" fmla="*/ 0 w 1097"/>
              <a:gd name="T35" fmla="*/ 647 h 1097"/>
              <a:gd name="T36" fmla="*/ 17 w 1097"/>
              <a:gd name="T37" fmla="*/ 664 h 1097"/>
              <a:gd name="T38" fmla="*/ 185 w 1097"/>
              <a:gd name="T39" fmla="*/ 748 h 1097"/>
              <a:gd name="T40" fmla="*/ 79 w 1097"/>
              <a:gd name="T41" fmla="*/ 854 h 1097"/>
              <a:gd name="T42" fmla="*/ 234 w 1097"/>
              <a:gd name="T43" fmla="*/ 1010 h 1097"/>
              <a:gd name="T44" fmla="*/ 259 w 1097"/>
              <a:gd name="T45" fmla="*/ 1010 h 1097"/>
              <a:gd name="T46" fmla="*/ 432 w 1097"/>
              <a:gd name="T47" fmla="*/ 945 h 1097"/>
              <a:gd name="T48" fmla="*/ 432 w 1097"/>
              <a:gd name="T49" fmla="*/ 1097 h 1097"/>
              <a:gd name="T50" fmla="*/ 653 w 1097"/>
              <a:gd name="T51" fmla="*/ 1097 h 1097"/>
              <a:gd name="T52" fmla="*/ 670 w 1097"/>
              <a:gd name="T53" fmla="*/ 1080 h 1097"/>
              <a:gd name="T54" fmla="*/ 740 w 1097"/>
              <a:gd name="T55" fmla="*/ 912 h 1097"/>
              <a:gd name="T56" fmla="*/ 850 w 1097"/>
              <a:gd name="T57" fmla="*/ 1022 h 1097"/>
              <a:gd name="T58" fmla="*/ 1006 w 1097"/>
              <a:gd name="T59" fmla="*/ 867 h 1097"/>
              <a:gd name="T60" fmla="*/ 1006 w 1097"/>
              <a:gd name="T61" fmla="*/ 842 h 1097"/>
              <a:gd name="T62" fmla="*/ 940 w 1097"/>
              <a:gd name="T63" fmla="*/ 670 h 1097"/>
              <a:gd name="T64" fmla="*/ 792 w 1097"/>
              <a:gd name="T65" fmla="*/ 549 h 1097"/>
              <a:gd name="T66" fmla="*/ 299 w 1097"/>
              <a:gd name="T67" fmla="*/ 549 h 1097"/>
              <a:gd name="T68" fmla="*/ 792 w 1097"/>
              <a:gd name="T69" fmla="*/ 549 h 1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97" h="1097">
                <a:moveTo>
                  <a:pt x="1079" y="670"/>
                </a:moveTo>
                <a:cubicBezTo>
                  <a:pt x="1097" y="670"/>
                  <a:pt x="1097" y="670"/>
                  <a:pt x="1097" y="670"/>
                </a:cubicBezTo>
                <a:cubicBezTo>
                  <a:pt x="1097" y="653"/>
                  <a:pt x="1097" y="653"/>
                  <a:pt x="1097" y="653"/>
                </a:cubicBezTo>
                <a:cubicBezTo>
                  <a:pt x="1097" y="450"/>
                  <a:pt x="1097" y="450"/>
                  <a:pt x="1097" y="450"/>
                </a:cubicBezTo>
                <a:cubicBezTo>
                  <a:pt x="1097" y="433"/>
                  <a:pt x="1097" y="433"/>
                  <a:pt x="1097" y="433"/>
                </a:cubicBezTo>
                <a:cubicBezTo>
                  <a:pt x="1079" y="433"/>
                  <a:pt x="1079" y="433"/>
                  <a:pt x="1079" y="433"/>
                </a:cubicBezTo>
                <a:cubicBezTo>
                  <a:pt x="941" y="433"/>
                  <a:pt x="941" y="433"/>
                  <a:pt x="941" y="433"/>
                </a:cubicBezTo>
                <a:cubicBezTo>
                  <a:pt x="933" y="405"/>
                  <a:pt x="922" y="378"/>
                  <a:pt x="908" y="352"/>
                </a:cubicBezTo>
                <a:cubicBezTo>
                  <a:pt x="1006" y="255"/>
                  <a:pt x="1006" y="255"/>
                  <a:pt x="1006" y="255"/>
                </a:cubicBezTo>
                <a:cubicBezTo>
                  <a:pt x="1018" y="243"/>
                  <a:pt x="1018" y="243"/>
                  <a:pt x="1018" y="243"/>
                </a:cubicBezTo>
                <a:cubicBezTo>
                  <a:pt x="1006" y="230"/>
                  <a:pt x="1006" y="230"/>
                  <a:pt x="1006" y="230"/>
                </a:cubicBezTo>
                <a:cubicBezTo>
                  <a:pt x="862" y="87"/>
                  <a:pt x="862" y="87"/>
                  <a:pt x="862" y="87"/>
                </a:cubicBezTo>
                <a:cubicBezTo>
                  <a:pt x="850" y="75"/>
                  <a:pt x="850" y="75"/>
                  <a:pt x="850" y="75"/>
                </a:cubicBezTo>
                <a:cubicBezTo>
                  <a:pt x="838" y="87"/>
                  <a:pt x="838" y="87"/>
                  <a:pt x="838" y="87"/>
                </a:cubicBezTo>
                <a:cubicBezTo>
                  <a:pt x="740" y="185"/>
                  <a:pt x="740" y="185"/>
                  <a:pt x="740" y="185"/>
                </a:cubicBezTo>
                <a:cubicBezTo>
                  <a:pt x="716" y="172"/>
                  <a:pt x="690" y="161"/>
                  <a:pt x="664" y="153"/>
                </a:cubicBezTo>
                <a:cubicBezTo>
                  <a:pt x="664" y="17"/>
                  <a:pt x="664" y="17"/>
                  <a:pt x="664" y="17"/>
                </a:cubicBezTo>
                <a:cubicBezTo>
                  <a:pt x="664" y="0"/>
                  <a:pt x="664" y="0"/>
                  <a:pt x="664" y="0"/>
                </a:cubicBezTo>
                <a:cubicBezTo>
                  <a:pt x="647" y="0"/>
                  <a:pt x="647" y="0"/>
                  <a:pt x="647" y="0"/>
                </a:cubicBezTo>
                <a:cubicBezTo>
                  <a:pt x="444" y="0"/>
                  <a:pt x="444" y="0"/>
                  <a:pt x="444" y="0"/>
                </a:cubicBezTo>
                <a:cubicBezTo>
                  <a:pt x="427" y="0"/>
                  <a:pt x="427" y="0"/>
                  <a:pt x="427" y="0"/>
                </a:cubicBezTo>
                <a:cubicBezTo>
                  <a:pt x="427" y="17"/>
                  <a:pt x="427" y="17"/>
                  <a:pt x="427" y="17"/>
                </a:cubicBezTo>
                <a:cubicBezTo>
                  <a:pt x="427" y="153"/>
                  <a:pt x="427" y="153"/>
                  <a:pt x="427" y="153"/>
                </a:cubicBezTo>
                <a:cubicBezTo>
                  <a:pt x="402" y="161"/>
                  <a:pt x="378" y="171"/>
                  <a:pt x="355" y="183"/>
                </a:cubicBezTo>
                <a:cubicBezTo>
                  <a:pt x="259" y="87"/>
                  <a:pt x="259" y="87"/>
                  <a:pt x="259" y="87"/>
                </a:cubicBezTo>
                <a:cubicBezTo>
                  <a:pt x="247" y="75"/>
                  <a:pt x="247" y="75"/>
                  <a:pt x="247" y="75"/>
                </a:cubicBezTo>
                <a:cubicBezTo>
                  <a:pt x="234" y="87"/>
                  <a:pt x="234" y="87"/>
                  <a:pt x="234" y="87"/>
                </a:cubicBezTo>
                <a:cubicBezTo>
                  <a:pt x="91" y="230"/>
                  <a:pt x="91" y="230"/>
                  <a:pt x="91" y="230"/>
                </a:cubicBezTo>
                <a:cubicBezTo>
                  <a:pt x="79" y="243"/>
                  <a:pt x="79" y="243"/>
                  <a:pt x="79" y="243"/>
                </a:cubicBezTo>
                <a:cubicBezTo>
                  <a:pt x="91" y="255"/>
                  <a:pt x="91" y="255"/>
                  <a:pt x="91" y="255"/>
                </a:cubicBezTo>
                <a:cubicBezTo>
                  <a:pt x="185" y="349"/>
                  <a:pt x="185" y="349"/>
                  <a:pt x="185" y="349"/>
                </a:cubicBezTo>
                <a:cubicBezTo>
                  <a:pt x="171" y="374"/>
                  <a:pt x="160" y="400"/>
                  <a:pt x="151" y="427"/>
                </a:cubicBezTo>
                <a:cubicBezTo>
                  <a:pt x="17" y="427"/>
                  <a:pt x="17" y="427"/>
                  <a:pt x="17" y="427"/>
                </a:cubicBezTo>
                <a:cubicBezTo>
                  <a:pt x="0" y="427"/>
                  <a:pt x="0" y="427"/>
                  <a:pt x="0" y="427"/>
                </a:cubicBezTo>
                <a:cubicBezTo>
                  <a:pt x="0" y="444"/>
                  <a:pt x="0" y="444"/>
                  <a:pt x="0" y="444"/>
                </a:cubicBezTo>
                <a:cubicBezTo>
                  <a:pt x="0" y="647"/>
                  <a:pt x="0" y="647"/>
                  <a:pt x="0" y="647"/>
                </a:cubicBezTo>
                <a:cubicBezTo>
                  <a:pt x="0" y="664"/>
                  <a:pt x="0" y="664"/>
                  <a:pt x="0" y="664"/>
                </a:cubicBezTo>
                <a:cubicBezTo>
                  <a:pt x="17" y="664"/>
                  <a:pt x="17" y="664"/>
                  <a:pt x="17" y="664"/>
                </a:cubicBezTo>
                <a:cubicBezTo>
                  <a:pt x="150" y="664"/>
                  <a:pt x="150" y="664"/>
                  <a:pt x="150" y="664"/>
                </a:cubicBezTo>
                <a:cubicBezTo>
                  <a:pt x="158" y="694"/>
                  <a:pt x="170" y="722"/>
                  <a:pt x="185" y="748"/>
                </a:cubicBezTo>
                <a:cubicBezTo>
                  <a:pt x="91" y="842"/>
                  <a:pt x="91" y="842"/>
                  <a:pt x="91" y="842"/>
                </a:cubicBezTo>
                <a:cubicBezTo>
                  <a:pt x="79" y="854"/>
                  <a:pt x="79" y="854"/>
                  <a:pt x="79" y="854"/>
                </a:cubicBezTo>
                <a:cubicBezTo>
                  <a:pt x="91" y="867"/>
                  <a:pt x="91" y="867"/>
                  <a:pt x="91" y="867"/>
                </a:cubicBezTo>
                <a:cubicBezTo>
                  <a:pt x="234" y="1010"/>
                  <a:pt x="234" y="1010"/>
                  <a:pt x="234" y="1010"/>
                </a:cubicBezTo>
                <a:cubicBezTo>
                  <a:pt x="247" y="1022"/>
                  <a:pt x="247" y="1022"/>
                  <a:pt x="247" y="1022"/>
                </a:cubicBezTo>
                <a:cubicBezTo>
                  <a:pt x="259" y="1010"/>
                  <a:pt x="259" y="1010"/>
                  <a:pt x="259" y="1010"/>
                </a:cubicBezTo>
                <a:cubicBezTo>
                  <a:pt x="355" y="914"/>
                  <a:pt x="355" y="914"/>
                  <a:pt x="355" y="914"/>
                </a:cubicBezTo>
                <a:cubicBezTo>
                  <a:pt x="379" y="927"/>
                  <a:pt x="406" y="938"/>
                  <a:pt x="432" y="945"/>
                </a:cubicBezTo>
                <a:cubicBezTo>
                  <a:pt x="432" y="1080"/>
                  <a:pt x="432" y="1080"/>
                  <a:pt x="432" y="1080"/>
                </a:cubicBezTo>
                <a:cubicBezTo>
                  <a:pt x="432" y="1097"/>
                  <a:pt x="432" y="1097"/>
                  <a:pt x="432" y="1097"/>
                </a:cubicBezTo>
                <a:cubicBezTo>
                  <a:pt x="450" y="1097"/>
                  <a:pt x="450" y="1097"/>
                  <a:pt x="450" y="1097"/>
                </a:cubicBezTo>
                <a:cubicBezTo>
                  <a:pt x="653" y="1097"/>
                  <a:pt x="653" y="1097"/>
                  <a:pt x="653" y="1097"/>
                </a:cubicBezTo>
                <a:cubicBezTo>
                  <a:pt x="670" y="1097"/>
                  <a:pt x="670" y="1097"/>
                  <a:pt x="670" y="1097"/>
                </a:cubicBezTo>
                <a:cubicBezTo>
                  <a:pt x="670" y="1080"/>
                  <a:pt x="670" y="1080"/>
                  <a:pt x="670" y="1080"/>
                </a:cubicBezTo>
                <a:cubicBezTo>
                  <a:pt x="670" y="942"/>
                  <a:pt x="670" y="942"/>
                  <a:pt x="670" y="942"/>
                </a:cubicBezTo>
                <a:cubicBezTo>
                  <a:pt x="694" y="934"/>
                  <a:pt x="718" y="924"/>
                  <a:pt x="740" y="912"/>
                </a:cubicBezTo>
                <a:cubicBezTo>
                  <a:pt x="838" y="1010"/>
                  <a:pt x="838" y="1010"/>
                  <a:pt x="838" y="1010"/>
                </a:cubicBezTo>
                <a:cubicBezTo>
                  <a:pt x="850" y="1022"/>
                  <a:pt x="850" y="1022"/>
                  <a:pt x="850" y="1022"/>
                </a:cubicBezTo>
                <a:cubicBezTo>
                  <a:pt x="862" y="1010"/>
                  <a:pt x="862" y="1010"/>
                  <a:pt x="862" y="1010"/>
                </a:cubicBezTo>
                <a:cubicBezTo>
                  <a:pt x="1006" y="867"/>
                  <a:pt x="1006" y="867"/>
                  <a:pt x="1006" y="867"/>
                </a:cubicBezTo>
                <a:cubicBezTo>
                  <a:pt x="1018" y="854"/>
                  <a:pt x="1018" y="854"/>
                  <a:pt x="1018" y="854"/>
                </a:cubicBezTo>
                <a:cubicBezTo>
                  <a:pt x="1006" y="842"/>
                  <a:pt x="1006" y="842"/>
                  <a:pt x="1006" y="842"/>
                </a:cubicBezTo>
                <a:cubicBezTo>
                  <a:pt x="908" y="745"/>
                  <a:pt x="908" y="745"/>
                  <a:pt x="908" y="745"/>
                </a:cubicBezTo>
                <a:cubicBezTo>
                  <a:pt x="921" y="721"/>
                  <a:pt x="932" y="696"/>
                  <a:pt x="940" y="670"/>
                </a:cubicBezTo>
                <a:cubicBezTo>
                  <a:pt x="1079" y="670"/>
                  <a:pt x="1079" y="670"/>
                  <a:pt x="1079" y="670"/>
                </a:cubicBezTo>
                <a:close/>
                <a:moveTo>
                  <a:pt x="792" y="549"/>
                </a:moveTo>
                <a:cubicBezTo>
                  <a:pt x="792" y="684"/>
                  <a:pt x="681" y="795"/>
                  <a:pt x="545" y="795"/>
                </a:cubicBezTo>
                <a:cubicBezTo>
                  <a:pt x="410" y="795"/>
                  <a:pt x="299" y="684"/>
                  <a:pt x="299" y="549"/>
                </a:cubicBezTo>
                <a:cubicBezTo>
                  <a:pt x="299" y="413"/>
                  <a:pt x="410" y="302"/>
                  <a:pt x="545" y="302"/>
                </a:cubicBezTo>
                <a:cubicBezTo>
                  <a:pt x="681" y="302"/>
                  <a:pt x="792" y="413"/>
                  <a:pt x="792" y="54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18" tIns="45709" rIns="91418" bIns="45709" numCol="1" anchor="t" anchorCtr="0" compatLnSpc="1"/>
          <a:lstStyle/>
          <a:p>
            <a:endParaRPr lang="en-IN" sz="1466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id="{1A47F641-1514-4C35-BA76-E76165208291}"/>
              </a:ext>
            </a:extLst>
          </p:cNvPr>
          <p:cNvSpPr txBox="1"/>
          <p:nvPr/>
        </p:nvSpPr>
        <p:spPr>
          <a:xfrm>
            <a:off x="5612684" y="2431730"/>
            <a:ext cx="878252" cy="615523"/>
          </a:xfrm>
          <a:prstGeom prst="rect">
            <a:avLst/>
          </a:prstGeom>
          <a:noFill/>
        </p:spPr>
        <p:txBody>
          <a:bodyPr wrap="square" lIns="121890" tIns="60945" rIns="121890" bIns="60945" rtlCol="0">
            <a:spAutoFit/>
          </a:bodyPr>
          <a:lstStyle/>
          <a:p>
            <a:pPr algn="ctr"/>
            <a:r>
              <a:rPr lang="zh-CN" altLang="en-US" sz="1600" b="1" dirty="0">
                <a:latin typeface="字体视界-简圆体" panose="02010601030101010101" pitchFamily="2" charset="-122"/>
                <a:ea typeface="字体视界-简圆体" panose="02010601030101010101" pitchFamily="2" charset="-122"/>
              </a:rPr>
              <a:t>并发症处理</a:t>
            </a:r>
          </a:p>
        </p:txBody>
      </p:sp>
      <p:grpSp>
        <p:nvGrpSpPr>
          <p:cNvPr id="24" name="Group 8">
            <a:extLst>
              <a:ext uri="{FF2B5EF4-FFF2-40B4-BE49-F238E27FC236}">
                <a16:creationId xmlns:a16="http://schemas.microsoft.com/office/drawing/2014/main" id="{2F7B0CFB-62CC-40F4-9741-3BDFB000B87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56977" y="2007506"/>
            <a:ext cx="3253497" cy="2219863"/>
            <a:chOff x="898" y="1539"/>
            <a:chExt cx="2209" cy="1507"/>
          </a:xfrm>
        </p:grpSpPr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77A8807D-9605-4EC7-8A4D-A1AB8E4EC7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8" y="1539"/>
              <a:ext cx="1318" cy="1322"/>
            </a:xfrm>
            <a:custGeom>
              <a:avLst/>
              <a:gdLst>
                <a:gd name="T0" fmla="*/ 556 w 556"/>
                <a:gd name="T1" fmla="*/ 264 h 557"/>
                <a:gd name="T2" fmla="*/ 493 w 556"/>
                <a:gd name="T3" fmla="*/ 201 h 557"/>
                <a:gd name="T4" fmla="*/ 466 w 556"/>
                <a:gd name="T5" fmla="*/ 201 h 557"/>
                <a:gd name="T6" fmla="*/ 530 w 556"/>
                <a:gd name="T7" fmla="*/ 137 h 557"/>
                <a:gd name="T8" fmla="*/ 464 w 556"/>
                <a:gd name="T9" fmla="*/ 71 h 557"/>
                <a:gd name="T10" fmla="*/ 375 w 556"/>
                <a:gd name="T11" fmla="*/ 71 h 557"/>
                <a:gd name="T12" fmla="*/ 356 w 556"/>
                <a:gd name="T13" fmla="*/ 90 h 557"/>
                <a:gd name="T14" fmla="*/ 356 w 556"/>
                <a:gd name="T15" fmla="*/ 0 h 557"/>
                <a:gd name="T16" fmla="*/ 263 w 556"/>
                <a:gd name="T17" fmla="*/ 0 h 557"/>
                <a:gd name="T18" fmla="*/ 200 w 556"/>
                <a:gd name="T19" fmla="*/ 63 h 557"/>
                <a:gd name="T20" fmla="*/ 200 w 556"/>
                <a:gd name="T21" fmla="*/ 91 h 557"/>
                <a:gd name="T22" fmla="*/ 136 w 556"/>
                <a:gd name="T23" fmla="*/ 27 h 557"/>
                <a:gd name="T24" fmla="*/ 71 w 556"/>
                <a:gd name="T25" fmla="*/ 92 h 557"/>
                <a:gd name="T26" fmla="*/ 71 w 556"/>
                <a:gd name="T27" fmla="*/ 181 h 557"/>
                <a:gd name="T28" fmla="*/ 90 w 556"/>
                <a:gd name="T29" fmla="*/ 201 h 557"/>
                <a:gd name="T30" fmla="*/ 0 w 556"/>
                <a:gd name="T31" fmla="*/ 201 h 557"/>
                <a:gd name="T32" fmla="*/ 0 w 556"/>
                <a:gd name="T33" fmla="*/ 293 h 557"/>
                <a:gd name="T34" fmla="*/ 63 w 556"/>
                <a:gd name="T35" fmla="*/ 356 h 557"/>
                <a:gd name="T36" fmla="*/ 90 w 556"/>
                <a:gd name="T37" fmla="*/ 356 h 557"/>
                <a:gd name="T38" fmla="*/ 26 w 556"/>
                <a:gd name="T39" fmla="*/ 420 h 557"/>
                <a:gd name="T40" fmla="*/ 91 w 556"/>
                <a:gd name="T41" fmla="*/ 485 h 557"/>
                <a:gd name="T42" fmla="*/ 181 w 556"/>
                <a:gd name="T43" fmla="*/ 485 h 557"/>
                <a:gd name="T44" fmla="*/ 200 w 556"/>
                <a:gd name="T45" fmla="*/ 466 h 557"/>
                <a:gd name="T46" fmla="*/ 200 w 556"/>
                <a:gd name="T47" fmla="*/ 557 h 557"/>
                <a:gd name="T48" fmla="*/ 292 w 556"/>
                <a:gd name="T49" fmla="*/ 557 h 557"/>
                <a:gd name="T50" fmla="*/ 356 w 556"/>
                <a:gd name="T51" fmla="*/ 493 h 557"/>
                <a:gd name="T52" fmla="*/ 356 w 556"/>
                <a:gd name="T53" fmla="*/ 466 h 557"/>
                <a:gd name="T54" fmla="*/ 420 w 556"/>
                <a:gd name="T55" fmla="*/ 530 h 557"/>
                <a:gd name="T56" fmla="*/ 485 w 556"/>
                <a:gd name="T57" fmla="*/ 465 h 557"/>
                <a:gd name="T58" fmla="*/ 485 w 556"/>
                <a:gd name="T59" fmla="*/ 375 h 557"/>
                <a:gd name="T60" fmla="*/ 466 w 556"/>
                <a:gd name="T61" fmla="*/ 356 h 557"/>
                <a:gd name="T62" fmla="*/ 556 w 556"/>
                <a:gd name="T63" fmla="*/ 356 h 557"/>
                <a:gd name="T64" fmla="*/ 556 w 556"/>
                <a:gd name="T65" fmla="*/ 264 h 557"/>
                <a:gd name="T66" fmla="*/ 278 w 556"/>
                <a:gd name="T67" fmla="*/ 393 h 557"/>
                <a:gd name="T68" fmla="*/ 163 w 556"/>
                <a:gd name="T69" fmla="*/ 278 h 557"/>
                <a:gd name="T70" fmla="*/ 278 w 556"/>
                <a:gd name="T71" fmla="*/ 164 h 557"/>
                <a:gd name="T72" fmla="*/ 393 w 556"/>
                <a:gd name="T73" fmla="*/ 278 h 557"/>
                <a:gd name="T74" fmla="*/ 278 w 556"/>
                <a:gd name="T75" fmla="*/ 393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6" h="557">
                  <a:moveTo>
                    <a:pt x="556" y="264"/>
                  </a:moveTo>
                  <a:cubicBezTo>
                    <a:pt x="556" y="229"/>
                    <a:pt x="528" y="201"/>
                    <a:pt x="493" y="201"/>
                  </a:cubicBezTo>
                  <a:cubicBezTo>
                    <a:pt x="466" y="201"/>
                    <a:pt x="466" y="201"/>
                    <a:pt x="466" y="201"/>
                  </a:cubicBezTo>
                  <a:cubicBezTo>
                    <a:pt x="530" y="137"/>
                    <a:pt x="530" y="137"/>
                    <a:pt x="530" y="137"/>
                  </a:cubicBezTo>
                  <a:cubicBezTo>
                    <a:pt x="464" y="71"/>
                    <a:pt x="464" y="71"/>
                    <a:pt x="464" y="71"/>
                  </a:cubicBezTo>
                  <a:cubicBezTo>
                    <a:pt x="440" y="47"/>
                    <a:pt x="399" y="47"/>
                    <a:pt x="375" y="71"/>
                  </a:cubicBezTo>
                  <a:cubicBezTo>
                    <a:pt x="356" y="90"/>
                    <a:pt x="356" y="90"/>
                    <a:pt x="356" y="9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28" y="0"/>
                    <a:pt x="200" y="28"/>
                    <a:pt x="200" y="63"/>
                  </a:cubicBezTo>
                  <a:cubicBezTo>
                    <a:pt x="200" y="91"/>
                    <a:pt x="200" y="91"/>
                    <a:pt x="200" y="91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46" y="117"/>
                    <a:pt x="46" y="157"/>
                    <a:pt x="71" y="181"/>
                  </a:cubicBezTo>
                  <a:cubicBezTo>
                    <a:pt x="90" y="201"/>
                    <a:pt x="90" y="201"/>
                    <a:pt x="90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28"/>
                    <a:pt x="28" y="356"/>
                    <a:pt x="63" y="356"/>
                  </a:cubicBezTo>
                  <a:cubicBezTo>
                    <a:pt x="90" y="356"/>
                    <a:pt x="90" y="356"/>
                    <a:pt x="90" y="356"/>
                  </a:cubicBezTo>
                  <a:cubicBezTo>
                    <a:pt x="26" y="420"/>
                    <a:pt x="26" y="420"/>
                    <a:pt x="26" y="420"/>
                  </a:cubicBezTo>
                  <a:cubicBezTo>
                    <a:pt x="91" y="485"/>
                    <a:pt x="91" y="485"/>
                    <a:pt x="91" y="485"/>
                  </a:cubicBezTo>
                  <a:cubicBezTo>
                    <a:pt x="116" y="510"/>
                    <a:pt x="156" y="510"/>
                    <a:pt x="181" y="485"/>
                  </a:cubicBezTo>
                  <a:cubicBezTo>
                    <a:pt x="200" y="466"/>
                    <a:pt x="200" y="466"/>
                    <a:pt x="200" y="466"/>
                  </a:cubicBezTo>
                  <a:cubicBezTo>
                    <a:pt x="200" y="557"/>
                    <a:pt x="200" y="557"/>
                    <a:pt x="200" y="557"/>
                  </a:cubicBezTo>
                  <a:cubicBezTo>
                    <a:pt x="292" y="557"/>
                    <a:pt x="292" y="557"/>
                    <a:pt x="292" y="557"/>
                  </a:cubicBezTo>
                  <a:cubicBezTo>
                    <a:pt x="327" y="557"/>
                    <a:pt x="356" y="528"/>
                    <a:pt x="356" y="493"/>
                  </a:cubicBezTo>
                  <a:cubicBezTo>
                    <a:pt x="356" y="466"/>
                    <a:pt x="356" y="466"/>
                    <a:pt x="356" y="466"/>
                  </a:cubicBezTo>
                  <a:cubicBezTo>
                    <a:pt x="420" y="530"/>
                    <a:pt x="420" y="530"/>
                    <a:pt x="420" y="530"/>
                  </a:cubicBezTo>
                  <a:cubicBezTo>
                    <a:pt x="485" y="465"/>
                    <a:pt x="485" y="465"/>
                    <a:pt x="485" y="465"/>
                  </a:cubicBezTo>
                  <a:cubicBezTo>
                    <a:pt x="510" y="440"/>
                    <a:pt x="510" y="400"/>
                    <a:pt x="485" y="375"/>
                  </a:cubicBezTo>
                  <a:cubicBezTo>
                    <a:pt x="466" y="356"/>
                    <a:pt x="466" y="356"/>
                    <a:pt x="466" y="356"/>
                  </a:cubicBezTo>
                  <a:cubicBezTo>
                    <a:pt x="556" y="356"/>
                    <a:pt x="556" y="356"/>
                    <a:pt x="556" y="356"/>
                  </a:cubicBezTo>
                  <a:lnTo>
                    <a:pt x="556" y="264"/>
                  </a:lnTo>
                  <a:close/>
                  <a:moveTo>
                    <a:pt x="278" y="393"/>
                  </a:moveTo>
                  <a:cubicBezTo>
                    <a:pt x="214" y="393"/>
                    <a:pt x="163" y="342"/>
                    <a:pt x="163" y="278"/>
                  </a:cubicBezTo>
                  <a:cubicBezTo>
                    <a:pt x="163" y="215"/>
                    <a:pt x="214" y="164"/>
                    <a:pt x="278" y="164"/>
                  </a:cubicBezTo>
                  <a:cubicBezTo>
                    <a:pt x="341" y="164"/>
                    <a:pt x="393" y="215"/>
                    <a:pt x="393" y="278"/>
                  </a:cubicBezTo>
                  <a:cubicBezTo>
                    <a:pt x="393" y="342"/>
                    <a:pt x="341" y="393"/>
                    <a:pt x="278" y="39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0" tIns="45699" rIns="91400" bIns="45699" numCol="1" anchor="t" anchorCtr="0" compatLnSpc="1"/>
            <a:lstStyle/>
            <a:p>
              <a:endParaRPr lang="en-IN" sz="1466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02A96668-8337-4328-A3D7-3A04698D6C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2" y="2090"/>
              <a:ext cx="955" cy="956"/>
            </a:xfrm>
            <a:custGeom>
              <a:avLst/>
              <a:gdLst>
                <a:gd name="T0" fmla="*/ 403 w 403"/>
                <a:gd name="T1" fmla="*/ 191 h 403"/>
                <a:gd name="T2" fmla="*/ 357 w 403"/>
                <a:gd name="T3" fmla="*/ 145 h 403"/>
                <a:gd name="T4" fmla="*/ 337 w 403"/>
                <a:gd name="T5" fmla="*/ 145 h 403"/>
                <a:gd name="T6" fmla="*/ 383 w 403"/>
                <a:gd name="T7" fmla="*/ 99 h 403"/>
                <a:gd name="T8" fmla="*/ 336 w 403"/>
                <a:gd name="T9" fmla="*/ 52 h 403"/>
                <a:gd name="T10" fmla="*/ 272 w 403"/>
                <a:gd name="T11" fmla="*/ 52 h 403"/>
                <a:gd name="T12" fmla="*/ 258 w 403"/>
                <a:gd name="T13" fmla="*/ 66 h 403"/>
                <a:gd name="T14" fmla="*/ 258 w 403"/>
                <a:gd name="T15" fmla="*/ 0 h 403"/>
                <a:gd name="T16" fmla="*/ 191 w 403"/>
                <a:gd name="T17" fmla="*/ 0 h 403"/>
                <a:gd name="T18" fmla="*/ 145 w 403"/>
                <a:gd name="T19" fmla="*/ 46 h 403"/>
                <a:gd name="T20" fmla="*/ 145 w 403"/>
                <a:gd name="T21" fmla="*/ 66 h 403"/>
                <a:gd name="T22" fmla="*/ 99 w 403"/>
                <a:gd name="T23" fmla="*/ 20 h 403"/>
                <a:gd name="T24" fmla="*/ 52 w 403"/>
                <a:gd name="T25" fmla="*/ 67 h 403"/>
                <a:gd name="T26" fmla="*/ 52 w 403"/>
                <a:gd name="T27" fmla="*/ 131 h 403"/>
                <a:gd name="T28" fmla="*/ 66 w 403"/>
                <a:gd name="T29" fmla="*/ 145 h 403"/>
                <a:gd name="T30" fmla="*/ 0 w 403"/>
                <a:gd name="T31" fmla="*/ 145 h 403"/>
                <a:gd name="T32" fmla="*/ 0 w 403"/>
                <a:gd name="T33" fmla="*/ 212 h 403"/>
                <a:gd name="T34" fmla="*/ 46 w 403"/>
                <a:gd name="T35" fmla="*/ 258 h 403"/>
                <a:gd name="T36" fmla="*/ 66 w 403"/>
                <a:gd name="T37" fmla="*/ 258 h 403"/>
                <a:gd name="T38" fmla="*/ 19 w 403"/>
                <a:gd name="T39" fmla="*/ 304 h 403"/>
                <a:gd name="T40" fmla="*/ 67 w 403"/>
                <a:gd name="T41" fmla="*/ 351 h 403"/>
                <a:gd name="T42" fmla="*/ 131 w 403"/>
                <a:gd name="T43" fmla="*/ 351 h 403"/>
                <a:gd name="T44" fmla="*/ 145 w 403"/>
                <a:gd name="T45" fmla="*/ 337 h 403"/>
                <a:gd name="T46" fmla="*/ 145 w 403"/>
                <a:gd name="T47" fmla="*/ 403 h 403"/>
                <a:gd name="T48" fmla="*/ 212 w 403"/>
                <a:gd name="T49" fmla="*/ 403 h 403"/>
                <a:gd name="T50" fmla="*/ 258 w 403"/>
                <a:gd name="T51" fmla="*/ 357 h 403"/>
                <a:gd name="T52" fmla="*/ 258 w 403"/>
                <a:gd name="T53" fmla="*/ 337 h 403"/>
                <a:gd name="T54" fmla="*/ 304 w 403"/>
                <a:gd name="T55" fmla="*/ 384 h 403"/>
                <a:gd name="T56" fmla="*/ 351 w 403"/>
                <a:gd name="T57" fmla="*/ 336 h 403"/>
                <a:gd name="T58" fmla="*/ 351 w 403"/>
                <a:gd name="T59" fmla="*/ 272 h 403"/>
                <a:gd name="T60" fmla="*/ 337 w 403"/>
                <a:gd name="T61" fmla="*/ 258 h 403"/>
                <a:gd name="T62" fmla="*/ 403 w 403"/>
                <a:gd name="T63" fmla="*/ 258 h 403"/>
                <a:gd name="T64" fmla="*/ 403 w 403"/>
                <a:gd name="T65" fmla="*/ 191 h 403"/>
                <a:gd name="T66" fmla="*/ 201 w 403"/>
                <a:gd name="T67" fmla="*/ 285 h 403"/>
                <a:gd name="T68" fmla="*/ 118 w 403"/>
                <a:gd name="T69" fmla="*/ 202 h 403"/>
                <a:gd name="T70" fmla="*/ 201 w 403"/>
                <a:gd name="T71" fmla="*/ 119 h 403"/>
                <a:gd name="T72" fmla="*/ 284 w 403"/>
                <a:gd name="T73" fmla="*/ 202 h 403"/>
                <a:gd name="T74" fmla="*/ 201 w 403"/>
                <a:gd name="T75" fmla="*/ 285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3" h="403">
                  <a:moveTo>
                    <a:pt x="403" y="191"/>
                  </a:moveTo>
                  <a:cubicBezTo>
                    <a:pt x="403" y="166"/>
                    <a:pt x="382" y="145"/>
                    <a:pt x="357" y="145"/>
                  </a:cubicBezTo>
                  <a:cubicBezTo>
                    <a:pt x="337" y="145"/>
                    <a:pt x="337" y="145"/>
                    <a:pt x="337" y="145"/>
                  </a:cubicBezTo>
                  <a:cubicBezTo>
                    <a:pt x="383" y="99"/>
                    <a:pt x="383" y="99"/>
                    <a:pt x="383" y="99"/>
                  </a:cubicBezTo>
                  <a:cubicBezTo>
                    <a:pt x="336" y="52"/>
                    <a:pt x="336" y="52"/>
                    <a:pt x="336" y="52"/>
                  </a:cubicBezTo>
                  <a:cubicBezTo>
                    <a:pt x="318" y="34"/>
                    <a:pt x="289" y="34"/>
                    <a:pt x="272" y="52"/>
                  </a:cubicBezTo>
                  <a:cubicBezTo>
                    <a:pt x="258" y="66"/>
                    <a:pt x="258" y="66"/>
                    <a:pt x="258" y="66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66" y="0"/>
                    <a:pt x="145" y="21"/>
                    <a:pt x="145" y="46"/>
                  </a:cubicBezTo>
                  <a:cubicBezTo>
                    <a:pt x="145" y="66"/>
                    <a:pt x="145" y="66"/>
                    <a:pt x="145" y="66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34" y="85"/>
                    <a:pt x="34" y="114"/>
                    <a:pt x="52" y="131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37"/>
                    <a:pt x="21" y="258"/>
                    <a:pt x="46" y="258"/>
                  </a:cubicBezTo>
                  <a:cubicBezTo>
                    <a:pt x="66" y="258"/>
                    <a:pt x="66" y="258"/>
                    <a:pt x="66" y="258"/>
                  </a:cubicBezTo>
                  <a:cubicBezTo>
                    <a:pt x="19" y="304"/>
                    <a:pt x="19" y="304"/>
                    <a:pt x="19" y="304"/>
                  </a:cubicBezTo>
                  <a:cubicBezTo>
                    <a:pt x="67" y="351"/>
                    <a:pt x="67" y="351"/>
                    <a:pt x="67" y="351"/>
                  </a:cubicBezTo>
                  <a:cubicBezTo>
                    <a:pt x="84" y="369"/>
                    <a:pt x="113" y="369"/>
                    <a:pt x="131" y="351"/>
                  </a:cubicBezTo>
                  <a:cubicBezTo>
                    <a:pt x="145" y="337"/>
                    <a:pt x="145" y="337"/>
                    <a:pt x="145" y="337"/>
                  </a:cubicBezTo>
                  <a:cubicBezTo>
                    <a:pt x="145" y="403"/>
                    <a:pt x="145" y="403"/>
                    <a:pt x="145" y="403"/>
                  </a:cubicBezTo>
                  <a:cubicBezTo>
                    <a:pt x="212" y="403"/>
                    <a:pt x="212" y="403"/>
                    <a:pt x="212" y="403"/>
                  </a:cubicBezTo>
                  <a:cubicBezTo>
                    <a:pt x="237" y="403"/>
                    <a:pt x="258" y="382"/>
                    <a:pt x="258" y="357"/>
                  </a:cubicBezTo>
                  <a:cubicBezTo>
                    <a:pt x="258" y="337"/>
                    <a:pt x="258" y="337"/>
                    <a:pt x="258" y="337"/>
                  </a:cubicBezTo>
                  <a:cubicBezTo>
                    <a:pt x="304" y="384"/>
                    <a:pt x="304" y="384"/>
                    <a:pt x="304" y="384"/>
                  </a:cubicBezTo>
                  <a:cubicBezTo>
                    <a:pt x="351" y="336"/>
                    <a:pt x="351" y="336"/>
                    <a:pt x="351" y="336"/>
                  </a:cubicBezTo>
                  <a:cubicBezTo>
                    <a:pt x="369" y="319"/>
                    <a:pt x="369" y="290"/>
                    <a:pt x="351" y="272"/>
                  </a:cubicBezTo>
                  <a:cubicBezTo>
                    <a:pt x="337" y="258"/>
                    <a:pt x="337" y="258"/>
                    <a:pt x="337" y="258"/>
                  </a:cubicBezTo>
                  <a:cubicBezTo>
                    <a:pt x="403" y="258"/>
                    <a:pt x="403" y="258"/>
                    <a:pt x="403" y="258"/>
                  </a:cubicBezTo>
                  <a:lnTo>
                    <a:pt x="403" y="191"/>
                  </a:lnTo>
                  <a:close/>
                  <a:moveTo>
                    <a:pt x="201" y="285"/>
                  </a:moveTo>
                  <a:cubicBezTo>
                    <a:pt x="156" y="285"/>
                    <a:pt x="118" y="247"/>
                    <a:pt x="118" y="202"/>
                  </a:cubicBezTo>
                  <a:cubicBezTo>
                    <a:pt x="118" y="156"/>
                    <a:pt x="156" y="119"/>
                    <a:pt x="201" y="119"/>
                  </a:cubicBezTo>
                  <a:cubicBezTo>
                    <a:pt x="247" y="119"/>
                    <a:pt x="284" y="156"/>
                    <a:pt x="284" y="202"/>
                  </a:cubicBezTo>
                  <a:cubicBezTo>
                    <a:pt x="284" y="247"/>
                    <a:pt x="247" y="285"/>
                    <a:pt x="201" y="28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0" tIns="45699" rIns="91400" bIns="45699" numCol="1" anchor="t" anchorCtr="0" compatLnSpc="1"/>
            <a:lstStyle/>
            <a:p>
              <a:endParaRPr lang="en-IN" sz="1466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Group 8">
            <a:extLst>
              <a:ext uri="{FF2B5EF4-FFF2-40B4-BE49-F238E27FC236}">
                <a16:creationId xmlns:a16="http://schemas.microsoft.com/office/drawing/2014/main" id="{FF2D5478-7065-40C2-8DDF-5B245597D0CA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7308525" y="2007506"/>
            <a:ext cx="3253497" cy="2219863"/>
            <a:chOff x="898" y="1539"/>
            <a:chExt cx="2209" cy="1507"/>
          </a:xfrm>
        </p:grpSpPr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2E27E6C0-7AC4-4284-9C01-B053CBF243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8" y="1539"/>
              <a:ext cx="1318" cy="1322"/>
            </a:xfrm>
            <a:custGeom>
              <a:avLst/>
              <a:gdLst>
                <a:gd name="T0" fmla="*/ 556 w 556"/>
                <a:gd name="T1" fmla="*/ 264 h 557"/>
                <a:gd name="T2" fmla="*/ 493 w 556"/>
                <a:gd name="T3" fmla="*/ 201 h 557"/>
                <a:gd name="T4" fmla="*/ 466 w 556"/>
                <a:gd name="T5" fmla="*/ 201 h 557"/>
                <a:gd name="T6" fmla="*/ 530 w 556"/>
                <a:gd name="T7" fmla="*/ 137 h 557"/>
                <a:gd name="T8" fmla="*/ 464 w 556"/>
                <a:gd name="T9" fmla="*/ 71 h 557"/>
                <a:gd name="T10" fmla="*/ 375 w 556"/>
                <a:gd name="T11" fmla="*/ 71 h 557"/>
                <a:gd name="T12" fmla="*/ 356 w 556"/>
                <a:gd name="T13" fmla="*/ 90 h 557"/>
                <a:gd name="T14" fmla="*/ 356 w 556"/>
                <a:gd name="T15" fmla="*/ 0 h 557"/>
                <a:gd name="T16" fmla="*/ 263 w 556"/>
                <a:gd name="T17" fmla="*/ 0 h 557"/>
                <a:gd name="T18" fmla="*/ 200 w 556"/>
                <a:gd name="T19" fmla="*/ 63 h 557"/>
                <a:gd name="T20" fmla="*/ 200 w 556"/>
                <a:gd name="T21" fmla="*/ 91 h 557"/>
                <a:gd name="T22" fmla="*/ 136 w 556"/>
                <a:gd name="T23" fmla="*/ 27 h 557"/>
                <a:gd name="T24" fmla="*/ 71 w 556"/>
                <a:gd name="T25" fmla="*/ 92 h 557"/>
                <a:gd name="T26" fmla="*/ 71 w 556"/>
                <a:gd name="T27" fmla="*/ 181 h 557"/>
                <a:gd name="T28" fmla="*/ 90 w 556"/>
                <a:gd name="T29" fmla="*/ 201 h 557"/>
                <a:gd name="T30" fmla="*/ 0 w 556"/>
                <a:gd name="T31" fmla="*/ 201 h 557"/>
                <a:gd name="T32" fmla="*/ 0 w 556"/>
                <a:gd name="T33" fmla="*/ 293 h 557"/>
                <a:gd name="T34" fmla="*/ 63 w 556"/>
                <a:gd name="T35" fmla="*/ 356 h 557"/>
                <a:gd name="T36" fmla="*/ 90 w 556"/>
                <a:gd name="T37" fmla="*/ 356 h 557"/>
                <a:gd name="T38" fmla="*/ 26 w 556"/>
                <a:gd name="T39" fmla="*/ 420 h 557"/>
                <a:gd name="T40" fmla="*/ 91 w 556"/>
                <a:gd name="T41" fmla="*/ 485 h 557"/>
                <a:gd name="T42" fmla="*/ 181 w 556"/>
                <a:gd name="T43" fmla="*/ 485 h 557"/>
                <a:gd name="T44" fmla="*/ 200 w 556"/>
                <a:gd name="T45" fmla="*/ 466 h 557"/>
                <a:gd name="T46" fmla="*/ 200 w 556"/>
                <a:gd name="T47" fmla="*/ 557 h 557"/>
                <a:gd name="T48" fmla="*/ 292 w 556"/>
                <a:gd name="T49" fmla="*/ 557 h 557"/>
                <a:gd name="T50" fmla="*/ 356 w 556"/>
                <a:gd name="T51" fmla="*/ 493 h 557"/>
                <a:gd name="T52" fmla="*/ 356 w 556"/>
                <a:gd name="T53" fmla="*/ 466 h 557"/>
                <a:gd name="T54" fmla="*/ 420 w 556"/>
                <a:gd name="T55" fmla="*/ 530 h 557"/>
                <a:gd name="T56" fmla="*/ 485 w 556"/>
                <a:gd name="T57" fmla="*/ 465 h 557"/>
                <a:gd name="T58" fmla="*/ 485 w 556"/>
                <a:gd name="T59" fmla="*/ 375 h 557"/>
                <a:gd name="T60" fmla="*/ 466 w 556"/>
                <a:gd name="T61" fmla="*/ 356 h 557"/>
                <a:gd name="T62" fmla="*/ 556 w 556"/>
                <a:gd name="T63" fmla="*/ 356 h 557"/>
                <a:gd name="T64" fmla="*/ 556 w 556"/>
                <a:gd name="T65" fmla="*/ 264 h 557"/>
                <a:gd name="T66" fmla="*/ 278 w 556"/>
                <a:gd name="T67" fmla="*/ 393 h 557"/>
                <a:gd name="T68" fmla="*/ 163 w 556"/>
                <a:gd name="T69" fmla="*/ 278 h 557"/>
                <a:gd name="T70" fmla="*/ 278 w 556"/>
                <a:gd name="T71" fmla="*/ 164 h 557"/>
                <a:gd name="T72" fmla="*/ 393 w 556"/>
                <a:gd name="T73" fmla="*/ 278 h 557"/>
                <a:gd name="T74" fmla="*/ 278 w 556"/>
                <a:gd name="T75" fmla="*/ 393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6" h="557">
                  <a:moveTo>
                    <a:pt x="556" y="264"/>
                  </a:moveTo>
                  <a:cubicBezTo>
                    <a:pt x="556" y="229"/>
                    <a:pt x="528" y="201"/>
                    <a:pt x="493" y="201"/>
                  </a:cubicBezTo>
                  <a:cubicBezTo>
                    <a:pt x="466" y="201"/>
                    <a:pt x="466" y="201"/>
                    <a:pt x="466" y="201"/>
                  </a:cubicBezTo>
                  <a:cubicBezTo>
                    <a:pt x="530" y="137"/>
                    <a:pt x="530" y="137"/>
                    <a:pt x="530" y="137"/>
                  </a:cubicBezTo>
                  <a:cubicBezTo>
                    <a:pt x="464" y="71"/>
                    <a:pt x="464" y="71"/>
                    <a:pt x="464" y="71"/>
                  </a:cubicBezTo>
                  <a:cubicBezTo>
                    <a:pt x="440" y="47"/>
                    <a:pt x="399" y="47"/>
                    <a:pt x="375" y="71"/>
                  </a:cubicBezTo>
                  <a:cubicBezTo>
                    <a:pt x="356" y="90"/>
                    <a:pt x="356" y="90"/>
                    <a:pt x="356" y="9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28" y="0"/>
                    <a:pt x="200" y="28"/>
                    <a:pt x="200" y="63"/>
                  </a:cubicBezTo>
                  <a:cubicBezTo>
                    <a:pt x="200" y="91"/>
                    <a:pt x="200" y="91"/>
                    <a:pt x="200" y="91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46" y="117"/>
                    <a:pt x="46" y="157"/>
                    <a:pt x="71" y="181"/>
                  </a:cubicBezTo>
                  <a:cubicBezTo>
                    <a:pt x="90" y="201"/>
                    <a:pt x="90" y="201"/>
                    <a:pt x="90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28"/>
                    <a:pt x="28" y="356"/>
                    <a:pt x="63" y="356"/>
                  </a:cubicBezTo>
                  <a:cubicBezTo>
                    <a:pt x="90" y="356"/>
                    <a:pt x="90" y="356"/>
                    <a:pt x="90" y="356"/>
                  </a:cubicBezTo>
                  <a:cubicBezTo>
                    <a:pt x="26" y="420"/>
                    <a:pt x="26" y="420"/>
                    <a:pt x="26" y="420"/>
                  </a:cubicBezTo>
                  <a:cubicBezTo>
                    <a:pt x="91" y="485"/>
                    <a:pt x="91" y="485"/>
                    <a:pt x="91" y="485"/>
                  </a:cubicBezTo>
                  <a:cubicBezTo>
                    <a:pt x="116" y="510"/>
                    <a:pt x="156" y="510"/>
                    <a:pt x="181" y="485"/>
                  </a:cubicBezTo>
                  <a:cubicBezTo>
                    <a:pt x="200" y="466"/>
                    <a:pt x="200" y="466"/>
                    <a:pt x="200" y="466"/>
                  </a:cubicBezTo>
                  <a:cubicBezTo>
                    <a:pt x="200" y="557"/>
                    <a:pt x="200" y="557"/>
                    <a:pt x="200" y="557"/>
                  </a:cubicBezTo>
                  <a:cubicBezTo>
                    <a:pt x="292" y="557"/>
                    <a:pt x="292" y="557"/>
                    <a:pt x="292" y="557"/>
                  </a:cubicBezTo>
                  <a:cubicBezTo>
                    <a:pt x="327" y="557"/>
                    <a:pt x="356" y="528"/>
                    <a:pt x="356" y="493"/>
                  </a:cubicBezTo>
                  <a:cubicBezTo>
                    <a:pt x="356" y="466"/>
                    <a:pt x="356" y="466"/>
                    <a:pt x="356" y="466"/>
                  </a:cubicBezTo>
                  <a:cubicBezTo>
                    <a:pt x="420" y="530"/>
                    <a:pt x="420" y="530"/>
                    <a:pt x="420" y="530"/>
                  </a:cubicBezTo>
                  <a:cubicBezTo>
                    <a:pt x="485" y="465"/>
                    <a:pt x="485" y="465"/>
                    <a:pt x="485" y="465"/>
                  </a:cubicBezTo>
                  <a:cubicBezTo>
                    <a:pt x="510" y="440"/>
                    <a:pt x="510" y="400"/>
                    <a:pt x="485" y="375"/>
                  </a:cubicBezTo>
                  <a:cubicBezTo>
                    <a:pt x="466" y="356"/>
                    <a:pt x="466" y="356"/>
                    <a:pt x="466" y="356"/>
                  </a:cubicBezTo>
                  <a:cubicBezTo>
                    <a:pt x="556" y="356"/>
                    <a:pt x="556" y="356"/>
                    <a:pt x="556" y="356"/>
                  </a:cubicBezTo>
                  <a:lnTo>
                    <a:pt x="556" y="264"/>
                  </a:lnTo>
                  <a:close/>
                  <a:moveTo>
                    <a:pt x="278" y="393"/>
                  </a:moveTo>
                  <a:cubicBezTo>
                    <a:pt x="214" y="393"/>
                    <a:pt x="163" y="342"/>
                    <a:pt x="163" y="278"/>
                  </a:cubicBezTo>
                  <a:cubicBezTo>
                    <a:pt x="163" y="215"/>
                    <a:pt x="214" y="164"/>
                    <a:pt x="278" y="164"/>
                  </a:cubicBezTo>
                  <a:cubicBezTo>
                    <a:pt x="341" y="164"/>
                    <a:pt x="393" y="215"/>
                    <a:pt x="393" y="278"/>
                  </a:cubicBezTo>
                  <a:cubicBezTo>
                    <a:pt x="393" y="342"/>
                    <a:pt x="341" y="393"/>
                    <a:pt x="278" y="39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0" tIns="45699" rIns="91400" bIns="45699" numCol="1" anchor="t" anchorCtr="0" compatLnSpc="1"/>
            <a:lstStyle/>
            <a:p>
              <a:endParaRPr lang="en-IN" sz="1466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3801934C-8A46-4203-8D86-903EBEBBDA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2" y="2090"/>
              <a:ext cx="955" cy="956"/>
            </a:xfrm>
            <a:custGeom>
              <a:avLst/>
              <a:gdLst>
                <a:gd name="T0" fmla="*/ 403 w 403"/>
                <a:gd name="T1" fmla="*/ 191 h 403"/>
                <a:gd name="T2" fmla="*/ 357 w 403"/>
                <a:gd name="T3" fmla="*/ 145 h 403"/>
                <a:gd name="T4" fmla="*/ 337 w 403"/>
                <a:gd name="T5" fmla="*/ 145 h 403"/>
                <a:gd name="T6" fmla="*/ 383 w 403"/>
                <a:gd name="T7" fmla="*/ 99 h 403"/>
                <a:gd name="T8" fmla="*/ 336 w 403"/>
                <a:gd name="T9" fmla="*/ 52 h 403"/>
                <a:gd name="T10" fmla="*/ 272 w 403"/>
                <a:gd name="T11" fmla="*/ 52 h 403"/>
                <a:gd name="T12" fmla="*/ 258 w 403"/>
                <a:gd name="T13" fmla="*/ 66 h 403"/>
                <a:gd name="T14" fmla="*/ 258 w 403"/>
                <a:gd name="T15" fmla="*/ 0 h 403"/>
                <a:gd name="T16" fmla="*/ 191 w 403"/>
                <a:gd name="T17" fmla="*/ 0 h 403"/>
                <a:gd name="T18" fmla="*/ 145 w 403"/>
                <a:gd name="T19" fmla="*/ 46 h 403"/>
                <a:gd name="T20" fmla="*/ 145 w 403"/>
                <a:gd name="T21" fmla="*/ 66 h 403"/>
                <a:gd name="T22" fmla="*/ 99 w 403"/>
                <a:gd name="T23" fmla="*/ 20 h 403"/>
                <a:gd name="T24" fmla="*/ 52 w 403"/>
                <a:gd name="T25" fmla="*/ 67 h 403"/>
                <a:gd name="T26" fmla="*/ 52 w 403"/>
                <a:gd name="T27" fmla="*/ 131 h 403"/>
                <a:gd name="T28" fmla="*/ 66 w 403"/>
                <a:gd name="T29" fmla="*/ 145 h 403"/>
                <a:gd name="T30" fmla="*/ 0 w 403"/>
                <a:gd name="T31" fmla="*/ 145 h 403"/>
                <a:gd name="T32" fmla="*/ 0 w 403"/>
                <a:gd name="T33" fmla="*/ 212 h 403"/>
                <a:gd name="T34" fmla="*/ 46 w 403"/>
                <a:gd name="T35" fmla="*/ 258 h 403"/>
                <a:gd name="T36" fmla="*/ 66 w 403"/>
                <a:gd name="T37" fmla="*/ 258 h 403"/>
                <a:gd name="T38" fmla="*/ 19 w 403"/>
                <a:gd name="T39" fmla="*/ 304 h 403"/>
                <a:gd name="T40" fmla="*/ 67 w 403"/>
                <a:gd name="T41" fmla="*/ 351 h 403"/>
                <a:gd name="T42" fmla="*/ 131 w 403"/>
                <a:gd name="T43" fmla="*/ 351 h 403"/>
                <a:gd name="T44" fmla="*/ 145 w 403"/>
                <a:gd name="T45" fmla="*/ 337 h 403"/>
                <a:gd name="T46" fmla="*/ 145 w 403"/>
                <a:gd name="T47" fmla="*/ 403 h 403"/>
                <a:gd name="T48" fmla="*/ 212 w 403"/>
                <a:gd name="T49" fmla="*/ 403 h 403"/>
                <a:gd name="T50" fmla="*/ 258 w 403"/>
                <a:gd name="T51" fmla="*/ 357 h 403"/>
                <a:gd name="T52" fmla="*/ 258 w 403"/>
                <a:gd name="T53" fmla="*/ 337 h 403"/>
                <a:gd name="T54" fmla="*/ 304 w 403"/>
                <a:gd name="T55" fmla="*/ 384 h 403"/>
                <a:gd name="T56" fmla="*/ 351 w 403"/>
                <a:gd name="T57" fmla="*/ 336 h 403"/>
                <a:gd name="T58" fmla="*/ 351 w 403"/>
                <a:gd name="T59" fmla="*/ 272 h 403"/>
                <a:gd name="T60" fmla="*/ 337 w 403"/>
                <a:gd name="T61" fmla="*/ 258 h 403"/>
                <a:gd name="T62" fmla="*/ 403 w 403"/>
                <a:gd name="T63" fmla="*/ 258 h 403"/>
                <a:gd name="T64" fmla="*/ 403 w 403"/>
                <a:gd name="T65" fmla="*/ 191 h 403"/>
                <a:gd name="T66" fmla="*/ 201 w 403"/>
                <a:gd name="T67" fmla="*/ 285 h 403"/>
                <a:gd name="T68" fmla="*/ 118 w 403"/>
                <a:gd name="T69" fmla="*/ 202 h 403"/>
                <a:gd name="T70" fmla="*/ 201 w 403"/>
                <a:gd name="T71" fmla="*/ 119 h 403"/>
                <a:gd name="T72" fmla="*/ 284 w 403"/>
                <a:gd name="T73" fmla="*/ 202 h 403"/>
                <a:gd name="T74" fmla="*/ 201 w 403"/>
                <a:gd name="T75" fmla="*/ 285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3" h="403">
                  <a:moveTo>
                    <a:pt x="403" y="191"/>
                  </a:moveTo>
                  <a:cubicBezTo>
                    <a:pt x="403" y="166"/>
                    <a:pt x="382" y="145"/>
                    <a:pt x="357" y="145"/>
                  </a:cubicBezTo>
                  <a:cubicBezTo>
                    <a:pt x="337" y="145"/>
                    <a:pt x="337" y="145"/>
                    <a:pt x="337" y="145"/>
                  </a:cubicBezTo>
                  <a:cubicBezTo>
                    <a:pt x="383" y="99"/>
                    <a:pt x="383" y="99"/>
                    <a:pt x="383" y="99"/>
                  </a:cubicBezTo>
                  <a:cubicBezTo>
                    <a:pt x="336" y="52"/>
                    <a:pt x="336" y="52"/>
                    <a:pt x="336" y="52"/>
                  </a:cubicBezTo>
                  <a:cubicBezTo>
                    <a:pt x="318" y="34"/>
                    <a:pt x="289" y="34"/>
                    <a:pt x="272" y="52"/>
                  </a:cubicBezTo>
                  <a:cubicBezTo>
                    <a:pt x="258" y="66"/>
                    <a:pt x="258" y="66"/>
                    <a:pt x="258" y="66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66" y="0"/>
                    <a:pt x="145" y="21"/>
                    <a:pt x="145" y="46"/>
                  </a:cubicBezTo>
                  <a:cubicBezTo>
                    <a:pt x="145" y="66"/>
                    <a:pt x="145" y="66"/>
                    <a:pt x="145" y="66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34" y="85"/>
                    <a:pt x="34" y="114"/>
                    <a:pt x="52" y="131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37"/>
                    <a:pt x="21" y="258"/>
                    <a:pt x="46" y="258"/>
                  </a:cubicBezTo>
                  <a:cubicBezTo>
                    <a:pt x="66" y="258"/>
                    <a:pt x="66" y="258"/>
                    <a:pt x="66" y="258"/>
                  </a:cubicBezTo>
                  <a:cubicBezTo>
                    <a:pt x="19" y="304"/>
                    <a:pt x="19" y="304"/>
                    <a:pt x="19" y="304"/>
                  </a:cubicBezTo>
                  <a:cubicBezTo>
                    <a:pt x="67" y="351"/>
                    <a:pt x="67" y="351"/>
                    <a:pt x="67" y="351"/>
                  </a:cubicBezTo>
                  <a:cubicBezTo>
                    <a:pt x="84" y="369"/>
                    <a:pt x="113" y="369"/>
                    <a:pt x="131" y="351"/>
                  </a:cubicBezTo>
                  <a:cubicBezTo>
                    <a:pt x="145" y="337"/>
                    <a:pt x="145" y="337"/>
                    <a:pt x="145" y="337"/>
                  </a:cubicBezTo>
                  <a:cubicBezTo>
                    <a:pt x="145" y="403"/>
                    <a:pt x="145" y="403"/>
                    <a:pt x="145" y="403"/>
                  </a:cubicBezTo>
                  <a:cubicBezTo>
                    <a:pt x="212" y="403"/>
                    <a:pt x="212" y="403"/>
                    <a:pt x="212" y="403"/>
                  </a:cubicBezTo>
                  <a:cubicBezTo>
                    <a:pt x="237" y="403"/>
                    <a:pt x="258" y="382"/>
                    <a:pt x="258" y="357"/>
                  </a:cubicBezTo>
                  <a:cubicBezTo>
                    <a:pt x="258" y="337"/>
                    <a:pt x="258" y="337"/>
                    <a:pt x="258" y="337"/>
                  </a:cubicBezTo>
                  <a:cubicBezTo>
                    <a:pt x="304" y="384"/>
                    <a:pt x="304" y="384"/>
                    <a:pt x="304" y="384"/>
                  </a:cubicBezTo>
                  <a:cubicBezTo>
                    <a:pt x="351" y="336"/>
                    <a:pt x="351" y="336"/>
                    <a:pt x="351" y="336"/>
                  </a:cubicBezTo>
                  <a:cubicBezTo>
                    <a:pt x="369" y="319"/>
                    <a:pt x="369" y="290"/>
                    <a:pt x="351" y="272"/>
                  </a:cubicBezTo>
                  <a:cubicBezTo>
                    <a:pt x="337" y="258"/>
                    <a:pt x="337" y="258"/>
                    <a:pt x="337" y="258"/>
                  </a:cubicBezTo>
                  <a:cubicBezTo>
                    <a:pt x="403" y="258"/>
                    <a:pt x="403" y="258"/>
                    <a:pt x="403" y="258"/>
                  </a:cubicBezTo>
                  <a:lnTo>
                    <a:pt x="403" y="191"/>
                  </a:lnTo>
                  <a:close/>
                  <a:moveTo>
                    <a:pt x="201" y="285"/>
                  </a:moveTo>
                  <a:cubicBezTo>
                    <a:pt x="156" y="285"/>
                    <a:pt x="118" y="247"/>
                    <a:pt x="118" y="202"/>
                  </a:cubicBezTo>
                  <a:cubicBezTo>
                    <a:pt x="118" y="156"/>
                    <a:pt x="156" y="119"/>
                    <a:pt x="201" y="119"/>
                  </a:cubicBezTo>
                  <a:cubicBezTo>
                    <a:pt x="247" y="119"/>
                    <a:pt x="284" y="156"/>
                    <a:pt x="284" y="202"/>
                  </a:cubicBezTo>
                  <a:cubicBezTo>
                    <a:pt x="284" y="247"/>
                    <a:pt x="247" y="285"/>
                    <a:pt x="201" y="28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0" tIns="45699" rIns="91400" bIns="45699" numCol="1" anchor="t" anchorCtr="0" compatLnSpc="1"/>
            <a:lstStyle/>
            <a:p>
              <a:endParaRPr lang="en-IN" sz="1466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TextBox 19">
            <a:extLst>
              <a:ext uri="{FF2B5EF4-FFF2-40B4-BE49-F238E27FC236}">
                <a16:creationId xmlns:a16="http://schemas.microsoft.com/office/drawing/2014/main" id="{ACC59404-B0C6-4CC8-B723-8CABBDA2B82A}"/>
              </a:ext>
            </a:extLst>
          </p:cNvPr>
          <p:cNvSpPr txBox="1"/>
          <p:nvPr/>
        </p:nvSpPr>
        <p:spPr>
          <a:xfrm>
            <a:off x="1946772" y="1668999"/>
            <a:ext cx="1458031" cy="369302"/>
          </a:xfrm>
          <a:prstGeom prst="rect">
            <a:avLst/>
          </a:prstGeom>
          <a:noFill/>
        </p:spPr>
        <p:txBody>
          <a:bodyPr wrap="none" lIns="121890" tIns="60945" rIns="121890" bIns="60945" rtlCol="0">
            <a:spAutoFit/>
          </a:bodyPr>
          <a:lstStyle/>
          <a:p>
            <a:r>
              <a:rPr lang="zh-CN" altLang="en-US" sz="1600" b="1" dirty="0">
                <a:latin typeface="字体视界-简圆体" panose="02010601030101010101" pitchFamily="2" charset="-122"/>
                <a:ea typeface="字体视界-简圆体" panose="02010601030101010101" pitchFamily="2" charset="-122"/>
              </a:rPr>
              <a:t>并发症及处理</a:t>
            </a:r>
          </a:p>
        </p:txBody>
      </p:sp>
      <p:sp>
        <p:nvSpPr>
          <p:cNvPr id="31" name="TextBox 136">
            <a:extLst>
              <a:ext uri="{FF2B5EF4-FFF2-40B4-BE49-F238E27FC236}">
                <a16:creationId xmlns:a16="http://schemas.microsoft.com/office/drawing/2014/main" id="{1E19F1BE-6125-4117-AA0E-D95222CBC533}"/>
              </a:ext>
            </a:extLst>
          </p:cNvPr>
          <p:cNvSpPr txBox="1"/>
          <p:nvPr/>
        </p:nvSpPr>
        <p:spPr>
          <a:xfrm>
            <a:off x="3550792" y="4227370"/>
            <a:ext cx="1458031" cy="369302"/>
          </a:xfrm>
          <a:prstGeom prst="rect">
            <a:avLst/>
          </a:prstGeom>
          <a:noFill/>
        </p:spPr>
        <p:txBody>
          <a:bodyPr wrap="none" lIns="121890" tIns="60945" rIns="121890" bIns="60945" rtlCol="0">
            <a:spAutoFit/>
          </a:bodyPr>
          <a:lstStyle/>
          <a:p>
            <a:r>
              <a:rPr lang="zh-CN" altLang="en-US" sz="1600" b="1" dirty="0">
                <a:latin typeface="字体视界-简圆体" panose="02010601030101010101" pitchFamily="2" charset="-122"/>
                <a:ea typeface="字体视界-简圆体" panose="02010601030101010101" pitchFamily="2" charset="-122"/>
              </a:rPr>
              <a:t>并发症及处理</a:t>
            </a:r>
          </a:p>
        </p:txBody>
      </p:sp>
      <p:sp>
        <p:nvSpPr>
          <p:cNvPr id="32" name="TextBox 137">
            <a:extLst>
              <a:ext uri="{FF2B5EF4-FFF2-40B4-BE49-F238E27FC236}">
                <a16:creationId xmlns:a16="http://schemas.microsoft.com/office/drawing/2014/main" id="{AFE85443-0E35-4840-9D26-72210F1E2F50}"/>
              </a:ext>
            </a:extLst>
          </p:cNvPr>
          <p:cNvSpPr txBox="1"/>
          <p:nvPr/>
        </p:nvSpPr>
        <p:spPr>
          <a:xfrm>
            <a:off x="7459214" y="4227370"/>
            <a:ext cx="1458031" cy="369302"/>
          </a:xfrm>
          <a:prstGeom prst="rect">
            <a:avLst/>
          </a:prstGeom>
          <a:noFill/>
        </p:spPr>
        <p:txBody>
          <a:bodyPr wrap="none" lIns="121890" tIns="60945" rIns="121890" bIns="60945" rtlCol="0">
            <a:spAutoFit/>
          </a:bodyPr>
          <a:lstStyle/>
          <a:p>
            <a:r>
              <a:rPr lang="zh-CN" altLang="en-US" sz="1600" b="1" dirty="0">
                <a:latin typeface="字体视界-简圆体" panose="02010601030101010101" pitchFamily="2" charset="-122"/>
                <a:ea typeface="字体视界-简圆体" panose="02010601030101010101" pitchFamily="2" charset="-122"/>
              </a:rPr>
              <a:t>并发症及处理</a:t>
            </a:r>
          </a:p>
        </p:txBody>
      </p:sp>
      <p:sp>
        <p:nvSpPr>
          <p:cNvPr id="33" name="TextBox 138">
            <a:extLst>
              <a:ext uri="{FF2B5EF4-FFF2-40B4-BE49-F238E27FC236}">
                <a16:creationId xmlns:a16="http://schemas.microsoft.com/office/drawing/2014/main" id="{36BA41E4-DB49-4665-A512-255E6FF276F1}"/>
              </a:ext>
            </a:extLst>
          </p:cNvPr>
          <p:cNvSpPr txBox="1"/>
          <p:nvPr/>
        </p:nvSpPr>
        <p:spPr>
          <a:xfrm>
            <a:off x="9010616" y="1668999"/>
            <a:ext cx="1458031" cy="369302"/>
          </a:xfrm>
          <a:prstGeom prst="rect">
            <a:avLst/>
          </a:prstGeom>
          <a:noFill/>
        </p:spPr>
        <p:txBody>
          <a:bodyPr wrap="none" lIns="121890" tIns="60945" rIns="121890" bIns="60945" rtlCol="0">
            <a:spAutoFit/>
          </a:bodyPr>
          <a:lstStyle/>
          <a:p>
            <a:r>
              <a:rPr lang="zh-CN" altLang="en-US" sz="1600" b="1" dirty="0">
                <a:latin typeface="字体视界-简圆体" panose="02010601030101010101" pitchFamily="2" charset="-122"/>
                <a:ea typeface="字体视界-简圆体" panose="02010601030101010101" pitchFamily="2" charset="-122"/>
              </a:rPr>
              <a:t>并发症及处理</a:t>
            </a:r>
          </a:p>
        </p:txBody>
      </p:sp>
      <p:sp>
        <p:nvSpPr>
          <p:cNvPr id="34" name="TextBox 39">
            <a:extLst>
              <a:ext uri="{FF2B5EF4-FFF2-40B4-BE49-F238E27FC236}">
                <a16:creationId xmlns:a16="http://schemas.microsoft.com/office/drawing/2014/main" id="{6A8C6B2A-39FD-4E73-B489-785A288578EB}"/>
              </a:ext>
            </a:extLst>
          </p:cNvPr>
          <p:cNvSpPr txBox="1"/>
          <p:nvPr/>
        </p:nvSpPr>
        <p:spPr>
          <a:xfrm>
            <a:off x="2175100" y="2738279"/>
            <a:ext cx="566761" cy="451312"/>
          </a:xfrm>
          <a:prstGeom prst="rect">
            <a:avLst/>
          </a:prstGeom>
          <a:noFill/>
        </p:spPr>
        <p:txBody>
          <a:bodyPr wrap="none" lIns="121890" tIns="60945" rIns="121890" bIns="60945" rtlCol="0">
            <a:spAutoFit/>
          </a:bodyPr>
          <a:lstStyle/>
          <a:p>
            <a:r>
              <a:rPr lang="en-GB" sz="2133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IN" sz="2133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139">
            <a:extLst>
              <a:ext uri="{FF2B5EF4-FFF2-40B4-BE49-F238E27FC236}">
                <a16:creationId xmlns:a16="http://schemas.microsoft.com/office/drawing/2014/main" id="{B3AC4FB4-4FC1-4DC8-BAC0-05DA31C3AC51}"/>
              </a:ext>
            </a:extLst>
          </p:cNvPr>
          <p:cNvSpPr txBox="1"/>
          <p:nvPr/>
        </p:nvSpPr>
        <p:spPr>
          <a:xfrm>
            <a:off x="3778989" y="3323232"/>
            <a:ext cx="486611" cy="369173"/>
          </a:xfrm>
          <a:prstGeom prst="rect">
            <a:avLst/>
          </a:prstGeom>
          <a:noFill/>
        </p:spPr>
        <p:txBody>
          <a:bodyPr wrap="none" lIns="121890" tIns="60945" rIns="121890" bIns="60945" rtlCol="0">
            <a:spAutoFit/>
          </a:bodyPr>
          <a:lstStyle/>
          <a:p>
            <a:r>
              <a:rPr lang="en-GB" sz="1599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IN" sz="1599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141">
            <a:extLst>
              <a:ext uri="{FF2B5EF4-FFF2-40B4-BE49-F238E27FC236}">
                <a16:creationId xmlns:a16="http://schemas.microsoft.com/office/drawing/2014/main" id="{5E04BB54-1DB2-467D-8848-789262DC46F5}"/>
              </a:ext>
            </a:extLst>
          </p:cNvPr>
          <p:cNvSpPr txBox="1"/>
          <p:nvPr/>
        </p:nvSpPr>
        <p:spPr>
          <a:xfrm>
            <a:off x="7747800" y="3347712"/>
            <a:ext cx="486611" cy="369173"/>
          </a:xfrm>
          <a:prstGeom prst="rect">
            <a:avLst/>
          </a:prstGeom>
          <a:noFill/>
        </p:spPr>
        <p:txBody>
          <a:bodyPr wrap="none" lIns="121890" tIns="60945" rIns="121890" bIns="60945" rtlCol="0">
            <a:spAutoFit/>
          </a:bodyPr>
          <a:lstStyle/>
          <a:p>
            <a:r>
              <a:rPr lang="en-GB" sz="1599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IN" sz="1599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142">
            <a:extLst>
              <a:ext uri="{FF2B5EF4-FFF2-40B4-BE49-F238E27FC236}">
                <a16:creationId xmlns:a16="http://schemas.microsoft.com/office/drawing/2014/main" id="{741A7CB2-7107-433D-AC7B-A09A9B4D4867}"/>
              </a:ext>
            </a:extLst>
          </p:cNvPr>
          <p:cNvSpPr txBox="1"/>
          <p:nvPr/>
        </p:nvSpPr>
        <p:spPr>
          <a:xfrm>
            <a:off x="9259474" y="2785834"/>
            <a:ext cx="566761" cy="451312"/>
          </a:xfrm>
          <a:prstGeom prst="rect">
            <a:avLst/>
          </a:prstGeom>
          <a:noFill/>
        </p:spPr>
        <p:txBody>
          <a:bodyPr wrap="none" lIns="121890" tIns="60945" rIns="121890" bIns="60945" rtlCol="0">
            <a:spAutoFit/>
          </a:bodyPr>
          <a:lstStyle/>
          <a:p>
            <a:r>
              <a:rPr lang="en-GB" sz="2133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en-IN" sz="2133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Rectangle 144">
            <a:extLst>
              <a:ext uri="{FF2B5EF4-FFF2-40B4-BE49-F238E27FC236}">
                <a16:creationId xmlns:a16="http://schemas.microsoft.com/office/drawing/2014/main" id="{092E0CED-D9B9-4278-BAA0-4F6D3F82370E}"/>
              </a:ext>
            </a:extLst>
          </p:cNvPr>
          <p:cNvSpPr/>
          <p:nvPr/>
        </p:nvSpPr>
        <p:spPr>
          <a:xfrm>
            <a:off x="1556977" y="5197615"/>
            <a:ext cx="9404873" cy="1051732"/>
          </a:xfrm>
          <a:prstGeom prst="rect">
            <a:avLst/>
          </a:prstGeom>
        </p:spPr>
        <p:txBody>
          <a:bodyPr wrap="square" lIns="121890" tIns="60945" rIns="121890" bIns="60945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zh-CN" altLang="en-US" sz="1400" dirty="0">
                <a:cs typeface="+mn-ea"/>
                <a:sym typeface="+mn-lt"/>
              </a:rPr>
              <a:t>擦洗过程中，护理人员操作动作粗暴，止血钳碰伤口腔黏膜及牙龈，尤其是患肿瘤进行放疗的病人，更易引起口腔黏膜损伤。喂昏迷病人牙关紧闭者进行口腔护理时，使用开口器协助张口方法欠正确或力量不当，造成口腔黏膜损伤。</a:t>
            </a:r>
            <a:endParaRPr lang="en-US" altLang="zh-CN" sz="14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zh-CN" altLang="en-US" sz="1400" dirty="0">
                <a:cs typeface="+mn-ea"/>
                <a:sym typeface="+mn-lt"/>
              </a:rPr>
              <a:t>漱口液温度过高，造成口腔黏膜烫伤。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DAEC90C0-D3D3-485E-A66A-76C1B0F2C9BB}"/>
              </a:ext>
            </a:extLst>
          </p:cNvPr>
          <p:cNvCxnSpPr/>
          <p:nvPr/>
        </p:nvCxnSpPr>
        <p:spPr>
          <a:xfrm>
            <a:off x="2175100" y="4976570"/>
            <a:ext cx="805470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28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6A8D0C6-76EB-48F1-A5AB-139387F86271}"/>
              </a:ext>
            </a:extLst>
          </p:cNvPr>
          <p:cNvSpPr/>
          <p:nvPr/>
        </p:nvSpPr>
        <p:spPr>
          <a:xfrm>
            <a:off x="335360" y="260648"/>
            <a:ext cx="11593288" cy="63367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7486388-A5C8-41C9-8D06-4A03B897BF63}"/>
              </a:ext>
            </a:extLst>
          </p:cNvPr>
          <p:cNvSpPr/>
          <p:nvPr/>
        </p:nvSpPr>
        <p:spPr>
          <a:xfrm>
            <a:off x="624551" y="334147"/>
            <a:ext cx="2646878" cy="592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kumimoji="0" lang="zh-CN" altLang="en-US" b="1" dirty="0">
                <a:solidFill>
                  <a:srgbClr val="0070C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操作并发症及处理</a:t>
            </a:r>
            <a:endParaRPr kumimoji="0" lang="en-US" altLang="zh-CN" b="1" dirty="0">
              <a:solidFill>
                <a:srgbClr val="0070C0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4" name="Rectangle 70">
            <a:extLst>
              <a:ext uri="{FF2B5EF4-FFF2-40B4-BE49-F238E27FC236}">
                <a16:creationId xmlns:a16="http://schemas.microsoft.com/office/drawing/2014/main" id="{37655F73-14D6-407B-950B-F9237AC5B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9011" y="1886005"/>
            <a:ext cx="20297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字体视界-简圆体" panose="02010601030101010101" pitchFamily="2" charset="-122"/>
                <a:ea typeface="字体视界-简圆体" panose="02010601030101010101" pitchFamily="2" charset="-122"/>
              </a:rPr>
              <a:t>并发症及处理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CC8F7797-8C64-4D52-BEF0-E61655300177}"/>
              </a:ext>
            </a:extLst>
          </p:cNvPr>
          <p:cNvSpPr/>
          <p:nvPr/>
        </p:nvSpPr>
        <p:spPr>
          <a:xfrm>
            <a:off x="2149012" y="2298755"/>
            <a:ext cx="4302134" cy="546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1050" dirty="0">
                <a:cs typeface="+mn-ea"/>
                <a:sym typeface="+mn-lt"/>
              </a:rPr>
              <a:t>为患者进行口腔护理时，动作要轻柔，尤其是放、化疗患者，不要使血管钳或棉签的尖部直接与患者的口腔黏膜接触。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CC85F08-AF45-46BC-850E-1CC0473CC701}"/>
              </a:ext>
            </a:extLst>
          </p:cNvPr>
          <p:cNvSpPr>
            <a:spLocks noEditPoints="1"/>
          </p:cNvSpPr>
          <p:nvPr/>
        </p:nvSpPr>
        <p:spPr bwMode="auto">
          <a:xfrm>
            <a:off x="1028236" y="4175180"/>
            <a:ext cx="327025" cy="327025"/>
          </a:xfrm>
          <a:custGeom>
            <a:avLst/>
            <a:gdLst>
              <a:gd name="T0" fmla="*/ 2147483647 w 1116"/>
              <a:gd name="T1" fmla="*/ 2147483647 h 1117"/>
              <a:gd name="T2" fmla="*/ 2147483647 w 1116"/>
              <a:gd name="T3" fmla="*/ 2147483647 h 1117"/>
              <a:gd name="T4" fmla="*/ 2147483647 w 1116"/>
              <a:gd name="T5" fmla="*/ 2147483647 h 1117"/>
              <a:gd name="T6" fmla="*/ 2147483647 w 1116"/>
              <a:gd name="T7" fmla="*/ 2147483647 h 1117"/>
              <a:gd name="T8" fmla="*/ 2147483647 w 1116"/>
              <a:gd name="T9" fmla="*/ 2147483647 h 1117"/>
              <a:gd name="T10" fmla="*/ 2147483647 w 1116"/>
              <a:gd name="T11" fmla="*/ 2147483647 h 1117"/>
              <a:gd name="T12" fmla="*/ 2147483647 w 1116"/>
              <a:gd name="T13" fmla="*/ 2147483647 h 1117"/>
              <a:gd name="T14" fmla="*/ 2147483647 w 1116"/>
              <a:gd name="T15" fmla="*/ 2147483647 h 1117"/>
              <a:gd name="T16" fmla="*/ 2147483647 w 1116"/>
              <a:gd name="T17" fmla="*/ 2147483647 h 1117"/>
              <a:gd name="T18" fmla="*/ 2147483647 w 1116"/>
              <a:gd name="T19" fmla="*/ 2147483647 h 1117"/>
              <a:gd name="T20" fmla="*/ 2147483647 w 1116"/>
              <a:gd name="T21" fmla="*/ 2147483647 h 1117"/>
              <a:gd name="T22" fmla="*/ 2147483647 w 1116"/>
              <a:gd name="T23" fmla="*/ 2147483647 h 1117"/>
              <a:gd name="T24" fmla="*/ 2147483647 w 1116"/>
              <a:gd name="T25" fmla="*/ 2147483647 h 1117"/>
              <a:gd name="T26" fmla="*/ 2147483647 w 1116"/>
              <a:gd name="T27" fmla="*/ 2147483647 h 1117"/>
              <a:gd name="T28" fmla="*/ 2147483647 w 1116"/>
              <a:gd name="T29" fmla="*/ 2147483647 h 1117"/>
              <a:gd name="T30" fmla="*/ 2147483647 w 1116"/>
              <a:gd name="T31" fmla="*/ 2147483647 h 1117"/>
              <a:gd name="T32" fmla="*/ 2147483647 w 1116"/>
              <a:gd name="T33" fmla="*/ 2147483647 h 1117"/>
              <a:gd name="T34" fmla="*/ 2147483647 w 1116"/>
              <a:gd name="T35" fmla="*/ 2147483647 h 1117"/>
              <a:gd name="T36" fmla="*/ 2147483647 w 1116"/>
              <a:gd name="T37" fmla="*/ 2147483647 h 1117"/>
              <a:gd name="T38" fmla="*/ 2147483647 w 1116"/>
              <a:gd name="T39" fmla="*/ 2147483647 h 1117"/>
              <a:gd name="T40" fmla="*/ 2147483647 w 1116"/>
              <a:gd name="T41" fmla="*/ 2147483647 h 1117"/>
              <a:gd name="T42" fmla="*/ 2147483647 w 1116"/>
              <a:gd name="T43" fmla="*/ 2147483647 h 1117"/>
              <a:gd name="T44" fmla="*/ 2147483647 w 1116"/>
              <a:gd name="T45" fmla="*/ 2147483647 h 1117"/>
              <a:gd name="T46" fmla="*/ 2147483647 w 1116"/>
              <a:gd name="T47" fmla="*/ 2147483647 h 1117"/>
              <a:gd name="T48" fmla="*/ 2147483647 w 1116"/>
              <a:gd name="T49" fmla="*/ 2147483647 h 1117"/>
              <a:gd name="T50" fmla="*/ 2147483647 w 1116"/>
              <a:gd name="T51" fmla="*/ 2147483647 h 1117"/>
              <a:gd name="T52" fmla="*/ 2147483647 w 1116"/>
              <a:gd name="T53" fmla="*/ 2147483647 h 1117"/>
              <a:gd name="T54" fmla="*/ 2147483647 w 1116"/>
              <a:gd name="T55" fmla="*/ 2147483647 h 1117"/>
              <a:gd name="T56" fmla="*/ 2147483647 w 1116"/>
              <a:gd name="T57" fmla="*/ 2147483647 h 1117"/>
              <a:gd name="T58" fmla="*/ 2147483647 w 1116"/>
              <a:gd name="T59" fmla="*/ 2147483647 h 1117"/>
              <a:gd name="T60" fmla="*/ 2147483647 w 1116"/>
              <a:gd name="T61" fmla="*/ 2147483647 h 1117"/>
              <a:gd name="T62" fmla="*/ 2147483647 w 1116"/>
              <a:gd name="T63" fmla="*/ 2147483647 h 1117"/>
              <a:gd name="T64" fmla="*/ 2147483647 w 1116"/>
              <a:gd name="T65" fmla="*/ 2147483647 h 1117"/>
              <a:gd name="T66" fmla="*/ 2147483647 w 1116"/>
              <a:gd name="T67" fmla="*/ 2147483647 h 1117"/>
              <a:gd name="T68" fmla="*/ 2147483647 w 1116"/>
              <a:gd name="T69" fmla="*/ 2147483647 h 1117"/>
              <a:gd name="T70" fmla="*/ 2147483647 w 1116"/>
              <a:gd name="T71" fmla="*/ 2147483647 h 1117"/>
              <a:gd name="T72" fmla="*/ 2147483647 w 1116"/>
              <a:gd name="T73" fmla="*/ 2147483647 h 1117"/>
              <a:gd name="T74" fmla="*/ 2147483647 w 1116"/>
              <a:gd name="T75" fmla="*/ 2147483647 h 1117"/>
              <a:gd name="T76" fmla="*/ 2147483647 w 1116"/>
              <a:gd name="T77" fmla="*/ 2147483647 h 1117"/>
              <a:gd name="T78" fmla="*/ 2147483647 w 1116"/>
              <a:gd name="T79" fmla="*/ 2147483647 h 1117"/>
              <a:gd name="T80" fmla="*/ 2147483647 w 1116"/>
              <a:gd name="T81" fmla="*/ 2147483647 h 1117"/>
              <a:gd name="T82" fmla="*/ 2147483647 w 1116"/>
              <a:gd name="T83" fmla="*/ 2147483647 h 1117"/>
              <a:gd name="T84" fmla="*/ 2147483647 w 1116"/>
              <a:gd name="T85" fmla="*/ 2147483647 h 1117"/>
              <a:gd name="T86" fmla="*/ 2147483647 w 1116"/>
              <a:gd name="T87" fmla="*/ 2147483647 h 1117"/>
              <a:gd name="T88" fmla="*/ 2147483647 w 1116"/>
              <a:gd name="T89" fmla="*/ 2147483647 h 1117"/>
              <a:gd name="T90" fmla="*/ 2147483647 w 1116"/>
              <a:gd name="T91" fmla="*/ 2147483647 h 1117"/>
              <a:gd name="T92" fmla="*/ 2147483647 w 1116"/>
              <a:gd name="T93" fmla="*/ 2147483647 h 1117"/>
              <a:gd name="T94" fmla="*/ 2147483647 w 1116"/>
              <a:gd name="T95" fmla="*/ 2147483647 h 1117"/>
              <a:gd name="T96" fmla="*/ 2147483647 w 1116"/>
              <a:gd name="T97" fmla="*/ 2147483647 h 1117"/>
              <a:gd name="T98" fmla="*/ 0 w 1116"/>
              <a:gd name="T99" fmla="*/ 2147483647 h 1117"/>
              <a:gd name="T100" fmla="*/ 2147483647 w 1116"/>
              <a:gd name="T101" fmla="*/ 2147483647 h 1117"/>
              <a:gd name="T102" fmla="*/ 2147483647 w 1116"/>
              <a:gd name="T103" fmla="*/ 2147483647 h 1117"/>
              <a:gd name="T104" fmla="*/ 2147483647 w 1116"/>
              <a:gd name="T105" fmla="*/ 2147483647 h 1117"/>
              <a:gd name="T106" fmla="*/ 2147483647 w 1116"/>
              <a:gd name="T107" fmla="*/ 2147483647 h 1117"/>
              <a:gd name="T108" fmla="*/ 2147483647 w 1116"/>
              <a:gd name="T109" fmla="*/ 2147483647 h 1117"/>
              <a:gd name="T110" fmla="*/ 2147483647 w 1116"/>
              <a:gd name="T111" fmla="*/ 2147483647 h 1117"/>
              <a:gd name="T112" fmla="*/ 2147483647 w 1116"/>
              <a:gd name="T113" fmla="*/ 2147483647 h 1117"/>
              <a:gd name="T114" fmla="*/ 2147483647 w 1116"/>
              <a:gd name="T115" fmla="*/ 2147483647 h 1117"/>
              <a:gd name="T116" fmla="*/ 2147483647 w 1116"/>
              <a:gd name="T117" fmla="*/ 2147483647 h 1117"/>
              <a:gd name="T118" fmla="*/ 2147483647 w 1116"/>
              <a:gd name="T119" fmla="*/ 2147483647 h 111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116"/>
              <a:gd name="T181" fmla="*/ 0 h 1117"/>
              <a:gd name="T182" fmla="*/ 1116 w 1116"/>
              <a:gd name="T183" fmla="*/ 1117 h 111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116" h="1117">
                <a:moveTo>
                  <a:pt x="900" y="903"/>
                </a:moveTo>
                <a:lnTo>
                  <a:pt x="871" y="883"/>
                </a:lnTo>
                <a:lnTo>
                  <a:pt x="840" y="864"/>
                </a:lnTo>
                <a:lnTo>
                  <a:pt x="823" y="856"/>
                </a:lnTo>
                <a:lnTo>
                  <a:pt x="807" y="848"/>
                </a:lnTo>
                <a:lnTo>
                  <a:pt x="790" y="841"/>
                </a:lnTo>
                <a:lnTo>
                  <a:pt x="774" y="834"/>
                </a:lnTo>
                <a:lnTo>
                  <a:pt x="784" y="804"/>
                </a:lnTo>
                <a:lnTo>
                  <a:pt x="795" y="774"/>
                </a:lnTo>
                <a:lnTo>
                  <a:pt x="804" y="742"/>
                </a:lnTo>
                <a:lnTo>
                  <a:pt x="811" y="710"/>
                </a:lnTo>
                <a:lnTo>
                  <a:pt x="818" y="677"/>
                </a:lnTo>
                <a:lnTo>
                  <a:pt x="822" y="645"/>
                </a:lnTo>
                <a:lnTo>
                  <a:pt x="825" y="610"/>
                </a:lnTo>
                <a:lnTo>
                  <a:pt x="828" y="577"/>
                </a:lnTo>
                <a:lnTo>
                  <a:pt x="1043" y="577"/>
                </a:lnTo>
                <a:lnTo>
                  <a:pt x="1041" y="601"/>
                </a:lnTo>
                <a:lnTo>
                  <a:pt x="1039" y="623"/>
                </a:lnTo>
                <a:lnTo>
                  <a:pt x="1035" y="647"/>
                </a:lnTo>
                <a:lnTo>
                  <a:pt x="1031" y="670"/>
                </a:lnTo>
                <a:lnTo>
                  <a:pt x="1025" y="691"/>
                </a:lnTo>
                <a:lnTo>
                  <a:pt x="1018" y="714"/>
                </a:lnTo>
                <a:lnTo>
                  <a:pt x="1010" y="735"/>
                </a:lnTo>
                <a:lnTo>
                  <a:pt x="1002" y="756"/>
                </a:lnTo>
                <a:lnTo>
                  <a:pt x="992" y="777"/>
                </a:lnTo>
                <a:lnTo>
                  <a:pt x="981" y="796"/>
                </a:lnTo>
                <a:lnTo>
                  <a:pt x="970" y="816"/>
                </a:lnTo>
                <a:lnTo>
                  <a:pt x="957" y="834"/>
                </a:lnTo>
                <a:lnTo>
                  <a:pt x="944" y="852"/>
                </a:lnTo>
                <a:lnTo>
                  <a:pt x="930" y="870"/>
                </a:lnTo>
                <a:lnTo>
                  <a:pt x="916" y="887"/>
                </a:lnTo>
                <a:lnTo>
                  <a:pt x="900" y="903"/>
                </a:lnTo>
                <a:close/>
                <a:moveTo>
                  <a:pt x="73" y="577"/>
                </a:moveTo>
                <a:lnTo>
                  <a:pt x="289" y="577"/>
                </a:lnTo>
                <a:lnTo>
                  <a:pt x="291" y="610"/>
                </a:lnTo>
                <a:lnTo>
                  <a:pt x="294" y="645"/>
                </a:lnTo>
                <a:lnTo>
                  <a:pt x="298" y="677"/>
                </a:lnTo>
                <a:lnTo>
                  <a:pt x="305" y="710"/>
                </a:lnTo>
                <a:lnTo>
                  <a:pt x="312" y="742"/>
                </a:lnTo>
                <a:lnTo>
                  <a:pt x="321" y="774"/>
                </a:lnTo>
                <a:lnTo>
                  <a:pt x="331" y="804"/>
                </a:lnTo>
                <a:lnTo>
                  <a:pt x="343" y="834"/>
                </a:lnTo>
                <a:lnTo>
                  <a:pt x="325" y="841"/>
                </a:lnTo>
                <a:lnTo>
                  <a:pt x="309" y="848"/>
                </a:lnTo>
                <a:lnTo>
                  <a:pt x="293" y="856"/>
                </a:lnTo>
                <a:lnTo>
                  <a:pt x="277" y="864"/>
                </a:lnTo>
                <a:lnTo>
                  <a:pt x="245" y="883"/>
                </a:lnTo>
                <a:lnTo>
                  <a:pt x="215" y="903"/>
                </a:lnTo>
                <a:lnTo>
                  <a:pt x="200" y="887"/>
                </a:lnTo>
                <a:lnTo>
                  <a:pt x="185" y="870"/>
                </a:lnTo>
                <a:lnTo>
                  <a:pt x="171" y="852"/>
                </a:lnTo>
                <a:lnTo>
                  <a:pt x="158" y="834"/>
                </a:lnTo>
                <a:lnTo>
                  <a:pt x="146" y="816"/>
                </a:lnTo>
                <a:lnTo>
                  <a:pt x="134" y="796"/>
                </a:lnTo>
                <a:lnTo>
                  <a:pt x="123" y="777"/>
                </a:lnTo>
                <a:lnTo>
                  <a:pt x="114" y="756"/>
                </a:lnTo>
                <a:lnTo>
                  <a:pt x="105" y="735"/>
                </a:lnTo>
                <a:lnTo>
                  <a:pt x="98" y="714"/>
                </a:lnTo>
                <a:lnTo>
                  <a:pt x="91" y="691"/>
                </a:lnTo>
                <a:lnTo>
                  <a:pt x="86" y="670"/>
                </a:lnTo>
                <a:lnTo>
                  <a:pt x="80" y="647"/>
                </a:lnTo>
                <a:lnTo>
                  <a:pt x="77" y="623"/>
                </a:lnTo>
                <a:lnTo>
                  <a:pt x="75" y="601"/>
                </a:lnTo>
                <a:lnTo>
                  <a:pt x="73" y="577"/>
                </a:lnTo>
                <a:close/>
                <a:moveTo>
                  <a:pt x="196" y="236"/>
                </a:moveTo>
                <a:lnTo>
                  <a:pt x="211" y="248"/>
                </a:lnTo>
                <a:lnTo>
                  <a:pt x="227" y="258"/>
                </a:lnTo>
                <a:lnTo>
                  <a:pt x="243" y="269"/>
                </a:lnTo>
                <a:lnTo>
                  <a:pt x="260" y="280"/>
                </a:lnTo>
                <a:lnTo>
                  <a:pt x="277" y="290"/>
                </a:lnTo>
                <a:lnTo>
                  <a:pt x="294" y="298"/>
                </a:lnTo>
                <a:lnTo>
                  <a:pt x="312" y="307"/>
                </a:lnTo>
                <a:lnTo>
                  <a:pt x="330" y="315"/>
                </a:lnTo>
                <a:lnTo>
                  <a:pt x="321" y="342"/>
                </a:lnTo>
                <a:lnTo>
                  <a:pt x="314" y="369"/>
                </a:lnTo>
                <a:lnTo>
                  <a:pt x="306" y="396"/>
                </a:lnTo>
                <a:lnTo>
                  <a:pt x="301" y="424"/>
                </a:lnTo>
                <a:lnTo>
                  <a:pt x="296" y="453"/>
                </a:lnTo>
                <a:lnTo>
                  <a:pt x="293" y="482"/>
                </a:lnTo>
                <a:lnTo>
                  <a:pt x="290" y="511"/>
                </a:lnTo>
                <a:lnTo>
                  <a:pt x="289" y="540"/>
                </a:lnTo>
                <a:lnTo>
                  <a:pt x="73" y="540"/>
                </a:lnTo>
                <a:lnTo>
                  <a:pt x="74" y="519"/>
                </a:lnTo>
                <a:lnTo>
                  <a:pt x="76" y="497"/>
                </a:lnTo>
                <a:lnTo>
                  <a:pt x="79" y="477"/>
                </a:lnTo>
                <a:lnTo>
                  <a:pt x="83" y="455"/>
                </a:lnTo>
                <a:lnTo>
                  <a:pt x="89" y="434"/>
                </a:lnTo>
                <a:lnTo>
                  <a:pt x="94" y="415"/>
                </a:lnTo>
                <a:lnTo>
                  <a:pt x="101" y="394"/>
                </a:lnTo>
                <a:lnTo>
                  <a:pt x="108" y="375"/>
                </a:lnTo>
                <a:lnTo>
                  <a:pt x="117" y="356"/>
                </a:lnTo>
                <a:lnTo>
                  <a:pt x="126" y="337"/>
                </a:lnTo>
                <a:lnTo>
                  <a:pt x="135" y="319"/>
                </a:lnTo>
                <a:lnTo>
                  <a:pt x="146" y="302"/>
                </a:lnTo>
                <a:lnTo>
                  <a:pt x="158" y="284"/>
                </a:lnTo>
                <a:lnTo>
                  <a:pt x="170" y="268"/>
                </a:lnTo>
                <a:lnTo>
                  <a:pt x="182" y="252"/>
                </a:lnTo>
                <a:lnTo>
                  <a:pt x="196" y="236"/>
                </a:lnTo>
                <a:close/>
                <a:moveTo>
                  <a:pt x="576" y="540"/>
                </a:moveTo>
                <a:lnTo>
                  <a:pt x="576" y="360"/>
                </a:lnTo>
                <a:lnTo>
                  <a:pt x="599" y="359"/>
                </a:lnTo>
                <a:lnTo>
                  <a:pt x="621" y="357"/>
                </a:lnTo>
                <a:lnTo>
                  <a:pt x="644" y="353"/>
                </a:lnTo>
                <a:lnTo>
                  <a:pt x="667" y="350"/>
                </a:lnTo>
                <a:lnTo>
                  <a:pt x="688" y="346"/>
                </a:lnTo>
                <a:lnTo>
                  <a:pt x="710" y="340"/>
                </a:lnTo>
                <a:lnTo>
                  <a:pt x="732" y="334"/>
                </a:lnTo>
                <a:lnTo>
                  <a:pt x="752" y="328"/>
                </a:lnTo>
                <a:lnTo>
                  <a:pt x="761" y="352"/>
                </a:lnTo>
                <a:lnTo>
                  <a:pt x="768" y="378"/>
                </a:lnTo>
                <a:lnTo>
                  <a:pt x="775" y="404"/>
                </a:lnTo>
                <a:lnTo>
                  <a:pt x="780" y="430"/>
                </a:lnTo>
                <a:lnTo>
                  <a:pt x="784" y="457"/>
                </a:lnTo>
                <a:lnTo>
                  <a:pt x="788" y="485"/>
                </a:lnTo>
                <a:lnTo>
                  <a:pt x="790" y="512"/>
                </a:lnTo>
                <a:lnTo>
                  <a:pt x="791" y="540"/>
                </a:lnTo>
                <a:lnTo>
                  <a:pt x="576" y="540"/>
                </a:lnTo>
                <a:close/>
                <a:moveTo>
                  <a:pt x="739" y="821"/>
                </a:moveTo>
                <a:lnTo>
                  <a:pt x="720" y="816"/>
                </a:lnTo>
                <a:lnTo>
                  <a:pt x="700" y="810"/>
                </a:lnTo>
                <a:lnTo>
                  <a:pt x="680" y="806"/>
                </a:lnTo>
                <a:lnTo>
                  <a:pt x="659" y="802"/>
                </a:lnTo>
                <a:lnTo>
                  <a:pt x="639" y="798"/>
                </a:lnTo>
                <a:lnTo>
                  <a:pt x="618" y="796"/>
                </a:lnTo>
                <a:lnTo>
                  <a:pt x="598" y="794"/>
                </a:lnTo>
                <a:lnTo>
                  <a:pt x="576" y="794"/>
                </a:lnTo>
                <a:lnTo>
                  <a:pt x="576" y="577"/>
                </a:lnTo>
                <a:lnTo>
                  <a:pt x="791" y="577"/>
                </a:lnTo>
                <a:lnTo>
                  <a:pt x="790" y="609"/>
                </a:lnTo>
                <a:lnTo>
                  <a:pt x="787" y="642"/>
                </a:lnTo>
                <a:lnTo>
                  <a:pt x="782" y="673"/>
                </a:lnTo>
                <a:lnTo>
                  <a:pt x="776" y="704"/>
                </a:lnTo>
                <a:lnTo>
                  <a:pt x="769" y="735"/>
                </a:lnTo>
                <a:lnTo>
                  <a:pt x="761" y="764"/>
                </a:lnTo>
                <a:lnTo>
                  <a:pt x="751" y="793"/>
                </a:lnTo>
                <a:lnTo>
                  <a:pt x="739" y="821"/>
                </a:lnTo>
                <a:close/>
                <a:moveTo>
                  <a:pt x="759" y="866"/>
                </a:moveTo>
                <a:lnTo>
                  <a:pt x="789" y="879"/>
                </a:lnTo>
                <a:lnTo>
                  <a:pt x="818" y="893"/>
                </a:lnTo>
                <a:lnTo>
                  <a:pt x="846" y="910"/>
                </a:lnTo>
                <a:lnTo>
                  <a:pt x="873" y="928"/>
                </a:lnTo>
                <a:lnTo>
                  <a:pt x="861" y="938"/>
                </a:lnTo>
                <a:lnTo>
                  <a:pt x="848" y="947"/>
                </a:lnTo>
                <a:lnTo>
                  <a:pt x="835" y="957"/>
                </a:lnTo>
                <a:lnTo>
                  <a:pt x="821" y="967"/>
                </a:lnTo>
                <a:lnTo>
                  <a:pt x="807" y="976"/>
                </a:lnTo>
                <a:lnTo>
                  <a:pt x="793" y="983"/>
                </a:lnTo>
                <a:lnTo>
                  <a:pt x="779" y="991"/>
                </a:lnTo>
                <a:lnTo>
                  <a:pt x="764" y="998"/>
                </a:lnTo>
                <a:lnTo>
                  <a:pt x="750" y="1005"/>
                </a:lnTo>
                <a:lnTo>
                  <a:pt x="734" y="1011"/>
                </a:lnTo>
                <a:lnTo>
                  <a:pt x="719" y="1017"/>
                </a:lnTo>
                <a:lnTo>
                  <a:pt x="703" y="1022"/>
                </a:lnTo>
                <a:lnTo>
                  <a:pt x="687" y="1026"/>
                </a:lnTo>
                <a:lnTo>
                  <a:pt x="671" y="1031"/>
                </a:lnTo>
                <a:lnTo>
                  <a:pt x="655" y="1035"/>
                </a:lnTo>
                <a:lnTo>
                  <a:pt x="638" y="1037"/>
                </a:lnTo>
                <a:lnTo>
                  <a:pt x="656" y="1019"/>
                </a:lnTo>
                <a:lnTo>
                  <a:pt x="673" y="999"/>
                </a:lnTo>
                <a:lnTo>
                  <a:pt x="689" y="980"/>
                </a:lnTo>
                <a:lnTo>
                  <a:pt x="705" y="958"/>
                </a:lnTo>
                <a:lnTo>
                  <a:pt x="720" y="937"/>
                </a:lnTo>
                <a:lnTo>
                  <a:pt x="734" y="914"/>
                </a:lnTo>
                <a:lnTo>
                  <a:pt x="747" y="890"/>
                </a:lnTo>
                <a:lnTo>
                  <a:pt x="759" y="866"/>
                </a:lnTo>
                <a:close/>
                <a:moveTo>
                  <a:pt x="576" y="1044"/>
                </a:moveTo>
                <a:lnTo>
                  <a:pt x="576" y="830"/>
                </a:lnTo>
                <a:lnTo>
                  <a:pt x="595" y="831"/>
                </a:lnTo>
                <a:lnTo>
                  <a:pt x="615" y="832"/>
                </a:lnTo>
                <a:lnTo>
                  <a:pt x="633" y="834"/>
                </a:lnTo>
                <a:lnTo>
                  <a:pt x="652" y="837"/>
                </a:lnTo>
                <a:lnTo>
                  <a:pt x="671" y="841"/>
                </a:lnTo>
                <a:lnTo>
                  <a:pt x="688" y="844"/>
                </a:lnTo>
                <a:lnTo>
                  <a:pt x="707" y="849"/>
                </a:lnTo>
                <a:lnTo>
                  <a:pt x="725" y="855"/>
                </a:lnTo>
                <a:lnTo>
                  <a:pt x="710" y="882"/>
                </a:lnTo>
                <a:lnTo>
                  <a:pt x="695" y="909"/>
                </a:lnTo>
                <a:lnTo>
                  <a:pt x="678" y="933"/>
                </a:lnTo>
                <a:lnTo>
                  <a:pt x="660" y="958"/>
                </a:lnTo>
                <a:lnTo>
                  <a:pt x="641" y="982"/>
                </a:lnTo>
                <a:lnTo>
                  <a:pt x="621" y="1004"/>
                </a:lnTo>
                <a:lnTo>
                  <a:pt x="600" y="1024"/>
                </a:lnTo>
                <a:lnTo>
                  <a:pt x="578" y="1044"/>
                </a:lnTo>
                <a:lnTo>
                  <a:pt x="576" y="1044"/>
                </a:lnTo>
                <a:close/>
                <a:moveTo>
                  <a:pt x="478" y="1037"/>
                </a:moveTo>
                <a:lnTo>
                  <a:pt x="462" y="1035"/>
                </a:lnTo>
                <a:lnTo>
                  <a:pt x="445" y="1031"/>
                </a:lnTo>
                <a:lnTo>
                  <a:pt x="429" y="1026"/>
                </a:lnTo>
                <a:lnTo>
                  <a:pt x="413" y="1022"/>
                </a:lnTo>
                <a:lnTo>
                  <a:pt x="398" y="1017"/>
                </a:lnTo>
                <a:lnTo>
                  <a:pt x="382" y="1011"/>
                </a:lnTo>
                <a:lnTo>
                  <a:pt x="366" y="1005"/>
                </a:lnTo>
                <a:lnTo>
                  <a:pt x="351" y="998"/>
                </a:lnTo>
                <a:lnTo>
                  <a:pt x="337" y="991"/>
                </a:lnTo>
                <a:lnTo>
                  <a:pt x="322" y="983"/>
                </a:lnTo>
                <a:lnTo>
                  <a:pt x="308" y="976"/>
                </a:lnTo>
                <a:lnTo>
                  <a:pt x="294" y="967"/>
                </a:lnTo>
                <a:lnTo>
                  <a:pt x="281" y="957"/>
                </a:lnTo>
                <a:lnTo>
                  <a:pt x="268" y="947"/>
                </a:lnTo>
                <a:lnTo>
                  <a:pt x="255" y="938"/>
                </a:lnTo>
                <a:lnTo>
                  <a:pt x="242" y="928"/>
                </a:lnTo>
                <a:lnTo>
                  <a:pt x="269" y="910"/>
                </a:lnTo>
                <a:lnTo>
                  <a:pt x="298" y="893"/>
                </a:lnTo>
                <a:lnTo>
                  <a:pt x="328" y="879"/>
                </a:lnTo>
                <a:lnTo>
                  <a:pt x="358" y="866"/>
                </a:lnTo>
                <a:lnTo>
                  <a:pt x="370" y="890"/>
                </a:lnTo>
                <a:lnTo>
                  <a:pt x="383" y="914"/>
                </a:lnTo>
                <a:lnTo>
                  <a:pt x="397" y="937"/>
                </a:lnTo>
                <a:lnTo>
                  <a:pt x="412" y="958"/>
                </a:lnTo>
                <a:lnTo>
                  <a:pt x="427" y="980"/>
                </a:lnTo>
                <a:lnTo>
                  <a:pt x="443" y="999"/>
                </a:lnTo>
                <a:lnTo>
                  <a:pt x="460" y="1019"/>
                </a:lnTo>
                <a:lnTo>
                  <a:pt x="478" y="1037"/>
                </a:lnTo>
                <a:close/>
                <a:moveTo>
                  <a:pt x="540" y="577"/>
                </a:moveTo>
                <a:lnTo>
                  <a:pt x="540" y="794"/>
                </a:lnTo>
                <a:lnTo>
                  <a:pt x="519" y="794"/>
                </a:lnTo>
                <a:lnTo>
                  <a:pt x="498" y="796"/>
                </a:lnTo>
                <a:lnTo>
                  <a:pt x="477" y="798"/>
                </a:lnTo>
                <a:lnTo>
                  <a:pt x="456" y="802"/>
                </a:lnTo>
                <a:lnTo>
                  <a:pt x="436" y="806"/>
                </a:lnTo>
                <a:lnTo>
                  <a:pt x="416" y="810"/>
                </a:lnTo>
                <a:lnTo>
                  <a:pt x="396" y="816"/>
                </a:lnTo>
                <a:lnTo>
                  <a:pt x="376" y="821"/>
                </a:lnTo>
                <a:lnTo>
                  <a:pt x="365" y="793"/>
                </a:lnTo>
                <a:lnTo>
                  <a:pt x="356" y="764"/>
                </a:lnTo>
                <a:lnTo>
                  <a:pt x="347" y="735"/>
                </a:lnTo>
                <a:lnTo>
                  <a:pt x="339" y="704"/>
                </a:lnTo>
                <a:lnTo>
                  <a:pt x="334" y="673"/>
                </a:lnTo>
                <a:lnTo>
                  <a:pt x="330" y="642"/>
                </a:lnTo>
                <a:lnTo>
                  <a:pt x="326" y="609"/>
                </a:lnTo>
                <a:lnTo>
                  <a:pt x="324" y="577"/>
                </a:lnTo>
                <a:lnTo>
                  <a:pt x="540" y="577"/>
                </a:lnTo>
                <a:close/>
                <a:moveTo>
                  <a:pt x="364" y="328"/>
                </a:moveTo>
                <a:lnTo>
                  <a:pt x="385" y="334"/>
                </a:lnTo>
                <a:lnTo>
                  <a:pt x="406" y="340"/>
                </a:lnTo>
                <a:lnTo>
                  <a:pt x="428" y="346"/>
                </a:lnTo>
                <a:lnTo>
                  <a:pt x="450" y="350"/>
                </a:lnTo>
                <a:lnTo>
                  <a:pt x="472" y="353"/>
                </a:lnTo>
                <a:lnTo>
                  <a:pt x="494" y="357"/>
                </a:lnTo>
                <a:lnTo>
                  <a:pt x="517" y="359"/>
                </a:lnTo>
                <a:lnTo>
                  <a:pt x="540" y="360"/>
                </a:lnTo>
                <a:lnTo>
                  <a:pt x="540" y="540"/>
                </a:lnTo>
                <a:lnTo>
                  <a:pt x="324" y="540"/>
                </a:lnTo>
                <a:lnTo>
                  <a:pt x="326" y="512"/>
                </a:lnTo>
                <a:lnTo>
                  <a:pt x="329" y="485"/>
                </a:lnTo>
                <a:lnTo>
                  <a:pt x="332" y="457"/>
                </a:lnTo>
                <a:lnTo>
                  <a:pt x="336" y="430"/>
                </a:lnTo>
                <a:lnTo>
                  <a:pt x="342" y="404"/>
                </a:lnTo>
                <a:lnTo>
                  <a:pt x="348" y="378"/>
                </a:lnTo>
                <a:lnTo>
                  <a:pt x="356" y="352"/>
                </a:lnTo>
                <a:lnTo>
                  <a:pt x="364" y="328"/>
                </a:lnTo>
                <a:close/>
                <a:moveTo>
                  <a:pt x="344" y="282"/>
                </a:moveTo>
                <a:lnTo>
                  <a:pt x="328" y="275"/>
                </a:lnTo>
                <a:lnTo>
                  <a:pt x="311" y="267"/>
                </a:lnTo>
                <a:lnTo>
                  <a:pt x="295" y="258"/>
                </a:lnTo>
                <a:lnTo>
                  <a:pt x="279" y="250"/>
                </a:lnTo>
                <a:lnTo>
                  <a:pt x="264" y="240"/>
                </a:lnTo>
                <a:lnTo>
                  <a:pt x="249" y="230"/>
                </a:lnTo>
                <a:lnTo>
                  <a:pt x="235" y="221"/>
                </a:lnTo>
                <a:lnTo>
                  <a:pt x="221" y="210"/>
                </a:lnTo>
                <a:lnTo>
                  <a:pt x="234" y="198"/>
                </a:lnTo>
                <a:lnTo>
                  <a:pt x="248" y="186"/>
                </a:lnTo>
                <a:lnTo>
                  <a:pt x="262" y="174"/>
                </a:lnTo>
                <a:lnTo>
                  <a:pt x="276" y="163"/>
                </a:lnTo>
                <a:lnTo>
                  <a:pt x="291" y="154"/>
                </a:lnTo>
                <a:lnTo>
                  <a:pt x="306" y="144"/>
                </a:lnTo>
                <a:lnTo>
                  <a:pt x="322" y="134"/>
                </a:lnTo>
                <a:lnTo>
                  <a:pt x="338" y="126"/>
                </a:lnTo>
                <a:lnTo>
                  <a:pt x="355" y="118"/>
                </a:lnTo>
                <a:lnTo>
                  <a:pt x="371" y="110"/>
                </a:lnTo>
                <a:lnTo>
                  <a:pt x="388" y="104"/>
                </a:lnTo>
                <a:lnTo>
                  <a:pt x="405" y="97"/>
                </a:lnTo>
                <a:lnTo>
                  <a:pt x="424" y="92"/>
                </a:lnTo>
                <a:lnTo>
                  <a:pt x="441" y="88"/>
                </a:lnTo>
                <a:lnTo>
                  <a:pt x="459" y="83"/>
                </a:lnTo>
                <a:lnTo>
                  <a:pt x="478" y="80"/>
                </a:lnTo>
                <a:lnTo>
                  <a:pt x="458" y="102"/>
                </a:lnTo>
                <a:lnTo>
                  <a:pt x="438" y="124"/>
                </a:lnTo>
                <a:lnTo>
                  <a:pt x="419" y="148"/>
                </a:lnTo>
                <a:lnTo>
                  <a:pt x="402" y="173"/>
                </a:lnTo>
                <a:lnTo>
                  <a:pt x="386" y="199"/>
                </a:lnTo>
                <a:lnTo>
                  <a:pt x="371" y="225"/>
                </a:lnTo>
                <a:lnTo>
                  <a:pt x="357" y="253"/>
                </a:lnTo>
                <a:lnTo>
                  <a:pt x="344" y="282"/>
                </a:lnTo>
                <a:close/>
                <a:moveTo>
                  <a:pt x="540" y="74"/>
                </a:moveTo>
                <a:lnTo>
                  <a:pt x="540" y="324"/>
                </a:lnTo>
                <a:lnTo>
                  <a:pt x="519" y="323"/>
                </a:lnTo>
                <a:lnTo>
                  <a:pt x="498" y="321"/>
                </a:lnTo>
                <a:lnTo>
                  <a:pt x="477" y="318"/>
                </a:lnTo>
                <a:lnTo>
                  <a:pt x="456" y="315"/>
                </a:lnTo>
                <a:lnTo>
                  <a:pt x="437" y="311"/>
                </a:lnTo>
                <a:lnTo>
                  <a:pt x="416" y="306"/>
                </a:lnTo>
                <a:lnTo>
                  <a:pt x="397" y="301"/>
                </a:lnTo>
                <a:lnTo>
                  <a:pt x="377" y="294"/>
                </a:lnTo>
                <a:lnTo>
                  <a:pt x="392" y="262"/>
                </a:lnTo>
                <a:lnTo>
                  <a:pt x="409" y="230"/>
                </a:lnTo>
                <a:lnTo>
                  <a:pt x="427" y="200"/>
                </a:lnTo>
                <a:lnTo>
                  <a:pt x="446" y="172"/>
                </a:lnTo>
                <a:lnTo>
                  <a:pt x="467" y="145"/>
                </a:lnTo>
                <a:lnTo>
                  <a:pt x="490" y="119"/>
                </a:lnTo>
                <a:lnTo>
                  <a:pt x="513" y="95"/>
                </a:lnTo>
                <a:lnTo>
                  <a:pt x="538" y="74"/>
                </a:lnTo>
                <a:lnTo>
                  <a:pt x="539" y="74"/>
                </a:lnTo>
                <a:lnTo>
                  <a:pt x="540" y="74"/>
                </a:lnTo>
                <a:close/>
                <a:moveTo>
                  <a:pt x="638" y="80"/>
                </a:moveTo>
                <a:lnTo>
                  <a:pt x="656" y="83"/>
                </a:lnTo>
                <a:lnTo>
                  <a:pt x="674" y="88"/>
                </a:lnTo>
                <a:lnTo>
                  <a:pt x="693" y="92"/>
                </a:lnTo>
                <a:lnTo>
                  <a:pt x="710" y="97"/>
                </a:lnTo>
                <a:lnTo>
                  <a:pt x="727" y="104"/>
                </a:lnTo>
                <a:lnTo>
                  <a:pt x="744" y="110"/>
                </a:lnTo>
                <a:lnTo>
                  <a:pt x="762" y="118"/>
                </a:lnTo>
                <a:lnTo>
                  <a:pt x="778" y="126"/>
                </a:lnTo>
                <a:lnTo>
                  <a:pt x="794" y="134"/>
                </a:lnTo>
                <a:lnTo>
                  <a:pt x="809" y="144"/>
                </a:lnTo>
                <a:lnTo>
                  <a:pt x="825" y="154"/>
                </a:lnTo>
                <a:lnTo>
                  <a:pt x="841" y="163"/>
                </a:lnTo>
                <a:lnTo>
                  <a:pt x="855" y="174"/>
                </a:lnTo>
                <a:lnTo>
                  <a:pt x="869" y="186"/>
                </a:lnTo>
                <a:lnTo>
                  <a:pt x="883" y="198"/>
                </a:lnTo>
                <a:lnTo>
                  <a:pt x="896" y="210"/>
                </a:lnTo>
                <a:lnTo>
                  <a:pt x="882" y="221"/>
                </a:lnTo>
                <a:lnTo>
                  <a:pt x="867" y="230"/>
                </a:lnTo>
                <a:lnTo>
                  <a:pt x="851" y="240"/>
                </a:lnTo>
                <a:lnTo>
                  <a:pt x="836" y="250"/>
                </a:lnTo>
                <a:lnTo>
                  <a:pt x="821" y="258"/>
                </a:lnTo>
                <a:lnTo>
                  <a:pt x="805" y="267"/>
                </a:lnTo>
                <a:lnTo>
                  <a:pt x="789" y="275"/>
                </a:lnTo>
                <a:lnTo>
                  <a:pt x="773" y="282"/>
                </a:lnTo>
                <a:lnTo>
                  <a:pt x="760" y="253"/>
                </a:lnTo>
                <a:lnTo>
                  <a:pt x="746" y="225"/>
                </a:lnTo>
                <a:lnTo>
                  <a:pt x="730" y="199"/>
                </a:lnTo>
                <a:lnTo>
                  <a:pt x="714" y="173"/>
                </a:lnTo>
                <a:lnTo>
                  <a:pt x="696" y="148"/>
                </a:lnTo>
                <a:lnTo>
                  <a:pt x="678" y="124"/>
                </a:lnTo>
                <a:lnTo>
                  <a:pt x="658" y="102"/>
                </a:lnTo>
                <a:lnTo>
                  <a:pt x="638" y="80"/>
                </a:lnTo>
                <a:close/>
                <a:moveTo>
                  <a:pt x="578" y="74"/>
                </a:moveTo>
                <a:lnTo>
                  <a:pt x="603" y="95"/>
                </a:lnTo>
                <a:lnTo>
                  <a:pt x="627" y="119"/>
                </a:lnTo>
                <a:lnTo>
                  <a:pt x="648" y="145"/>
                </a:lnTo>
                <a:lnTo>
                  <a:pt x="670" y="172"/>
                </a:lnTo>
                <a:lnTo>
                  <a:pt x="689" y="200"/>
                </a:lnTo>
                <a:lnTo>
                  <a:pt x="708" y="230"/>
                </a:lnTo>
                <a:lnTo>
                  <a:pt x="724" y="262"/>
                </a:lnTo>
                <a:lnTo>
                  <a:pt x="739" y="294"/>
                </a:lnTo>
                <a:lnTo>
                  <a:pt x="720" y="301"/>
                </a:lnTo>
                <a:lnTo>
                  <a:pt x="699" y="306"/>
                </a:lnTo>
                <a:lnTo>
                  <a:pt x="680" y="311"/>
                </a:lnTo>
                <a:lnTo>
                  <a:pt x="659" y="315"/>
                </a:lnTo>
                <a:lnTo>
                  <a:pt x="639" y="318"/>
                </a:lnTo>
                <a:lnTo>
                  <a:pt x="618" y="321"/>
                </a:lnTo>
                <a:lnTo>
                  <a:pt x="598" y="323"/>
                </a:lnTo>
                <a:lnTo>
                  <a:pt x="576" y="324"/>
                </a:lnTo>
                <a:lnTo>
                  <a:pt x="576" y="74"/>
                </a:lnTo>
                <a:lnTo>
                  <a:pt x="577" y="74"/>
                </a:lnTo>
                <a:lnTo>
                  <a:pt x="578" y="74"/>
                </a:lnTo>
                <a:close/>
                <a:moveTo>
                  <a:pt x="538" y="1044"/>
                </a:moveTo>
                <a:lnTo>
                  <a:pt x="517" y="1024"/>
                </a:lnTo>
                <a:lnTo>
                  <a:pt x="495" y="1004"/>
                </a:lnTo>
                <a:lnTo>
                  <a:pt x="476" y="982"/>
                </a:lnTo>
                <a:lnTo>
                  <a:pt x="456" y="958"/>
                </a:lnTo>
                <a:lnTo>
                  <a:pt x="438" y="933"/>
                </a:lnTo>
                <a:lnTo>
                  <a:pt x="422" y="909"/>
                </a:lnTo>
                <a:lnTo>
                  <a:pt x="405" y="882"/>
                </a:lnTo>
                <a:lnTo>
                  <a:pt x="391" y="855"/>
                </a:lnTo>
                <a:lnTo>
                  <a:pt x="410" y="849"/>
                </a:lnTo>
                <a:lnTo>
                  <a:pt x="427" y="844"/>
                </a:lnTo>
                <a:lnTo>
                  <a:pt x="445" y="841"/>
                </a:lnTo>
                <a:lnTo>
                  <a:pt x="464" y="837"/>
                </a:lnTo>
                <a:lnTo>
                  <a:pt x="483" y="834"/>
                </a:lnTo>
                <a:lnTo>
                  <a:pt x="501" y="832"/>
                </a:lnTo>
                <a:lnTo>
                  <a:pt x="521" y="831"/>
                </a:lnTo>
                <a:lnTo>
                  <a:pt x="540" y="830"/>
                </a:lnTo>
                <a:lnTo>
                  <a:pt x="540" y="1044"/>
                </a:lnTo>
                <a:lnTo>
                  <a:pt x="538" y="1044"/>
                </a:lnTo>
                <a:close/>
                <a:moveTo>
                  <a:pt x="1043" y="540"/>
                </a:moveTo>
                <a:lnTo>
                  <a:pt x="828" y="540"/>
                </a:lnTo>
                <a:lnTo>
                  <a:pt x="825" y="511"/>
                </a:lnTo>
                <a:lnTo>
                  <a:pt x="823" y="482"/>
                </a:lnTo>
                <a:lnTo>
                  <a:pt x="820" y="453"/>
                </a:lnTo>
                <a:lnTo>
                  <a:pt x="816" y="424"/>
                </a:lnTo>
                <a:lnTo>
                  <a:pt x="809" y="396"/>
                </a:lnTo>
                <a:lnTo>
                  <a:pt x="803" y="369"/>
                </a:lnTo>
                <a:lnTo>
                  <a:pt x="795" y="342"/>
                </a:lnTo>
                <a:lnTo>
                  <a:pt x="786" y="315"/>
                </a:lnTo>
                <a:lnTo>
                  <a:pt x="804" y="307"/>
                </a:lnTo>
                <a:lnTo>
                  <a:pt x="821" y="298"/>
                </a:lnTo>
                <a:lnTo>
                  <a:pt x="840" y="290"/>
                </a:lnTo>
                <a:lnTo>
                  <a:pt x="856" y="280"/>
                </a:lnTo>
                <a:lnTo>
                  <a:pt x="873" y="269"/>
                </a:lnTo>
                <a:lnTo>
                  <a:pt x="889" y="258"/>
                </a:lnTo>
                <a:lnTo>
                  <a:pt x="904" y="248"/>
                </a:lnTo>
                <a:lnTo>
                  <a:pt x="921" y="236"/>
                </a:lnTo>
                <a:lnTo>
                  <a:pt x="933" y="252"/>
                </a:lnTo>
                <a:lnTo>
                  <a:pt x="946" y="268"/>
                </a:lnTo>
                <a:lnTo>
                  <a:pt x="958" y="284"/>
                </a:lnTo>
                <a:lnTo>
                  <a:pt x="970" y="302"/>
                </a:lnTo>
                <a:lnTo>
                  <a:pt x="980" y="319"/>
                </a:lnTo>
                <a:lnTo>
                  <a:pt x="990" y="337"/>
                </a:lnTo>
                <a:lnTo>
                  <a:pt x="999" y="356"/>
                </a:lnTo>
                <a:lnTo>
                  <a:pt x="1007" y="375"/>
                </a:lnTo>
                <a:lnTo>
                  <a:pt x="1014" y="394"/>
                </a:lnTo>
                <a:lnTo>
                  <a:pt x="1022" y="415"/>
                </a:lnTo>
                <a:lnTo>
                  <a:pt x="1027" y="434"/>
                </a:lnTo>
                <a:lnTo>
                  <a:pt x="1033" y="455"/>
                </a:lnTo>
                <a:lnTo>
                  <a:pt x="1036" y="477"/>
                </a:lnTo>
                <a:lnTo>
                  <a:pt x="1039" y="497"/>
                </a:lnTo>
                <a:lnTo>
                  <a:pt x="1041" y="519"/>
                </a:lnTo>
                <a:lnTo>
                  <a:pt x="1043" y="540"/>
                </a:lnTo>
                <a:close/>
                <a:moveTo>
                  <a:pt x="558" y="0"/>
                </a:moveTo>
                <a:lnTo>
                  <a:pt x="530" y="1"/>
                </a:lnTo>
                <a:lnTo>
                  <a:pt x="501" y="4"/>
                </a:lnTo>
                <a:lnTo>
                  <a:pt x="473" y="7"/>
                </a:lnTo>
                <a:lnTo>
                  <a:pt x="445" y="12"/>
                </a:lnTo>
                <a:lnTo>
                  <a:pt x="418" y="19"/>
                </a:lnTo>
                <a:lnTo>
                  <a:pt x="392" y="26"/>
                </a:lnTo>
                <a:lnTo>
                  <a:pt x="366" y="35"/>
                </a:lnTo>
                <a:lnTo>
                  <a:pt x="341" y="45"/>
                </a:lnTo>
                <a:lnTo>
                  <a:pt x="316" y="55"/>
                </a:lnTo>
                <a:lnTo>
                  <a:pt x="292" y="68"/>
                </a:lnTo>
                <a:lnTo>
                  <a:pt x="268" y="81"/>
                </a:lnTo>
                <a:lnTo>
                  <a:pt x="245" y="96"/>
                </a:lnTo>
                <a:lnTo>
                  <a:pt x="224" y="112"/>
                </a:lnTo>
                <a:lnTo>
                  <a:pt x="203" y="128"/>
                </a:lnTo>
                <a:lnTo>
                  <a:pt x="183" y="146"/>
                </a:lnTo>
                <a:lnTo>
                  <a:pt x="163" y="164"/>
                </a:lnTo>
                <a:lnTo>
                  <a:pt x="145" y="184"/>
                </a:lnTo>
                <a:lnTo>
                  <a:pt x="128" y="203"/>
                </a:lnTo>
                <a:lnTo>
                  <a:pt x="110" y="225"/>
                </a:lnTo>
                <a:lnTo>
                  <a:pt x="95" y="247"/>
                </a:lnTo>
                <a:lnTo>
                  <a:pt x="80" y="269"/>
                </a:lnTo>
                <a:lnTo>
                  <a:pt x="67" y="293"/>
                </a:lnTo>
                <a:lnTo>
                  <a:pt x="55" y="317"/>
                </a:lnTo>
                <a:lnTo>
                  <a:pt x="44" y="342"/>
                </a:lnTo>
                <a:lnTo>
                  <a:pt x="34" y="366"/>
                </a:lnTo>
                <a:lnTo>
                  <a:pt x="25" y="392"/>
                </a:lnTo>
                <a:lnTo>
                  <a:pt x="18" y="419"/>
                </a:lnTo>
                <a:lnTo>
                  <a:pt x="11" y="446"/>
                </a:lnTo>
                <a:lnTo>
                  <a:pt x="7" y="473"/>
                </a:lnTo>
                <a:lnTo>
                  <a:pt x="2" y="501"/>
                </a:lnTo>
                <a:lnTo>
                  <a:pt x="0" y="529"/>
                </a:lnTo>
                <a:lnTo>
                  <a:pt x="0" y="559"/>
                </a:lnTo>
                <a:lnTo>
                  <a:pt x="0" y="588"/>
                </a:lnTo>
                <a:lnTo>
                  <a:pt x="2" y="616"/>
                </a:lnTo>
                <a:lnTo>
                  <a:pt x="7" y="644"/>
                </a:lnTo>
                <a:lnTo>
                  <a:pt x="11" y="671"/>
                </a:lnTo>
                <a:lnTo>
                  <a:pt x="18" y="698"/>
                </a:lnTo>
                <a:lnTo>
                  <a:pt x="25" y="725"/>
                </a:lnTo>
                <a:lnTo>
                  <a:pt x="34" y="751"/>
                </a:lnTo>
                <a:lnTo>
                  <a:pt x="44" y="776"/>
                </a:lnTo>
                <a:lnTo>
                  <a:pt x="55" y="801"/>
                </a:lnTo>
                <a:lnTo>
                  <a:pt x="67" y="824"/>
                </a:lnTo>
                <a:lnTo>
                  <a:pt x="80" y="848"/>
                </a:lnTo>
                <a:lnTo>
                  <a:pt x="95" y="871"/>
                </a:lnTo>
                <a:lnTo>
                  <a:pt x="110" y="892"/>
                </a:lnTo>
                <a:lnTo>
                  <a:pt x="128" y="914"/>
                </a:lnTo>
                <a:lnTo>
                  <a:pt x="145" y="933"/>
                </a:lnTo>
                <a:lnTo>
                  <a:pt x="163" y="953"/>
                </a:lnTo>
                <a:lnTo>
                  <a:pt x="183" y="972"/>
                </a:lnTo>
                <a:lnTo>
                  <a:pt x="203" y="990"/>
                </a:lnTo>
                <a:lnTo>
                  <a:pt x="224" y="1006"/>
                </a:lnTo>
                <a:lnTo>
                  <a:pt x="245" y="1021"/>
                </a:lnTo>
                <a:lnTo>
                  <a:pt x="268" y="1036"/>
                </a:lnTo>
                <a:lnTo>
                  <a:pt x="292" y="1049"/>
                </a:lnTo>
                <a:lnTo>
                  <a:pt x="316" y="1062"/>
                </a:lnTo>
                <a:lnTo>
                  <a:pt x="341" y="1073"/>
                </a:lnTo>
                <a:lnTo>
                  <a:pt x="366" y="1082"/>
                </a:lnTo>
                <a:lnTo>
                  <a:pt x="392" y="1091"/>
                </a:lnTo>
                <a:lnTo>
                  <a:pt x="418" y="1099"/>
                </a:lnTo>
                <a:lnTo>
                  <a:pt x="445" y="1105"/>
                </a:lnTo>
                <a:lnTo>
                  <a:pt x="473" y="1111"/>
                </a:lnTo>
                <a:lnTo>
                  <a:pt x="501" y="1114"/>
                </a:lnTo>
                <a:lnTo>
                  <a:pt x="530" y="1116"/>
                </a:lnTo>
                <a:lnTo>
                  <a:pt x="558" y="1117"/>
                </a:lnTo>
                <a:lnTo>
                  <a:pt x="587" y="1116"/>
                </a:lnTo>
                <a:lnTo>
                  <a:pt x="615" y="1114"/>
                </a:lnTo>
                <a:lnTo>
                  <a:pt x="643" y="1111"/>
                </a:lnTo>
                <a:lnTo>
                  <a:pt x="670" y="1105"/>
                </a:lnTo>
                <a:lnTo>
                  <a:pt x="697" y="1099"/>
                </a:lnTo>
                <a:lnTo>
                  <a:pt x="724" y="1091"/>
                </a:lnTo>
                <a:lnTo>
                  <a:pt x="750" y="1082"/>
                </a:lnTo>
                <a:lnTo>
                  <a:pt x="775" y="1073"/>
                </a:lnTo>
                <a:lnTo>
                  <a:pt x="800" y="1062"/>
                </a:lnTo>
                <a:lnTo>
                  <a:pt x="824" y="1049"/>
                </a:lnTo>
                <a:lnTo>
                  <a:pt x="847" y="1036"/>
                </a:lnTo>
                <a:lnTo>
                  <a:pt x="870" y="1021"/>
                </a:lnTo>
                <a:lnTo>
                  <a:pt x="891" y="1006"/>
                </a:lnTo>
                <a:lnTo>
                  <a:pt x="913" y="990"/>
                </a:lnTo>
                <a:lnTo>
                  <a:pt x="933" y="972"/>
                </a:lnTo>
                <a:lnTo>
                  <a:pt x="953" y="953"/>
                </a:lnTo>
                <a:lnTo>
                  <a:pt x="971" y="933"/>
                </a:lnTo>
                <a:lnTo>
                  <a:pt x="989" y="914"/>
                </a:lnTo>
                <a:lnTo>
                  <a:pt x="1005" y="892"/>
                </a:lnTo>
                <a:lnTo>
                  <a:pt x="1021" y="871"/>
                </a:lnTo>
                <a:lnTo>
                  <a:pt x="1035" y="848"/>
                </a:lnTo>
                <a:lnTo>
                  <a:pt x="1049" y="824"/>
                </a:lnTo>
                <a:lnTo>
                  <a:pt x="1061" y="801"/>
                </a:lnTo>
                <a:lnTo>
                  <a:pt x="1072" y="776"/>
                </a:lnTo>
                <a:lnTo>
                  <a:pt x="1083" y="751"/>
                </a:lnTo>
                <a:lnTo>
                  <a:pt x="1091" y="725"/>
                </a:lnTo>
                <a:lnTo>
                  <a:pt x="1099" y="698"/>
                </a:lnTo>
                <a:lnTo>
                  <a:pt x="1104" y="671"/>
                </a:lnTo>
                <a:lnTo>
                  <a:pt x="1110" y="644"/>
                </a:lnTo>
                <a:lnTo>
                  <a:pt x="1113" y="616"/>
                </a:lnTo>
                <a:lnTo>
                  <a:pt x="1115" y="588"/>
                </a:lnTo>
                <a:lnTo>
                  <a:pt x="1116" y="559"/>
                </a:lnTo>
                <a:lnTo>
                  <a:pt x="1115" y="529"/>
                </a:lnTo>
                <a:lnTo>
                  <a:pt x="1113" y="501"/>
                </a:lnTo>
                <a:lnTo>
                  <a:pt x="1110" y="473"/>
                </a:lnTo>
                <a:lnTo>
                  <a:pt x="1104" y="446"/>
                </a:lnTo>
                <a:lnTo>
                  <a:pt x="1099" y="419"/>
                </a:lnTo>
                <a:lnTo>
                  <a:pt x="1091" y="392"/>
                </a:lnTo>
                <a:lnTo>
                  <a:pt x="1083" y="366"/>
                </a:lnTo>
                <a:lnTo>
                  <a:pt x="1072" y="342"/>
                </a:lnTo>
                <a:lnTo>
                  <a:pt x="1061" y="317"/>
                </a:lnTo>
                <a:lnTo>
                  <a:pt x="1049" y="293"/>
                </a:lnTo>
                <a:lnTo>
                  <a:pt x="1035" y="269"/>
                </a:lnTo>
                <a:lnTo>
                  <a:pt x="1021" y="247"/>
                </a:lnTo>
                <a:lnTo>
                  <a:pt x="1005" y="225"/>
                </a:lnTo>
                <a:lnTo>
                  <a:pt x="989" y="203"/>
                </a:lnTo>
                <a:lnTo>
                  <a:pt x="971" y="184"/>
                </a:lnTo>
                <a:lnTo>
                  <a:pt x="953" y="164"/>
                </a:lnTo>
                <a:lnTo>
                  <a:pt x="933" y="146"/>
                </a:lnTo>
                <a:lnTo>
                  <a:pt x="913" y="128"/>
                </a:lnTo>
                <a:lnTo>
                  <a:pt x="891" y="112"/>
                </a:lnTo>
                <a:lnTo>
                  <a:pt x="870" y="96"/>
                </a:lnTo>
                <a:lnTo>
                  <a:pt x="847" y="81"/>
                </a:lnTo>
                <a:lnTo>
                  <a:pt x="824" y="68"/>
                </a:lnTo>
                <a:lnTo>
                  <a:pt x="800" y="55"/>
                </a:lnTo>
                <a:lnTo>
                  <a:pt x="775" y="45"/>
                </a:lnTo>
                <a:lnTo>
                  <a:pt x="750" y="35"/>
                </a:lnTo>
                <a:lnTo>
                  <a:pt x="724" y="26"/>
                </a:lnTo>
                <a:lnTo>
                  <a:pt x="697" y="19"/>
                </a:lnTo>
                <a:lnTo>
                  <a:pt x="670" y="12"/>
                </a:lnTo>
                <a:lnTo>
                  <a:pt x="643" y="7"/>
                </a:lnTo>
                <a:lnTo>
                  <a:pt x="615" y="4"/>
                </a:lnTo>
                <a:lnTo>
                  <a:pt x="587" y="1"/>
                </a:lnTo>
                <a:lnTo>
                  <a:pt x="558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" name="Group 33">
            <a:extLst>
              <a:ext uri="{FF2B5EF4-FFF2-40B4-BE49-F238E27FC236}">
                <a16:creationId xmlns:a16="http://schemas.microsoft.com/office/drawing/2014/main" id="{8F87846D-A995-4AFE-84ED-60D3016A6C2F}"/>
              </a:ext>
            </a:extLst>
          </p:cNvPr>
          <p:cNvGrpSpPr/>
          <p:nvPr/>
        </p:nvGrpSpPr>
        <p:grpSpPr>
          <a:xfrm>
            <a:off x="1064466" y="3175343"/>
            <a:ext cx="255262" cy="371290"/>
            <a:chOff x="3720306" y="3668315"/>
            <a:chExt cx="314325" cy="457200"/>
          </a:xfrm>
          <a:solidFill>
            <a:srgbClr val="00B0F0"/>
          </a:solidFill>
        </p:grpSpPr>
        <p:sp>
          <p:nvSpPr>
            <p:cNvPr id="8" name="Freeform 114">
              <a:extLst>
                <a:ext uri="{FF2B5EF4-FFF2-40B4-BE49-F238E27FC236}">
                  <a16:creationId xmlns:a16="http://schemas.microsoft.com/office/drawing/2014/main" id="{C54B0A2D-889E-475F-BC2C-9BE074535A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0306" y="3668315"/>
              <a:ext cx="314325" cy="457200"/>
            </a:xfrm>
            <a:custGeom>
              <a:avLst/>
              <a:gdLst>
                <a:gd name="T0" fmla="*/ 184 w 793"/>
                <a:gd name="T1" fmla="*/ 669 h 1152"/>
                <a:gd name="T2" fmla="*/ 103 w 793"/>
                <a:gd name="T3" fmla="*/ 514 h 1152"/>
                <a:gd name="T4" fmla="*/ 78 w 793"/>
                <a:gd name="T5" fmla="*/ 439 h 1152"/>
                <a:gd name="T6" fmla="*/ 75 w 793"/>
                <a:gd name="T7" fmla="*/ 363 h 1152"/>
                <a:gd name="T8" fmla="*/ 92 w 793"/>
                <a:gd name="T9" fmla="*/ 284 h 1152"/>
                <a:gd name="T10" fmla="*/ 128 w 793"/>
                <a:gd name="T11" fmla="*/ 215 h 1152"/>
                <a:gd name="T12" fmla="*/ 180 w 793"/>
                <a:gd name="T13" fmla="*/ 156 h 1152"/>
                <a:gd name="T14" fmla="*/ 242 w 793"/>
                <a:gd name="T15" fmla="*/ 112 h 1152"/>
                <a:gd name="T16" fmla="*/ 316 w 793"/>
                <a:gd name="T17" fmla="*/ 82 h 1152"/>
                <a:gd name="T18" fmla="*/ 397 w 793"/>
                <a:gd name="T19" fmla="*/ 72 h 1152"/>
                <a:gd name="T20" fmla="*/ 478 w 793"/>
                <a:gd name="T21" fmla="*/ 82 h 1152"/>
                <a:gd name="T22" fmla="*/ 551 w 793"/>
                <a:gd name="T23" fmla="*/ 112 h 1152"/>
                <a:gd name="T24" fmla="*/ 615 w 793"/>
                <a:gd name="T25" fmla="*/ 156 h 1152"/>
                <a:gd name="T26" fmla="*/ 666 w 793"/>
                <a:gd name="T27" fmla="*/ 215 h 1152"/>
                <a:gd name="T28" fmla="*/ 701 w 793"/>
                <a:gd name="T29" fmla="*/ 284 h 1152"/>
                <a:gd name="T30" fmla="*/ 720 w 793"/>
                <a:gd name="T31" fmla="*/ 363 h 1152"/>
                <a:gd name="T32" fmla="*/ 717 w 793"/>
                <a:gd name="T33" fmla="*/ 438 h 1152"/>
                <a:gd name="T34" fmla="*/ 691 w 793"/>
                <a:gd name="T35" fmla="*/ 513 h 1152"/>
                <a:gd name="T36" fmla="*/ 610 w 793"/>
                <a:gd name="T37" fmla="*/ 669 h 1152"/>
                <a:gd name="T38" fmla="*/ 397 w 793"/>
                <a:gd name="T39" fmla="*/ 1080 h 1152"/>
                <a:gd name="T40" fmla="*/ 346 w 793"/>
                <a:gd name="T41" fmla="*/ 1067 h 1152"/>
                <a:gd name="T42" fmla="*/ 469 w 793"/>
                <a:gd name="T43" fmla="*/ 1036 h 1152"/>
                <a:gd name="T44" fmla="*/ 445 w 793"/>
                <a:gd name="T45" fmla="*/ 1071 h 1152"/>
                <a:gd name="T46" fmla="*/ 412 w 793"/>
                <a:gd name="T47" fmla="*/ 1079 h 1152"/>
                <a:gd name="T48" fmla="*/ 263 w 793"/>
                <a:gd name="T49" fmla="*/ 846 h 1152"/>
                <a:gd name="T50" fmla="*/ 528 w 793"/>
                <a:gd name="T51" fmla="*/ 857 h 1152"/>
                <a:gd name="T52" fmla="*/ 307 w 793"/>
                <a:gd name="T53" fmla="*/ 986 h 1152"/>
                <a:gd name="T54" fmla="*/ 290 w 793"/>
                <a:gd name="T55" fmla="*/ 931 h 1152"/>
                <a:gd name="T56" fmla="*/ 496 w 793"/>
                <a:gd name="T57" fmla="*/ 958 h 1152"/>
                <a:gd name="T58" fmla="*/ 376 w 793"/>
                <a:gd name="T59" fmla="*/ 0 h 1152"/>
                <a:gd name="T60" fmla="*/ 279 w 793"/>
                <a:gd name="T61" fmla="*/ 18 h 1152"/>
                <a:gd name="T62" fmla="*/ 192 w 793"/>
                <a:gd name="T63" fmla="*/ 58 h 1152"/>
                <a:gd name="T64" fmla="*/ 117 w 793"/>
                <a:gd name="T65" fmla="*/ 116 h 1152"/>
                <a:gd name="T66" fmla="*/ 59 w 793"/>
                <a:gd name="T67" fmla="*/ 190 h 1152"/>
                <a:gd name="T68" fmla="*/ 19 w 793"/>
                <a:gd name="T69" fmla="*/ 278 h 1152"/>
                <a:gd name="T70" fmla="*/ 2 w 793"/>
                <a:gd name="T71" fmla="*/ 375 h 1152"/>
                <a:gd name="T72" fmla="*/ 7 w 793"/>
                <a:gd name="T73" fmla="*/ 451 h 1152"/>
                <a:gd name="T74" fmla="*/ 59 w 793"/>
                <a:gd name="T75" fmla="*/ 589 h 1152"/>
                <a:gd name="T76" fmla="*/ 160 w 793"/>
                <a:gd name="T77" fmla="*/ 778 h 1152"/>
                <a:gd name="T78" fmla="*/ 234 w 793"/>
                <a:gd name="T79" fmla="*/ 994 h 1152"/>
                <a:gd name="T80" fmla="*/ 270 w 793"/>
                <a:gd name="T81" fmla="*/ 1086 h 1152"/>
                <a:gd name="T82" fmla="*/ 302 w 793"/>
                <a:gd name="T83" fmla="*/ 1125 h 1152"/>
                <a:gd name="T84" fmla="*/ 347 w 793"/>
                <a:gd name="T85" fmla="*/ 1146 h 1152"/>
                <a:gd name="T86" fmla="*/ 411 w 793"/>
                <a:gd name="T87" fmla="*/ 1152 h 1152"/>
                <a:gd name="T88" fmla="*/ 467 w 793"/>
                <a:gd name="T89" fmla="*/ 1140 h 1152"/>
                <a:gd name="T90" fmla="*/ 507 w 793"/>
                <a:gd name="T91" fmla="*/ 1111 h 1152"/>
                <a:gd name="T92" fmla="*/ 535 w 793"/>
                <a:gd name="T93" fmla="*/ 1066 h 1152"/>
                <a:gd name="T94" fmla="*/ 578 w 793"/>
                <a:gd name="T95" fmla="*/ 935 h 1152"/>
                <a:gd name="T96" fmla="*/ 633 w 793"/>
                <a:gd name="T97" fmla="*/ 779 h 1152"/>
                <a:gd name="T98" fmla="*/ 735 w 793"/>
                <a:gd name="T99" fmla="*/ 589 h 1152"/>
                <a:gd name="T100" fmla="*/ 787 w 793"/>
                <a:gd name="T101" fmla="*/ 451 h 1152"/>
                <a:gd name="T102" fmla="*/ 792 w 793"/>
                <a:gd name="T103" fmla="*/ 375 h 1152"/>
                <a:gd name="T104" fmla="*/ 775 w 793"/>
                <a:gd name="T105" fmla="*/ 278 h 1152"/>
                <a:gd name="T106" fmla="*/ 736 w 793"/>
                <a:gd name="T107" fmla="*/ 190 h 1152"/>
                <a:gd name="T108" fmla="*/ 677 w 793"/>
                <a:gd name="T109" fmla="*/ 116 h 1152"/>
                <a:gd name="T110" fmla="*/ 602 w 793"/>
                <a:gd name="T111" fmla="*/ 58 h 1152"/>
                <a:gd name="T112" fmla="*/ 515 w 793"/>
                <a:gd name="T113" fmla="*/ 18 h 1152"/>
                <a:gd name="T114" fmla="*/ 417 w 793"/>
                <a:gd name="T115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3" h="1152">
                  <a:moveTo>
                    <a:pt x="565" y="756"/>
                  </a:moveTo>
                  <a:lnTo>
                    <a:pt x="229" y="756"/>
                  </a:lnTo>
                  <a:lnTo>
                    <a:pt x="215" y="727"/>
                  </a:lnTo>
                  <a:lnTo>
                    <a:pt x="200" y="698"/>
                  </a:lnTo>
                  <a:lnTo>
                    <a:pt x="184" y="669"/>
                  </a:lnTo>
                  <a:lnTo>
                    <a:pt x="169" y="640"/>
                  </a:lnTo>
                  <a:lnTo>
                    <a:pt x="151" y="608"/>
                  </a:lnTo>
                  <a:lnTo>
                    <a:pt x="133" y="577"/>
                  </a:lnTo>
                  <a:lnTo>
                    <a:pt x="117" y="545"/>
                  </a:lnTo>
                  <a:lnTo>
                    <a:pt x="103" y="514"/>
                  </a:lnTo>
                  <a:lnTo>
                    <a:pt x="97" y="498"/>
                  </a:lnTo>
                  <a:lnTo>
                    <a:pt x="91" y="483"/>
                  </a:lnTo>
                  <a:lnTo>
                    <a:pt x="86" y="468"/>
                  </a:lnTo>
                  <a:lnTo>
                    <a:pt x="81" y="453"/>
                  </a:lnTo>
                  <a:lnTo>
                    <a:pt x="78" y="439"/>
                  </a:lnTo>
                  <a:lnTo>
                    <a:pt x="75" y="424"/>
                  </a:lnTo>
                  <a:lnTo>
                    <a:pt x="74" y="410"/>
                  </a:lnTo>
                  <a:lnTo>
                    <a:pt x="73" y="396"/>
                  </a:lnTo>
                  <a:lnTo>
                    <a:pt x="74" y="379"/>
                  </a:lnTo>
                  <a:lnTo>
                    <a:pt x="75" y="363"/>
                  </a:lnTo>
                  <a:lnTo>
                    <a:pt x="77" y="347"/>
                  </a:lnTo>
                  <a:lnTo>
                    <a:pt x="79" y="331"/>
                  </a:lnTo>
                  <a:lnTo>
                    <a:pt x="84" y="315"/>
                  </a:lnTo>
                  <a:lnTo>
                    <a:pt x="88" y="300"/>
                  </a:lnTo>
                  <a:lnTo>
                    <a:pt x="92" y="284"/>
                  </a:lnTo>
                  <a:lnTo>
                    <a:pt x="99" y="270"/>
                  </a:lnTo>
                  <a:lnTo>
                    <a:pt x="105" y="255"/>
                  </a:lnTo>
                  <a:lnTo>
                    <a:pt x="112" y="241"/>
                  </a:lnTo>
                  <a:lnTo>
                    <a:pt x="120" y="228"/>
                  </a:lnTo>
                  <a:lnTo>
                    <a:pt x="128" y="215"/>
                  </a:lnTo>
                  <a:lnTo>
                    <a:pt x="138" y="202"/>
                  </a:lnTo>
                  <a:lnTo>
                    <a:pt x="147" y="190"/>
                  </a:lnTo>
                  <a:lnTo>
                    <a:pt x="157" y="179"/>
                  </a:lnTo>
                  <a:lnTo>
                    <a:pt x="168" y="167"/>
                  </a:lnTo>
                  <a:lnTo>
                    <a:pt x="180" y="156"/>
                  </a:lnTo>
                  <a:lnTo>
                    <a:pt x="191" y="146"/>
                  </a:lnTo>
                  <a:lnTo>
                    <a:pt x="204" y="136"/>
                  </a:lnTo>
                  <a:lnTo>
                    <a:pt x="216" y="128"/>
                  </a:lnTo>
                  <a:lnTo>
                    <a:pt x="229" y="119"/>
                  </a:lnTo>
                  <a:lnTo>
                    <a:pt x="242" y="112"/>
                  </a:lnTo>
                  <a:lnTo>
                    <a:pt x="256" y="104"/>
                  </a:lnTo>
                  <a:lnTo>
                    <a:pt x="270" y="98"/>
                  </a:lnTo>
                  <a:lnTo>
                    <a:pt x="286" y="91"/>
                  </a:lnTo>
                  <a:lnTo>
                    <a:pt x="301" y="87"/>
                  </a:lnTo>
                  <a:lnTo>
                    <a:pt x="316" y="82"/>
                  </a:lnTo>
                  <a:lnTo>
                    <a:pt x="332" y="78"/>
                  </a:lnTo>
                  <a:lnTo>
                    <a:pt x="348" y="76"/>
                  </a:lnTo>
                  <a:lnTo>
                    <a:pt x="364" y="74"/>
                  </a:lnTo>
                  <a:lnTo>
                    <a:pt x="381" y="73"/>
                  </a:lnTo>
                  <a:lnTo>
                    <a:pt x="397" y="72"/>
                  </a:lnTo>
                  <a:lnTo>
                    <a:pt x="414" y="73"/>
                  </a:lnTo>
                  <a:lnTo>
                    <a:pt x="430" y="74"/>
                  </a:lnTo>
                  <a:lnTo>
                    <a:pt x="447" y="76"/>
                  </a:lnTo>
                  <a:lnTo>
                    <a:pt x="463" y="78"/>
                  </a:lnTo>
                  <a:lnTo>
                    <a:pt x="478" y="82"/>
                  </a:lnTo>
                  <a:lnTo>
                    <a:pt x="493" y="87"/>
                  </a:lnTo>
                  <a:lnTo>
                    <a:pt x="508" y="91"/>
                  </a:lnTo>
                  <a:lnTo>
                    <a:pt x="523" y="98"/>
                  </a:lnTo>
                  <a:lnTo>
                    <a:pt x="537" y="104"/>
                  </a:lnTo>
                  <a:lnTo>
                    <a:pt x="551" y="112"/>
                  </a:lnTo>
                  <a:lnTo>
                    <a:pt x="565" y="119"/>
                  </a:lnTo>
                  <a:lnTo>
                    <a:pt x="578" y="128"/>
                  </a:lnTo>
                  <a:lnTo>
                    <a:pt x="591" y="136"/>
                  </a:lnTo>
                  <a:lnTo>
                    <a:pt x="603" y="146"/>
                  </a:lnTo>
                  <a:lnTo>
                    <a:pt x="615" y="156"/>
                  </a:lnTo>
                  <a:lnTo>
                    <a:pt x="626" y="167"/>
                  </a:lnTo>
                  <a:lnTo>
                    <a:pt x="637" y="179"/>
                  </a:lnTo>
                  <a:lnTo>
                    <a:pt x="647" y="190"/>
                  </a:lnTo>
                  <a:lnTo>
                    <a:pt x="656" y="202"/>
                  </a:lnTo>
                  <a:lnTo>
                    <a:pt x="666" y="215"/>
                  </a:lnTo>
                  <a:lnTo>
                    <a:pt x="674" y="228"/>
                  </a:lnTo>
                  <a:lnTo>
                    <a:pt x="682" y="241"/>
                  </a:lnTo>
                  <a:lnTo>
                    <a:pt x="688" y="255"/>
                  </a:lnTo>
                  <a:lnTo>
                    <a:pt x="696" y="270"/>
                  </a:lnTo>
                  <a:lnTo>
                    <a:pt x="701" y="284"/>
                  </a:lnTo>
                  <a:lnTo>
                    <a:pt x="707" y="300"/>
                  </a:lnTo>
                  <a:lnTo>
                    <a:pt x="711" y="315"/>
                  </a:lnTo>
                  <a:lnTo>
                    <a:pt x="714" y="331"/>
                  </a:lnTo>
                  <a:lnTo>
                    <a:pt x="718" y="347"/>
                  </a:lnTo>
                  <a:lnTo>
                    <a:pt x="720" y="363"/>
                  </a:lnTo>
                  <a:lnTo>
                    <a:pt x="721" y="379"/>
                  </a:lnTo>
                  <a:lnTo>
                    <a:pt x="721" y="396"/>
                  </a:lnTo>
                  <a:lnTo>
                    <a:pt x="721" y="410"/>
                  </a:lnTo>
                  <a:lnTo>
                    <a:pt x="719" y="424"/>
                  </a:lnTo>
                  <a:lnTo>
                    <a:pt x="717" y="438"/>
                  </a:lnTo>
                  <a:lnTo>
                    <a:pt x="712" y="453"/>
                  </a:lnTo>
                  <a:lnTo>
                    <a:pt x="708" y="468"/>
                  </a:lnTo>
                  <a:lnTo>
                    <a:pt x="704" y="483"/>
                  </a:lnTo>
                  <a:lnTo>
                    <a:pt x="697" y="498"/>
                  </a:lnTo>
                  <a:lnTo>
                    <a:pt x="691" y="513"/>
                  </a:lnTo>
                  <a:lnTo>
                    <a:pt x="677" y="545"/>
                  </a:lnTo>
                  <a:lnTo>
                    <a:pt x="660" y="577"/>
                  </a:lnTo>
                  <a:lnTo>
                    <a:pt x="643" y="608"/>
                  </a:lnTo>
                  <a:lnTo>
                    <a:pt x="626" y="641"/>
                  </a:lnTo>
                  <a:lnTo>
                    <a:pt x="610" y="669"/>
                  </a:lnTo>
                  <a:lnTo>
                    <a:pt x="594" y="698"/>
                  </a:lnTo>
                  <a:lnTo>
                    <a:pt x="579" y="727"/>
                  </a:lnTo>
                  <a:lnTo>
                    <a:pt x="565" y="756"/>
                  </a:lnTo>
                  <a:lnTo>
                    <a:pt x="565" y="756"/>
                  </a:lnTo>
                  <a:close/>
                  <a:moveTo>
                    <a:pt x="397" y="1080"/>
                  </a:moveTo>
                  <a:lnTo>
                    <a:pt x="384" y="1079"/>
                  </a:lnTo>
                  <a:lnTo>
                    <a:pt x="373" y="1078"/>
                  </a:lnTo>
                  <a:lnTo>
                    <a:pt x="363" y="1076"/>
                  </a:lnTo>
                  <a:lnTo>
                    <a:pt x="355" y="1073"/>
                  </a:lnTo>
                  <a:lnTo>
                    <a:pt x="346" y="1067"/>
                  </a:lnTo>
                  <a:lnTo>
                    <a:pt x="339" y="1059"/>
                  </a:lnTo>
                  <a:lnTo>
                    <a:pt x="332" y="1049"/>
                  </a:lnTo>
                  <a:lnTo>
                    <a:pt x="326" y="1035"/>
                  </a:lnTo>
                  <a:lnTo>
                    <a:pt x="478" y="1016"/>
                  </a:lnTo>
                  <a:lnTo>
                    <a:pt x="469" y="1036"/>
                  </a:lnTo>
                  <a:lnTo>
                    <a:pt x="462" y="1051"/>
                  </a:lnTo>
                  <a:lnTo>
                    <a:pt x="457" y="1057"/>
                  </a:lnTo>
                  <a:lnTo>
                    <a:pt x="454" y="1062"/>
                  </a:lnTo>
                  <a:lnTo>
                    <a:pt x="450" y="1066"/>
                  </a:lnTo>
                  <a:lnTo>
                    <a:pt x="445" y="1071"/>
                  </a:lnTo>
                  <a:lnTo>
                    <a:pt x="440" y="1073"/>
                  </a:lnTo>
                  <a:lnTo>
                    <a:pt x="436" y="1075"/>
                  </a:lnTo>
                  <a:lnTo>
                    <a:pt x="430" y="1077"/>
                  </a:lnTo>
                  <a:lnTo>
                    <a:pt x="425" y="1078"/>
                  </a:lnTo>
                  <a:lnTo>
                    <a:pt x="412" y="1079"/>
                  </a:lnTo>
                  <a:lnTo>
                    <a:pt x="397" y="1080"/>
                  </a:lnTo>
                  <a:close/>
                  <a:moveTo>
                    <a:pt x="279" y="897"/>
                  </a:moveTo>
                  <a:lnTo>
                    <a:pt x="275" y="881"/>
                  </a:lnTo>
                  <a:lnTo>
                    <a:pt x="269" y="863"/>
                  </a:lnTo>
                  <a:lnTo>
                    <a:pt x="263" y="846"/>
                  </a:lnTo>
                  <a:lnTo>
                    <a:pt x="258" y="828"/>
                  </a:lnTo>
                  <a:lnTo>
                    <a:pt x="537" y="828"/>
                  </a:lnTo>
                  <a:lnTo>
                    <a:pt x="534" y="837"/>
                  </a:lnTo>
                  <a:lnTo>
                    <a:pt x="531" y="847"/>
                  </a:lnTo>
                  <a:lnTo>
                    <a:pt x="528" y="857"/>
                  </a:lnTo>
                  <a:lnTo>
                    <a:pt x="524" y="867"/>
                  </a:lnTo>
                  <a:lnTo>
                    <a:pt x="279" y="897"/>
                  </a:lnTo>
                  <a:close/>
                  <a:moveTo>
                    <a:pt x="491" y="978"/>
                  </a:moveTo>
                  <a:lnTo>
                    <a:pt x="312" y="1000"/>
                  </a:lnTo>
                  <a:lnTo>
                    <a:pt x="307" y="986"/>
                  </a:lnTo>
                  <a:lnTo>
                    <a:pt x="302" y="970"/>
                  </a:lnTo>
                  <a:lnTo>
                    <a:pt x="296" y="952"/>
                  </a:lnTo>
                  <a:lnTo>
                    <a:pt x="290" y="932"/>
                  </a:lnTo>
                  <a:lnTo>
                    <a:pt x="290" y="931"/>
                  </a:lnTo>
                  <a:lnTo>
                    <a:pt x="290" y="931"/>
                  </a:lnTo>
                  <a:lnTo>
                    <a:pt x="512" y="903"/>
                  </a:lnTo>
                  <a:lnTo>
                    <a:pt x="508" y="919"/>
                  </a:lnTo>
                  <a:lnTo>
                    <a:pt x="504" y="936"/>
                  </a:lnTo>
                  <a:lnTo>
                    <a:pt x="499" y="946"/>
                  </a:lnTo>
                  <a:lnTo>
                    <a:pt x="496" y="958"/>
                  </a:lnTo>
                  <a:lnTo>
                    <a:pt x="493" y="968"/>
                  </a:lnTo>
                  <a:lnTo>
                    <a:pt x="491" y="978"/>
                  </a:lnTo>
                  <a:lnTo>
                    <a:pt x="491" y="978"/>
                  </a:lnTo>
                  <a:close/>
                  <a:moveTo>
                    <a:pt x="397" y="0"/>
                  </a:moveTo>
                  <a:lnTo>
                    <a:pt x="376" y="0"/>
                  </a:lnTo>
                  <a:lnTo>
                    <a:pt x="357" y="1"/>
                  </a:lnTo>
                  <a:lnTo>
                    <a:pt x="336" y="5"/>
                  </a:lnTo>
                  <a:lnTo>
                    <a:pt x="317" y="8"/>
                  </a:lnTo>
                  <a:lnTo>
                    <a:pt x="299" y="12"/>
                  </a:lnTo>
                  <a:lnTo>
                    <a:pt x="279" y="18"/>
                  </a:lnTo>
                  <a:lnTo>
                    <a:pt x="261" y="24"/>
                  </a:lnTo>
                  <a:lnTo>
                    <a:pt x="242" y="31"/>
                  </a:lnTo>
                  <a:lnTo>
                    <a:pt x="225" y="39"/>
                  </a:lnTo>
                  <a:lnTo>
                    <a:pt x="208" y="48"/>
                  </a:lnTo>
                  <a:lnTo>
                    <a:pt x="192" y="58"/>
                  </a:lnTo>
                  <a:lnTo>
                    <a:pt x="175" y="67"/>
                  </a:lnTo>
                  <a:lnTo>
                    <a:pt x="160" y="78"/>
                  </a:lnTo>
                  <a:lnTo>
                    <a:pt x="145" y="90"/>
                  </a:lnTo>
                  <a:lnTo>
                    <a:pt x="131" y="103"/>
                  </a:lnTo>
                  <a:lnTo>
                    <a:pt x="117" y="116"/>
                  </a:lnTo>
                  <a:lnTo>
                    <a:pt x="104" y="130"/>
                  </a:lnTo>
                  <a:lnTo>
                    <a:pt x="91" y="144"/>
                  </a:lnTo>
                  <a:lnTo>
                    <a:pt x="79" y="159"/>
                  </a:lnTo>
                  <a:lnTo>
                    <a:pt x="69" y="174"/>
                  </a:lnTo>
                  <a:lnTo>
                    <a:pt x="59" y="190"/>
                  </a:lnTo>
                  <a:lnTo>
                    <a:pt x="49" y="207"/>
                  </a:lnTo>
                  <a:lnTo>
                    <a:pt x="40" y="224"/>
                  </a:lnTo>
                  <a:lnTo>
                    <a:pt x="32" y="242"/>
                  </a:lnTo>
                  <a:lnTo>
                    <a:pt x="25" y="260"/>
                  </a:lnTo>
                  <a:lnTo>
                    <a:pt x="19" y="278"/>
                  </a:lnTo>
                  <a:lnTo>
                    <a:pt x="13" y="297"/>
                  </a:lnTo>
                  <a:lnTo>
                    <a:pt x="9" y="316"/>
                  </a:lnTo>
                  <a:lnTo>
                    <a:pt x="6" y="335"/>
                  </a:lnTo>
                  <a:lnTo>
                    <a:pt x="3" y="356"/>
                  </a:lnTo>
                  <a:lnTo>
                    <a:pt x="2" y="375"/>
                  </a:lnTo>
                  <a:lnTo>
                    <a:pt x="0" y="396"/>
                  </a:lnTo>
                  <a:lnTo>
                    <a:pt x="2" y="410"/>
                  </a:lnTo>
                  <a:lnTo>
                    <a:pt x="3" y="424"/>
                  </a:lnTo>
                  <a:lnTo>
                    <a:pt x="5" y="437"/>
                  </a:lnTo>
                  <a:lnTo>
                    <a:pt x="7" y="451"/>
                  </a:lnTo>
                  <a:lnTo>
                    <a:pt x="13" y="479"/>
                  </a:lnTo>
                  <a:lnTo>
                    <a:pt x="22" y="506"/>
                  </a:lnTo>
                  <a:lnTo>
                    <a:pt x="33" y="534"/>
                  </a:lnTo>
                  <a:lnTo>
                    <a:pt x="46" y="561"/>
                  </a:lnTo>
                  <a:lnTo>
                    <a:pt x="59" y="589"/>
                  </a:lnTo>
                  <a:lnTo>
                    <a:pt x="74" y="617"/>
                  </a:lnTo>
                  <a:lnTo>
                    <a:pt x="103" y="671"/>
                  </a:lnTo>
                  <a:lnTo>
                    <a:pt x="133" y="725"/>
                  </a:lnTo>
                  <a:lnTo>
                    <a:pt x="147" y="752"/>
                  </a:lnTo>
                  <a:lnTo>
                    <a:pt x="160" y="778"/>
                  </a:lnTo>
                  <a:lnTo>
                    <a:pt x="172" y="804"/>
                  </a:lnTo>
                  <a:lnTo>
                    <a:pt x="182" y="830"/>
                  </a:lnTo>
                  <a:lnTo>
                    <a:pt x="206" y="901"/>
                  </a:lnTo>
                  <a:lnTo>
                    <a:pt x="225" y="965"/>
                  </a:lnTo>
                  <a:lnTo>
                    <a:pt x="234" y="994"/>
                  </a:lnTo>
                  <a:lnTo>
                    <a:pt x="242" y="1020"/>
                  </a:lnTo>
                  <a:lnTo>
                    <a:pt x="251" y="1045"/>
                  </a:lnTo>
                  <a:lnTo>
                    <a:pt x="260" y="1066"/>
                  </a:lnTo>
                  <a:lnTo>
                    <a:pt x="265" y="1076"/>
                  </a:lnTo>
                  <a:lnTo>
                    <a:pt x="270" y="1086"/>
                  </a:lnTo>
                  <a:lnTo>
                    <a:pt x="276" y="1094"/>
                  </a:lnTo>
                  <a:lnTo>
                    <a:pt x="281" y="1103"/>
                  </a:lnTo>
                  <a:lnTo>
                    <a:pt x="288" y="1111"/>
                  </a:lnTo>
                  <a:lnTo>
                    <a:pt x="295" y="1118"/>
                  </a:lnTo>
                  <a:lnTo>
                    <a:pt x="302" y="1125"/>
                  </a:lnTo>
                  <a:lnTo>
                    <a:pt x="310" y="1130"/>
                  </a:lnTo>
                  <a:lnTo>
                    <a:pt x="318" y="1135"/>
                  </a:lnTo>
                  <a:lnTo>
                    <a:pt x="328" y="1140"/>
                  </a:lnTo>
                  <a:lnTo>
                    <a:pt x="337" y="1143"/>
                  </a:lnTo>
                  <a:lnTo>
                    <a:pt x="347" y="1146"/>
                  </a:lnTo>
                  <a:lnTo>
                    <a:pt x="359" y="1148"/>
                  </a:lnTo>
                  <a:lnTo>
                    <a:pt x="371" y="1151"/>
                  </a:lnTo>
                  <a:lnTo>
                    <a:pt x="383" y="1152"/>
                  </a:lnTo>
                  <a:lnTo>
                    <a:pt x="397" y="1152"/>
                  </a:lnTo>
                  <a:lnTo>
                    <a:pt x="411" y="1152"/>
                  </a:lnTo>
                  <a:lnTo>
                    <a:pt x="424" y="1151"/>
                  </a:lnTo>
                  <a:lnTo>
                    <a:pt x="436" y="1148"/>
                  </a:lnTo>
                  <a:lnTo>
                    <a:pt x="448" y="1146"/>
                  </a:lnTo>
                  <a:lnTo>
                    <a:pt x="457" y="1143"/>
                  </a:lnTo>
                  <a:lnTo>
                    <a:pt x="467" y="1140"/>
                  </a:lnTo>
                  <a:lnTo>
                    <a:pt x="477" y="1135"/>
                  </a:lnTo>
                  <a:lnTo>
                    <a:pt x="485" y="1130"/>
                  </a:lnTo>
                  <a:lnTo>
                    <a:pt x="493" y="1125"/>
                  </a:lnTo>
                  <a:lnTo>
                    <a:pt x="501" y="1118"/>
                  </a:lnTo>
                  <a:lnTo>
                    <a:pt x="507" y="1111"/>
                  </a:lnTo>
                  <a:lnTo>
                    <a:pt x="513" y="1103"/>
                  </a:lnTo>
                  <a:lnTo>
                    <a:pt x="519" y="1095"/>
                  </a:lnTo>
                  <a:lnTo>
                    <a:pt x="524" y="1086"/>
                  </a:lnTo>
                  <a:lnTo>
                    <a:pt x="530" y="1077"/>
                  </a:lnTo>
                  <a:lnTo>
                    <a:pt x="535" y="1066"/>
                  </a:lnTo>
                  <a:lnTo>
                    <a:pt x="544" y="1045"/>
                  </a:lnTo>
                  <a:lnTo>
                    <a:pt x="552" y="1021"/>
                  </a:lnTo>
                  <a:lnTo>
                    <a:pt x="561" y="994"/>
                  </a:lnTo>
                  <a:lnTo>
                    <a:pt x="570" y="966"/>
                  </a:lnTo>
                  <a:lnTo>
                    <a:pt x="578" y="935"/>
                  </a:lnTo>
                  <a:lnTo>
                    <a:pt x="588" y="902"/>
                  </a:lnTo>
                  <a:lnTo>
                    <a:pt x="599" y="868"/>
                  </a:lnTo>
                  <a:lnTo>
                    <a:pt x="612" y="831"/>
                  </a:lnTo>
                  <a:lnTo>
                    <a:pt x="621" y="805"/>
                  </a:lnTo>
                  <a:lnTo>
                    <a:pt x="633" y="779"/>
                  </a:lnTo>
                  <a:lnTo>
                    <a:pt x="646" y="753"/>
                  </a:lnTo>
                  <a:lnTo>
                    <a:pt x="660" y="726"/>
                  </a:lnTo>
                  <a:lnTo>
                    <a:pt x="691" y="672"/>
                  </a:lnTo>
                  <a:lnTo>
                    <a:pt x="721" y="617"/>
                  </a:lnTo>
                  <a:lnTo>
                    <a:pt x="735" y="589"/>
                  </a:lnTo>
                  <a:lnTo>
                    <a:pt x="749" y="561"/>
                  </a:lnTo>
                  <a:lnTo>
                    <a:pt x="761" y="533"/>
                  </a:lnTo>
                  <a:lnTo>
                    <a:pt x="772" y="506"/>
                  </a:lnTo>
                  <a:lnTo>
                    <a:pt x="780" y="478"/>
                  </a:lnTo>
                  <a:lnTo>
                    <a:pt x="787" y="451"/>
                  </a:lnTo>
                  <a:lnTo>
                    <a:pt x="790" y="437"/>
                  </a:lnTo>
                  <a:lnTo>
                    <a:pt x="791" y="423"/>
                  </a:lnTo>
                  <a:lnTo>
                    <a:pt x="792" y="410"/>
                  </a:lnTo>
                  <a:lnTo>
                    <a:pt x="793" y="396"/>
                  </a:lnTo>
                  <a:lnTo>
                    <a:pt x="792" y="375"/>
                  </a:lnTo>
                  <a:lnTo>
                    <a:pt x="791" y="356"/>
                  </a:lnTo>
                  <a:lnTo>
                    <a:pt x="789" y="335"/>
                  </a:lnTo>
                  <a:lnTo>
                    <a:pt x="785" y="316"/>
                  </a:lnTo>
                  <a:lnTo>
                    <a:pt x="780" y="297"/>
                  </a:lnTo>
                  <a:lnTo>
                    <a:pt x="775" y="278"/>
                  </a:lnTo>
                  <a:lnTo>
                    <a:pt x="769" y="260"/>
                  </a:lnTo>
                  <a:lnTo>
                    <a:pt x="762" y="242"/>
                  </a:lnTo>
                  <a:lnTo>
                    <a:pt x="754" y="224"/>
                  </a:lnTo>
                  <a:lnTo>
                    <a:pt x="746" y="207"/>
                  </a:lnTo>
                  <a:lnTo>
                    <a:pt x="736" y="190"/>
                  </a:lnTo>
                  <a:lnTo>
                    <a:pt x="725" y="174"/>
                  </a:lnTo>
                  <a:lnTo>
                    <a:pt x="714" y="159"/>
                  </a:lnTo>
                  <a:lnTo>
                    <a:pt x="703" y="144"/>
                  </a:lnTo>
                  <a:lnTo>
                    <a:pt x="691" y="130"/>
                  </a:lnTo>
                  <a:lnTo>
                    <a:pt x="677" y="116"/>
                  </a:lnTo>
                  <a:lnTo>
                    <a:pt x="664" y="103"/>
                  </a:lnTo>
                  <a:lnTo>
                    <a:pt x="648" y="90"/>
                  </a:lnTo>
                  <a:lnTo>
                    <a:pt x="633" y="78"/>
                  </a:lnTo>
                  <a:lnTo>
                    <a:pt x="618" y="67"/>
                  </a:lnTo>
                  <a:lnTo>
                    <a:pt x="602" y="58"/>
                  </a:lnTo>
                  <a:lnTo>
                    <a:pt x="586" y="48"/>
                  </a:lnTo>
                  <a:lnTo>
                    <a:pt x="569" y="39"/>
                  </a:lnTo>
                  <a:lnTo>
                    <a:pt x="551" y="31"/>
                  </a:lnTo>
                  <a:lnTo>
                    <a:pt x="533" y="24"/>
                  </a:lnTo>
                  <a:lnTo>
                    <a:pt x="515" y="18"/>
                  </a:lnTo>
                  <a:lnTo>
                    <a:pt x="496" y="12"/>
                  </a:lnTo>
                  <a:lnTo>
                    <a:pt x="477" y="8"/>
                  </a:lnTo>
                  <a:lnTo>
                    <a:pt x="457" y="5"/>
                  </a:lnTo>
                  <a:lnTo>
                    <a:pt x="438" y="1"/>
                  </a:lnTo>
                  <a:lnTo>
                    <a:pt x="417" y="0"/>
                  </a:lnTo>
                  <a:lnTo>
                    <a:pt x="397" y="0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9" name="Freeform 115">
              <a:extLst>
                <a:ext uri="{FF2B5EF4-FFF2-40B4-BE49-F238E27FC236}">
                  <a16:creationId xmlns:a16="http://schemas.microsoft.com/office/drawing/2014/main" id="{9EFEA922-237C-4453-85A8-8A514FC2794C}"/>
                </a:ext>
              </a:extLst>
            </p:cNvPr>
            <p:cNvSpPr/>
            <p:nvPr/>
          </p:nvSpPr>
          <p:spPr bwMode="auto">
            <a:xfrm>
              <a:off x="3791743" y="3739753"/>
              <a:ext cx="93663" cy="93663"/>
            </a:xfrm>
            <a:custGeom>
              <a:avLst/>
              <a:gdLst>
                <a:gd name="T0" fmla="*/ 205 w 234"/>
                <a:gd name="T1" fmla="*/ 1 h 234"/>
                <a:gd name="T2" fmla="*/ 183 w 234"/>
                <a:gd name="T3" fmla="*/ 3 h 234"/>
                <a:gd name="T4" fmla="*/ 152 w 234"/>
                <a:gd name="T5" fmla="*/ 9 h 234"/>
                <a:gd name="T6" fmla="*/ 113 w 234"/>
                <a:gd name="T7" fmla="*/ 26 h 234"/>
                <a:gd name="T8" fmla="*/ 79 w 234"/>
                <a:gd name="T9" fmla="*/ 49 h 234"/>
                <a:gd name="T10" fmla="*/ 50 w 234"/>
                <a:gd name="T11" fmla="*/ 78 h 234"/>
                <a:gd name="T12" fmla="*/ 26 w 234"/>
                <a:gd name="T13" fmla="*/ 113 h 234"/>
                <a:gd name="T14" fmla="*/ 10 w 234"/>
                <a:gd name="T15" fmla="*/ 152 h 234"/>
                <a:gd name="T16" fmla="*/ 2 w 234"/>
                <a:gd name="T17" fmla="*/ 183 h 234"/>
                <a:gd name="T18" fmla="*/ 0 w 234"/>
                <a:gd name="T19" fmla="*/ 205 h 234"/>
                <a:gd name="T20" fmla="*/ 0 w 234"/>
                <a:gd name="T21" fmla="*/ 220 h 234"/>
                <a:gd name="T22" fmla="*/ 3 w 234"/>
                <a:gd name="T23" fmla="*/ 226 h 234"/>
                <a:gd name="T24" fmla="*/ 7 w 234"/>
                <a:gd name="T25" fmla="*/ 231 h 234"/>
                <a:gd name="T26" fmla="*/ 14 w 234"/>
                <a:gd name="T27" fmla="*/ 234 h 234"/>
                <a:gd name="T28" fmla="*/ 21 w 234"/>
                <a:gd name="T29" fmla="*/ 234 h 234"/>
                <a:gd name="T30" fmla="*/ 28 w 234"/>
                <a:gd name="T31" fmla="*/ 231 h 234"/>
                <a:gd name="T32" fmla="*/ 33 w 234"/>
                <a:gd name="T33" fmla="*/ 226 h 234"/>
                <a:gd name="T34" fmla="*/ 35 w 234"/>
                <a:gd name="T35" fmla="*/ 220 h 234"/>
                <a:gd name="T36" fmla="*/ 37 w 234"/>
                <a:gd name="T37" fmla="*/ 197 h 234"/>
                <a:gd name="T38" fmla="*/ 44 w 234"/>
                <a:gd name="T39" fmla="*/ 163 h 234"/>
                <a:gd name="T40" fmla="*/ 58 w 234"/>
                <a:gd name="T41" fmla="*/ 130 h 234"/>
                <a:gd name="T42" fmla="*/ 78 w 234"/>
                <a:gd name="T43" fmla="*/ 101 h 234"/>
                <a:gd name="T44" fmla="*/ 101 w 234"/>
                <a:gd name="T45" fmla="*/ 77 h 234"/>
                <a:gd name="T46" fmla="*/ 131 w 234"/>
                <a:gd name="T47" fmla="*/ 58 h 234"/>
                <a:gd name="T48" fmla="*/ 163 w 234"/>
                <a:gd name="T49" fmla="*/ 44 h 234"/>
                <a:gd name="T50" fmla="*/ 197 w 234"/>
                <a:gd name="T51" fmla="*/ 36 h 234"/>
                <a:gd name="T52" fmla="*/ 219 w 234"/>
                <a:gd name="T53" fmla="*/ 35 h 234"/>
                <a:gd name="T54" fmla="*/ 226 w 234"/>
                <a:gd name="T55" fmla="*/ 33 h 234"/>
                <a:gd name="T56" fmla="*/ 231 w 234"/>
                <a:gd name="T57" fmla="*/ 28 h 234"/>
                <a:gd name="T58" fmla="*/ 233 w 234"/>
                <a:gd name="T59" fmla="*/ 21 h 234"/>
                <a:gd name="T60" fmla="*/ 233 w 234"/>
                <a:gd name="T61" fmla="*/ 15 h 234"/>
                <a:gd name="T62" fmla="*/ 231 w 234"/>
                <a:gd name="T63" fmla="*/ 8 h 234"/>
                <a:gd name="T64" fmla="*/ 226 w 234"/>
                <a:gd name="T65" fmla="*/ 3 h 234"/>
                <a:gd name="T66" fmla="*/ 219 w 234"/>
                <a:gd name="T67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4" h="234">
                  <a:moveTo>
                    <a:pt x="216" y="0"/>
                  </a:moveTo>
                  <a:lnTo>
                    <a:pt x="205" y="1"/>
                  </a:lnTo>
                  <a:lnTo>
                    <a:pt x="194" y="1"/>
                  </a:lnTo>
                  <a:lnTo>
                    <a:pt x="183" y="3"/>
                  </a:lnTo>
                  <a:lnTo>
                    <a:pt x="173" y="4"/>
                  </a:lnTo>
                  <a:lnTo>
                    <a:pt x="152" y="9"/>
                  </a:lnTo>
                  <a:lnTo>
                    <a:pt x="132" y="17"/>
                  </a:lnTo>
                  <a:lnTo>
                    <a:pt x="113" y="26"/>
                  </a:lnTo>
                  <a:lnTo>
                    <a:pt x="95" y="36"/>
                  </a:lnTo>
                  <a:lnTo>
                    <a:pt x="79" y="49"/>
                  </a:lnTo>
                  <a:lnTo>
                    <a:pt x="64" y="63"/>
                  </a:lnTo>
                  <a:lnTo>
                    <a:pt x="50" y="78"/>
                  </a:lnTo>
                  <a:lnTo>
                    <a:pt x="37" y="95"/>
                  </a:lnTo>
                  <a:lnTo>
                    <a:pt x="26" y="113"/>
                  </a:lnTo>
                  <a:lnTo>
                    <a:pt x="17" y="131"/>
                  </a:lnTo>
                  <a:lnTo>
                    <a:pt x="10" y="152"/>
                  </a:lnTo>
                  <a:lnTo>
                    <a:pt x="4" y="172"/>
                  </a:lnTo>
                  <a:lnTo>
                    <a:pt x="2" y="183"/>
                  </a:lnTo>
                  <a:lnTo>
                    <a:pt x="1" y="194"/>
                  </a:lnTo>
                  <a:lnTo>
                    <a:pt x="0" y="205"/>
                  </a:lnTo>
                  <a:lnTo>
                    <a:pt x="0" y="216"/>
                  </a:lnTo>
                  <a:lnTo>
                    <a:pt x="0" y="220"/>
                  </a:lnTo>
                  <a:lnTo>
                    <a:pt x="1" y="223"/>
                  </a:lnTo>
                  <a:lnTo>
                    <a:pt x="3" y="226"/>
                  </a:lnTo>
                  <a:lnTo>
                    <a:pt x="5" y="229"/>
                  </a:lnTo>
                  <a:lnTo>
                    <a:pt x="7" y="231"/>
                  </a:lnTo>
                  <a:lnTo>
                    <a:pt x="11" y="233"/>
                  </a:lnTo>
                  <a:lnTo>
                    <a:pt x="14" y="234"/>
                  </a:lnTo>
                  <a:lnTo>
                    <a:pt x="18" y="234"/>
                  </a:lnTo>
                  <a:lnTo>
                    <a:pt x="21" y="234"/>
                  </a:lnTo>
                  <a:lnTo>
                    <a:pt x="25" y="233"/>
                  </a:lnTo>
                  <a:lnTo>
                    <a:pt x="28" y="231"/>
                  </a:lnTo>
                  <a:lnTo>
                    <a:pt x="31" y="229"/>
                  </a:lnTo>
                  <a:lnTo>
                    <a:pt x="33" y="226"/>
                  </a:lnTo>
                  <a:lnTo>
                    <a:pt x="34" y="223"/>
                  </a:lnTo>
                  <a:lnTo>
                    <a:pt x="35" y="220"/>
                  </a:lnTo>
                  <a:lnTo>
                    <a:pt x="35" y="216"/>
                  </a:lnTo>
                  <a:lnTo>
                    <a:pt x="37" y="197"/>
                  </a:lnTo>
                  <a:lnTo>
                    <a:pt x="40" y="180"/>
                  </a:lnTo>
                  <a:lnTo>
                    <a:pt x="44" y="163"/>
                  </a:lnTo>
                  <a:lnTo>
                    <a:pt x="51" y="145"/>
                  </a:lnTo>
                  <a:lnTo>
                    <a:pt x="58" y="130"/>
                  </a:lnTo>
                  <a:lnTo>
                    <a:pt x="67" y="115"/>
                  </a:lnTo>
                  <a:lnTo>
                    <a:pt x="78" y="101"/>
                  </a:lnTo>
                  <a:lnTo>
                    <a:pt x="88" y="88"/>
                  </a:lnTo>
                  <a:lnTo>
                    <a:pt x="101" y="77"/>
                  </a:lnTo>
                  <a:lnTo>
                    <a:pt x="115" y="67"/>
                  </a:lnTo>
                  <a:lnTo>
                    <a:pt x="131" y="58"/>
                  </a:lnTo>
                  <a:lnTo>
                    <a:pt x="146" y="50"/>
                  </a:lnTo>
                  <a:lnTo>
                    <a:pt x="163" y="44"/>
                  </a:lnTo>
                  <a:lnTo>
                    <a:pt x="180" y="40"/>
                  </a:lnTo>
                  <a:lnTo>
                    <a:pt x="197" y="36"/>
                  </a:lnTo>
                  <a:lnTo>
                    <a:pt x="216" y="36"/>
                  </a:lnTo>
                  <a:lnTo>
                    <a:pt x="219" y="35"/>
                  </a:lnTo>
                  <a:lnTo>
                    <a:pt x="223" y="34"/>
                  </a:lnTo>
                  <a:lnTo>
                    <a:pt x="226" y="33"/>
                  </a:lnTo>
                  <a:lnTo>
                    <a:pt x="229" y="31"/>
                  </a:lnTo>
                  <a:lnTo>
                    <a:pt x="231" y="28"/>
                  </a:lnTo>
                  <a:lnTo>
                    <a:pt x="232" y="24"/>
                  </a:lnTo>
                  <a:lnTo>
                    <a:pt x="233" y="21"/>
                  </a:lnTo>
                  <a:lnTo>
                    <a:pt x="234" y="18"/>
                  </a:lnTo>
                  <a:lnTo>
                    <a:pt x="233" y="15"/>
                  </a:lnTo>
                  <a:lnTo>
                    <a:pt x="232" y="10"/>
                  </a:lnTo>
                  <a:lnTo>
                    <a:pt x="231" y="8"/>
                  </a:lnTo>
                  <a:lnTo>
                    <a:pt x="229" y="5"/>
                  </a:lnTo>
                  <a:lnTo>
                    <a:pt x="226" y="3"/>
                  </a:lnTo>
                  <a:lnTo>
                    <a:pt x="223" y="2"/>
                  </a:lnTo>
                  <a:lnTo>
                    <a:pt x="219" y="1"/>
                  </a:lnTo>
                  <a:lnTo>
                    <a:pt x="216" y="0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10" name="Group 36">
            <a:extLst>
              <a:ext uri="{FF2B5EF4-FFF2-40B4-BE49-F238E27FC236}">
                <a16:creationId xmlns:a16="http://schemas.microsoft.com/office/drawing/2014/main" id="{C9671183-27B0-4224-A015-0A40E26CF9C0}"/>
              </a:ext>
            </a:extLst>
          </p:cNvPr>
          <p:cNvGrpSpPr/>
          <p:nvPr/>
        </p:nvGrpSpPr>
        <p:grpSpPr>
          <a:xfrm>
            <a:off x="1023329" y="2209822"/>
            <a:ext cx="337537" cy="337536"/>
            <a:chOff x="4563268" y="1839515"/>
            <a:chExt cx="457201" cy="457200"/>
          </a:xfrm>
          <a:solidFill>
            <a:srgbClr val="00B0F0"/>
          </a:solidFill>
        </p:grpSpPr>
        <p:sp>
          <p:nvSpPr>
            <p:cNvPr id="11" name="Freeform 137">
              <a:extLst>
                <a:ext uri="{FF2B5EF4-FFF2-40B4-BE49-F238E27FC236}">
                  <a16:creationId xmlns:a16="http://schemas.microsoft.com/office/drawing/2014/main" id="{5E8DBAF0-D480-4E76-A71B-B7E1FD809B42}"/>
                </a:ext>
              </a:extLst>
            </p:cNvPr>
            <p:cNvSpPr/>
            <p:nvPr/>
          </p:nvSpPr>
          <p:spPr bwMode="auto">
            <a:xfrm>
              <a:off x="4812506" y="1896665"/>
              <a:ext cx="150813" cy="149225"/>
            </a:xfrm>
            <a:custGeom>
              <a:avLst/>
              <a:gdLst>
                <a:gd name="T0" fmla="*/ 342 w 378"/>
                <a:gd name="T1" fmla="*/ 360 h 378"/>
                <a:gd name="T2" fmla="*/ 343 w 378"/>
                <a:gd name="T3" fmla="*/ 367 h 378"/>
                <a:gd name="T4" fmla="*/ 347 w 378"/>
                <a:gd name="T5" fmla="*/ 372 h 378"/>
                <a:gd name="T6" fmla="*/ 353 w 378"/>
                <a:gd name="T7" fmla="*/ 377 h 378"/>
                <a:gd name="T8" fmla="*/ 360 w 378"/>
                <a:gd name="T9" fmla="*/ 378 h 378"/>
                <a:gd name="T10" fmla="*/ 367 w 378"/>
                <a:gd name="T11" fmla="*/ 377 h 378"/>
                <a:gd name="T12" fmla="*/ 373 w 378"/>
                <a:gd name="T13" fmla="*/ 372 h 378"/>
                <a:gd name="T14" fmla="*/ 376 w 378"/>
                <a:gd name="T15" fmla="*/ 367 h 378"/>
                <a:gd name="T16" fmla="*/ 378 w 378"/>
                <a:gd name="T17" fmla="*/ 360 h 378"/>
                <a:gd name="T18" fmla="*/ 378 w 378"/>
                <a:gd name="T19" fmla="*/ 359 h 378"/>
                <a:gd name="T20" fmla="*/ 376 w 378"/>
                <a:gd name="T21" fmla="*/ 323 h 378"/>
                <a:gd name="T22" fmla="*/ 371 w 378"/>
                <a:gd name="T23" fmla="*/ 287 h 378"/>
                <a:gd name="T24" fmla="*/ 361 w 378"/>
                <a:gd name="T25" fmla="*/ 253 h 378"/>
                <a:gd name="T26" fmla="*/ 349 w 378"/>
                <a:gd name="T27" fmla="*/ 220 h 378"/>
                <a:gd name="T28" fmla="*/ 334 w 378"/>
                <a:gd name="T29" fmla="*/ 189 h 378"/>
                <a:gd name="T30" fmla="*/ 316 w 378"/>
                <a:gd name="T31" fmla="*/ 158 h 378"/>
                <a:gd name="T32" fmla="*/ 295 w 378"/>
                <a:gd name="T33" fmla="*/ 131 h 378"/>
                <a:gd name="T34" fmla="*/ 273 w 378"/>
                <a:gd name="T35" fmla="*/ 105 h 378"/>
                <a:gd name="T36" fmla="*/ 247 w 378"/>
                <a:gd name="T37" fmla="*/ 83 h 378"/>
                <a:gd name="T38" fmla="*/ 220 w 378"/>
                <a:gd name="T39" fmla="*/ 62 h 378"/>
                <a:gd name="T40" fmla="*/ 190 w 378"/>
                <a:gd name="T41" fmla="*/ 44 h 378"/>
                <a:gd name="T42" fmla="*/ 158 w 378"/>
                <a:gd name="T43" fmla="*/ 29 h 378"/>
                <a:gd name="T44" fmla="*/ 126 w 378"/>
                <a:gd name="T45" fmla="*/ 17 h 378"/>
                <a:gd name="T46" fmla="*/ 91 w 378"/>
                <a:gd name="T47" fmla="*/ 7 h 378"/>
                <a:gd name="T48" fmla="*/ 56 w 378"/>
                <a:gd name="T49" fmla="*/ 2 h 378"/>
                <a:gd name="T50" fmla="*/ 19 w 378"/>
                <a:gd name="T51" fmla="*/ 1 h 378"/>
                <a:gd name="T52" fmla="*/ 18 w 378"/>
                <a:gd name="T53" fmla="*/ 0 h 378"/>
                <a:gd name="T54" fmla="*/ 11 w 378"/>
                <a:gd name="T55" fmla="*/ 2 h 378"/>
                <a:gd name="T56" fmla="*/ 5 w 378"/>
                <a:gd name="T57" fmla="*/ 5 h 378"/>
                <a:gd name="T58" fmla="*/ 2 w 378"/>
                <a:gd name="T59" fmla="*/ 12 h 378"/>
                <a:gd name="T60" fmla="*/ 0 w 378"/>
                <a:gd name="T61" fmla="*/ 18 h 378"/>
                <a:gd name="T62" fmla="*/ 2 w 378"/>
                <a:gd name="T63" fmla="*/ 24 h 378"/>
                <a:gd name="T64" fmla="*/ 5 w 378"/>
                <a:gd name="T65" fmla="*/ 31 h 378"/>
                <a:gd name="T66" fmla="*/ 11 w 378"/>
                <a:gd name="T67" fmla="*/ 34 h 378"/>
                <a:gd name="T68" fmla="*/ 18 w 378"/>
                <a:gd name="T69" fmla="*/ 36 h 378"/>
                <a:gd name="T70" fmla="*/ 34 w 378"/>
                <a:gd name="T71" fmla="*/ 36 h 378"/>
                <a:gd name="T72" fmla="*/ 68 w 378"/>
                <a:gd name="T73" fmla="*/ 40 h 378"/>
                <a:gd name="T74" fmla="*/ 99 w 378"/>
                <a:gd name="T75" fmla="*/ 46 h 378"/>
                <a:gd name="T76" fmla="*/ 129 w 378"/>
                <a:gd name="T77" fmla="*/ 56 h 378"/>
                <a:gd name="T78" fmla="*/ 158 w 378"/>
                <a:gd name="T79" fmla="*/ 68 h 378"/>
                <a:gd name="T80" fmla="*/ 185 w 378"/>
                <a:gd name="T81" fmla="*/ 83 h 378"/>
                <a:gd name="T82" fmla="*/ 211 w 378"/>
                <a:gd name="T83" fmla="*/ 100 h 378"/>
                <a:gd name="T84" fmla="*/ 236 w 378"/>
                <a:gd name="T85" fmla="*/ 121 h 378"/>
                <a:gd name="T86" fmla="*/ 258 w 378"/>
                <a:gd name="T87" fmla="*/ 142 h 378"/>
                <a:gd name="T88" fmla="*/ 277 w 378"/>
                <a:gd name="T89" fmla="*/ 166 h 378"/>
                <a:gd name="T90" fmla="*/ 295 w 378"/>
                <a:gd name="T91" fmla="*/ 192 h 378"/>
                <a:gd name="T92" fmla="*/ 310 w 378"/>
                <a:gd name="T93" fmla="*/ 220 h 378"/>
                <a:gd name="T94" fmla="*/ 322 w 378"/>
                <a:gd name="T95" fmla="*/ 249 h 378"/>
                <a:gd name="T96" fmla="*/ 332 w 378"/>
                <a:gd name="T97" fmla="*/ 279 h 378"/>
                <a:gd name="T98" fmla="*/ 339 w 378"/>
                <a:gd name="T99" fmla="*/ 311 h 378"/>
                <a:gd name="T100" fmla="*/ 342 w 378"/>
                <a:gd name="T101" fmla="*/ 34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8" h="378">
                  <a:moveTo>
                    <a:pt x="342" y="360"/>
                  </a:moveTo>
                  <a:lnTo>
                    <a:pt x="342" y="360"/>
                  </a:lnTo>
                  <a:lnTo>
                    <a:pt x="342" y="364"/>
                  </a:lnTo>
                  <a:lnTo>
                    <a:pt x="343" y="367"/>
                  </a:lnTo>
                  <a:lnTo>
                    <a:pt x="345" y="370"/>
                  </a:lnTo>
                  <a:lnTo>
                    <a:pt x="347" y="372"/>
                  </a:lnTo>
                  <a:lnTo>
                    <a:pt x="349" y="375"/>
                  </a:lnTo>
                  <a:lnTo>
                    <a:pt x="353" y="377"/>
                  </a:lnTo>
                  <a:lnTo>
                    <a:pt x="356" y="378"/>
                  </a:lnTo>
                  <a:lnTo>
                    <a:pt x="360" y="378"/>
                  </a:lnTo>
                  <a:lnTo>
                    <a:pt x="364" y="378"/>
                  </a:lnTo>
                  <a:lnTo>
                    <a:pt x="367" y="377"/>
                  </a:lnTo>
                  <a:lnTo>
                    <a:pt x="370" y="374"/>
                  </a:lnTo>
                  <a:lnTo>
                    <a:pt x="373" y="372"/>
                  </a:lnTo>
                  <a:lnTo>
                    <a:pt x="375" y="370"/>
                  </a:lnTo>
                  <a:lnTo>
                    <a:pt x="376" y="367"/>
                  </a:lnTo>
                  <a:lnTo>
                    <a:pt x="378" y="364"/>
                  </a:lnTo>
                  <a:lnTo>
                    <a:pt x="378" y="360"/>
                  </a:lnTo>
                  <a:lnTo>
                    <a:pt x="378" y="360"/>
                  </a:lnTo>
                  <a:lnTo>
                    <a:pt x="378" y="359"/>
                  </a:lnTo>
                  <a:lnTo>
                    <a:pt x="378" y="341"/>
                  </a:lnTo>
                  <a:lnTo>
                    <a:pt x="376" y="323"/>
                  </a:lnTo>
                  <a:lnTo>
                    <a:pt x="373" y="305"/>
                  </a:lnTo>
                  <a:lnTo>
                    <a:pt x="371" y="287"/>
                  </a:lnTo>
                  <a:lnTo>
                    <a:pt x="367" y="270"/>
                  </a:lnTo>
                  <a:lnTo>
                    <a:pt x="361" y="253"/>
                  </a:lnTo>
                  <a:lnTo>
                    <a:pt x="356" y="236"/>
                  </a:lnTo>
                  <a:lnTo>
                    <a:pt x="349" y="220"/>
                  </a:lnTo>
                  <a:lnTo>
                    <a:pt x="342" y="204"/>
                  </a:lnTo>
                  <a:lnTo>
                    <a:pt x="334" y="189"/>
                  </a:lnTo>
                  <a:lnTo>
                    <a:pt x="326" y="174"/>
                  </a:lnTo>
                  <a:lnTo>
                    <a:pt x="316" y="158"/>
                  </a:lnTo>
                  <a:lnTo>
                    <a:pt x="306" y="144"/>
                  </a:lnTo>
                  <a:lnTo>
                    <a:pt x="295" y="131"/>
                  </a:lnTo>
                  <a:lnTo>
                    <a:pt x="285" y="118"/>
                  </a:lnTo>
                  <a:lnTo>
                    <a:pt x="273" y="105"/>
                  </a:lnTo>
                  <a:lnTo>
                    <a:pt x="260" y="94"/>
                  </a:lnTo>
                  <a:lnTo>
                    <a:pt x="247" y="83"/>
                  </a:lnTo>
                  <a:lnTo>
                    <a:pt x="234" y="72"/>
                  </a:lnTo>
                  <a:lnTo>
                    <a:pt x="220" y="62"/>
                  </a:lnTo>
                  <a:lnTo>
                    <a:pt x="205" y="53"/>
                  </a:lnTo>
                  <a:lnTo>
                    <a:pt x="190" y="44"/>
                  </a:lnTo>
                  <a:lnTo>
                    <a:pt x="175" y="36"/>
                  </a:lnTo>
                  <a:lnTo>
                    <a:pt x="158" y="29"/>
                  </a:lnTo>
                  <a:lnTo>
                    <a:pt x="142" y="22"/>
                  </a:lnTo>
                  <a:lnTo>
                    <a:pt x="126" y="17"/>
                  </a:lnTo>
                  <a:lnTo>
                    <a:pt x="109" y="12"/>
                  </a:lnTo>
                  <a:lnTo>
                    <a:pt x="91" y="7"/>
                  </a:lnTo>
                  <a:lnTo>
                    <a:pt x="74" y="4"/>
                  </a:lnTo>
                  <a:lnTo>
                    <a:pt x="56" y="2"/>
                  </a:lnTo>
                  <a:lnTo>
                    <a:pt x="37" y="1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11" y="2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3" y="28"/>
                  </a:lnTo>
                  <a:lnTo>
                    <a:pt x="5" y="31"/>
                  </a:lnTo>
                  <a:lnTo>
                    <a:pt x="8" y="33"/>
                  </a:lnTo>
                  <a:lnTo>
                    <a:pt x="11" y="34"/>
                  </a:lnTo>
                  <a:lnTo>
                    <a:pt x="15" y="35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34" y="36"/>
                  </a:lnTo>
                  <a:lnTo>
                    <a:pt x="51" y="37"/>
                  </a:lnTo>
                  <a:lnTo>
                    <a:pt x="68" y="40"/>
                  </a:lnTo>
                  <a:lnTo>
                    <a:pt x="83" y="43"/>
                  </a:lnTo>
                  <a:lnTo>
                    <a:pt x="99" y="46"/>
                  </a:lnTo>
                  <a:lnTo>
                    <a:pt x="114" y="50"/>
                  </a:lnTo>
                  <a:lnTo>
                    <a:pt x="129" y="56"/>
                  </a:lnTo>
                  <a:lnTo>
                    <a:pt x="144" y="61"/>
                  </a:lnTo>
                  <a:lnTo>
                    <a:pt x="158" y="68"/>
                  </a:lnTo>
                  <a:lnTo>
                    <a:pt x="172" y="75"/>
                  </a:lnTo>
                  <a:lnTo>
                    <a:pt x="185" y="83"/>
                  </a:lnTo>
                  <a:lnTo>
                    <a:pt x="199" y="91"/>
                  </a:lnTo>
                  <a:lnTo>
                    <a:pt x="211" y="100"/>
                  </a:lnTo>
                  <a:lnTo>
                    <a:pt x="224" y="110"/>
                  </a:lnTo>
                  <a:lnTo>
                    <a:pt x="236" y="121"/>
                  </a:lnTo>
                  <a:lnTo>
                    <a:pt x="247" y="131"/>
                  </a:lnTo>
                  <a:lnTo>
                    <a:pt x="258" y="142"/>
                  </a:lnTo>
                  <a:lnTo>
                    <a:pt x="267" y="154"/>
                  </a:lnTo>
                  <a:lnTo>
                    <a:pt x="277" y="166"/>
                  </a:lnTo>
                  <a:lnTo>
                    <a:pt x="287" y="179"/>
                  </a:lnTo>
                  <a:lnTo>
                    <a:pt x="295" y="192"/>
                  </a:lnTo>
                  <a:lnTo>
                    <a:pt x="303" y="206"/>
                  </a:lnTo>
                  <a:lnTo>
                    <a:pt x="310" y="220"/>
                  </a:lnTo>
                  <a:lnTo>
                    <a:pt x="316" y="234"/>
                  </a:lnTo>
                  <a:lnTo>
                    <a:pt x="322" y="249"/>
                  </a:lnTo>
                  <a:lnTo>
                    <a:pt x="328" y="264"/>
                  </a:lnTo>
                  <a:lnTo>
                    <a:pt x="332" y="279"/>
                  </a:lnTo>
                  <a:lnTo>
                    <a:pt x="335" y="294"/>
                  </a:lnTo>
                  <a:lnTo>
                    <a:pt x="339" y="311"/>
                  </a:lnTo>
                  <a:lnTo>
                    <a:pt x="340" y="327"/>
                  </a:lnTo>
                  <a:lnTo>
                    <a:pt x="342" y="343"/>
                  </a:lnTo>
                  <a:lnTo>
                    <a:pt x="342" y="360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2" name="Freeform 138">
              <a:extLst>
                <a:ext uri="{FF2B5EF4-FFF2-40B4-BE49-F238E27FC236}">
                  <a16:creationId xmlns:a16="http://schemas.microsoft.com/office/drawing/2014/main" id="{D7CF738B-1891-470B-8A52-777AEC2958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63268" y="1839515"/>
              <a:ext cx="457200" cy="457200"/>
            </a:xfrm>
            <a:custGeom>
              <a:avLst/>
              <a:gdLst>
                <a:gd name="T0" fmla="*/ 1071 w 1152"/>
                <a:gd name="T1" fmla="*/ 923 h 1152"/>
                <a:gd name="T2" fmla="*/ 1059 w 1152"/>
                <a:gd name="T3" fmla="*/ 932 h 1152"/>
                <a:gd name="T4" fmla="*/ 1044 w 1152"/>
                <a:gd name="T5" fmla="*/ 936 h 1152"/>
                <a:gd name="T6" fmla="*/ 216 w 1152"/>
                <a:gd name="T7" fmla="*/ 108 h 1152"/>
                <a:gd name="T8" fmla="*/ 219 w 1152"/>
                <a:gd name="T9" fmla="*/ 93 h 1152"/>
                <a:gd name="T10" fmla="*/ 229 w 1152"/>
                <a:gd name="T11" fmla="*/ 80 h 1152"/>
                <a:gd name="T12" fmla="*/ 245 w 1152"/>
                <a:gd name="T13" fmla="*/ 72 h 1152"/>
                <a:gd name="T14" fmla="*/ 266 w 1152"/>
                <a:gd name="T15" fmla="*/ 75 h 1152"/>
                <a:gd name="T16" fmla="*/ 1069 w 1152"/>
                <a:gd name="T17" fmla="*/ 875 h 1152"/>
                <a:gd name="T18" fmla="*/ 1078 w 1152"/>
                <a:gd name="T19" fmla="*/ 888 h 1152"/>
                <a:gd name="T20" fmla="*/ 1080 w 1152"/>
                <a:gd name="T21" fmla="*/ 903 h 1152"/>
                <a:gd name="T22" fmla="*/ 1077 w 1152"/>
                <a:gd name="T23" fmla="*/ 914 h 1152"/>
                <a:gd name="T24" fmla="*/ 532 w 1152"/>
                <a:gd name="T25" fmla="*/ 940 h 1152"/>
                <a:gd name="T26" fmla="*/ 216 w 1152"/>
                <a:gd name="T27" fmla="*/ 604 h 1152"/>
                <a:gd name="T28" fmla="*/ 549 w 1152"/>
                <a:gd name="T29" fmla="*/ 936 h 1152"/>
                <a:gd name="T30" fmla="*/ 378 w 1152"/>
                <a:gd name="T31" fmla="*/ 1075 h 1152"/>
                <a:gd name="T32" fmla="*/ 360 w 1152"/>
                <a:gd name="T33" fmla="*/ 1080 h 1152"/>
                <a:gd name="T34" fmla="*/ 341 w 1152"/>
                <a:gd name="T35" fmla="*/ 1075 h 1152"/>
                <a:gd name="T36" fmla="*/ 77 w 1152"/>
                <a:gd name="T37" fmla="*/ 810 h 1152"/>
                <a:gd name="T38" fmla="*/ 72 w 1152"/>
                <a:gd name="T39" fmla="*/ 792 h 1152"/>
                <a:gd name="T40" fmla="*/ 77 w 1152"/>
                <a:gd name="T41" fmla="*/ 773 h 1152"/>
                <a:gd name="T42" fmla="*/ 195 w 1152"/>
                <a:gd name="T43" fmla="*/ 653 h 1152"/>
                <a:gd name="T44" fmla="*/ 499 w 1152"/>
                <a:gd name="T45" fmla="*/ 957 h 1152"/>
                <a:gd name="T46" fmla="*/ 328 w 1152"/>
                <a:gd name="T47" fmla="*/ 31 h 1152"/>
                <a:gd name="T48" fmla="*/ 302 w 1152"/>
                <a:gd name="T49" fmla="*/ 13 h 1152"/>
                <a:gd name="T50" fmla="*/ 273 w 1152"/>
                <a:gd name="T51" fmla="*/ 2 h 1152"/>
                <a:gd name="T52" fmla="*/ 242 w 1152"/>
                <a:gd name="T53" fmla="*/ 0 h 1152"/>
                <a:gd name="T54" fmla="*/ 211 w 1152"/>
                <a:gd name="T55" fmla="*/ 9 h 1152"/>
                <a:gd name="T56" fmla="*/ 190 w 1152"/>
                <a:gd name="T57" fmla="*/ 19 h 1152"/>
                <a:gd name="T58" fmla="*/ 172 w 1152"/>
                <a:gd name="T59" fmla="*/ 36 h 1152"/>
                <a:gd name="T60" fmla="*/ 158 w 1152"/>
                <a:gd name="T61" fmla="*/ 55 h 1152"/>
                <a:gd name="T62" fmla="*/ 149 w 1152"/>
                <a:gd name="T63" fmla="*/ 77 h 1152"/>
                <a:gd name="T64" fmla="*/ 145 w 1152"/>
                <a:gd name="T65" fmla="*/ 99 h 1152"/>
                <a:gd name="T66" fmla="*/ 31 w 1152"/>
                <a:gd name="T67" fmla="*/ 716 h 1152"/>
                <a:gd name="T68" fmla="*/ 13 w 1152"/>
                <a:gd name="T69" fmla="*/ 742 h 1152"/>
                <a:gd name="T70" fmla="*/ 2 w 1152"/>
                <a:gd name="T71" fmla="*/ 771 h 1152"/>
                <a:gd name="T72" fmla="*/ 1 w 1152"/>
                <a:gd name="T73" fmla="*/ 802 h 1152"/>
                <a:gd name="T74" fmla="*/ 7 w 1152"/>
                <a:gd name="T75" fmla="*/ 833 h 1152"/>
                <a:gd name="T76" fmla="*/ 25 w 1152"/>
                <a:gd name="T77" fmla="*/ 860 h 1152"/>
                <a:gd name="T78" fmla="*/ 292 w 1152"/>
                <a:gd name="T79" fmla="*/ 1128 h 1152"/>
                <a:gd name="T80" fmla="*/ 320 w 1152"/>
                <a:gd name="T81" fmla="*/ 1144 h 1152"/>
                <a:gd name="T82" fmla="*/ 350 w 1152"/>
                <a:gd name="T83" fmla="*/ 1151 h 1152"/>
                <a:gd name="T84" fmla="*/ 381 w 1152"/>
                <a:gd name="T85" fmla="*/ 1150 h 1152"/>
                <a:gd name="T86" fmla="*/ 410 w 1152"/>
                <a:gd name="T87" fmla="*/ 1139 h 1152"/>
                <a:gd name="T88" fmla="*/ 436 w 1152"/>
                <a:gd name="T89" fmla="*/ 1120 h 1152"/>
                <a:gd name="T90" fmla="*/ 1052 w 1152"/>
                <a:gd name="T91" fmla="*/ 1008 h 1152"/>
                <a:gd name="T92" fmla="*/ 1076 w 1152"/>
                <a:gd name="T93" fmla="*/ 1003 h 1152"/>
                <a:gd name="T94" fmla="*/ 1097 w 1152"/>
                <a:gd name="T95" fmla="*/ 994 h 1152"/>
                <a:gd name="T96" fmla="*/ 1117 w 1152"/>
                <a:gd name="T97" fmla="*/ 981 h 1152"/>
                <a:gd name="T98" fmla="*/ 1132 w 1152"/>
                <a:gd name="T99" fmla="*/ 962 h 1152"/>
                <a:gd name="T100" fmla="*/ 1144 w 1152"/>
                <a:gd name="T101" fmla="*/ 942 h 1152"/>
                <a:gd name="T102" fmla="*/ 1150 w 1152"/>
                <a:gd name="T103" fmla="*/ 918 h 1152"/>
                <a:gd name="T104" fmla="*/ 1152 w 1152"/>
                <a:gd name="T105" fmla="*/ 894 h 1152"/>
                <a:gd name="T106" fmla="*/ 1148 w 1152"/>
                <a:gd name="T107" fmla="*/ 872 h 1152"/>
                <a:gd name="T108" fmla="*/ 1139 w 1152"/>
                <a:gd name="T109" fmla="*/ 849 h 1152"/>
                <a:gd name="T110" fmla="*/ 1126 w 1152"/>
                <a:gd name="T111" fmla="*/ 829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52" h="1152">
                  <a:moveTo>
                    <a:pt x="1077" y="914"/>
                  </a:moveTo>
                  <a:lnTo>
                    <a:pt x="1075" y="919"/>
                  </a:lnTo>
                  <a:lnTo>
                    <a:pt x="1071" y="923"/>
                  </a:lnTo>
                  <a:lnTo>
                    <a:pt x="1068" y="927"/>
                  </a:lnTo>
                  <a:lnTo>
                    <a:pt x="1064" y="930"/>
                  </a:lnTo>
                  <a:lnTo>
                    <a:pt x="1059" y="932"/>
                  </a:lnTo>
                  <a:lnTo>
                    <a:pt x="1054" y="934"/>
                  </a:lnTo>
                  <a:lnTo>
                    <a:pt x="1050" y="935"/>
                  </a:lnTo>
                  <a:lnTo>
                    <a:pt x="1044" y="936"/>
                  </a:lnTo>
                  <a:lnTo>
                    <a:pt x="1033" y="936"/>
                  </a:lnTo>
                  <a:lnTo>
                    <a:pt x="216" y="119"/>
                  </a:lnTo>
                  <a:lnTo>
                    <a:pt x="216" y="108"/>
                  </a:lnTo>
                  <a:lnTo>
                    <a:pt x="216" y="103"/>
                  </a:lnTo>
                  <a:lnTo>
                    <a:pt x="218" y="97"/>
                  </a:lnTo>
                  <a:lnTo>
                    <a:pt x="219" y="93"/>
                  </a:lnTo>
                  <a:lnTo>
                    <a:pt x="222" y="87"/>
                  </a:lnTo>
                  <a:lnTo>
                    <a:pt x="226" y="84"/>
                  </a:lnTo>
                  <a:lnTo>
                    <a:pt x="229" y="80"/>
                  </a:lnTo>
                  <a:lnTo>
                    <a:pt x="233" y="77"/>
                  </a:lnTo>
                  <a:lnTo>
                    <a:pt x="239" y="75"/>
                  </a:lnTo>
                  <a:lnTo>
                    <a:pt x="245" y="72"/>
                  </a:lnTo>
                  <a:lnTo>
                    <a:pt x="252" y="72"/>
                  </a:lnTo>
                  <a:lnTo>
                    <a:pt x="259" y="72"/>
                  </a:lnTo>
                  <a:lnTo>
                    <a:pt x="266" y="75"/>
                  </a:lnTo>
                  <a:lnTo>
                    <a:pt x="272" y="78"/>
                  </a:lnTo>
                  <a:lnTo>
                    <a:pt x="277" y="82"/>
                  </a:lnTo>
                  <a:lnTo>
                    <a:pt x="1069" y="875"/>
                  </a:lnTo>
                  <a:lnTo>
                    <a:pt x="1073" y="879"/>
                  </a:lnTo>
                  <a:lnTo>
                    <a:pt x="1076" y="883"/>
                  </a:lnTo>
                  <a:lnTo>
                    <a:pt x="1078" y="888"/>
                  </a:lnTo>
                  <a:lnTo>
                    <a:pt x="1079" y="893"/>
                  </a:lnTo>
                  <a:lnTo>
                    <a:pt x="1080" y="899"/>
                  </a:lnTo>
                  <a:lnTo>
                    <a:pt x="1080" y="903"/>
                  </a:lnTo>
                  <a:lnTo>
                    <a:pt x="1079" y="908"/>
                  </a:lnTo>
                  <a:lnTo>
                    <a:pt x="1077" y="914"/>
                  </a:lnTo>
                  <a:lnTo>
                    <a:pt x="1077" y="914"/>
                  </a:lnTo>
                  <a:close/>
                  <a:moveTo>
                    <a:pt x="549" y="936"/>
                  </a:moveTo>
                  <a:lnTo>
                    <a:pt x="541" y="937"/>
                  </a:lnTo>
                  <a:lnTo>
                    <a:pt x="532" y="940"/>
                  </a:lnTo>
                  <a:lnTo>
                    <a:pt x="213" y="619"/>
                  </a:lnTo>
                  <a:lnTo>
                    <a:pt x="215" y="611"/>
                  </a:lnTo>
                  <a:lnTo>
                    <a:pt x="216" y="604"/>
                  </a:lnTo>
                  <a:lnTo>
                    <a:pt x="216" y="170"/>
                  </a:lnTo>
                  <a:lnTo>
                    <a:pt x="983" y="936"/>
                  </a:lnTo>
                  <a:lnTo>
                    <a:pt x="549" y="936"/>
                  </a:lnTo>
                  <a:close/>
                  <a:moveTo>
                    <a:pt x="498" y="957"/>
                  </a:moveTo>
                  <a:lnTo>
                    <a:pt x="385" y="1069"/>
                  </a:lnTo>
                  <a:lnTo>
                    <a:pt x="378" y="1075"/>
                  </a:lnTo>
                  <a:lnTo>
                    <a:pt x="371" y="1078"/>
                  </a:lnTo>
                  <a:lnTo>
                    <a:pt x="365" y="1080"/>
                  </a:lnTo>
                  <a:lnTo>
                    <a:pt x="360" y="1080"/>
                  </a:lnTo>
                  <a:lnTo>
                    <a:pt x="355" y="1080"/>
                  </a:lnTo>
                  <a:lnTo>
                    <a:pt x="349" y="1078"/>
                  </a:lnTo>
                  <a:lnTo>
                    <a:pt x="341" y="1075"/>
                  </a:lnTo>
                  <a:lnTo>
                    <a:pt x="335" y="1069"/>
                  </a:lnTo>
                  <a:lnTo>
                    <a:pt x="83" y="818"/>
                  </a:lnTo>
                  <a:lnTo>
                    <a:pt x="77" y="810"/>
                  </a:lnTo>
                  <a:lnTo>
                    <a:pt x="73" y="804"/>
                  </a:lnTo>
                  <a:lnTo>
                    <a:pt x="72" y="797"/>
                  </a:lnTo>
                  <a:lnTo>
                    <a:pt x="72" y="792"/>
                  </a:lnTo>
                  <a:lnTo>
                    <a:pt x="72" y="787"/>
                  </a:lnTo>
                  <a:lnTo>
                    <a:pt x="73" y="781"/>
                  </a:lnTo>
                  <a:lnTo>
                    <a:pt x="77" y="773"/>
                  </a:lnTo>
                  <a:lnTo>
                    <a:pt x="83" y="767"/>
                  </a:lnTo>
                  <a:lnTo>
                    <a:pt x="195" y="654"/>
                  </a:lnTo>
                  <a:lnTo>
                    <a:pt x="195" y="653"/>
                  </a:lnTo>
                  <a:lnTo>
                    <a:pt x="195" y="653"/>
                  </a:lnTo>
                  <a:lnTo>
                    <a:pt x="499" y="957"/>
                  </a:lnTo>
                  <a:lnTo>
                    <a:pt x="499" y="957"/>
                  </a:lnTo>
                  <a:lnTo>
                    <a:pt x="498" y="957"/>
                  </a:lnTo>
                  <a:lnTo>
                    <a:pt x="498" y="957"/>
                  </a:lnTo>
                  <a:close/>
                  <a:moveTo>
                    <a:pt x="328" y="31"/>
                  </a:moveTo>
                  <a:lnTo>
                    <a:pt x="321" y="25"/>
                  </a:lnTo>
                  <a:lnTo>
                    <a:pt x="312" y="18"/>
                  </a:lnTo>
                  <a:lnTo>
                    <a:pt x="302" y="13"/>
                  </a:lnTo>
                  <a:lnTo>
                    <a:pt x="293" y="8"/>
                  </a:lnTo>
                  <a:lnTo>
                    <a:pt x="283" y="4"/>
                  </a:lnTo>
                  <a:lnTo>
                    <a:pt x="273" y="2"/>
                  </a:lnTo>
                  <a:lnTo>
                    <a:pt x="262" y="0"/>
                  </a:lnTo>
                  <a:lnTo>
                    <a:pt x="252" y="0"/>
                  </a:lnTo>
                  <a:lnTo>
                    <a:pt x="242" y="0"/>
                  </a:lnTo>
                  <a:lnTo>
                    <a:pt x="231" y="2"/>
                  </a:lnTo>
                  <a:lnTo>
                    <a:pt x="221" y="4"/>
                  </a:lnTo>
                  <a:lnTo>
                    <a:pt x="211" y="9"/>
                  </a:lnTo>
                  <a:lnTo>
                    <a:pt x="203" y="12"/>
                  </a:lnTo>
                  <a:lnTo>
                    <a:pt x="196" y="15"/>
                  </a:lnTo>
                  <a:lnTo>
                    <a:pt x="190" y="19"/>
                  </a:lnTo>
                  <a:lnTo>
                    <a:pt x="184" y="25"/>
                  </a:lnTo>
                  <a:lnTo>
                    <a:pt x="177" y="30"/>
                  </a:lnTo>
                  <a:lnTo>
                    <a:pt x="172" y="36"/>
                  </a:lnTo>
                  <a:lnTo>
                    <a:pt x="167" y="42"/>
                  </a:lnTo>
                  <a:lnTo>
                    <a:pt x="162" y="48"/>
                  </a:lnTo>
                  <a:lnTo>
                    <a:pt x="158" y="55"/>
                  </a:lnTo>
                  <a:lnTo>
                    <a:pt x="154" y="62"/>
                  </a:lnTo>
                  <a:lnTo>
                    <a:pt x="151" y="69"/>
                  </a:lnTo>
                  <a:lnTo>
                    <a:pt x="149" y="77"/>
                  </a:lnTo>
                  <a:lnTo>
                    <a:pt x="147" y="84"/>
                  </a:lnTo>
                  <a:lnTo>
                    <a:pt x="146" y="92"/>
                  </a:lnTo>
                  <a:lnTo>
                    <a:pt x="145" y="99"/>
                  </a:lnTo>
                  <a:lnTo>
                    <a:pt x="144" y="108"/>
                  </a:lnTo>
                  <a:lnTo>
                    <a:pt x="144" y="604"/>
                  </a:lnTo>
                  <a:lnTo>
                    <a:pt x="31" y="716"/>
                  </a:lnTo>
                  <a:lnTo>
                    <a:pt x="25" y="724"/>
                  </a:lnTo>
                  <a:lnTo>
                    <a:pt x="18" y="732"/>
                  </a:lnTo>
                  <a:lnTo>
                    <a:pt x="13" y="742"/>
                  </a:lnTo>
                  <a:lnTo>
                    <a:pt x="7" y="752"/>
                  </a:lnTo>
                  <a:lnTo>
                    <a:pt x="4" y="761"/>
                  </a:lnTo>
                  <a:lnTo>
                    <a:pt x="2" y="771"/>
                  </a:lnTo>
                  <a:lnTo>
                    <a:pt x="1" y="782"/>
                  </a:lnTo>
                  <a:lnTo>
                    <a:pt x="0" y="792"/>
                  </a:lnTo>
                  <a:lnTo>
                    <a:pt x="1" y="802"/>
                  </a:lnTo>
                  <a:lnTo>
                    <a:pt x="2" y="812"/>
                  </a:lnTo>
                  <a:lnTo>
                    <a:pt x="4" y="823"/>
                  </a:lnTo>
                  <a:lnTo>
                    <a:pt x="7" y="833"/>
                  </a:lnTo>
                  <a:lnTo>
                    <a:pt x="13" y="842"/>
                  </a:lnTo>
                  <a:lnTo>
                    <a:pt x="18" y="851"/>
                  </a:lnTo>
                  <a:lnTo>
                    <a:pt x="25" y="860"/>
                  </a:lnTo>
                  <a:lnTo>
                    <a:pt x="31" y="868"/>
                  </a:lnTo>
                  <a:lnTo>
                    <a:pt x="284" y="1120"/>
                  </a:lnTo>
                  <a:lnTo>
                    <a:pt x="292" y="1128"/>
                  </a:lnTo>
                  <a:lnTo>
                    <a:pt x="300" y="1134"/>
                  </a:lnTo>
                  <a:lnTo>
                    <a:pt x="310" y="1139"/>
                  </a:lnTo>
                  <a:lnTo>
                    <a:pt x="320" y="1144"/>
                  </a:lnTo>
                  <a:lnTo>
                    <a:pt x="329" y="1148"/>
                  </a:lnTo>
                  <a:lnTo>
                    <a:pt x="339" y="1150"/>
                  </a:lnTo>
                  <a:lnTo>
                    <a:pt x="350" y="1151"/>
                  </a:lnTo>
                  <a:lnTo>
                    <a:pt x="360" y="1152"/>
                  </a:lnTo>
                  <a:lnTo>
                    <a:pt x="370" y="1151"/>
                  </a:lnTo>
                  <a:lnTo>
                    <a:pt x="381" y="1150"/>
                  </a:lnTo>
                  <a:lnTo>
                    <a:pt x="391" y="1148"/>
                  </a:lnTo>
                  <a:lnTo>
                    <a:pt x="401" y="1144"/>
                  </a:lnTo>
                  <a:lnTo>
                    <a:pt x="410" y="1139"/>
                  </a:lnTo>
                  <a:lnTo>
                    <a:pt x="419" y="1134"/>
                  </a:lnTo>
                  <a:lnTo>
                    <a:pt x="429" y="1128"/>
                  </a:lnTo>
                  <a:lnTo>
                    <a:pt x="436" y="1120"/>
                  </a:lnTo>
                  <a:lnTo>
                    <a:pt x="549" y="1008"/>
                  </a:lnTo>
                  <a:lnTo>
                    <a:pt x="1044" y="1008"/>
                  </a:lnTo>
                  <a:lnTo>
                    <a:pt x="1052" y="1008"/>
                  </a:lnTo>
                  <a:lnTo>
                    <a:pt x="1060" y="1007"/>
                  </a:lnTo>
                  <a:lnTo>
                    <a:pt x="1068" y="1005"/>
                  </a:lnTo>
                  <a:lnTo>
                    <a:pt x="1076" y="1003"/>
                  </a:lnTo>
                  <a:lnTo>
                    <a:pt x="1083" y="1001"/>
                  </a:lnTo>
                  <a:lnTo>
                    <a:pt x="1091" y="998"/>
                  </a:lnTo>
                  <a:lnTo>
                    <a:pt x="1097" y="994"/>
                  </a:lnTo>
                  <a:lnTo>
                    <a:pt x="1104" y="989"/>
                  </a:lnTo>
                  <a:lnTo>
                    <a:pt x="1110" y="985"/>
                  </a:lnTo>
                  <a:lnTo>
                    <a:pt x="1117" y="981"/>
                  </a:lnTo>
                  <a:lnTo>
                    <a:pt x="1122" y="974"/>
                  </a:lnTo>
                  <a:lnTo>
                    <a:pt x="1127" y="969"/>
                  </a:lnTo>
                  <a:lnTo>
                    <a:pt x="1132" y="962"/>
                  </a:lnTo>
                  <a:lnTo>
                    <a:pt x="1136" y="956"/>
                  </a:lnTo>
                  <a:lnTo>
                    <a:pt x="1140" y="948"/>
                  </a:lnTo>
                  <a:lnTo>
                    <a:pt x="1144" y="942"/>
                  </a:lnTo>
                  <a:lnTo>
                    <a:pt x="1147" y="934"/>
                  </a:lnTo>
                  <a:lnTo>
                    <a:pt x="1149" y="926"/>
                  </a:lnTo>
                  <a:lnTo>
                    <a:pt x="1150" y="918"/>
                  </a:lnTo>
                  <a:lnTo>
                    <a:pt x="1151" y="910"/>
                  </a:lnTo>
                  <a:lnTo>
                    <a:pt x="1152" y="903"/>
                  </a:lnTo>
                  <a:lnTo>
                    <a:pt x="1152" y="894"/>
                  </a:lnTo>
                  <a:lnTo>
                    <a:pt x="1151" y="887"/>
                  </a:lnTo>
                  <a:lnTo>
                    <a:pt x="1150" y="879"/>
                  </a:lnTo>
                  <a:lnTo>
                    <a:pt x="1148" y="872"/>
                  </a:lnTo>
                  <a:lnTo>
                    <a:pt x="1146" y="864"/>
                  </a:lnTo>
                  <a:lnTo>
                    <a:pt x="1143" y="856"/>
                  </a:lnTo>
                  <a:lnTo>
                    <a:pt x="1139" y="849"/>
                  </a:lnTo>
                  <a:lnTo>
                    <a:pt x="1135" y="842"/>
                  </a:lnTo>
                  <a:lnTo>
                    <a:pt x="1131" y="836"/>
                  </a:lnTo>
                  <a:lnTo>
                    <a:pt x="1126" y="829"/>
                  </a:lnTo>
                  <a:lnTo>
                    <a:pt x="1120" y="824"/>
                  </a:lnTo>
                  <a:lnTo>
                    <a:pt x="328" y="31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3" name="Freeform 139">
              <a:extLst>
                <a:ext uri="{FF2B5EF4-FFF2-40B4-BE49-F238E27FC236}">
                  <a16:creationId xmlns:a16="http://schemas.microsoft.com/office/drawing/2014/main" id="{6FA9FD73-9038-4A65-86CA-2313B8392779}"/>
                </a:ext>
              </a:extLst>
            </p:cNvPr>
            <p:cNvSpPr/>
            <p:nvPr/>
          </p:nvSpPr>
          <p:spPr bwMode="auto">
            <a:xfrm>
              <a:off x="4806156" y="1839515"/>
              <a:ext cx="214313" cy="214313"/>
            </a:xfrm>
            <a:custGeom>
              <a:avLst/>
              <a:gdLst>
                <a:gd name="T0" fmla="*/ 36 w 540"/>
                <a:gd name="T1" fmla="*/ 72 h 540"/>
                <a:gd name="T2" fmla="*/ 80 w 540"/>
                <a:gd name="T3" fmla="*/ 75 h 540"/>
                <a:gd name="T4" fmla="*/ 123 w 540"/>
                <a:gd name="T5" fmla="*/ 81 h 540"/>
                <a:gd name="T6" fmla="*/ 164 w 540"/>
                <a:gd name="T7" fmla="*/ 92 h 540"/>
                <a:gd name="T8" fmla="*/ 204 w 540"/>
                <a:gd name="T9" fmla="*/ 106 h 540"/>
                <a:gd name="T10" fmla="*/ 242 w 540"/>
                <a:gd name="T11" fmla="*/ 124 h 540"/>
                <a:gd name="T12" fmla="*/ 278 w 540"/>
                <a:gd name="T13" fmla="*/ 146 h 540"/>
                <a:gd name="T14" fmla="*/ 310 w 540"/>
                <a:gd name="T15" fmla="*/ 171 h 540"/>
                <a:gd name="T16" fmla="*/ 342 w 540"/>
                <a:gd name="T17" fmla="*/ 199 h 540"/>
                <a:gd name="T18" fmla="*/ 370 w 540"/>
                <a:gd name="T19" fmla="*/ 230 h 540"/>
                <a:gd name="T20" fmla="*/ 394 w 540"/>
                <a:gd name="T21" fmla="*/ 262 h 540"/>
                <a:gd name="T22" fmla="*/ 416 w 540"/>
                <a:gd name="T23" fmla="*/ 298 h 540"/>
                <a:gd name="T24" fmla="*/ 434 w 540"/>
                <a:gd name="T25" fmla="*/ 336 h 540"/>
                <a:gd name="T26" fmla="*/ 448 w 540"/>
                <a:gd name="T27" fmla="*/ 376 h 540"/>
                <a:gd name="T28" fmla="*/ 459 w 540"/>
                <a:gd name="T29" fmla="*/ 417 h 540"/>
                <a:gd name="T30" fmla="*/ 466 w 540"/>
                <a:gd name="T31" fmla="*/ 460 h 540"/>
                <a:gd name="T32" fmla="*/ 468 w 540"/>
                <a:gd name="T33" fmla="*/ 504 h 540"/>
                <a:gd name="T34" fmla="*/ 469 w 540"/>
                <a:gd name="T35" fmla="*/ 511 h 540"/>
                <a:gd name="T36" fmla="*/ 474 w 540"/>
                <a:gd name="T37" fmla="*/ 524 h 540"/>
                <a:gd name="T38" fmla="*/ 484 w 540"/>
                <a:gd name="T39" fmla="*/ 534 h 540"/>
                <a:gd name="T40" fmla="*/ 497 w 540"/>
                <a:gd name="T41" fmla="*/ 539 h 540"/>
                <a:gd name="T42" fmla="*/ 511 w 540"/>
                <a:gd name="T43" fmla="*/ 539 h 540"/>
                <a:gd name="T44" fmla="*/ 524 w 540"/>
                <a:gd name="T45" fmla="*/ 534 h 540"/>
                <a:gd name="T46" fmla="*/ 534 w 540"/>
                <a:gd name="T47" fmla="*/ 524 h 540"/>
                <a:gd name="T48" fmla="*/ 539 w 540"/>
                <a:gd name="T49" fmla="*/ 511 h 540"/>
                <a:gd name="T50" fmla="*/ 540 w 540"/>
                <a:gd name="T51" fmla="*/ 504 h 540"/>
                <a:gd name="T52" fmla="*/ 539 w 540"/>
                <a:gd name="T53" fmla="*/ 477 h 540"/>
                <a:gd name="T54" fmla="*/ 534 w 540"/>
                <a:gd name="T55" fmla="*/ 427 h 540"/>
                <a:gd name="T56" fmla="*/ 524 w 540"/>
                <a:gd name="T57" fmla="*/ 378 h 540"/>
                <a:gd name="T58" fmla="*/ 509 w 540"/>
                <a:gd name="T59" fmla="*/ 330 h 540"/>
                <a:gd name="T60" fmla="*/ 491 w 540"/>
                <a:gd name="T61" fmla="*/ 285 h 540"/>
                <a:gd name="T62" fmla="*/ 467 w 540"/>
                <a:gd name="T63" fmla="*/ 243 h 540"/>
                <a:gd name="T64" fmla="*/ 440 w 540"/>
                <a:gd name="T65" fmla="*/ 203 h 540"/>
                <a:gd name="T66" fmla="*/ 410 w 540"/>
                <a:gd name="T67" fmla="*/ 165 h 540"/>
                <a:gd name="T68" fmla="*/ 375 w 540"/>
                <a:gd name="T69" fmla="*/ 132 h 540"/>
                <a:gd name="T70" fmla="*/ 338 w 540"/>
                <a:gd name="T71" fmla="*/ 100 h 540"/>
                <a:gd name="T72" fmla="*/ 297 w 540"/>
                <a:gd name="T73" fmla="*/ 73 h 540"/>
                <a:gd name="T74" fmla="*/ 255 w 540"/>
                <a:gd name="T75" fmla="*/ 50 h 540"/>
                <a:gd name="T76" fmla="*/ 210 w 540"/>
                <a:gd name="T77" fmla="*/ 31 h 540"/>
                <a:gd name="T78" fmla="*/ 162 w 540"/>
                <a:gd name="T79" fmla="*/ 16 h 540"/>
                <a:gd name="T80" fmla="*/ 114 w 540"/>
                <a:gd name="T81" fmla="*/ 6 h 540"/>
                <a:gd name="T82" fmla="*/ 63 w 540"/>
                <a:gd name="T83" fmla="*/ 1 h 540"/>
                <a:gd name="T84" fmla="*/ 37 w 540"/>
                <a:gd name="T85" fmla="*/ 0 h 540"/>
                <a:gd name="T86" fmla="*/ 28 w 540"/>
                <a:gd name="T87" fmla="*/ 1 h 540"/>
                <a:gd name="T88" fmla="*/ 15 w 540"/>
                <a:gd name="T89" fmla="*/ 6 h 540"/>
                <a:gd name="T90" fmla="*/ 6 w 540"/>
                <a:gd name="T91" fmla="*/ 16 h 540"/>
                <a:gd name="T92" fmla="*/ 0 w 540"/>
                <a:gd name="T93" fmla="*/ 29 h 540"/>
                <a:gd name="T94" fmla="*/ 0 w 540"/>
                <a:gd name="T95" fmla="*/ 43 h 540"/>
                <a:gd name="T96" fmla="*/ 6 w 540"/>
                <a:gd name="T97" fmla="*/ 56 h 540"/>
                <a:gd name="T98" fmla="*/ 15 w 540"/>
                <a:gd name="T99" fmla="*/ 66 h 540"/>
                <a:gd name="T100" fmla="*/ 28 w 540"/>
                <a:gd name="T101" fmla="*/ 71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0" h="540">
                  <a:moveTo>
                    <a:pt x="36" y="72"/>
                  </a:moveTo>
                  <a:lnTo>
                    <a:pt x="36" y="72"/>
                  </a:lnTo>
                  <a:lnTo>
                    <a:pt x="59" y="72"/>
                  </a:lnTo>
                  <a:lnTo>
                    <a:pt x="80" y="75"/>
                  </a:lnTo>
                  <a:lnTo>
                    <a:pt x="102" y="77"/>
                  </a:lnTo>
                  <a:lnTo>
                    <a:pt x="123" y="81"/>
                  </a:lnTo>
                  <a:lnTo>
                    <a:pt x="144" y="85"/>
                  </a:lnTo>
                  <a:lnTo>
                    <a:pt x="164" y="92"/>
                  </a:lnTo>
                  <a:lnTo>
                    <a:pt x="184" y="98"/>
                  </a:lnTo>
                  <a:lnTo>
                    <a:pt x="204" y="106"/>
                  </a:lnTo>
                  <a:lnTo>
                    <a:pt x="223" y="114"/>
                  </a:lnTo>
                  <a:lnTo>
                    <a:pt x="242" y="124"/>
                  </a:lnTo>
                  <a:lnTo>
                    <a:pt x="259" y="135"/>
                  </a:lnTo>
                  <a:lnTo>
                    <a:pt x="278" y="146"/>
                  </a:lnTo>
                  <a:lnTo>
                    <a:pt x="294" y="158"/>
                  </a:lnTo>
                  <a:lnTo>
                    <a:pt x="310" y="171"/>
                  </a:lnTo>
                  <a:lnTo>
                    <a:pt x="326" y="185"/>
                  </a:lnTo>
                  <a:lnTo>
                    <a:pt x="342" y="199"/>
                  </a:lnTo>
                  <a:lnTo>
                    <a:pt x="356" y="214"/>
                  </a:lnTo>
                  <a:lnTo>
                    <a:pt x="370" y="230"/>
                  </a:lnTo>
                  <a:lnTo>
                    <a:pt x="382" y="246"/>
                  </a:lnTo>
                  <a:lnTo>
                    <a:pt x="394" y="262"/>
                  </a:lnTo>
                  <a:lnTo>
                    <a:pt x="405" y="281"/>
                  </a:lnTo>
                  <a:lnTo>
                    <a:pt x="416" y="298"/>
                  </a:lnTo>
                  <a:lnTo>
                    <a:pt x="426" y="318"/>
                  </a:lnTo>
                  <a:lnTo>
                    <a:pt x="434" y="336"/>
                  </a:lnTo>
                  <a:lnTo>
                    <a:pt x="442" y="355"/>
                  </a:lnTo>
                  <a:lnTo>
                    <a:pt x="448" y="376"/>
                  </a:lnTo>
                  <a:lnTo>
                    <a:pt x="454" y="396"/>
                  </a:lnTo>
                  <a:lnTo>
                    <a:pt x="459" y="417"/>
                  </a:lnTo>
                  <a:lnTo>
                    <a:pt x="463" y="438"/>
                  </a:lnTo>
                  <a:lnTo>
                    <a:pt x="466" y="460"/>
                  </a:lnTo>
                  <a:lnTo>
                    <a:pt x="467" y="482"/>
                  </a:lnTo>
                  <a:lnTo>
                    <a:pt x="468" y="504"/>
                  </a:lnTo>
                  <a:lnTo>
                    <a:pt x="468" y="504"/>
                  </a:lnTo>
                  <a:lnTo>
                    <a:pt x="469" y="511"/>
                  </a:lnTo>
                  <a:lnTo>
                    <a:pt x="471" y="518"/>
                  </a:lnTo>
                  <a:lnTo>
                    <a:pt x="474" y="524"/>
                  </a:lnTo>
                  <a:lnTo>
                    <a:pt x="479" y="529"/>
                  </a:lnTo>
                  <a:lnTo>
                    <a:pt x="484" y="534"/>
                  </a:lnTo>
                  <a:lnTo>
                    <a:pt x="490" y="537"/>
                  </a:lnTo>
                  <a:lnTo>
                    <a:pt x="497" y="539"/>
                  </a:lnTo>
                  <a:lnTo>
                    <a:pt x="504" y="540"/>
                  </a:lnTo>
                  <a:lnTo>
                    <a:pt x="511" y="539"/>
                  </a:lnTo>
                  <a:lnTo>
                    <a:pt x="518" y="537"/>
                  </a:lnTo>
                  <a:lnTo>
                    <a:pt x="524" y="534"/>
                  </a:lnTo>
                  <a:lnTo>
                    <a:pt x="529" y="529"/>
                  </a:lnTo>
                  <a:lnTo>
                    <a:pt x="534" y="524"/>
                  </a:lnTo>
                  <a:lnTo>
                    <a:pt x="537" y="518"/>
                  </a:lnTo>
                  <a:lnTo>
                    <a:pt x="539" y="511"/>
                  </a:lnTo>
                  <a:lnTo>
                    <a:pt x="540" y="504"/>
                  </a:lnTo>
                  <a:lnTo>
                    <a:pt x="540" y="504"/>
                  </a:lnTo>
                  <a:lnTo>
                    <a:pt x="540" y="503"/>
                  </a:lnTo>
                  <a:lnTo>
                    <a:pt x="539" y="477"/>
                  </a:lnTo>
                  <a:lnTo>
                    <a:pt x="537" y="453"/>
                  </a:lnTo>
                  <a:lnTo>
                    <a:pt x="534" y="427"/>
                  </a:lnTo>
                  <a:lnTo>
                    <a:pt x="529" y="403"/>
                  </a:lnTo>
                  <a:lnTo>
                    <a:pt x="524" y="378"/>
                  </a:lnTo>
                  <a:lnTo>
                    <a:pt x="518" y="354"/>
                  </a:lnTo>
                  <a:lnTo>
                    <a:pt x="509" y="330"/>
                  </a:lnTo>
                  <a:lnTo>
                    <a:pt x="500" y="308"/>
                  </a:lnTo>
                  <a:lnTo>
                    <a:pt x="491" y="285"/>
                  </a:lnTo>
                  <a:lnTo>
                    <a:pt x="479" y="264"/>
                  </a:lnTo>
                  <a:lnTo>
                    <a:pt x="467" y="243"/>
                  </a:lnTo>
                  <a:lnTo>
                    <a:pt x="454" y="222"/>
                  </a:lnTo>
                  <a:lnTo>
                    <a:pt x="440" y="203"/>
                  </a:lnTo>
                  <a:lnTo>
                    <a:pt x="425" y="184"/>
                  </a:lnTo>
                  <a:lnTo>
                    <a:pt x="410" y="165"/>
                  </a:lnTo>
                  <a:lnTo>
                    <a:pt x="392" y="148"/>
                  </a:lnTo>
                  <a:lnTo>
                    <a:pt x="375" y="132"/>
                  </a:lnTo>
                  <a:lnTo>
                    <a:pt x="357" y="116"/>
                  </a:lnTo>
                  <a:lnTo>
                    <a:pt x="338" y="100"/>
                  </a:lnTo>
                  <a:lnTo>
                    <a:pt x="318" y="86"/>
                  </a:lnTo>
                  <a:lnTo>
                    <a:pt x="297" y="73"/>
                  </a:lnTo>
                  <a:lnTo>
                    <a:pt x="277" y="62"/>
                  </a:lnTo>
                  <a:lnTo>
                    <a:pt x="255" y="50"/>
                  </a:lnTo>
                  <a:lnTo>
                    <a:pt x="232" y="40"/>
                  </a:lnTo>
                  <a:lnTo>
                    <a:pt x="210" y="31"/>
                  </a:lnTo>
                  <a:lnTo>
                    <a:pt x="186" y="23"/>
                  </a:lnTo>
                  <a:lnTo>
                    <a:pt x="162" y="16"/>
                  </a:lnTo>
                  <a:lnTo>
                    <a:pt x="139" y="11"/>
                  </a:lnTo>
                  <a:lnTo>
                    <a:pt x="114" y="6"/>
                  </a:lnTo>
                  <a:lnTo>
                    <a:pt x="89" y="3"/>
                  </a:lnTo>
                  <a:lnTo>
                    <a:pt x="63" y="1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28" y="1"/>
                  </a:lnTo>
                  <a:lnTo>
                    <a:pt x="22" y="3"/>
                  </a:lnTo>
                  <a:lnTo>
                    <a:pt x="15" y="6"/>
                  </a:lnTo>
                  <a:lnTo>
                    <a:pt x="11" y="11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6" y="56"/>
                  </a:lnTo>
                  <a:lnTo>
                    <a:pt x="11" y="62"/>
                  </a:lnTo>
                  <a:lnTo>
                    <a:pt x="15" y="66"/>
                  </a:lnTo>
                  <a:lnTo>
                    <a:pt x="22" y="69"/>
                  </a:lnTo>
                  <a:lnTo>
                    <a:pt x="28" y="71"/>
                  </a:lnTo>
                  <a:lnTo>
                    <a:pt x="36" y="72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14" name="Rectangle 42">
            <a:extLst>
              <a:ext uri="{FF2B5EF4-FFF2-40B4-BE49-F238E27FC236}">
                <a16:creationId xmlns:a16="http://schemas.microsoft.com/office/drawing/2014/main" id="{A3316815-411D-40DE-9F03-5F7E0C5FC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9011" y="2878192"/>
            <a:ext cx="20297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latin typeface="字体视界-简圆体" panose="02010601030101010101" pitchFamily="2" charset="-122"/>
                <a:ea typeface="字体视界-简圆体" panose="02010601030101010101" pitchFamily="2" charset="-122"/>
              </a:rPr>
              <a:t>并发症及处理</a:t>
            </a:r>
          </a:p>
        </p:txBody>
      </p:sp>
      <p:sp>
        <p:nvSpPr>
          <p:cNvPr id="15" name="Rectangle 43">
            <a:extLst>
              <a:ext uri="{FF2B5EF4-FFF2-40B4-BE49-F238E27FC236}">
                <a16:creationId xmlns:a16="http://schemas.microsoft.com/office/drawing/2014/main" id="{69CFFAC3-516D-4B03-9B22-0CCAA36A48D9}"/>
              </a:ext>
            </a:extLst>
          </p:cNvPr>
          <p:cNvSpPr/>
          <p:nvPr/>
        </p:nvSpPr>
        <p:spPr>
          <a:xfrm>
            <a:off x="2149012" y="3289355"/>
            <a:ext cx="4319276" cy="546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1050" dirty="0">
                <a:cs typeface="+mn-ea"/>
                <a:sym typeface="+mn-lt"/>
              </a:rPr>
              <a:t>正确使用开口器，应从臼齿处放入，并套以橡皮套，牙关紧闭者不可使用暴力使其张口。</a:t>
            </a:r>
          </a:p>
        </p:txBody>
      </p:sp>
      <p:sp>
        <p:nvSpPr>
          <p:cNvPr id="16" name="Rectangle 44">
            <a:extLst>
              <a:ext uri="{FF2B5EF4-FFF2-40B4-BE49-F238E27FC236}">
                <a16:creationId xmlns:a16="http://schemas.microsoft.com/office/drawing/2014/main" id="{2AF650E8-C2AE-4A3E-8696-50E0F7D96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9011" y="3906892"/>
            <a:ext cx="20297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latin typeface="字体视界-简圆体" panose="02010601030101010101" pitchFamily="2" charset="-122"/>
                <a:ea typeface="字体视界-简圆体" panose="02010601030101010101" pitchFamily="2" charset="-122"/>
              </a:rPr>
              <a:t>并发症及处理</a:t>
            </a:r>
          </a:p>
        </p:txBody>
      </p:sp>
      <p:sp>
        <p:nvSpPr>
          <p:cNvPr id="17" name="Rectangle 45">
            <a:extLst>
              <a:ext uri="{FF2B5EF4-FFF2-40B4-BE49-F238E27FC236}">
                <a16:creationId xmlns:a16="http://schemas.microsoft.com/office/drawing/2014/main" id="{6C8D3359-33BD-485E-9BB4-C91E4455ECDA}"/>
              </a:ext>
            </a:extLst>
          </p:cNvPr>
          <p:cNvSpPr/>
          <p:nvPr/>
        </p:nvSpPr>
        <p:spPr>
          <a:xfrm>
            <a:off x="2149012" y="4318055"/>
            <a:ext cx="4319276" cy="546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1050" dirty="0">
                <a:cs typeface="+mn-ea"/>
                <a:sym typeface="+mn-lt"/>
              </a:rPr>
              <a:t>选择温度适宜的漱口液，使用过程中，加强对口腔黏膜的观察。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1050" dirty="0">
                <a:cs typeface="+mn-ea"/>
                <a:sym typeface="+mn-lt"/>
              </a:rPr>
              <a:t>发生口腔黏膜损伤者，应用朵贝尔溶液。</a:t>
            </a:r>
          </a:p>
        </p:txBody>
      </p:sp>
      <p:sp>
        <p:nvSpPr>
          <p:cNvPr id="18" name="Rectangle 46">
            <a:extLst>
              <a:ext uri="{FF2B5EF4-FFF2-40B4-BE49-F238E27FC236}">
                <a16:creationId xmlns:a16="http://schemas.microsoft.com/office/drawing/2014/main" id="{70E3D3B9-1249-4773-A1D4-03D368B9A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9011" y="4954642"/>
            <a:ext cx="20297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latin typeface="字体视界-简圆体" panose="02010601030101010101" pitchFamily="2" charset="-122"/>
                <a:ea typeface="字体视界-简圆体" panose="02010601030101010101" pitchFamily="2" charset="-122"/>
              </a:rPr>
              <a:t>并发症及处理</a:t>
            </a:r>
          </a:p>
        </p:txBody>
      </p:sp>
      <p:sp>
        <p:nvSpPr>
          <p:cNvPr id="19" name="Rectangle 47">
            <a:extLst>
              <a:ext uri="{FF2B5EF4-FFF2-40B4-BE49-F238E27FC236}">
                <a16:creationId xmlns:a16="http://schemas.microsoft.com/office/drawing/2014/main" id="{7DC28D3F-A377-4862-A062-D1B69694F02F}"/>
              </a:ext>
            </a:extLst>
          </p:cNvPr>
          <p:cNvSpPr/>
          <p:nvPr/>
        </p:nvSpPr>
        <p:spPr>
          <a:xfrm>
            <a:off x="2149012" y="5365805"/>
            <a:ext cx="4319276" cy="788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1050" dirty="0">
                <a:cs typeface="+mn-ea"/>
                <a:sym typeface="+mn-lt"/>
              </a:rPr>
              <a:t>如有口腔溃疡疼痛时，溃疡面用西瓜霜喷敷或锡类散吹敷，必要时用</a:t>
            </a:r>
            <a:r>
              <a:rPr lang="en-US" altLang="zh-CN" sz="1050" dirty="0">
                <a:cs typeface="+mn-ea"/>
                <a:sym typeface="+mn-lt"/>
              </a:rPr>
              <a:t>2</a:t>
            </a:r>
            <a:r>
              <a:rPr lang="zh-CN" altLang="en-US" sz="1050" dirty="0">
                <a:cs typeface="+mn-ea"/>
                <a:sym typeface="+mn-lt"/>
              </a:rPr>
              <a:t>％利多卡因喷雾止痛或将洗必泰漱口液用注射器直接喷于溃疡面，每日</a:t>
            </a:r>
            <a:r>
              <a:rPr lang="en-US" altLang="zh-CN" sz="1050" dirty="0">
                <a:cs typeface="+mn-ea"/>
                <a:sym typeface="+mn-lt"/>
              </a:rPr>
              <a:t>3</a:t>
            </a:r>
            <a:r>
              <a:rPr lang="zh-CN" altLang="en-US" sz="1050" dirty="0">
                <a:cs typeface="+mn-ea"/>
                <a:sym typeface="+mn-lt"/>
              </a:rPr>
              <a:t>～</a:t>
            </a:r>
            <a:r>
              <a:rPr lang="en-US" altLang="zh-CN" sz="1050" dirty="0">
                <a:cs typeface="+mn-ea"/>
                <a:sym typeface="+mn-lt"/>
              </a:rPr>
              <a:t>4</a:t>
            </a:r>
            <a:r>
              <a:rPr lang="zh-CN" altLang="en-US" sz="1050" dirty="0">
                <a:cs typeface="+mn-ea"/>
                <a:sym typeface="+mn-lt"/>
              </a:rPr>
              <a:t>次，以抗感染。</a:t>
            </a:r>
          </a:p>
        </p:txBody>
      </p:sp>
      <p:cxnSp>
        <p:nvCxnSpPr>
          <p:cNvPr id="20" name="Straight Connector 16">
            <a:extLst>
              <a:ext uri="{FF2B5EF4-FFF2-40B4-BE49-F238E27FC236}">
                <a16:creationId xmlns:a16="http://schemas.microsoft.com/office/drawing/2014/main" id="{654D82F9-FB0B-4F49-B68D-174C0C5AB6E9}"/>
              </a:ext>
            </a:extLst>
          </p:cNvPr>
          <p:cNvCxnSpPr/>
          <p:nvPr/>
        </p:nvCxnSpPr>
        <p:spPr>
          <a:xfrm>
            <a:off x="1804524" y="2000305"/>
            <a:ext cx="0" cy="391953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85">
            <a:extLst>
              <a:ext uri="{FF2B5EF4-FFF2-40B4-BE49-F238E27FC236}">
                <a16:creationId xmlns:a16="http://schemas.microsoft.com/office/drawing/2014/main" id="{B82B29A0-A77A-48D3-825E-DFD2022E55C7}"/>
              </a:ext>
            </a:extLst>
          </p:cNvPr>
          <p:cNvGrpSpPr/>
          <p:nvPr/>
        </p:nvGrpSpPr>
        <p:grpSpPr>
          <a:xfrm>
            <a:off x="1006188" y="5129591"/>
            <a:ext cx="371819" cy="321281"/>
            <a:chOff x="504994" y="5962425"/>
            <a:chExt cx="449901" cy="388750"/>
          </a:xfrm>
          <a:solidFill>
            <a:srgbClr val="00B0F0"/>
          </a:solidFill>
        </p:grpSpPr>
        <p:sp>
          <p:nvSpPr>
            <p:cNvPr id="22" name="Freeform 591">
              <a:extLst>
                <a:ext uri="{FF2B5EF4-FFF2-40B4-BE49-F238E27FC236}">
                  <a16:creationId xmlns:a16="http://schemas.microsoft.com/office/drawing/2014/main" id="{BFB801D4-14BB-4293-A971-94BE074C84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4994" y="5962425"/>
              <a:ext cx="449901" cy="388750"/>
            </a:xfrm>
            <a:custGeom>
              <a:avLst/>
              <a:gdLst>
                <a:gd name="T0" fmla="*/ 55 w 927"/>
                <a:gd name="T1" fmla="*/ 39 h 800"/>
                <a:gd name="T2" fmla="*/ 48 w 927"/>
                <a:gd name="T3" fmla="*/ 42 h 800"/>
                <a:gd name="T4" fmla="*/ 42 w 927"/>
                <a:gd name="T5" fmla="*/ 46 h 800"/>
                <a:gd name="T6" fmla="*/ 39 w 927"/>
                <a:gd name="T7" fmla="*/ 54 h 800"/>
                <a:gd name="T8" fmla="*/ 39 w 927"/>
                <a:gd name="T9" fmla="*/ 559 h 800"/>
                <a:gd name="T10" fmla="*/ 40 w 927"/>
                <a:gd name="T11" fmla="*/ 568 h 800"/>
                <a:gd name="T12" fmla="*/ 45 w 927"/>
                <a:gd name="T13" fmla="*/ 573 h 800"/>
                <a:gd name="T14" fmla="*/ 50 w 927"/>
                <a:gd name="T15" fmla="*/ 578 h 800"/>
                <a:gd name="T16" fmla="*/ 58 w 927"/>
                <a:gd name="T17" fmla="*/ 579 h 800"/>
                <a:gd name="T18" fmla="*/ 154 w 927"/>
                <a:gd name="T19" fmla="*/ 706 h 800"/>
                <a:gd name="T20" fmla="*/ 868 w 927"/>
                <a:gd name="T21" fmla="*/ 579 h 800"/>
                <a:gd name="T22" fmla="*/ 877 w 927"/>
                <a:gd name="T23" fmla="*/ 578 h 800"/>
                <a:gd name="T24" fmla="*/ 883 w 927"/>
                <a:gd name="T25" fmla="*/ 573 h 800"/>
                <a:gd name="T26" fmla="*/ 887 w 927"/>
                <a:gd name="T27" fmla="*/ 568 h 800"/>
                <a:gd name="T28" fmla="*/ 888 w 927"/>
                <a:gd name="T29" fmla="*/ 559 h 800"/>
                <a:gd name="T30" fmla="*/ 888 w 927"/>
                <a:gd name="T31" fmla="*/ 54 h 800"/>
                <a:gd name="T32" fmla="*/ 886 w 927"/>
                <a:gd name="T33" fmla="*/ 46 h 800"/>
                <a:gd name="T34" fmla="*/ 880 w 927"/>
                <a:gd name="T35" fmla="*/ 42 h 800"/>
                <a:gd name="T36" fmla="*/ 873 w 927"/>
                <a:gd name="T37" fmla="*/ 39 h 800"/>
                <a:gd name="T38" fmla="*/ 58 w 927"/>
                <a:gd name="T39" fmla="*/ 38 h 800"/>
                <a:gd name="T40" fmla="*/ 115 w 927"/>
                <a:gd name="T41" fmla="*/ 618 h 800"/>
                <a:gd name="T42" fmla="*/ 46 w 927"/>
                <a:gd name="T43" fmla="*/ 617 h 800"/>
                <a:gd name="T44" fmla="*/ 26 w 927"/>
                <a:gd name="T45" fmla="*/ 608 h 800"/>
                <a:gd name="T46" fmla="*/ 10 w 927"/>
                <a:gd name="T47" fmla="*/ 592 h 800"/>
                <a:gd name="T48" fmla="*/ 1 w 927"/>
                <a:gd name="T49" fmla="*/ 571 h 800"/>
                <a:gd name="T50" fmla="*/ 0 w 927"/>
                <a:gd name="T51" fmla="*/ 58 h 800"/>
                <a:gd name="T52" fmla="*/ 4 w 927"/>
                <a:gd name="T53" fmla="*/ 35 h 800"/>
                <a:gd name="T54" fmla="*/ 17 w 927"/>
                <a:gd name="T55" fmla="*/ 16 h 800"/>
                <a:gd name="T56" fmla="*/ 36 w 927"/>
                <a:gd name="T57" fmla="*/ 5 h 800"/>
                <a:gd name="T58" fmla="*/ 58 w 927"/>
                <a:gd name="T59" fmla="*/ 0 h 800"/>
                <a:gd name="T60" fmla="*/ 881 w 927"/>
                <a:gd name="T61" fmla="*/ 0 h 800"/>
                <a:gd name="T62" fmla="*/ 901 w 927"/>
                <a:gd name="T63" fmla="*/ 9 h 800"/>
                <a:gd name="T64" fmla="*/ 917 w 927"/>
                <a:gd name="T65" fmla="*/ 25 h 800"/>
                <a:gd name="T66" fmla="*/ 926 w 927"/>
                <a:gd name="T67" fmla="*/ 46 h 800"/>
                <a:gd name="T68" fmla="*/ 927 w 927"/>
                <a:gd name="T69" fmla="*/ 559 h 800"/>
                <a:gd name="T70" fmla="*/ 922 w 927"/>
                <a:gd name="T71" fmla="*/ 582 h 800"/>
                <a:gd name="T72" fmla="*/ 910 w 927"/>
                <a:gd name="T73" fmla="*/ 601 h 800"/>
                <a:gd name="T74" fmla="*/ 891 w 927"/>
                <a:gd name="T75" fmla="*/ 612 h 800"/>
                <a:gd name="T76" fmla="*/ 868 w 927"/>
                <a:gd name="T77" fmla="*/ 618 h 800"/>
                <a:gd name="T78" fmla="*/ 115 w 927"/>
                <a:gd name="T79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27" h="800">
                  <a:moveTo>
                    <a:pt x="58" y="38"/>
                  </a:moveTo>
                  <a:lnTo>
                    <a:pt x="55" y="39"/>
                  </a:lnTo>
                  <a:lnTo>
                    <a:pt x="50" y="39"/>
                  </a:lnTo>
                  <a:lnTo>
                    <a:pt x="48" y="42"/>
                  </a:lnTo>
                  <a:lnTo>
                    <a:pt x="45" y="43"/>
                  </a:lnTo>
                  <a:lnTo>
                    <a:pt x="42" y="46"/>
                  </a:lnTo>
                  <a:lnTo>
                    <a:pt x="40" y="51"/>
                  </a:lnTo>
                  <a:lnTo>
                    <a:pt x="39" y="54"/>
                  </a:lnTo>
                  <a:lnTo>
                    <a:pt x="39" y="58"/>
                  </a:lnTo>
                  <a:lnTo>
                    <a:pt x="39" y="559"/>
                  </a:lnTo>
                  <a:lnTo>
                    <a:pt x="39" y="563"/>
                  </a:lnTo>
                  <a:lnTo>
                    <a:pt x="40" y="568"/>
                  </a:lnTo>
                  <a:lnTo>
                    <a:pt x="42" y="571"/>
                  </a:lnTo>
                  <a:lnTo>
                    <a:pt x="45" y="573"/>
                  </a:lnTo>
                  <a:lnTo>
                    <a:pt x="48" y="575"/>
                  </a:lnTo>
                  <a:lnTo>
                    <a:pt x="50" y="578"/>
                  </a:lnTo>
                  <a:lnTo>
                    <a:pt x="55" y="579"/>
                  </a:lnTo>
                  <a:lnTo>
                    <a:pt x="58" y="579"/>
                  </a:lnTo>
                  <a:lnTo>
                    <a:pt x="154" y="579"/>
                  </a:lnTo>
                  <a:lnTo>
                    <a:pt x="154" y="706"/>
                  </a:lnTo>
                  <a:lnTo>
                    <a:pt x="282" y="579"/>
                  </a:lnTo>
                  <a:lnTo>
                    <a:pt x="868" y="579"/>
                  </a:lnTo>
                  <a:lnTo>
                    <a:pt x="873" y="579"/>
                  </a:lnTo>
                  <a:lnTo>
                    <a:pt x="877" y="578"/>
                  </a:lnTo>
                  <a:lnTo>
                    <a:pt x="880" y="575"/>
                  </a:lnTo>
                  <a:lnTo>
                    <a:pt x="883" y="573"/>
                  </a:lnTo>
                  <a:lnTo>
                    <a:pt x="886" y="571"/>
                  </a:lnTo>
                  <a:lnTo>
                    <a:pt x="887" y="568"/>
                  </a:lnTo>
                  <a:lnTo>
                    <a:pt x="888" y="563"/>
                  </a:lnTo>
                  <a:lnTo>
                    <a:pt x="888" y="559"/>
                  </a:lnTo>
                  <a:lnTo>
                    <a:pt x="888" y="58"/>
                  </a:lnTo>
                  <a:lnTo>
                    <a:pt x="888" y="54"/>
                  </a:lnTo>
                  <a:lnTo>
                    <a:pt x="887" y="51"/>
                  </a:lnTo>
                  <a:lnTo>
                    <a:pt x="886" y="46"/>
                  </a:lnTo>
                  <a:lnTo>
                    <a:pt x="883" y="43"/>
                  </a:lnTo>
                  <a:lnTo>
                    <a:pt x="880" y="42"/>
                  </a:lnTo>
                  <a:lnTo>
                    <a:pt x="877" y="39"/>
                  </a:lnTo>
                  <a:lnTo>
                    <a:pt x="873" y="39"/>
                  </a:lnTo>
                  <a:lnTo>
                    <a:pt x="868" y="38"/>
                  </a:lnTo>
                  <a:lnTo>
                    <a:pt x="58" y="38"/>
                  </a:lnTo>
                  <a:close/>
                  <a:moveTo>
                    <a:pt x="115" y="800"/>
                  </a:moveTo>
                  <a:lnTo>
                    <a:pt x="115" y="618"/>
                  </a:lnTo>
                  <a:lnTo>
                    <a:pt x="58" y="618"/>
                  </a:lnTo>
                  <a:lnTo>
                    <a:pt x="46" y="617"/>
                  </a:lnTo>
                  <a:lnTo>
                    <a:pt x="36" y="612"/>
                  </a:lnTo>
                  <a:lnTo>
                    <a:pt x="26" y="608"/>
                  </a:lnTo>
                  <a:lnTo>
                    <a:pt x="17" y="601"/>
                  </a:lnTo>
                  <a:lnTo>
                    <a:pt x="10" y="592"/>
                  </a:lnTo>
                  <a:lnTo>
                    <a:pt x="4" y="582"/>
                  </a:lnTo>
                  <a:lnTo>
                    <a:pt x="1" y="571"/>
                  </a:lnTo>
                  <a:lnTo>
                    <a:pt x="0" y="559"/>
                  </a:lnTo>
                  <a:lnTo>
                    <a:pt x="0" y="58"/>
                  </a:lnTo>
                  <a:lnTo>
                    <a:pt x="1" y="46"/>
                  </a:lnTo>
                  <a:lnTo>
                    <a:pt x="4" y="35"/>
                  </a:lnTo>
                  <a:lnTo>
                    <a:pt x="10" y="25"/>
                  </a:lnTo>
                  <a:lnTo>
                    <a:pt x="17" y="16"/>
                  </a:lnTo>
                  <a:lnTo>
                    <a:pt x="26" y="9"/>
                  </a:lnTo>
                  <a:lnTo>
                    <a:pt x="36" y="5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868" y="0"/>
                  </a:lnTo>
                  <a:lnTo>
                    <a:pt x="881" y="0"/>
                  </a:lnTo>
                  <a:lnTo>
                    <a:pt x="891" y="5"/>
                  </a:lnTo>
                  <a:lnTo>
                    <a:pt x="901" y="9"/>
                  </a:lnTo>
                  <a:lnTo>
                    <a:pt x="910" y="16"/>
                  </a:lnTo>
                  <a:lnTo>
                    <a:pt x="917" y="25"/>
                  </a:lnTo>
                  <a:lnTo>
                    <a:pt x="922" y="35"/>
                  </a:lnTo>
                  <a:lnTo>
                    <a:pt x="926" y="46"/>
                  </a:lnTo>
                  <a:lnTo>
                    <a:pt x="927" y="58"/>
                  </a:lnTo>
                  <a:lnTo>
                    <a:pt x="927" y="559"/>
                  </a:lnTo>
                  <a:lnTo>
                    <a:pt x="926" y="571"/>
                  </a:lnTo>
                  <a:lnTo>
                    <a:pt x="922" y="582"/>
                  </a:lnTo>
                  <a:lnTo>
                    <a:pt x="917" y="592"/>
                  </a:lnTo>
                  <a:lnTo>
                    <a:pt x="910" y="601"/>
                  </a:lnTo>
                  <a:lnTo>
                    <a:pt x="901" y="608"/>
                  </a:lnTo>
                  <a:lnTo>
                    <a:pt x="891" y="612"/>
                  </a:lnTo>
                  <a:lnTo>
                    <a:pt x="881" y="617"/>
                  </a:lnTo>
                  <a:lnTo>
                    <a:pt x="868" y="618"/>
                  </a:lnTo>
                  <a:lnTo>
                    <a:pt x="298" y="618"/>
                  </a:lnTo>
                  <a:lnTo>
                    <a:pt x="115" y="800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3" name="Freeform 592">
              <a:extLst>
                <a:ext uri="{FF2B5EF4-FFF2-40B4-BE49-F238E27FC236}">
                  <a16:creationId xmlns:a16="http://schemas.microsoft.com/office/drawing/2014/main" id="{328D56FF-F868-4445-9232-E3899E365C02}"/>
                </a:ext>
              </a:extLst>
            </p:cNvPr>
            <p:cNvSpPr/>
            <p:nvPr/>
          </p:nvSpPr>
          <p:spPr bwMode="auto">
            <a:xfrm>
              <a:off x="636033" y="6093464"/>
              <a:ext cx="37856" cy="37856"/>
            </a:xfrm>
            <a:custGeom>
              <a:avLst/>
              <a:gdLst>
                <a:gd name="T0" fmla="*/ 39 w 76"/>
                <a:gd name="T1" fmla="*/ 0 h 77"/>
                <a:gd name="T2" fmla="*/ 46 w 76"/>
                <a:gd name="T3" fmla="*/ 1 h 77"/>
                <a:gd name="T4" fmla="*/ 53 w 76"/>
                <a:gd name="T5" fmla="*/ 2 h 77"/>
                <a:gd name="T6" fmla="*/ 60 w 76"/>
                <a:gd name="T7" fmla="*/ 7 h 77"/>
                <a:gd name="T8" fmla="*/ 66 w 76"/>
                <a:gd name="T9" fmla="*/ 11 h 77"/>
                <a:gd name="T10" fmla="*/ 70 w 76"/>
                <a:gd name="T11" fmla="*/ 17 h 77"/>
                <a:gd name="T12" fmla="*/ 73 w 76"/>
                <a:gd name="T13" fmla="*/ 24 h 77"/>
                <a:gd name="T14" fmla="*/ 76 w 76"/>
                <a:gd name="T15" fmla="*/ 31 h 77"/>
                <a:gd name="T16" fmla="*/ 76 w 76"/>
                <a:gd name="T17" fmla="*/ 38 h 77"/>
                <a:gd name="T18" fmla="*/ 76 w 76"/>
                <a:gd name="T19" fmla="*/ 46 h 77"/>
                <a:gd name="T20" fmla="*/ 73 w 76"/>
                <a:gd name="T21" fmla="*/ 53 h 77"/>
                <a:gd name="T22" fmla="*/ 70 w 76"/>
                <a:gd name="T23" fmla="*/ 60 h 77"/>
                <a:gd name="T24" fmla="*/ 66 w 76"/>
                <a:gd name="T25" fmla="*/ 66 h 77"/>
                <a:gd name="T26" fmla="*/ 60 w 76"/>
                <a:gd name="T27" fmla="*/ 70 h 77"/>
                <a:gd name="T28" fmla="*/ 53 w 76"/>
                <a:gd name="T29" fmla="*/ 74 h 77"/>
                <a:gd name="T30" fmla="*/ 46 w 76"/>
                <a:gd name="T31" fmla="*/ 76 h 77"/>
                <a:gd name="T32" fmla="*/ 39 w 76"/>
                <a:gd name="T33" fmla="*/ 77 h 77"/>
                <a:gd name="T34" fmla="*/ 30 w 76"/>
                <a:gd name="T35" fmla="*/ 76 h 77"/>
                <a:gd name="T36" fmla="*/ 23 w 76"/>
                <a:gd name="T37" fmla="*/ 74 h 77"/>
                <a:gd name="T38" fmla="*/ 17 w 76"/>
                <a:gd name="T39" fmla="*/ 70 h 77"/>
                <a:gd name="T40" fmla="*/ 11 w 76"/>
                <a:gd name="T41" fmla="*/ 66 h 77"/>
                <a:gd name="T42" fmla="*/ 5 w 76"/>
                <a:gd name="T43" fmla="*/ 60 h 77"/>
                <a:gd name="T44" fmla="*/ 3 w 76"/>
                <a:gd name="T45" fmla="*/ 53 h 77"/>
                <a:gd name="T46" fmla="*/ 0 w 76"/>
                <a:gd name="T47" fmla="*/ 46 h 77"/>
                <a:gd name="T48" fmla="*/ 0 w 76"/>
                <a:gd name="T49" fmla="*/ 38 h 77"/>
                <a:gd name="T50" fmla="*/ 0 w 76"/>
                <a:gd name="T51" fmla="*/ 31 h 77"/>
                <a:gd name="T52" fmla="*/ 3 w 76"/>
                <a:gd name="T53" fmla="*/ 24 h 77"/>
                <a:gd name="T54" fmla="*/ 5 w 76"/>
                <a:gd name="T55" fmla="*/ 17 h 77"/>
                <a:gd name="T56" fmla="*/ 11 w 76"/>
                <a:gd name="T57" fmla="*/ 11 h 77"/>
                <a:gd name="T58" fmla="*/ 17 w 76"/>
                <a:gd name="T59" fmla="*/ 7 h 77"/>
                <a:gd name="T60" fmla="*/ 23 w 76"/>
                <a:gd name="T61" fmla="*/ 2 h 77"/>
                <a:gd name="T62" fmla="*/ 30 w 76"/>
                <a:gd name="T63" fmla="*/ 1 h 77"/>
                <a:gd name="T64" fmla="*/ 39 w 76"/>
                <a:gd name="T6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" h="77">
                  <a:moveTo>
                    <a:pt x="39" y="0"/>
                  </a:moveTo>
                  <a:lnTo>
                    <a:pt x="46" y="1"/>
                  </a:lnTo>
                  <a:lnTo>
                    <a:pt x="53" y="2"/>
                  </a:lnTo>
                  <a:lnTo>
                    <a:pt x="60" y="7"/>
                  </a:lnTo>
                  <a:lnTo>
                    <a:pt x="66" y="11"/>
                  </a:lnTo>
                  <a:lnTo>
                    <a:pt x="70" y="17"/>
                  </a:lnTo>
                  <a:lnTo>
                    <a:pt x="73" y="24"/>
                  </a:lnTo>
                  <a:lnTo>
                    <a:pt x="76" y="31"/>
                  </a:lnTo>
                  <a:lnTo>
                    <a:pt x="76" y="38"/>
                  </a:lnTo>
                  <a:lnTo>
                    <a:pt x="76" y="46"/>
                  </a:lnTo>
                  <a:lnTo>
                    <a:pt x="73" y="53"/>
                  </a:lnTo>
                  <a:lnTo>
                    <a:pt x="70" y="60"/>
                  </a:lnTo>
                  <a:lnTo>
                    <a:pt x="66" y="66"/>
                  </a:lnTo>
                  <a:lnTo>
                    <a:pt x="60" y="70"/>
                  </a:lnTo>
                  <a:lnTo>
                    <a:pt x="53" y="74"/>
                  </a:lnTo>
                  <a:lnTo>
                    <a:pt x="46" y="76"/>
                  </a:lnTo>
                  <a:lnTo>
                    <a:pt x="39" y="77"/>
                  </a:lnTo>
                  <a:lnTo>
                    <a:pt x="30" y="76"/>
                  </a:lnTo>
                  <a:lnTo>
                    <a:pt x="23" y="74"/>
                  </a:lnTo>
                  <a:lnTo>
                    <a:pt x="17" y="70"/>
                  </a:lnTo>
                  <a:lnTo>
                    <a:pt x="11" y="66"/>
                  </a:lnTo>
                  <a:lnTo>
                    <a:pt x="5" y="60"/>
                  </a:lnTo>
                  <a:lnTo>
                    <a:pt x="3" y="53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3" y="24"/>
                  </a:lnTo>
                  <a:lnTo>
                    <a:pt x="5" y="17"/>
                  </a:lnTo>
                  <a:lnTo>
                    <a:pt x="11" y="11"/>
                  </a:lnTo>
                  <a:lnTo>
                    <a:pt x="17" y="7"/>
                  </a:lnTo>
                  <a:lnTo>
                    <a:pt x="23" y="2"/>
                  </a:lnTo>
                  <a:lnTo>
                    <a:pt x="30" y="1"/>
                  </a:lnTo>
                  <a:lnTo>
                    <a:pt x="39" y="0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4" name="Freeform 593">
              <a:extLst>
                <a:ext uri="{FF2B5EF4-FFF2-40B4-BE49-F238E27FC236}">
                  <a16:creationId xmlns:a16="http://schemas.microsoft.com/office/drawing/2014/main" id="{1A95F396-2258-4DC9-BBF2-DF65F5CEC11A}"/>
                </a:ext>
              </a:extLst>
            </p:cNvPr>
            <p:cNvSpPr/>
            <p:nvPr/>
          </p:nvSpPr>
          <p:spPr bwMode="auto">
            <a:xfrm>
              <a:off x="786000" y="6093464"/>
              <a:ext cx="37856" cy="37856"/>
            </a:xfrm>
            <a:custGeom>
              <a:avLst/>
              <a:gdLst>
                <a:gd name="T0" fmla="*/ 39 w 78"/>
                <a:gd name="T1" fmla="*/ 0 h 77"/>
                <a:gd name="T2" fmla="*/ 47 w 78"/>
                <a:gd name="T3" fmla="*/ 1 h 77"/>
                <a:gd name="T4" fmla="*/ 55 w 78"/>
                <a:gd name="T5" fmla="*/ 2 h 77"/>
                <a:gd name="T6" fmla="*/ 60 w 78"/>
                <a:gd name="T7" fmla="*/ 7 h 77"/>
                <a:gd name="T8" fmla="*/ 66 w 78"/>
                <a:gd name="T9" fmla="*/ 11 h 77"/>
                <a:gd name="T10" fmla="*/ 70 w 78"/>
                <a:gd name="T11" fmla="*/ 17 h 77"/>
                <a:gd name="T12" fmla="*/ 75 w 78"/>
                <a:gd name="T13" fmla="*/ 24 h 77"/>
                <a:gd name="T14" fmla="*/ 76 w 78"/>
                <a:gd name="T15" fmla="*/ 31 h 77"/>
                <a:gd name="T16" fmla="*/ 78 w 78"/>
                <a:gd name="T17" fmla="*/ 38 h 77"/>
                <a:gd name="T18" fmla="*/ 76 w 78"/>
                <a:gd name="T19" fmla="*/ 46 h 77"/>
                <a:gd name="T20" fmla="*/ 75 w 78"/>
                <a:gd name="T21" fmla="*/ 53 h 77"/>
                <a:gd name="T22" fmla="*/ 70 w 78"/>
                <a:gd name="T23" fmla="*/ 60 h 77"/>
                <a:gd name="T24" fmla="*/ 66 w 78"/>
                <a:gd name="T25" fmla="*/ 66 h 77"/>
                <a:gd name="T26" fmla="*/ 60 w 78"/>
                <a:gd name="T27" fmla="*/ 70 h 77"/>
                <a:gd name="T28" fmla="*/ 55 w 78"/>
                <a:gd name="T29" fmla="*/ 74 h 77"/>
                <a:gd name="T30" fmla="*/ 47 w 78"/>
                <a:gd name="T31" fmla="*/ 76 h 77"/>
                <a:gd name="T32" fmla="*/ 39 w 78"/>
                <a:gd name="T33" fmla="*/ 77 h 77"/>
                <a:gd name="T34" fmla="*/ 32 w 78"/>
                <a:gd name="T35" fmla="*/ 76 h 77"/>
                <a:gd name="T36" fmla="*/ 24 w 78"/>
                <a:gd name="T37" fmla="*/ 74 h 77"/>
                <a:gd name="T38" fmla="*/ 17 w 78"/>
                <a:gd name="T39" fmla="*/ 70 h 77"/>
                <a:gd name="T40" fmla="*/ 11 w 78"/>
                <a:gd name="T41" fmla="*/ 66 h 77"/>
                <a:gd name="T42" fmla="*/ 7 w 78"/>
                <a:gd name="T43" fmla="*/ 60 h 77"/>
                <a:gd name="T44" fmla="*/ 3 w 78"/>
                <a:gd name="T45" fmla="*/ 53 h 77"/>
                <a:gd name="T46" fmla="*/ 1 w 78"/>
                <a:gd name="T47" fmla="*/ 46 h 77"/>
                <a:gd name="T48" fmla="*/ 0 w 78"/>
                <a:gd name="T49" fmla="*/ 38 h 77"/>
                <a:gd name="T50" fmla="*/ 1 w 78"/>
                <a:gd name="T51" fmla="*/ 31 h 77"/>
                <a:gd name="T52" fmla="*/ 3 w 78"/>
                <a:gd name="T53" fmla="*/ 24 h 77"/>
                <a:gd name="T54" fmla="*/ 7 w 78"/>
                <a:gd name="T55" fmla="*/ 17 h 77"/>
                <a:gd name="T56" fmla="*/ 11 w 78"/>
                <a:gd name="T57" fmla="*/ 11 h 77"/>
                <a:gd name="T58" fmla="*/ 17 w 78"/>
                <a:gd name="T59" fmla="*/ 7 h 77"/>
                <a:gd name="T60" fmla="*/ 24 w 78"/>
                <a:gd name="T61" fmla="*/ 2 h 77"/>
                <a:gd name="T62" fmla="*/ 32 w 78"/>
                <a:gd name="T63" fmla="*/ 1 h 77"/>
                <a:gd name="T64" fmla="*/ 39 w 78"/>
                <a:gd name="T6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7">
                  <a:moveTo>
                    <a:pt x="39" y="0"/>
                  </a:moveTo>
                  <a:lnTo>
                    <a:pt x="47" y="1"/>
                  </a:lnTo>
                  <a:lnTo>
                    <a:pt x="55" y="2"/>
                  </a:lnTo>
                  <a:lnTo>
                    <a:pt x="60" y="7"/>
                  </a:lnTo>
                  <a:lnTo>
                    <a:pt x="66" y="11"/>
                  </a:lnTo>
                  <a:lnTo>
                    <a:pt x="70" y="17"/>
                  </a:lnTo>
                  <a:lnTo>
                    <a:pt x="75" y="24"/>
                  </a:lnTo>
                  <a:lnTo>
                    <a:pt x="76" y="31"/>
                  </a:lnTo>
                  <a:lnTo>
                    <a:pt x="78" y="38"/>
                  </a:lnTo>
                  <a:lnTo>
                    <a:pt x="76" y="46"/>
                  </a:lnTo>
                  <a:lnTo>
                    <a:pt x="75" y="53"/>
                  </a:lnTo>
                  <a:lnTo>
                    <a:pt x="70" y="60"/>
                  </a:lnTo>
                  <a:lnTo>
                    <a:pt x="66" y="66"/>
                  </a:lnTo>
                  <a:lnTo>
                    <a:pt x="60" y="70"/>
                  </a:lnTo>
                  <a:lnTo>
                    <a:pt x="55" y="74"/>
                  </a:lnTo>
                  <a:lnTo>
                    <a:pt x="47" y="76"/>
                  </a:lnTo>
                  <a:lnTo>
                    <a:pt x="39" y="77"/>
                  </a:lnTo>
                  <a:lnTo>
                    <a:pt x="32" y="76"/>
                  </a:lnTo>
                  <a:lnTo>
                    <a:pt x="24" y="74"/>
                  </a:lnTo>
                  <a:lnTo>
                    <a:pt x="17" y="70"/>
                  </a:lnTo>
                  <a:lnTo>
                    <a:pt x="11" y="66"/>
                  </a:lnTo>
                  <a:lnTo>
                    <a:pt x="7" y="60"/>
                  </a:lnTo>
                  <a:lnTo>
                    <a:pt x="3" y="53"/>
                  </a:lnTo>
                  <a:lnTo>
                    <a:pt x="1" y="46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7" y="17"/>
                  </a:lnTo>
                  <a:lnTo>
                    <a:pt x="11" y="11"/>
                  </a:lnTo>
                  <a:lnTo>
                    <a:pt x="17" y="7"/>
                  </a:lnTo>
                  <a:lnTo>
                    <a:pt x="24" y="2"/>
                  </a:lnTo>
                  <a:lnTo>
                    <a:pt x="32" y="1"/>
                  </a:lnTo>
                  <a:lnTo>
                    <a:pt x="39" y="0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5" name="Freeform 594">
              <a:extLst>
                <a:ext uri="{FF2B5EF4-FFF2-40B4-BE49-F238E27FC236}">
                  <a16:creationId xmlns:a16="http://schemas.microsoft.com/office/drawing/2014/main" id="{3A7E3103-22DF-4339-84B8-241A3ECB30D6}"/>
                </a:ext>
              </a:extLst>
            </p:cNvPr>
            <p:cNvSpPr/>
            <p:nvPr/>
          </p:nvSpPr>
          <p:spPr bwMode="auto">
            <a:xfrm>
              <a:off x="711745" y="6093464"/>
              <a:ext cx="37856" cy="37856"/>
            </a:xfrm>
            <a:custGeom>
              <a:avLst/>
              <a:gdLst>
                <a:gd name="T0" fmla="*/ 39 w 78"/>
                <a:gd name="T1" fmla="*/ 0 h 77"/>
                <a:gd name="T2" fmla="*/ 46 w 78"/>
                <a:gd name="T3" fmla="*/ 1 h 77"/>
                <a:gd name="T4" fmla="*/ 53 w 78"/>
                <a:gd name="T5" fmla="*/ 2 h 77"/>
                <a:gd name="T6" fmla="*/ 60 w 78"/>
                <a:gd name="T7" fmla="*/ 7 h 77"/>
                <a:gd name="T8" fmla="*/ 66 w 78"/>
                <a:gd name="T9" fmla="*/ 11 h 77"/>
                <a:gd name="T10" fmla="*/ 70 w 78"/>
                <a:gd name="T11" fmla="*/ 17 h 77"/>
                <a:gd name="T12" fmla="*/ 75 w 78"/>
                <a:gd name="T13" fmla="*/ 24 h 77"/>
                <a:gd name="T14" fmla="*/ 76 w 78"/>
                <a:gd name="T15" fmla="*/ 31 h 77"/>
                <a:gd name="T16" fmla="*/ 78 w 78"/>
                <a:gd name="T17" fmla="*/ 38 h 77"/>
                <a:gd name="T18" fmla="*/ 76 w 78"/>
                <a:gd name="T19" fmla="*/ 46 h 77"/>
                <a:gd name="T20" fmla="*/ 75 w 78"/>
                <a:gd name="T21" fmla="*/ 53 h 77"/>
                <a:gd name="T22" fmla="*/ 70 w 78"/>
                <a:gd name="T23" fmla="*/ 60 h 77"/>
                <a:gd name="T24" fmla="*/ 66 w 78"/>
                <a:gd name="T25" fmla="*/ 66 h 77"/>
                <a:gd name="T26" fmla="*/ 60 w 78"/>
                <a:gd name="T27" fmla="*/ 70 h 77"/>
                <a:gd name="T28" fmla="*/ 53 w 78"/>
                <a:gd name="T29" fmla="*/ 74 h 77"/>
                <a:gd name="T30" fmla="*/ 46 w 78"/>
                <a:gd name="T31" fmla="*/ 76 h 77"/>
                <a:gd name="T32" fmla="*/ 39 w 78"/>
                <a:gd name="T33" fmla="*/ 77 h 77"/>
                <a:gd name="T34" fmla="*/ 30 w 78"/>
                <a:gd name="T35" fmla="*/ 76 h 77"/>
                <a:gd name="T36" fmla="*/ 23 w 78"/>
                <a:gd name="T37" fmla="*/ 74 h 77"/>
                <a:gd name="T38" fmla="*/ 17 w 78"/>
                <a:gd name="T39" fmla="*/ 70 h 77"/>
                <a:gd name="T40" fmla="*/ 11 w 78"/>
                <a:gd name="T41" fmla="*/ 66 h 77"/>
                <a:gd name="T42" fmla="*/ 7 w 78"/>
                <a:gd name="T43" fmla="*/ 60 h 77"/>
                <a:gd name="T44" fmla="*/ 3 w 78"/>
                <a:gd name="T45" fmla="*/ 53 h 77"/>
                <a:gd name="T46" fmla="*/ 1 w 78"/>
                <a:gd name="T47" fmla="*/ 46 h 77"/>
                <a:gd name="T48" fmla="*/ 0 w 78"/>
                <a:gd name="T49" fmla="*/ 38 h 77"/>
                <a:gd name="T50" fmla="*/ 1 w 78"/>
                <a:gd name="T51" fmla="*/ 31 h 77"/>
                <a:gd name="T52" fmla="*/ 3 w 78"/>
                <a:gd name="T53" fmla="*/ 24 h 77"/>
                <a:gd name="T54" fmla="*/ 7 w 78"/>
                <a:gd name="T55" fmla="*/ 17 h 77"/>
                <a:gd name="T56" fmla="*/ 11 w 78"/>
                <a:gd name="T57" fmla="*/ 11 h 77"/>
                <a:gd name="T58" fmla="*/ 17 w 78"/>
                <a:gd name="T59" fmla="*/ 7 h 77"/>
                <a:gd name="T60" fmla="*/ 23 w 78"/>
                <a:gd name="T61" fmla="*/ 2 h 77"/>
                <a:gd name="T62" fmla="*/ 30 w 78"/>
                <a:gd name="T63" fmla="*/ 1 h 77"/>
                <a:gd name="T64" fmla="*/ 39 w 78"/>
                <a:gd name="T6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77">
                  <a:moveTo>
                    <a:pt x="39" y="0"/>
                  </a:moveTo>
                  <a:lnTo>
                    <a:pt x="46" y="1"/>
                  </a:lnTo>
                  <a:lnTo>
                    <a:pt x="53" y="2"/>
                  </a:lnTo>
                  <a:lnTo>
                    <a:pt x="60" y="7"/>
                  </a:lnTo>
                  <a:lnTo>
                    <a:pt x="66" y="11"/>
                  </a:lnTo>
                  <a:lnTo>
                    <a:pt x="70" y="17"/>
                  </a:lnTo>
                  <a:lnTo>
                    <a:pt x="75" y="24"/>
                  </a:lnTo>
                  <a:lnTo>
                    <a:pt x="76" y="31"/>
                  </a:lnTo>
                  <a:lnTo>
                    <a:pt x="78" y="38"/>
                  </a:lnTo>
                  <a:lnTo>
                    <a:pt x="76" y="46"/>
                  </a:lnTo>
                  <a:lnTo>
                    <a:pt x="75" y="53"/>
                  </a:lnTo>
                  <a:lnTo>
                    <a:pt x="70" y="60"/>
                  </a:lnTo>
                  <a:lnTo>
                    <a:pt x="66" y="66"/>
                  </a:lnTo>
                  <a:lnTo>
                    <a:pt x="60" y="70"/>
                  </a:lnTo>
                  <a:lnTo>
                    <a:pt x="53" y="74"/>
                  </a:lnTo>
                  <a:lnTo>
                    <a:pt x="46" y="76"/>
                  </a:lnTo>
                  <a:lnTo>
                    <a:pt x="39" y="77"/>
                  </a:lnTo>
                  <a:lnTo>
                    <a:pt x="30" y="76"/>
                  </a:lnTo>
                  <a:lnTo>
                    <a:pt x="23" y="74"/>
                  </a:lnTo>
                  <a:lnTo>
                    <a:pt x="17" y="70"/>
                  </a:lnTo>
                  <a:lnTo>
                    <a:pt x="11" y="66"/>
                  </a:lnTo>
                  <a:lnTo>
                    <a:pt x="7" y="60"/>
                  </a:lnTo>
                  <a:lnTo>
                    <a:pt x="3" y="53"/>
                  </a:lnTo>
                  <a:lnTo>
                    <a:pt x="1" y="46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7" y="17"/>
                  </a:lnTo>
                  <a:lnTo>
                    <a:pt x="11" y="11"/>
                  </a:lnTo>
                  <a:lnTo>
                    <a:pt x="17" y="7"/>
                  </a:lnTo>
                  <a:lnTo>
                    <a:pt x="23" y="2"/>
                  </a:lnTo>
                  <a:lnTo>
                    <a:pt x="30" y="1"/>
                  </a:lnTo>
                  <a:lnTo>
                    <a:pt x="39" y="0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id="{1BFD319A-293F-48B8-A0CC-9462A51148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288" y="1751077"/>
            <a:ext cx="4848206" cy="484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3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5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25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ldLvl="0" animBg="1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6A8D0C6-76EB-48F1-A5AB-139387F86271}"/>
              </a:ext>
            </a:extLst>
          </p:cNvPr>
          <p:cNvSpPr/>
          <p:nvPr/>
        </p:nvSpPr>
        <p:spPr>
          <a:xfrm>
            <a:off x="335360" y="260648"/>
            <a:ext cx="11593288" cy="63367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7486388-A5C8-41C9-8D06-4A03B897BF63}"/>
              </a:ext>
            </a:extLst>
          </p:cNvPr>
          <p:cNvSpPr/>
          <p:nvPr/>
        </p:nvSpPr>
        <p:spPr>
          <a:xfrm>
            <a:off x="624551" y="334147"/>
            <a:ext cx="2646878" cy="592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kumimoji="0" lang="zh-CN" altLang="en-US" b="1" dirty="0">
                <a:solidFill>
                  <a:srgbClr val="0070C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操作并发症及处理</a:t>
            </a:r>
            <a:endParaRPr kumimoji="0" lang="en-US" altLang="zh-CN" b="1" dirty="0">
              <a:solidFill>
                <a:srgbClr val="0070C0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D7CBFE83-8411-4360-AC08-AAD690BEF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500" y="2350466"/>
            <a:ext cx="3359761" cy="2157067"/>
          </a:xfrm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zh-CN" altLang="en-US" sz="1800" b="1" dirty="0">
                <a:cs typeface="+mn-ea"/>
                <a:sym typeface="+mn-lt"/>
              </a:rPr>
              <a:t>发生原因</a:t>
            </a:r>
            <a:endParaRPr lang="en-US" altLang="zh-CN" sz="1800" b="1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1800" dirty="0">
                <a:cs typeface="+mn-ea"/>
                <a:sym typeface="+mn-lt"/>
              </a:rPr>
              <a:t>如操作时棉签、镊子等物品刺激咽喉部，易引起恶心、呕吐</a:t>
            </a:r>
            <a:endParaRPr lang="en-US" altLang="zh-CN" sz="1800" dirty="0">
              <a:cs typeface="+mn-ea"/>
              <a:sym typeface="+mn-lt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059BD217-5F3C-411B-BCCA-92BF364DC8AB}"/>
              </a:ext>
            </a:extLst>
          </p:cNvPr>
          <p:cNvSpPr txBox="1">
            <a:spLocks/>
          </p:cNvSpPr>
          <p:nvPr/>
        </p:nvSpPr>
        <p:spPr>
          <a:xfrm>
            <a:off x="7623895" y="2045015"/>
            <a:ext cx="3528392" cy="2559134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50000"/>
              </a:lnSpc>
              <a:spcAft>
                <a:spcPts val="0"/>
              </a:spcAft>
              <a:buFontTx/>
              <a:buNone/>
            </a:pPr>
            <a:r>
              <a:rPr kumimoji="0" lang="zh-CN" altLang="en-US" sz="1800" b="1" dirty="0">
                <a:cs typeface="+mn-ea"/>
                <a:sym typeface="+mn-lt"/>
              </a:rPr>
              <a:t>预防与处理</a:t>
            </a:r>
            <a:endParaRPr kumimoji="0" lang="en-US" altLang="zh-CN" sz="1800" b="1" dirty="0"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kumimoji="0" lang="zh-CN" altLang="en-US" sz="1800" dirty="0">
                <a:cs typeface="+mn-ea"/>
                <a:sym typeface="+mn-lt"/>
              </a:rPr>
              <a:t>擦洗时动作要轻柔，擦舌部和软腭时不要触及咽喉部，以免引起恶心。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kumimoji="0" lang="zh-CN" altLang="en-US" sz="1800" dirty="0">
                <a:cs typeface="+mn-ea"/>
                <a:sym typeface="+mn-lt"/>
              </a:rPr>
              <a:t>根据病情遵医嘱给予止吐药物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Tx/>
              <a:buNone/>
            </a:pPr>
            <a:endParaRPr kumimoji="0" lang="zh-CN" altLang="en-US" sz="1800" dirty="0">
              <a:cs typeface="+mn-ea"/>
              <a:sym typeface="+mn-lt"/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D71B5392-103C-4E81-96F6-30939630E3A3}"/>
              </a:ext>
            </a:extLst>
          </p:cNvPr>
          <p:cNvSpPr txBox="1">
            <a:spLocks/>
          </p:cNvSpPr>
          <p:nvPr/>
        </p:nvSpPr>
        <p:spPr>
          <a:xfrm>
            <a:off x="4274419" y="1310886"/>
            <a:ext cx="3349476" cy="55303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Tx/>
              <a:buNone/>
            </a:pPr>
            <a:r>
              <a:rPr kumimoji="0"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恶心、呕吐</a:t>
            </a:r>
            <a:endParaRPr kumimoji="0"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4B22EB2-7E86-43FB-A010-BCB1B627F0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1307713"/>
            <a:ext cx="5517232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1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6A8D0C6-76EB-48F1-A5AB-139387F86271}"/>
              </a:ext>
            </a:extLst>
          </p:cNvPr>
          <p:cNvSpPr/>
          <p:nvPr/>
        </p:nvSpPr>
        <p:spPr>
          <a:xfrm>
            <a:off x="335360" y="260648"/>
            <a:ext cx="11593288" cy="63367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7486388-A5C8-41C9-8D06-4A03B897BF63}"/>
              </a:ext>
            </a:extLst>
          </p:cNvPr>
          <p:cNvSpPr/>
          <p:nvPr/>
        </p:nvSpPr>
        <p:spPr>
          <a:xfrm>
            <a:off x="624551" y="334147"/>
            <a:ext cx="2646878" cy="592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kumimoji="0" lang="zh-CN" altLang="en-US" b="1" dirty="0">
                <a:solidFill>
                  <a:srgbClr val="0070C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操作并发症及处理</a:t>
            </a:r>
            <a:endParaRPr kumimoji="0" lang="en-US" altLang="zh-CN" b="1" dirty="0">
              <a:solidFill>
                <a:srgbClr val="0070C0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FE58ECE9-49B9-428A-96B2-2B1A39413093}"/>
              </a:ext>
            </a:extLst>
          </p:cNvPr>
          <p:cNvGrpSpPr/>
          <p:nvPr/>
        </p:nvGrpSpPr>
        <p:grpSpPr>
          <a:xfrm>
            <a:off x="1412240" y="1778961"/>
            <a:ext cx="9567495" cy="4093243"/>
            <a:chOff x="2292386" y="1778962"/>
            <a:chExt cx="8988191" cy="3694572"/>
          </a:xfrm>
        </p:grpSpPr>
        <p:grpSp>
          <p:nvGrpSpPr>
            <p:cNvPr id="5" name="Group 11">
              <a:extLst>
                <a:ext uri="{FF2B5EF4-FFF2-40B4-BE49-F238E27FC236}">
                  <a16:creationId xmlns:a16="http://schemas.microsoft.com/office/drawing/2014/main" id="{DD009C23-92D3-4BF2-9F57-531A6D94281F}"/>
                </a:ext>
              </a:extLst>
            </p:cNvPr>
            <p:cNvGrpSpPr/>
            <p:nvPr/>
          </p:nvGrpSpPr>
          <p:grpSpPr>
            <a:xfrm>
              <a:off x="2292386" y="1778962"/>
              <a:ext cx="3694572" cy="3694572"/>
              <a:chOff x="6240781" y="1363135"/>
              <a:chExt cx="4963584" cy="4963584"/>
            </a:xfrm>
          </p:grpSpPr>
          <p:grpSp>
            <p:nvGrpSpPr>
              <p:cNvPr id="18" name="Group 12">
                <a:extLst>
                  <a:ext uri="{FF2B5EF4-FFF2-40B4-BE49-F238E27FC236}">
                    <a16:creationId xmlns:a16="http://schemas.microsoft.com/office/drawing/2014/main" id="{29643724-A6B9-403A-93A7-8314A49E134C}"/>
                  </a:ext>
                </a:extLst>
              </p:cNvPr>
              <p:cNvGrpSpPr/>
              <p:nvPr userDrawn="1"/>
            </p:nvGrpSpPr>
            <p:grpSpPr>
              <a:xfrm>
                <a:off x="6240781" y="1363135"/>
                <a:ext cx="3255433" cy="2434167"/>
                <a:chOff x="4657725" y="946151"/>
                <a:chExt cx="2441575" cy="1825625"/>
              </a:xfrm>
            </p:grpSpPr>
            <p:sp>
              <p:nvSpPr>
                <p:cNvPr id="32" name="Freeform 26">
                  <a:extLst>
                    <a:ext uri="{FF2B5EF4-FFF2-40B4-BE49-F238E27FC236}">
                      <a16:creationId xmlns:a16="http://schemas.microsoft.com/office/drawing/2014/main" id="{C18665AF-F7A1-426F-ADF9-AE8F22BCB7A0}"/>
                    </a:ext>
                  </a:extLst>
                </p:cNvPr>
                <p:cNvSpPr/>
                <p:nvPr/>
              </p:nvSpPr>
              <p:spPr bwMode="auto">
                <a:xfrm>
                  <a:off x="5953125" y="2046288"/>
                  <a:ext cx="1146175" cy="593725"/>
                </a:xfrm>
                <a:custGeom>
                  <a:avLst/>
                  <a:gdLst>
                    <a:gd name="T0" fmla="*/ 849 w 904"/>
                    <a:gd name="T1" fmla="*/ 0 h 468"/>
                    <a:gd name="T2" fmla="*/ 873 w 904"/>
                    <a:gd name="T3" fmla="*/ 58 h 468"/>
                    <a:gd name="T4" fmla="*/ 507 w 904"/>
                    <a:gd name="T5" fmla="*/ 436 h 468"/>
                    <a:gd name="T6" fmla="*/ 396 w 904"/>
                    <a:gd name="T7" fmla="*/ 436 h 468"/>
                    <a:gd name="T8" fmla="*/ 30 w 904"/>
                    <a:gd name="T9" fmla="*/ 58 h 468"/>
                    <a:gd name="T10" fmla="*/ 55 w 904"/>
                    <a:gd name="T11" fmla="*/ 0 h 468"/>
                    <a:gd name="T12" fmla="*/ 849 w 904"/>
                    <a:gd name="T13" fmla="*/ 0 h 4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04" h="468">
                      <a:moveTo>
                        <a:pt x="849" y="0"/>
                      </a:moveTo>
                      <a:cubicBezTo>
                        <a:pt x="893" y="0"/>
                        <a:pt x="904" y="26"/>
                        <a:pt x="873" y="58"/>
                      </a:cubicBezTo>
                      <a:cubicBezTo>
                        <a:pt x="507" y="436"/>
                        <a:pt x="507" y="436"/>
                        <a:pt x="507" y="436"/>
                      </a:cubicBezTo>
                      <a:cubicBezTo>
                        <a:pt x="477" y="468"/>
                        <a:pt x="427" y="468"/>
                        <a:pt x="396" y="436"/>
                      </a:cubicBezTo>
                      <a:cubicBezTo>
                        <a:pt x="30" y="58"/>
                        <a:pt x="30" y="58"/>
                        <a:pt x="30" y="58"/>
                      </a:cubicBezTo>
                      <a:cubicBezTo>
                        <a:pt x="0" y="26"/>
                        <a:pt x="11" y="0"/>
                        <a:pt x="55" y="0"/>
                      </a:cubicBezTo>
                      <a:lnTo>
                        <a:pt x="849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txBody>
                <a:bodyPr vert="horz" wrap="square" lIns="55820" tIns="27911" rIns="55820" bIns="27911" numCol="1" anchor="t" anchorCtr="0" compatLnSpc="1"/>
                <a:lstStyle/>
                <a:p>
                  <a:pPr algn="just">
                    <a:lnSpc>
                      <a:spcPct val="120000"/>
                    </a:lnSpc>
                  </a:pPr>
                  <a:endParaRPr lang="en-US" sz="1735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3" name="Freeform 27">
                  <a:extLst>
                    <a:ext uri="{FF2B5EF4-FFF2-40B4-BE49-F238E27FC236}">
                      <a16:creationId xmlns:a16="http://schemas.microsoft.com/office/drawing/2014/main" id="{906ECBB8-D428-4FED-8604-A3876B8035F2}"/>
                    </a:ext>
                  </a:extLst>
                </p:cNvPr>
                <p:cNvSpPr/>
                <p:nvPr/>
              </p:nvSpPr>
              <p:spPr bwMode="auto">
                <a:xfrm>
                  <a:off x="4657725" y="946151"/>
                  <a:ext cx="2151063" cy="1825625"/>
                </a:xfrm>
                <a:custGeom>
                  <a:avLst/>
                  <a:gdLst>
                    <a:gd name="T0" fmla="*/ 848 w 1696"/>
                    <a:gd name="T1" fmla="*/ 0 h 1440"/>
                    <a:gd name="T2" fmla="*/ 0 w 1696"/>
                    <a:gd name="T3" fmla="*/ 848 h 1440"/>
                    <a:gd name="T4" fmla="*/ 241 w 1696"/>
                    <a:gd name="T5" fmla="*/ 1440 h 1440"/>
                    <a:gd name="T6" fmla="*/ 718 w 1696"/>
                    <a:gd name="T7" fmla="*/ 1209 h 1440"/>
                    <a:gd name="T8" fmla="*/ 464 w 1696"/>
                    <a:gd name="T9" fmla="*/ 848 h 1440"/>
                    <a:gd name="T10" fmla="*/ 848 w 1696"/>
                    <a:gd name="T11" fmla="*/ 464 h 1440"/>
                    <a:gd name="T12" fmla="*/ 1232 w 1696"/>
                    <a:gd name="T13" fmla="*/ 848 h 1440"/>
                    <a:gd name="T14" fmla="*/ 1213 w 1696"/>
                    <a:gd name="T15" fmla="*/ 966 h 1440"/>
                    <a:gd name="T16" fmla="*/ 1293 w 1696"/>
                    <a:gd name="T17" fmla="*/ 966 h 1440"/>
                    <a:gd name="T18" fmla="*/ 1293 w 1696"/>
                    <a:gd name="T19" fmla="*/ 1062 h 1440"/>
                    <a:gd name="T20" fmla="*/ 1669 w 1696"/>
                    <a:gd name="T21" fmla="*/ 1062 h 1440"/>
                    <a:gd name="T22" fmla="*/ 1696 w 1696"/>
                    <a:gd name="T23" fmla="*/ 848 h 1440"/>
                    <a:gd name="T24" fmla="*/ 848 w 1696"/>
                    <a:gd name="T25" fmla="*/ 0 h 1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696" h="1440">
                      <a:moveTo>
                        <a:pt x="848" y="0"/>
                      </a:moveTo>
                      <a:cubicBezTo>
                        <a:pt x="380" y="0"/>
                        <a:pt x="0" y="380"/>
                        <a:pt x="0" y="848"/>
                      </a:cubicBezTo>
                      <a:cubicBezTo>
                        <a:pt x="0" y="1078"/>
                        <a:pt x="92" y="1287"/>
                        <a:pt x="241" y="1440"/>
                      </a:cubicBezTo>
                      <a:cubicBezTo>
                        <a:pt x="374" y="1315"/>
                        <a:pt x="540" y="1235"/>
                        <a:pt x="718" y="1209"/>
                      </a:cubicBezTo>
                      <a:cubicBezTo>
                        <a:pt x="570" y="1156"/>
                        <a:pt x="464" y="1014"/>
                        <a:pt x="464" y="848"/>
                      </a:cubicBezTo>
                      <a:cubicBezTo>
                        <a:pt x="464" y="636"/>
                        <a:pt x="636" y="464"/>
                        <a:pt x="848" y="464"/>
                      </a:cubicBezTo>
                      <a:cubicBezTo>
                        <a:pt x="1060" y="464"/>
                        <a:pt x="1232" y="636"/>
                        <a:pt x="1232" y="848"/>
                      </a:cubicBezTo>
                      <a:cubicBezTo>
                        <a:pt x="1232" y="889"/>
                        <a:pt x="1225" y="929"/>
                        <a:pt x="1213" y="966"/>
                      </a:cubicBezTo>
                      <a:cubicBezTo>
                        <a:pt x="1293" y="966"/>
                        <a:pt x="1293" y="966"/>
                        <a:pt x="1293" y="966"/>
                      </a:cubicBezTo>
                      <a:cubicBezTo>
                        <a:pt x="1293" y="1062"/>
                        <a:pt x="1293" y="1062"/>
                        <a:pt x="1293" y="1062"/>
                      </a:cubicBezTo>
                      <a:cubicBezTo>
                        <a:pt x="1669" y="1062"/>
                        <a:pt x="1669" y="1062"/>
                        <a:pt x="1669" y="1062"/>
                      </a:cubicBezTo>
                      <a:cubicBezTo>
                        <a:pt x="1687" y="994"/>
                        <a:pt x="1696" y="922"/>
                        <a:pt x="1696" y="848"/>
                      </a:cubicBezTo>
                      <a:cubicBezTo>
                        <a:pt x="1696" y="380"/>
                        <a:pt x="1316" y="0"/>
                        <a:pt x="848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txBody>
                <a:bodyPr vert="horz" wrap="square" lIns="55820" tIns="27911" rIns="55820" bIns="27911" numCol="1" anchor="t" anchorCtr="0" compatLnSpc="1"/>
                <a:lstStyle/>
                <a:p>
                  <a:pPr algn="just">
                    <a:lnSpc>
                      <a:spcPct val="120000"/>
                    </a:lnSpc>
                  </a:pPr>
                  <a:endParaRPr lang="en-US" sz="1735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9" name="Group 13">
                <a:extLst>
                  <a:ext uri="{FF2B5EF4-FFF2-40B4-BE49-F238E27FC236}">
                    <a16:creationId xmlns:a16="http://schemas.microsoft.com/office/drawing/2014/main" id="{B5F09873-6E9C-4604-AFDA-54A20E918AF2}"/>
                  </a:ext>
                </a:extLst>
              </p:cNvPr>
              <p:cNvGrpSpPr/>
              <p:nvPr userDrawn="1"/>
            </p:nvGrpSpPr>
            <p:grpSpPr>
              <a:xfrm>
                <a:off x="6240781" y="3111502"/>
                <a:ext cx="2434167" cy="3215217"/>
                <a:chOff x="4657725" y="2257426"/>
                <a:chExt cx="1825625" cy="2411413"/>
              </a:xfrm>
            </p:grpSpPr>
            <p:sp>
              <p:nvSpPr>
                <p:cNvPr id="30" name="Freeform 24">
                  <a:extLst>
                    <a:ext uri="{FF2B5EF4-FFF2-40B4-BE49-F238E27FC236}">
                      <a16:creationId xmlns:a16="http://schemas.microsoft.com/office/drawing/2014/main" id="{4B4E2548-45EA-44BB-B81B-2AB5825921F4}"/>
                    </a:ext>
                  </a:extLst>
                </p:cNvPr>
                <p:cNvSpPr/>
                <p:nvPr/>
              </p:nvSpPr>
              <p:spPr bwMode="auto">
                <a:xfrm>
                  <a:off x="5753100" y="2257426"/>
                  <a:ext cx="593725" cy="1146175"/>
                </a:xfrm>
                <a:custGeom>
                  <a:avLst/>
                  <a:gdLst>
                    <a:gd name="T0" fmla="*/ 0 w 468"/>
                    <a:gd name="T1" fmla="*/ 55 h 904"/>
                    <a:gd name="T2" fmla="*/ 57 w 468"/>
                    <a:gd name="T3" fmla="*/ 30 h 904"/>
                    <a:gd name="T4" fmla="*/ 436 w 468"/>
                    <a:gd name="T5" fmla="*/ 397 h 904"/>
                    <a:gd name="T6" fmla="*/ 436 w 468"/>
                    <a:gd name="T7" fmla="*/ 508 h 904"/>
                    <a:gd name="T8" fmla="*/ 57 w 468"/>
                    <a:gd name="T9" fmla="*/ 874 h 904"/>
                    <a:gd name="T10" fmla="*/ 0 w 468"/>
                    <a:gd name="T11" fmla="*/ 849 h 904"/>
                    <a:gd name="T12" fmla="*/ 0 w 468"/>
                    <a:gd name="T13" fmla="*/ 55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8" h="904">
                      <a:moveTo>
                        <a:pt x="0" y="55"/>
                      </a:moveTo>
                      <a:cubicBezTo>
                        <a:pt x="0" y="11"/>
                        <a:pt x="26" y="0"/>
                        <a:pt x="57" y="30"/>
                      </a:cubicBezTo>
                      <a:cubicBezTo>
                        <a:pt x="436" y="397"/>
                        <a:pt x="436" y="397"/>
                        <a:pt x="436" y="397"/>
                      </a:cubicBezTo>
                      <a:cubicBezTo>
                        <a:pt x="468" y="427"/>
                        <a:pt x="468" y="477"/>
                        <a:pt x="436" y="508"/>
                      </a:cubicBezTo>
                      <a:cubicBezTo>
                        <a:pt x="57" y="874"/>
                        <a:pt x="57" y="874"/>
                        <a:pt x="57" y="874"/>
                      </a:cubicBezTo>
                      <a:cubicBezTo>
                        <a:pt x="26" y="904"/>
                        <a:pt x="0" y="893"/>
                        <a:pt x="0" y="849"/>
                      </a:cubicBez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txBody>
                <a:bodyPr vert="horz" wrap="square" lIns="55820" tIns="27911" rIns="55820" bIns="27911" numCol="1" anchor="t" anchorCtr="0" compatLnSpc="1"/>
                <a:lstStyle/>
                <a:p>
                  <a:pPr algn="just">
                    <a:lnSpc>
                      <a:spcPct val="120000"/>
                    </a:lnSpc>
                  </a:pPr>
                  <a:endParaRPr lang="en-US" sz="1735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" name="Freeform 25">
                  <a:extLst>
                    <a:ext uri="{FF2B5EF4-FFF2-40B4-BE49-F238E27FC236}">
                      <a16:creationId xmlns:a16="http://schemas.microsoft.com/office/drawing/2014/main" id="{1CB314CB-9DC6-4920-8F65-81D18C090549}"/>
                    </a:ext>
                  </a:extLst>
                </p:cNvPr>
                <p:cNvSpPr/>
                <p:nvPr/>
              </p:nvSpPr>
              <p:spPr bwMode="auto">
                <a:xfrm>
                  <a:off x="4657725" y="2517776"/>
                  <a:ext cx="1825625" cy="2151063"/>
                </a:xfrm>
                <a:custGeom>
                  <a:avLst/>
                  <a:gdLst>
                    <a:gd name="T0" fmla="*/ 1209 w 1440"/>
                    <a:gd name="T1" fmla="*/ 978 h 1696"/>
                    <a:gd name="T2" fmla="*/ 848 w 1440"/>
                    <a:gd name="T3" fmla="*/ 1232 h 1696"/>
                    <a:gd name="T4" fmla="*/ 464 w 1440"/>
                    <a:gd name="T5" fmla="*/ 848 h 1696"/>
                    <a:gd name="T6" fmla="*/ 848 w 1440"/>
                    <a:gd name="T7" fmla="*/ 464 h 1696"/>
                    <a:gd name="T8" fmla="*/ 969 w 1440"/>
                    <a:gd name="T9" fmla="*/ 483 h 1696"/>
                    <a:gd name="T10" fmla="*/ 969 w 1440"/>
                    <a:gd name="T11" fmla="*/ 9 h 1696"/>
                    <a:gd name="T12" fmla="*/ 848 w 1440"/>
                    <a:gd name="T13" fmla="*/ 0 h 1696"/>
                    <a:gd name="T14" fmla="*/ 0 w 1440"/>
                    <a:gd name="T15" fmla="*/ 848 h 1696"/>
                    <a:gd name="T16" fmla="*/ 848 w 1440"/>
                    <a:gd name="T17" fmla="*/ 1696 h 1696"/>
                    <a:gd name="T18" fmla="*/ 1440 w 1440"/>
                    <a:gd name="T19" fmla="*/ 1455 h 1696"/>
                    <a:gd name="T20" fmla="*/ 1209 w 1440"/>
                    <a:gd name="T21" fmla="*/ 978 h 16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40" h="1696">
                      <a:moveTo>
                        <a:pt x="1209" y="978"/>
                      </a:moveTo>
                      <a:cubicBezTo>
                        <a:pt x="1156" y="1126"/>
                        <a:pt x="1014" y="1232"/>
                        <a:pt x="848" y="1232"/>
                      </a:cubicBezTo>
                      <a:cubicBezTo>
                        <a:pt x="636" y="1232"/>
                        <a:pt x="464" y="1060"/>
                        <a:pt x="464" y="848"/>
                      </a:cubicBezTo>
                      <a:cubicBezTo>
                        <a:pt x="464" y="636"/>
                        <a:pt x="636" y="464"/>
                        <a:pt x="848" y="464"/>
                      </a:cubicBezTo>
                      <a:cubicBezTo>
                        <a:pt x="890" y="464"/>
                        <a:pt x="931" y="471"/>
                        <a:pt x="969" y="483"/>
                      </a:cubicBezTo>
                      <a:cubicBezTo>
                        <a:pt x="969" y="9"/>
                        <a:pt x="969" y="9"/>
                        <a:pt x="969" y="9"/>
                      </a:cubicBezTo>
                      <a:cubicBezTo>
                        <a:pt x="929" y="3"/>
                        <a:pt x="889" y="0"/>
                        <a:pt x="848" y="0"/>
                      </a:cubicBezTo>
                      <a:cubicBezTo>
                        <a:pt x="380" y="0"/>
                        <a:pt x="0" y="380"/>
                        <a:pt x="0" y="848"/>
                      </a:cubicBezTo>
                      <a:cubicBezTo>
                        <a:pt x="0" y="1316"/>
                        <a:pt x="380" y="1696"/>
                        <a:pt x="848" y="1696"/>
                      </a:cubicBezTo>
                      <a:cubicBezTo>
                        <a:pt x="1078" y="1696"/>
                        <a:pt x="1287" y="1604"/>
                        <a:pt x="1440" y="1455"/>
                      </a:cubicBezTo>
                      <a:cubicBezTo>
                        <a:pt x="1315" y="1322"/>
                        <a:pt x="1235" y="1156"/>
                        <a:pt x="1209" y="978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txBody>
                <a:bodyPr vert="horz" wrap="square" lIns="55820" tIns="27911" rIns="55820" bIns="27911" numCol="1" anchor="t" anchorCtr="0" compatLnSpc="1"/>
                <a:lstStyle/>
                <a:p>
                  <a:pPr algn="just">
                    <a:lnSpc>
                      <a:spcPct val="120000"/>
                    </a:lnSpc>
                  </a:pPr>
                  <a:endParaRPr lang="en-US" sz="1735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0" name="Group 14">
                <a:extLst>
                  <a:ext uri="{FF2B5EF4-FFF2-40B4-BE49-F238E27FC236}">
                    <a16:creationId xmlns:a16="http://schemas.microsoft.com/office/drawing/2014/main" id="{64112148-302E-414A-B3A3-47EFE3B066BB}"/>
                  </a:ext>
                </a:extLst>
              </p:cNvPr>
              <p:cNvGrpSpPr/>
              <p:nvPr userDrawn="1"/>
            </p:nvGrpSpPr>
            <p:grpSpPr>
              <a:xfrm>
                <a:off x="7967980" y="3892551"/>
                <a:ext cx="3236384" cy="2434167"/>
                <a:chOff x="5953125" y="2843213"/>
                <a:chExt cx="2427288" cy="1825625"/>
              </a:xfrm>
            </p:grpSpPr>
            <p:sp>
              <p:nvSpPr>
                <p:cNvPr id="28" name="Freeform 22">
                  <a:extLst>
                    <a:ext uri="{FF2B5EF4-FFF2-40B4-BE49-F238E27FC236}">
                      <a16:creationId xmlns:a16="http://schemas.microsoft.com/office/drawing/2014/main" id="{6BB989F3-5170-4C34-9708-9A613C191342}"/>
                    </a:ext>
                  </a:extLst>
                </p:cNvPr>
                <p:cNvSpPr/>
                <p:nvPr/>
              </p:nvSpPr>
              <p:spPr bwMode="auto">
                <a:xfrm>
                  <a:off x="5953125" y="2989263"/>
                  <a:ext cx="1146175" cy="593725"/>
                </a:xfrm>
                <a:custGeom>
                  <a:avLst/>
                  <a:gdLst>
                    <a:gd name="T0" fmla="*/ 55 w 904"/>
                    <a:gd name="T1" fmla="*/ 468 h 468"/>
                    <a:gd name="T2" fmla="*/ 30 w 904"/>
                    <a:gd name="T3" fmla="*/ 411 h 468"/>
                    <a:gd name="T4" fmla="*/ 396 w 904"/>
                    <a:gd name="T5" fmla="*/ 32 h 468"/>
                    <a:gd name="T6" fmla="*/ 507 w 904"/>
                    <a:gd name="T7" fmla="*/ 32 h 468"/>
                    <a:gd name="T8" fmla="*/ 873 w 904"/>
                    <a:gd name="T9" fmla="*/ 411 h 468"/>
                    <a:gd name="T10" fmla="*/ 849 w 904"/>
                    <a:gd name="T11" fmla="*/ 468 h 468"/>
                    <a:gd name="T12" fmla="*/ 55 w 904"/>
                    <a:gd name="T13" fmla="*/ 468 h 4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04" h="468">
                      <a:moveTo>
                        <a:pt x="55" y="468"/>
                      </a:moveTo>
                      <a:cubicBezTo>
                        <a:pt x="11" y="468"/>
                        <a:pt x="0" y="442"/>
                        <a:pt x="30" y="411"/>
                      </a:cubicBezTo>
                      <a:cubicBezTo>
                        <a:pt x="396" y="32"/>
                        <a:pt x="396" y="32"/>
                        <a:pt x="396" y="32"/>
                      </a:cubicBezTo>
                      <a:cubicBezTo>
                        <a:pt x="427" y="0"/>
                        <a:pt x="477" y="0"/>
                        <a:pt x="507" y="32"/>
                      </a:cubicBezTo>
                      <a:cubicBezTo>
                        <a:pt x="873" y="411"/>
                        <a:pt x="873" y="411"/>
                        <a:pt x="873" y="411"/>
                      </a:cubicBezTo>
                      <a:cubicBezTo>
                        <a:pt x="904" y="442"/>
                        <a:pt x="893" y="468"/>
                        <a:pt x="849" y="468"/>
                      </a:cubicBezTo>
                      <a:lnTo>
                        <a:pt x="55" y="468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txBody>
                <a:bodyPr vert="horz" wrap="square" lIns="55820" tIns="27911" rIns="55820" bIns="27911" numCol="1" anchor="t" anchorCtr="0" compatLnSpc="1"/>
                <a:lstStyle/>
                <a:p>
                  <a:pPr algn="just">
                    <a:lnSpc>
                      <a:spcPct val="120000"/>
                    </a:lnSpc>
                  </a:pPr>
                  <a:endParaRPr lang="en-US" sz="1735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Freeform 23">
                  <a:extLst>
                    <a:ext uri="{FF2B5EF4-FFF2-40B4-BE49-F238E27FC236}">
                      <a16:creationId xmlns:a16="http://schemas.microsoft.com/office/drawing/2014/main" id="{F90B7CF5-0B4A-4854-A9AA-59C3AFA743C9}"/>
                    </a:ext>
                  </a:extLst>
                </p:cNvPr>
                <p:cNvSpPr/>
                <p:nvPr/>
              </p:nvSpPr>
              <p:spPr bwMode="auto">
                <a:xfrm>
                  <a:off x="6230938" y="2843213"/>
                  <a:ext cx="2149475" cy="1825625"/>
                </a:xfrm>
                <a:custGeom>
                  <a:avLst/>
                  <a:gdLst>
                    <a:gd name="T0" fmla="*/ 978 w 1696"/>
                    <a:gd name="T1" fmla="*/ 231 h 1440"/>
                    <a:gd name="T2" fmla="*/ 1232 w 1696"/>
                    <a:gd name="T3" fmla="*/ 592 h 1440"/>
                    <a:gd name="T4" fmla="*/ 848 w 1696"/>
                    <a:gd name="T5" fmla="*/ 976 h 1440"/>
                    <a:gd name="T6" fmla="*/ 464 w 1696"/>
                    <a:gd name="T7" fmla="*/ 592 h 1440"/>
                    <a:gd name="T8" fmla="*/ 487 w 1696"/>
                    <a:gd name="T9" fmla="*/ 462 h 1440"/>
                    <a:gd name="T10" fmla="*/ 10 w 1696"/>
                    <a:gd name="T11" fmla="*/ 462 h 1440"/>
                    <a:gd name="T12" fmla="*/ 0 w 1696"/>
                    <a:gd name="T13" fmla="*/ 592 h 1440"/>
                    <a:gd name="T14" fmla="*/ 848 w 1696"/>
                    <a:gd name="T15" fmla="*/ 1440 h 1440"/>
                    <a:gd name="T16" fmla="*/ 1696 w 1696"/>
                    <a:gd name="T17" fmla="*/ 592 h 1440"/>
                    <a:gd name="T18" fmla="*/ 1455 w 1696"/>
                    <a:gd name="T19" fmla="*/ 0 h 1440"/>
                    <a:gd name="T20" fmla="*/ 978 w 1696"/>
                    <a:gd name="T21" fmla="*/ 231 h 1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96" h="1440">
                      <a:moveTo>
                        <a:pt x="978" y="231"/>
                      </a:moveTo>
                      <a:cubicBezTo>
                        <a:pt x="1126" y="284"/>
                        <a:pt x="1232" y="426"/>
                        <a:pt x="1232" y="592"/>
                      </a:cubicBezTo>
                      <a:cubicBezTo>
                        <a:pt x="1232" y="804"/>
                        <a:pt x="1060" y="976"/>
                        <a:pt x="848" y="976"/>
                      </a:cubicBezTo>
                      <a:cubicBezTo>
                        <a:pt x="636" y="976"/>
                        <a:pt x="464" y="804"/>
                        <a:pt x="464" y="592"/>
                      </a:cubicBezTo>
                      <a:cubicBezTo>
                        <a:pt x="464" y="546"/>
                        <a:pt x="472" y="503"/>
                        <a:pt x="487" y="462"/>
                      </a:cubicBezTo>
                      <a:cubicBezTo>
                        <a:pt x="10" y="462"/>
                        <a:pt x="10" y="462"/>
                        <a:pt x="10" y="462"/>
                      </a:cubicBezTo>
                      <a:cubicBezTo>
                        <a:pt x="3" y="504"/>
                        <a:pt x="0" y="548"/>
                        <a:pt x="0" y="592"/>
                      </a:cubicBezTo>
                      <a:cubicBezTo>
                        <a:pt x="0" y="1060"/>
                        <a:pt x="380" y="1440"/>
                        <a:pt x="848" y="1440"/>
                      </a:cubicBezTo>
                      <a:cubicBezTo>
                        <a:pt x="1316" y="1440"/>
                        <a:pt x="1696" y="1060"/>
                        <a:pt x="1696" y="592"/>
                      </a:cubicBezTo>
                      <a:cubicBezTo>
                        <a:pt x="1696" y="362"/>
                        <a:pt x="1604" y="153"/>
                        <a:pt x="1455" y="0"/>
                      </a:cubicBezTo>
                      <a:cubicBezTo>
                        <a:pt x="1322" y="125"/>
                        <a:pt x="1156" y="205"/>
                        <a:pt x="978" y="231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txBody>
                <a:bodyPr vert="horz" wrap="square" lIns="55820" tIns="27911" rIns="55820" bIns="27911" numCol="1" anchor="t" anchorCtr="0" compatLnSpc="1"/>
                <a:lstStyle/>
                <a:p>
                  <a:pPr algn="just">
                    <a:lnSpc>
                      <a:spcPct val="120000"/>
                    </a:lnSpc>
                  </a:pPr>
                  <a:endParaRPr lang="en-US" sz="1735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1" name="Group 15">
                <a:extLst>
                  <a:ext uri="{FF2B5EF4-FFF2-40B4-BE49-F238E27FC236}">
                    <a16:creationId xmlns:a16="http://schemas.microsoft.com/office/drawing/2014/main" id="{DCC26A5E-0EFA-42A6-9A8F-D5D689973502}"/>
                  </a:ext>
                </a:extLst>
              </p:cNvPr>
              <p:cNvGrpSpPr/>
              <p:nvPr userDrawn="1"/>
            </p:nvGrpSpPr>
            <p:grpSpPr>
              <a:xfrm>
                <a:off x="8770198" y="1363135"/>
                <a:ext cx="2434167" cy="3276600"/>
                <a:chOff x="6554788" y="946151"/>
                <a:chExt cx="1825625" cy="2457450"/>
              </a:xfrm>
            </p:grpSpPr>
            <p:sp>
              <p:nvSpPr>
                <p:cNvPr id="26" name="Freeform 20">
                  <a:extLst>
                    <a:ext uri="{FF2B5EF4-FFF2-40B4-BE49-F238E27FC236}">
                      <a16:creationId xmlns:a16="http://schemas.microsoft.com/office/drawing/2014/main" id="{C421D73C-577C-4024-A844-3D0AB498371A}"/>
                    </a:ext>
                  </a:extLst>
                </p:cNvPr>
                <p:cNvSpPr/>
                <p:nvPr/>
              </p:nvSpPr>
              <p:spPr bwMode="auto">
                <a:xfrm>
                  <a:off x="6691313" y="2257426"/>
                  <a:ext cx="593725" cy="1146175"/>
                </a:xfrm>
                <a:custGeom>
                  <a:avLst/>
                  <a:gdLst>
                    <a:gd name="T0" fmla="*/ 468 w 468"/>
                    <a:gd name="T1" fmla="*/ 849 h 904"/>
                    <a:gd name="T2" fmla="*/ 410 w 468"/>
                    <a:gd name="T3" fmla="*/ 874 h 904"/>
                    <a:gd name="T4" fmla="*/ 32 w 468"/>
                    <a:gd name="T5" fmla="*/ 508 h 904"/>
                    <a:gd name="T6" fmla="*/ 32 w 468"/>
                    <a:gd name="T7" fmla="*/ 397 h 904"/>
                    <a:gd name="T8" fmla="*/ 410 w 468"/>
                    <a:gd name="T9" fmla="*/ 30 h 904"/>
                    <a:gd name="T10" fmla="*/ 468 w 468"/>
                    <a:gd name="T11" fmla="*/ 55 h 904"/>
                    <a:gd name="T12" fmla="*/ 468 w 468"/>
                    <a:gd name="T13" fmla="*/ 849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8" h="904">
                      <a:moveTo>
                        <a:pt x="468" y="849"/>
                      </a:moveTo>
                      <a:cubicBezTo>
                        <a:pt x="468" y="893"/>
                        <a:pt x="442" y="904"/>
                        <a:pt x="410" y="874"/>
                      </a:cubicBezTo>
                      <a:cubicBezTo>
                        <a:pt x="32" y="508"/>
                        <a:pt x="32" y="508"/>
                        <a:pt x="32" y="508"/>
                      </a:cubicBezTo>
                      <a:cubicBezTo>
                        <a:pt x="0" y="477"/>
                        <a:pt x="0" y="427"/>
                        <a:pt x="32" y="397"/>
                      </a:cubicBezTo>
                      <a:cubicBezTo>
                        <a:pt x="410" y="30"/>
                        <a:pt x="410" y="30"/>
                        <a:pt x="410" y="30"/>
                      </a:cubicBezTo>
                      <a:cubicBezTo>
                        <a:pt x="442" y="0"/>
                        <a:pt x="468" y="11"/>
                        <a:pt x="468" y="55"/>
                      </a:cubicBezTo>
                      <a:lnTo>
                        <a:pt x="468" y="849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txBody>
                <a:bodyPr vert="horz" wrap="square" lIns="55820" tIns="27911" rIns="55820" bIns="27911" numCol="1" anchor="t" anchorCtr="0" compatLnSpc="1"/>
                <a:lstStyle/>
                <a:p>
                  <a:pPr algn="just">
                    <a:lnSpc>
                      <a:spcPct val="120000"/>
                    </a:lnSpc>
                  </a:pPr>
                  <a:endParaRPr lang="en-US" sz="1735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7" name="Freeform 21">
                  <a:extLst>
                    <a:ext uri="{FF2B5EF4-FFF2-40B4-BE49-F238E27FC236}">
                      <a16:creationId xmlns:a16="http://schemas.microsoft.com/office/drawing/2014/main" id="{D61CB62D-7974-4861-86C6-BC0E7B7DDF35}"/>
                    </a:ext>
                  </a:extLst>
                </p:cNvPr>
                <p:cNvSpPr/>
                <p:nvPr/>
              </p:nvSpPr>
              <p:spPr bwMode="auto">
                <a:xfrm>
                  <a:off x="6554788" y="946151"/>
                  <a:ext cx="1825625" cy="2151063"/>
                </a:xfrm>
                <a:custGeom>
                  <a:avLst/>
                  <a:gdLst>
                    <a:gd name="T0" fmla="*/ 592 w 1440"/>
                    <a:gd name="T1" fmla="*/ 0 h 1696"/>
                    <a:gd name="T2" fmla="*/ 0 w 1440"/>
                    <a:gd name="T3" fmla="*/ 241 h 1696"/>
                    <a:gd name="T4" fmla="*/ 231 w 1440"/>
                    <a:gd name="T5" fmla="*/ 718 h 1696"/>
                    <a:gd name="T6" fmla="*/ 592 w 1440"/>
                    <a:gd name="T7" fmla="*/ 464 h 1696"/>
                    <a:gd name="T8" fmla="*/ 976 w 1440"/>
                    <a:gd name="T9" fmla="*/ 848 h 1696"/>
                    <a:gd name="T10" fmla="*/ 592 w 1440"/>
                    <a:gd name="T11" fmla="*/ 1232 h 1696"/>
                    <a:gd name="T12" fmla="*/ 452 w 1440"/>
                    <a:gd name="T13" fmla="*/ 1206 h 1696"/>
                    <a:gd name="T14" fmla="*/ 452 w 1440"/>
                    <a:gd name="T15" fmla="*/ 1300 h 1696"/>
                    <a:gd name="T16" fmla="*/ 389 w 1440"/>
                    <a:gd name="T17" fmla="*/ 1300 h 1696"/>
                    <a:gd name="T18" fmla="*/ 389 w 1440"/>
                    <a:gd name="T19" fmla="*/ 1671 h 1696"/>
                    <a:gd name="T20" fmla="*/ 592 w 1440"/>
                    <a:gd name="T21" fmla="*/ 1696 h 1696"/>
                    <a:gd name="T22" fmla="*/ 1440 w 1440"/>
                    <a:gd name="T23" fmla="*/ 848 h 1696"/>
                    <a:gd name="T24" fmla="*/ 592 w 1440"/>
                    <a:gd name="T25" fmla="*/ 0 h 16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40" h="1696">
                      <a:moveTo>
                        <a:pt x="592" y="0"/>
                      </a:moveTo>
                      <a:cubicBezTo>
                        <a:pt x="362" y="0"/>
                        <a:pt x="153" y="92"/>
                        <a:pt x="0" y="241"/>
                      </a:cubicBezTo>
                      <a:cubicBezTo>
                        <a:pt x="125" y="374"/>
                        <a:pt x="205" y="540"/>
                        <a:pt x="231" y="718"/>
                      </a:cubicBezTo>
                      <a:cubicBezTo>
                        <a:pt x="284" y="570"/>
                        <a:pt x="426" y="464"/>
                        <a:pt x="592" y="464"/>
                      </a:cubicBezTo>
                      <a:cubicBezTo>
                        <a:pt x="804" y="464"/>
                        <a:pt x="976" y="636"/>
                        <a:pt x="976" y="848"/>
                      </a:cubicBezTo>
                      <a:cubicBezTo>
                        <a:pt x="976" y="1060"/>
                        <a:pt x="804" y="1232"/>
                        <a:pt x="592" y="1232"/>
                      </a:cubicBezTo>
                      <a:cubicBezTo>
                        <a:pt x="543" y="1232"/>
                        <a:pt x="495" y="1223"/>
                        <a:pt x="452" y="1206"/>
                      </a:cubicBezTo>
                      <a:cubicBezTo>
                        <a:pt x="452" y="1300"/>
                        <a:pt x="452" y="1300"/>
                        <a:pt x="452" y="1300"/>
                      </a:cubicBezTo>
                      <a:cubicBezTo>
                        <a:pt x="389" y="1300"/>
                        <a:pt x="389" y="1300"/>
                        <a:pt x="389" y="1300"/>
                      </a:cubicBezTo>
                      <a:cubicBezTo>
                        <a:pt x="389" y="1671"/>
                        <a:pt x="389" y="1671"/>
                        <a:pt x="389" y="1671"/>
                      </a:cubicBezTo>
                      <a:cubicBezTo>
                        <a:pt x="454" y="1687"/>
                        <a:pt x="522" y="1696"/>
                        <a:pt x="592" y="1696"/>
                      </a:cubicBezTo>
                      <a:cubicBezTo>
                        <a:pt x="1060" y="1696"/>
                        <a:pt x="1440" y="1316"/>
                        <a:pt x="1440" y="848"/>
                      </a:cubicBezTo>
                      <a:cubicBezTo>
                        <a:pt x="1440" y="380"/>
                        <a:pt x="1060" y="0"/>
                        <a:pt x="592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txBody>
                <a:bodyPr vert="horz" wrap="square" lIns="55820" tIns="27911" rIns="55820" bIns="27911" numCol="1" anchor="t" anchorCtr="0" compatLnSpc="1"/>
                <a:lstStyle/>
                <a:p>
                  <a:pPr algn="just">
                    <a:lnSpc>
                      <a:spcPct val="120000"/>
                    </a:lnSpc>
                  </a:pPr>
                  <a:endParaRPr lang="en-US" sz="1735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2" name="TextBox 73">
                <a:extLst>
                  <a:ext uri="{FF2B5EF4-FFF2-40B4-BE49-F238E27FC236}">
                    <a16:creationId xmlns:a16="http://schemas.microsoft.com/office/drawing/2014/main" id="{754255AF-4854-437D-9DEF-4997A0D97552}"/>
                  </a:ext>
                </a:extLst>
              </p:cNvPr>
              <p:cNvSpPr txBox="1"/>
              <p:nvPr userDrawn="1"/>
            </p:nvSpPr>
            <p:spPr>
              <a:xfrm rot="18920653">
                <a:off x="6614389" y="1959675"/>
                <a:ext cx="1084827" cy="451405"/>
              </a:xfrm>
              <a:prstGeom prst="rect">
                <a:avLst/>
              </a:prstGeom>
              <a:noFill/>
            </p:spPr>
            <p:txBody>
              <a:bodyPr wrap="none" rtlCol="0" anchor="ctr">
                <a:prstTxWarp prst="textArchUp">
                  <a:avLst/>
                </a:prstTxWarp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735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并发症及症状</a:t>
                </a:r>
                <a:endParaRPr lang="id-ID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TextBox 74">
                <a:extLst>
                  <a:ext uri="{FF2B5EF4-FFF2-40B4-BE49-F238E27FC236}">
                    <a16:creationId xmlns:a16="http://schemas.microsoft.com/office/drawing/2014/main" id="{45B53D0B-35F0-4215-9CCF-151FF92A08FE}"/>
                  </a:ext>
                </a:extLst>
              </p:cNvPr>
              <p:cNvSpPr txBox="1"/>
              <p:nvPr userDrawn="1"/>
            </p:nvSpPr>
            <p:spPr>
              <a:xfrm rot="2904439">
                <a:off x="9713530" y="2071950"/>
                <a:ext cx="1348425" cy="451405"/>
              </a:xfrm>
              <a:prstGeom prst="rect">
                <a:avLst/>
              </a:prstGeom>
              <a:noFill/>
            </p:spPr>
            <p:txBody>
              <a:bodyPr wrap="none" rtlCol="0" anchor="ctr">
                <a:prstTxWarp prst="textArchUp">
                  <a:avLst/>
                </a:prstTxWarp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735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并发症及症状</a:t>
                </a:r>
                <a:endParaRPr lang="id-ID" altLang="zh-CN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TextBox 75">
                <a:extLst>
                  <a:ext uri="{FF2B5EF4-FFF2-40B4-BE49-F238E27FC236}">
                    <a16:creationId xmlns:a16="http://schemas.microsoft.com/office/drawing/2014/main" id="{AACDB65A-0A85-4CF6-A951-359A7B4C59EB}"/>
                  </a:ext>
                </a:extLst>
              </p:cNvPr>
              <p:cNvSpPr txBox="1"/>
              <p:nvPr userDrawn="1"/>
            </p:nvSpPr>
            <p:spPr>
              <a:xfrm rot="3328205">
                <a:off x="6381839" y="5171931"/>
                <a:ext cx="1276620" cy="451405"/>
              </a:xfrm>
              <a:prstGeom prst="rect">
                <a:avLst/>
              </a:prstGeom>
              <a:noFill/>
            </p:spPr>
            <p:txBody>
              <a:bodyPr wrap="none" rtlCol="0" anchor="ctr">
                <a:prstTxWarp prst="textArchDown">
                  <a:avLst/>
                </a:prstTxWarp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735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并发症及症状</a:t>
                </a:r>
                <a:endParaRPr lang="id-ID" altLang="zh-CN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TextBox 76">
                <a:extLst>
                  <a:ext uri="{FF2B5EF4-FFF2-40B4-BE49-F238E27FC236}">
                    <a16:creationId xmlns:a16="http://schemas.microsoft.com/office/drawing/2014/main" id="{DCB97015-1BBC-452B-BA60-C9DBCA721BAE}"/>
                  </a:ext>
                </a:extLst>
              </p:cNvPr>
              <p:cNvSpPr txBox="1"/>
              <p:nvPr userDrawn="1"/>
            </p:nvSpPr>
            <p:spPr>
              <a:xfrm rot="18872992">
                <a:off x="9524091" y="5259067"/>
                <a:ext cx="1436559" cy="451405"/>
              </a:xfrm>
              <a:prstGeom prst="rect">
                <a:avLst/>
              </a:prstGeom>
              <a:noFill/>
            </p:spPr>
            <p:txBody>
              <a:bodyPr wrap="none" rtlCol="0" anchor="ctr">
                <a:prstTxWarp prst="textArchDown">
                  <a:avLst/>
                </a:prstTxWarp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735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并发症及症状</a:t>
                </a:r>
                <a:endParaRPr lang="id-ID" altLang="zh-CN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" name="Group 30">
              <a:extLst>
                <a:ext uri="{FF2B5EF4-FFF2-40B4-BE49-F238E27FC236}">
                  <a16:creationId xmlns:a16="http://schemas.microsoft.com/office/drawing/2014/main" id="{891AEB52-AE01-4CBE-A520-34BB75769823}"/>
                </a:ext>
              </a:extLst>
            </p:cNvPr>
            <p:cNvGrpSpPr/>
            <p:nvPr/>
          </p:nvGrpSpPr>
          <p:grpSpPr>
            <a:xfrm>
              <a:off x="6375718" y="1998844"/>
              <a:ext cx="4904858" cy="656708"/>
              <a:chOff x="8633669" y="2144910"/>
              <a:chExt cx="2990246" cy="717156"/>
            </a:xfrm>
          </p:grpSpPr>
          <p:sp>
            <p:nvSpPr>
              <p:cNvPr id="16" name="Rectangle 28">
                <a:extLst>
                  <a:ext uri="{FF2B5EF4-FFF2-40B4-BE49-F238E27FC236}">
                    <a16:creationId xmlns:a16="http://schemas.microsoft.com/office/drawing/2014/main" id="{AD39D774-EBA7-4D57-B65A-6B624C4EBE52}"/>
                  </a:ext>
                </a:extLst>
              </p:cNvPr>
              <p:cNvSpPr/>
              <p:nvPr/>
            </p:nvSpPr>
            <p:spPr>
              <a:xfrm>
                <a:off x="8633669" y="2623603"/>
                <a:ext cx="2990246" cy="23846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CN" altLang="en-US" sz="1200" dirty="0">
                    <a:cs typeface="+mn-ea"/>
                    <a:sym typeface="+mn-lt"/>
                  </a:rPr>
                  <a:t>进行口腔护理时，动作要轻柔、细致，特别对凝血机制差、</a:t>
                </a:r>
              </a:p>
            </p:txBody>
          </p:sp>
          <p:sp>
            <p:nvSpPr>
              <p:cNvPr id="17" name="TextBox 29">
                <a:extLst>
                  <a:ext uri="{FF2B5EF4-FFF2-40B4-BE49-F238E27FC236}">
                    <a16:creationId xmlns:a16="http://schemas.microsoft.com/office/drawing/2014/main" id="{C2F05524-E8E4-4167-B64F-86312159106E}"/>
                  </a:ext>
                </a:extLst>
              </p:cNvPr>
              <p:cNvSpPr txBox="1"/>
              <p:nvPr/>
            </p:nvSpPr>
            <p:spPr>
              <a:xfrm>
                <a:off x="8633669" y="2144910"/>
                <a:ext cx="1104587" cy="3326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20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并发症及症状</a:t>
                </a:r>
                <a:endParaRPr lang="id-ID" altLang="zh-CN" sz="20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roup 30">
              <a:extLst>
                <a:ext uri="{FF2B5EF4-FFF2-40B4-BE49-F238E27FC236}">
                  <a16:creationId xmlns:a16="http://schemas.microsoft.com/office/drawing/2014/main" id="{2DDFE9C1-672D-4961-AF9B-5B66F9169A08}"/>
                </a:ext>
              </a:extLst>
            </p:cNvPr>
            <p:cNvGrpSpPr/>
            <p:nvPr/>
          </p:nvGrpSpPr>
          <p:grpSpPr>
            <a:xfrm>
              <a:off x="6375718" y="2820681"/>
              <a:ext cx="4904858" cy="804398"/>
              <a:chOff x="8633669" y="2143195"/>
              <a:chExt cx="2990246" cy="878439"/>
            </a:xfrm>
          </p:grpSpPr>
          <p:sp>
            <p:nvSpPr>
              <p:cNvPr id="14" name="Rectangle 28">
                <a:extLst>
                  <a:ext uri="{FF2B5EF4-FFF2-40B4-BE49-F238E27FC236}">
                    <a16:creationId xmlns:a16="http://schemas.microsoft.com/office/drawing/2014/main" id="{39714253-F539-4EDF-8E6E-52963A109F51}"/>
                  </a:ext>
                </a:extLst>
              </p:cNvPr>
              <p:cNvSpPr/>
              <p:nvPr/>
            </p:nvSpPr>
            <p:spPr>
              <a:xfrm>
                <a:off x="8633669" y="2510138"/>
                <a:ext cx="2990246" cy="51149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CN" altLang="en-US" sz="1200" dirty="0">
                    <a:cs typeface="+mn-ea"/>
                    <a:sym typeface="+mn-lt"/>
                  </a:rPr>
                  <a:t>正确使用开口器，应从病人臼齿处放入，牙关紧闭者不可使用暴力强行使其张口，以免造成损伤，引起出血。</a:t>
                </a:r>
              </a:p>
            </p:txBody>
          </p:sp>
          <p:sp>
            <p:nvSpPr>
              <p:cNvPr id="15" name="TextBox 29">
                <a:extLst>
                  <a:ext uri="{FF2B5EF4-FFF2-40B4-BE49-F238E27FC236}">
                    <a16:creationId xmlns:a16="http://schemas.microsoft.com/office/drawing/2014/main" id="{F84AD8FE-28A8-4D02-9A54-77D367DC7A00}"/>
                  </a:ext>
                </a:extLst>
              </p:cNvPr>
              <p:cNvSpPr txBox="1"/>
              <p:nvPr/>
            </p:nvSpPr>
            <p:spPr>
              <a:xfrm>
                <a:off x="8633669" y="2143195"/>
                <a:ext cx="1279218" cy="3326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20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并发症及症状</a:t>
                </a:r>
                <a:endParaRPr lang="id-ID" altLang="zh-CN" sz="20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" name="Group 30">
              <a:extLst>
                <a:ext uri="{FF2B5EF4-FFF2-40B4-BE49-F238E27FC236}">
                  <a16:creationId xmlns:a16="http://schemas.microsoft.com/office/drawing/2014/main" id="{CB525ED5-A0DE-4447-8305-EC53968F02A4}"/>
                </a:ext>
              </a:extLst>
            </p:cNvPr>
            <p:cNvGrpSpPr/>
            <p:nvPr/>
          </p:nvGrpSpPr>
          <p:grpSpPr>
            <a:xfrm>
              <a:off x="6375717" y="3677071"/>
              <a:ext cx="4904860" cy="875312"/>
              <a:chOff x="8633668" y="2179218"/>
              <a:chExt cx="2990247" cy="955881"/>
            </a:xfrm>
          </p:grpSpPr>
          <p:sp>
            <p:nvSpPr>
              <p:cNvPr id="12" name="Rectangle 28">
                <a:extLst>
                  <a:ext uri="{FF2B5EF4-FFF2-40B4-BE49-F238E27FC236}">
                    <a16:creationId xmlns:a16="http://schemas.microsoft.com/office/drawing/2014/main" id="{1369FB4E-0479-464B-9BFE-D23CC012EBF2}"/>
                  </a:ext>
                </a:extLst>
              </p:cNvPr>
              <p:cNvSpPr/>
              <p:nvPr/>
            </p:nvSpPr>
            <p:spPr>
              <a:xfrm>
                <a:off x="8633669" y="2623603"/>
                <a:ext cx="2990246" cy="51149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CN" altLang="en-US" sz="1200" dirty="0">
                    <a:cs typeface="+mn-ea"/>
                    <a:sym typeface="+mn-lt"/>
                  </a:rPr>
                  <a:t>若出现口腔及牙龈出血，可采用局部止血如明胶海绵等，必要时进行全身止血治疗。</a:t>
                </a:r>
              </a:p>
            </p:txBody>
          </p:sp>
          <p:sp>
            <p:nvSpPr>
              <p:cNvPr id="13" name="TextBox 29">
                <a:extLst>
                  <a:ext uri="{FF2B5EF4-FFF2-40B4-BE49-F238E27FC236}">
                    <a16:creationId xmlns:a16="http://schemas.microsoft.com/office/drawing/2014/main" id="{DBED6DE7-9AA0-4D4B-9EBB-8B62D6B13EC9}"/>
                  </a:ext>
                </a:extLst>
              </p:cNvPr>
              <p:cNvSpPr txBox="1"/>
              <p:nvPr/>
            </p:nvSpPr>
            <p:spPr>
              <a:xfrm>
                <a:off x="8633668" y="2179218"/>
                <a:ext cx="1279218" cy="3326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20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并发症及症状</a:t>
                </a:r>
                <a:endParaRPr lang="id-ID" altLang="zh-CN" sz="20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30">
              <a:extLst>
                <a:ext uri="{FF2B5EF4-FFF2-40B4-BE49-F238E27FC236}">
                  <a16:creationId xmlns:a16="http://schemas.microsoft.com/office/drawing/2014/main" id="{1573E79C-B542-4764-A787-CEB981D0EEA4}"/>
                </a:ext>
              </a:extLst>
            </p:cNvPr>
            <p:cNvGrpSpPr/>
            <p:nvPr/>
          </p:nvGrpSpPr>
          <p:grpSpPr>
            <a:xfrm>
              <a:off x="6375717" y="4533462"/>
              <a:ext cx="4904860" cy="540620"/>
              <a:chOff x="8633668" y="2215243"/>
              <a:chExt cx="2990247" cy="590382"/>
            </a:xfrm>
          </p:grpSpPr>
          <p:sp>
            <p:nvSpPr>
              <p:cNvPr id="10" name="Rectangle 28">
                <a:extLst>
                  <a:ext uri="{FF2B5EF4-FFF2-40B4-BE49-F238E27FC236}">
                    <a16:creationId xmlns:a16="http://schemas.microsoft.com/office/drawing/2014/main" id="{3804E3AE-6A6E-4159-993D-857F0BDD3614}"/>
                  </a:ext>
                </a:extLst>
              </p:cNvPr>
              <p:cNvSpPr/>
              <p:nvPr/>
            </p:nvSpPr>
            <p:spPr>
              <a:xfrm>
                <a:off x="8633669" y="2623603"/>
                <a:ext cx="2990246" cy="18202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kumimoji="0" lang="zh-CN" altLang="en-US" sz="1200" dirty="0">
                    <a:cs typeface="+mn-ea"/>
                    <a:sym typeface="+mn-lt"/>
                  </a:rPr>
                  <a:t>有出血倾向的病人，擦洗过程中，要防止碰伤粘膜及牙龈。</a:t>
                </a:r>
                <a:endPara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TextBox 29">
                <a:extLst>
                  <a:ext uri="{FF2B5EF4-FFF2-40B4-BE49-F238E27FC236}">
                    <a16:creationId xmlns:a16="http://schemas.microsoft.com/office/drawing/2014/main" id="{2A07266D-9AB0-404D-9053-0299D1878760}"/>
                  </a:ext>
                </a:extLst>
              </p:cNvPr>
              <p:cNvSpPr txBox="1"/>
              <p:nvPr/>
            </p:nvSpPr>
            <p:spPr>
              <a:xfrm>
                <a:off x="8633668" y="2215243"/>
                <a:ext cx="1279218" cy="3326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2000" dirty="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并发症及症状</a:t>
                </a:r>
                <a:endParaRPr lang="id-ID" altLang="zh-CN" sz="20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470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B829823-6417-4E78-BA07-C92405B0A0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702D1E1-909A-4CB2-93EC-F017AFC2E7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9460"/>
            <a:ext cx="12192000" cy="178853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1EE8C6E-45C6-4286-ACCA-9B1B32683E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72" y="3796474"/>
            <a:ext cx="1930280" cy="304723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E662F83-849A-40EA-8C21-99B0279AFF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348" y="-1120"/>
            <a:ext cx="3857579" cy="178853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30008C4-A9F1-4D36-808D-42AB97D7CDA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1628800"/>
            <a:ext cx="9005385" cy="1946600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56D8A877-0B7E-43B7-A908-2BFEDAA5D488}"/>
              </a:ext>
            </a:extLst>
          </p:cNvPr>
          <p:cNvSpPr/>
          <p:nvPr/>
        </p:nvSpPr>
        <p:spPr>
          <a:xfrm>
            <a:off x="340384" y="439047"/>
            <a:ext cx="6096000" cy="8933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关注口腔健康</a:t>
            </a:r>
            <a:endParaRPr lang="en-US" altLang="zh-CN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注重护理</a:t>
            </a:r>
            <a:endParaRPr lang="en-US" altLang="zh-CN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口腔健康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8465F09E-5092-40AB-80EE-EB7998F5D83B}"/>
              </a:ext>
            </a:extLst>
          </p:cNvPr>
          <p:cNvSpPr/>
          <p:nvPr/>
        </p:nvSpPr>
        <p:spPr>
          <a:xfrm>
            <a:off x="2661020" y="3660322"/>
            <a:ext cx="7080448" cy="54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--</a:t>
            </a: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健</a:t>
            </a:r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/</a:t>
            </a: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康</a:t>
            </a:r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/</a:t>
            </a: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每</a:t>
            </a:r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/</a:t>
            </a: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一</a:t>
            </a:r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/</a:t>
            </a: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天</a:t>
            </a:r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/</a:t>
            </a: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从</a:t>
            </a:r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/</a:t>
            </a: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爱</a:t>
            </a:r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/</a:t>
            </a: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护</a:t>
            </a:r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/</a:t>
            </a: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口</a:t>
            </a:r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/</a:t>
            </a: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腔</a:t>
            </a:r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/</a:t>
            </a: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开</a:t>
            </a:r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/</a:t>
            </a: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始</a:t>
            </a:r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--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05E2D9C-1E5A-46B4-964C-97E0688C343C}"/>
              </a:ext>
            </a:extLst>
          </p:cNvPr>
          <p:cNvSpPr/>
          <p:nvPr/>
        </p:nvSpPr>
        <p:spPr>
          <a:xfrm>
            <a:off x="3153244" y="4587501"/>
            <a:ext cx="6096000" cy="3840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汇报人：</a:t>
            </a:r>
            <a:r>
              <a:rPr lang="en-US" altLang="zh-CN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1</a:t>
            </a:r>
            <a:r>
              <a:rPr lang="zh-CN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猫办公       汇报时间：</a:t>
            </a:r>
            <a:r>
              <a:rPr lang="en-US" altLang="zh-CN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20XX</a:t>
            </a:r>
            <a:endParaRPr lang="zh-CN" alt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4C0F211D-934D-4DAC-A49E-D74C0E125561}"/>
              </a:ext>
            </a:extLst>
          </p:cNvPr>
          <p:cNvSpPr/>
          <p:nvPr/>
        </p:nvSpPr>
        <p:spPr>
          <a:xfrm>
            <a:off x="3046600" y="545160"/>
            <a:ext cx="6588224" cy="351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注重护理口腔健康</a:t>
            </a: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24E36653-F3FF-4E62-8813-0F124A95EF14}"/>
              </a:ext>
            </a:extLst>
          </p:cNvPr>
          <p:cNvGrpSpPr/>
          <p:nvPr/>
        </p:nvGrpSpPr>
        <p:grpSpPr>
          <a:xfrm>
            <a:off x="85241" y="587430"/>
            <a:ext cx="3184321" cy="1675890"/>
            <a:chOff x="85241" y="587430"/>
            <a:chExt cx="3184321" cy="1675890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4F3156D3-998F-45D4-94B3-1554CD16C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337" y="587430"/>
              <a:ext cx="1800225" cy="1076325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9DE5CB47-BDC5-4304-900C-3EA90EA32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41" y="1700678"/>
              <a:ext cx="941056" cy="562642"/>
            </a:xfrm>
            <a:prstGeom prst="rect">
              <a:avLst/>
            </a:prstGeom>
          </p:spPr>
        </p:pic>
      </p:grpSp>
      <p:pic>
        <p:nvPicPr>
          <p:cNvPr id="36" name="图片 35">
            <a:extLst>
              <a:ext uri="{FF2B5EF4-FFF2-40B4-BE49-F238E27FC236}">
                <a16:creationId xmlns:a16="http://schemas.microsoft.com/office/drawing/2014/main" id="{1DFAA13B-4D1B-462E-B1DB-10C3907FB5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314" y="3428999"/>
            <a:ext cx="1603686" cy="5110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B92F-F250-49BB-ACA9-174744E582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3562443"/>
            <a:ext cx="3456384" cy="3303541"/>
          </a:xfrm>
          <a:prstGeom prst="rect">
            <a:avLst/>
          </a:prstGeom>
        </p:spPr>
      </p:pic>
      <p:pic>
        <p:nvPicPr>
          <p:cNvPr id="38" name="卡通">
            <a:hlinkClick r:id="" action="ppaction://media"/>
            <a:extLst>
              <a:ext uri="{FF2B5EF4-FFF2-40B4-BE49-F238E27FC236}">
                <a16:creationId xmlns:a16="http://schemas.microsoft.com/office/drawing/2014/main" id="{1D63669F-9C0C-4899-AB91-8FEDE95CAA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791744" y="-58524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B829823-6417-4E78-BA07-C92405B0A0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0687F9E-ACB1-453A-9F1A-86A41C5989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9460"/>
            <a:ext cx="12192000" cy="178853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A996C70-2148-49F1-BDBC-B121B700A6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9978" y="2034329"/>
            <a:ext cx="3905708" cy="278934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A40A0DB-DD1E-4A71-8AEA-8176439D69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348" y="-1120"/>
            <a:ext cx="3857579" cy="1788539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957F1369-25FE-4EA8-84E7-574BD02262CA}"/>
              </a:ext>
            </a:extLst>
          </p:cNvPr>
          <p:cNvSpPr/>
          <p:nvPr/>
        </p:nvSpPr>
        <p:spPr>
          <a:xfrm>
            <a:off x="340384" y="439047"/>
            <a:ext cx="6096000" cy="8933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关注口腔健康</a:t>
            </a:r>
            <a:endParaRPr lang="en-US" altLang="zh-CN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注重护理</a:t>
            </a:r>
            <a:endParaRPr lang="en-US" altLang="zh-CN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口腔健康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4BD4B9D-F89D-450B-849C-035EC996EEA3}"/>
              </a:ext>
            </a:extLst>
          </p:cNvPr>
          <p:cNvSpPr/>
          <p:nvPr/>
        </p:nvSpPr>
        <p:spPr>
          <a:xfrm>
            <a:off x="3046600" y="545160"/>
            <a:ext cx="6588224" cy="351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注重护理口腔健康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0EFB932-0A3D-4E71-8963-3F62B619EF1A}"/>
              </a:ext>
            </a:extLst>
          </p:cNvPr>
          <p:cNvGrpSpPr/>
          <p:nvPr/>
        </p:nvGrpSpPr>
        <p:grpSpPr>
          <a:xfrm>
            <a:off x="85241" y="587430"/>
            <a:ext cx="3184321" cy="1675890"/>
            <a:chOff x="85241" y="587430"/>
            <a:chExt cx="3184321" cy="1675890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6CBEDD2F-179F-4F90-A07B-9D63A8004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337" y="587430"/>
              <a:ext cx="1800225" cy="1076325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45484EDE-CDB3-4B31-9FF7-EACE5BEE1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41" y="1700678"/>
              <a:ext cx="941056" cy="562642"/>
            </a:xfrm>
            <a:prstGeom prst="rect">
              <a:avLst/>
            </a:prstGeom>
          </p:spPr>
        </p:pic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E27579F7-4495-4496-9810-6C33590B7D97}"/>
              </a:ext>
            </a:extLst>
          </p:cNvPr>
          <p:cNvSpPr/>
          <p:nvPr/>
        </p:nvSpPr>
        <p:spPr>
          <a:xfrm>
            <a:off x="2363924" y="2034329"/>
            <a:ext cx="1675459" cy="1924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kumimoji="0" lang="en-US" altLang="zh-CN" sz="8800" b="1" dirty="0">
                <a:solidFill>
                  <a:srgbClr val="0070C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01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EBA4A1FD-A5DF-4E0B-9D36-3019D428FF4E}"/>
              </a:ext>
            </a:extLst>
          </p:cNvPr>
          <p:cNvSpPr/>
          <p:nvPr/>
        </p:nvSpPr>
        <p:spPr>
          <a:xfrm>
            <a:off x="4871864" y="2532037"/>
            <a:ext cx="5570756" cy="13417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kumimoji="0"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口腔护理适用症</a:t>
            </a:r>
            <a:endParaRPr kumimoji="0" lang="en-US" altLang="zh-CN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FBEABB41-52CD-470E-BB1D-263D3DEBDA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88288" y="3202894"/>
            <a:ext cx="3773452" cy="377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42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3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6A8D0C6-76EB-48F1-A5AB-139387F86271}"/>
              </a:ext>
            </a:extLst>
          </p:cNvPr>
          <p:cNvSpPr/>
          <p:nvPr/>
        </p:nvSpPr>
        <p:spPr>
          <a:xfrm>
            <a:off x="335360" y="260648"/>
            <a:ext cx="11593288" cy="63367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7486388-A5C8-41C9-8D06-4A03B897BF63}"/>
              </a:ext>
            </a:extLst>
          </p:cNvPr>
          <p:cNvSpPr/>
          <p:nvPr/>
        </p:nvSpPr>
        <p:spPr>
          <a:xfrm>
            <a:off x="624551" y="334147"/>
            <a:ext cx="2339102" cy="592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kumimoji="0" lang="zh-CN" altLang="en-US" b="1" dirty="0">
                <a:solidFill>
                  <a:srgbClr val="0070C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口腔护理适用症</a:t>
            </a:r>
            <a:endParaRPr kumimoji="0" lang="en-US" altLang="zh-CN" b="1" dirty="0">
              <a:solidFill>
                <a:srgbClr val="0070C0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C34C1D0-ED6F-4CD4-A5EC-B3E3506E6EB3}"/>
              </a:ext>
            </a:extLst>
          </p:cNvPr>
          <p:cNvSpPr txBox="1"/>
          <p:nvPr/>
        </p:nvSpPr>
        <p:spPr>
          <a:xfrm>
            <a:off x="6210434" y="2757238"/>
            <a:ext cx="876587" cy="26394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zh-CN" altLang="en-US" sz="1600" dirty="0">
                <a:cs typeface="+mn-ea"/>
                <a:sym typeface="+mn-lt"/>
              </a:rPr>
              <a:t>保持口腔清洁、湿润，预防口腔感染等并发症。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5DA6ED9-A749-4105-AE08-7FD1DBFE2DF9}"/>
              </a:ext>
            </a:extLst>
          </p:cNvPr>
          <p:cNvSpPr txBox="1"/>
          <p:nvPr/>
        </p:nvSpPr>
        <p:spPr>
          <a:xfrm>
            <a:off x="7686100" y="2757239"/>
            <a:ext cx="923330" cy="26394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</a:pPr>
            <a:r>
              <a:rPr kumimoji="0" lang="zh-CN" altLang="en-US" sz="1600" dirty="0">
                <a:cs typeface="+mn-ea"/>
                <a:sym typeface="+mn-lt"/>
              </a:rPr>
              <a:t>预防或减轻口腔异味，清除牙垢，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B4F6324-FD11-41BC-AA87-FABEE21AB814}"/>
              </a:ext>
            </a:extLst>
          </p:cNvPr>
          <p:cNvSpPr txBox="1"/>
          <p:nvPr/>
        </p:nvSpPr>
        <p:spPr>
          <a:xfrm>
            <a:off x="9310404" y="2807171"/>
            <a:ext cx="548227" cy="26394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kumimoji="0" lang="zh-CN" altLang="en-US" sz="1800" dirty="0">
                <a:cs typeface="+mn-ea"/>
                <a:sym typeface="+mn-lt"/>
              </a:rPr>
              <a:t>增进食欲，确保患者舒适。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文悦古典明朝体 (非商业使用) W5" pitchFamily="50" charset="-122"/>
              <a:ea typeface="文悦古典明朝体 (非商业使用) W5" pitchFamily="50" charset="-122"/>
              <a:cs typeface="+mn-ea"/>
              <a:sym typeface="WenYue GuDianMingChaoTi (Non-Commercial Use)" pitchFamily="50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C839CCC-858D-49DE-95ED-1C22020DA1C7}"/>
              </a:ext>
            </a:extLst>
          </p:cNvPr>
          <p:cNvSpPr txBox="1"/>
          <p:nvPr/>
        </p:nvSpPr>
        <p:spPr>
          <a:xfrm>
            <a:off x="10355198" y="2807171"/>
            <a:ext cx="1292662" cy="26394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</a:pPr>
            <a:r>
              <a:rPr kumimoji="0" lang="zh-CN" altLang="en-US" sz="1600" dirty="0">
                <a:cs typeface="+mn-ea"/>
                <a:sym typeface="+mn-lt"/>
              </a:rPr>
              <a:t>评估口腔内的变化（如粘膜、舌苔及牙龈等），提供患者病情动态变化的信息。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2A0FFBA-E660-42F2-97F0-D6F7DB66A5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7037" y="643543"/>
            <a:ext cx="6416581" cy="6416581"/>
          </a:xfrm>
          <a:prstGeom prst="rect">
            <a:avLst/>
          </a:prstGeom>
        </p:spPr>
      </p:pic>
      <p:sp>
        <p:nvSpPr>
          <p:cNvPr id="9" name="文本框 65">
            <a:extLst>
              <a:ext uri="{FF2B5EF4-FFF2-40B4-BE49-F238E27FC236}">
                <a16:creationId xmlns:a16="http://schemas.microsoft.com/office/drawing/2014/main" id="{6598B5E6-6308-419D-BC52-11CBCBA1B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1177" y="1734660"/>
            <a:ext cx="905844" cy="83099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50800" dir="6000000" sx="101000" sy="101000" algn="ctr" rotWithShape="0">
              <a:srgbClr val="000000">
                <a:alpha val="43137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01</a:t>
            </a:r>
          </a:p>
        </p:txBody>
      </p:sp>
      <p:sp>
        <p:nvSpPr>
          <p:cNvPr id="10" name="文本框 65">
            <a:extLst>
              <a:ext uri="{FF2B5EF4-FFF2-40B4-BE49-F238E27FC236}">
                <a16:creationId xmlns:a16="http://schemas.microsoft.com/office/drawing/2014/main" id="{EC40F97C-5448-4D98-83F4-2EB29AFC6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7926" y="1734659"/>
            <a:ext cx="905844" cy="83099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50800" dir="6000000" sx="101000" sy="101000" algn="ctr" rotWithShape="0">
              <a:srgbClr val="000000">
                <a:alpha val="43137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02</a:t>
            </a:r>
          </a:p>
        </p:txBody>
      </p:sp>
      <p:sp>
        <p:nvSpPr>
          <p:cNvPr id="11" name="文本框 65">
            <a:extLst>
              <a:ext uri="{FF2B5EF4-FFF2-40B4-BE49-F238E27FC236}">
                <a16:creationId xmlns:a16="http://schemas.microsoft.com/office/drawing/2014/main" id="{1B73A0CB-BC83-4A30-A61E-67DCE58F7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1756" y="1730162"/>
            <a:ext cx="905844" cy="83099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50800" dir="6000000" sx="101000" sy="101000" algn="ctr" rotWithShape="0">
              <a:srgbClr val="000000">
                <a:alpha val="43137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03</a:t>
            </a:r>
          </a:p>
        </p:txBody>
      </p:sp>
      <p:sp>
        <p:nvSpPr>
          <p:cNvPr id="12" name="文本框 65">
            <a:extLst>
              <a:ext uri="{FF2B5EF4-FFF2-40B4-BE49-F238E27FC236}">
                <a16:creationId xmlns:a16="http://schemas.microsoft.com/office/drawing/2014/main" id="{C5D9B218-61D2-451C-95FA-6AF4C84D2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8607" y="1740213"/>
            <a:ext cx="905844" cy="83099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50800" dir="6000000" sx="101000" sy="101000" algn="ctr" rotWithShape="0">
              <a:srgbClr val="000000">
                <a:alpha val="43137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lt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322224045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6A8D0C6-76EB-48F1-A5AB-139387F86271}"/>
              </a:ext>
            </a:extLst>
          </p:cNvPr>
          <p:cNvSpPr/>
          <p:nvPr/>
        </p:nvSpPr>
        <p:spPr>
          <a:xfrm>
            <a:off x="335360" y="260648"/>
            <a:ext cx="11593288" cy="63367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7486388-A5C8-41C9-8D06-4A03B897BF63}"/>
              </a:ext>
            </a:extLst>
          </p:cNvPr>
          <p:cNvSpPr/>
          <p:nvPr/>
        </p:nvSpPr>
        <p:spPr>
          <a:xfrm>
            <a:off x="624551" y="334147"/>
            <a:ext cx="2339102" cy="592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kumimoji="0" lang="zh-CN" altLang="en-US" b="1" dirty="0">
                <a:solidFill>
                  <a:srgbClr val="0070C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口腔护理适用症</a:t>
            </a:r>
            <a:endParaRPr kumimoji="0" lang="en-US" altLang="zh-CN" b="1" dirty="0">
              <a:solidFill>
                <a:srgbClr val="0070C0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AC7A392B-8150-444A-9D7F-7F10C8C73C3C}"/>
              </a:ext>
            </a:extLst>
          </p:cNvPr>
          <p:cNvCxnSpPr/>
          <p:nvPr/>
        </p:nvCxnSpPr>
        <p:spPr>
          <a:xfrm>
            <a:off x="7820202" y="1751634"/>
            <a:ext cx="0" cy="354595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E6993E0-EDE9-47BF-8DB4-5680B5180008}"/>
              </a:ext>
            </a:extLst>
          </p:cNvPr>
          <p:cNvCxnSpPr/>
          <p:nvPr/>
        </p:nvCxnSpPr>
        <p:spPr>
          <a:xfrm>
            <a:off x="4948218" y="3524613"/>
            <a:ext cx="574396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2">
            <a:extLst>
              <a:ext uri="{FF2B5EF4-FFF2-40B4-BE49-F238E27FC236}">
                <a16:creationId xmlns:a16="http://schemas.microsoft.com/office/drawing/2014/main" id="{09BF4D3E-494E-4544-9A0E-D32B747CB0E4}"/>
              </a:ext>
            </a:extLst>
          </p:cNvPr>
          <p:cNvSpPr txBox="1"/>
          <p:nvPr/>
        </p:nvSpPr>
        <p:spPr>
          <a:xfrm>
            <a:off x="4808612" y="1865538"/>
            <a:ext cx="2646784" cy="134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1400" dirty="0">
                <a:cs typeface="+mn-ea"/>
                <a:sym typeface="+mn-lt"/>
              </a:rPr>
              <a:t>评估患者神志是否清醒，了解病情，口腔有无感染，充血，溃疡等情况。向病人及家属解释操作方法，目的，取得合作。</a:t>
            </a: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64DAE92C-A3C8-4E20-BDE5-57AABD1D3A22}"/>
              </a:ext>
            </a:extLst>
          </p:cNvPr>
          <p:cNvSpPr txBox="1"/>
          <p:nvPr/>
        </p:nvSpPr>
        <p:spPr>
          <a:xfrm>
            <a:off x="4808612" y="4039997"/>
            <a:ext cx="2646784" cy="1020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口腔内原有病灶好转或痊愈患者及家属会正确濑口、刷牙，学会一定的口腔保健知识</a:t>
            </a:r>
            <a:endParaRPr lang="zh-CN" altLang="en-US" sz="1400" dirty="0"/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06E8EFB5-FA19-4560-AABF-92CE502BF787}"/>
              </a:ext>
            </a:extLst>
          </p:cNvPr>
          <p:cNvSpPr txBox="1"/>
          <p:nvPr/>
        </p:nvSpPr>
        <p:spPr>
          <a:xfrm>
            <a:off x="8310588" y="1889131"/>
            <a:ext cx="2646784" cy="69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患者口唇湿润、口腔清洁、口气清新、舒适、无异味患者</a:t>
            </a:r>
          </a:p>
        </p:txBody>
      </p:sp>
      <p:sp>
        <p:nvSpPr>
          <p:cNvPr id="24" name="TextBox 12">
            <a:extLst>
              <a:ext uri="{FF2B5EF4-FFF2-40B4-BE49-F238E27FC236}">
                <a16:creationId xmlns:a16="http://schemas.microsoft.com/office/drawing/2014/main" id="{1CAC6CE6-6B4B-4C2F-B502-3BC5DEC10C64}"/>
              </a:ext>
            </a:extLst>
          </p:cNvPr>
          <p:cNvSpPr txBox="1"/>
          <p:nvPr/>
        </p:nvSpPr>
        <p:spPr>
          <a:xfrm>
            <a:off x="8310588" y="4093225"/>
            <a:ext cx="2646784" cy="1020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口腔内原有病灶好转或痊愈患者及家属会正确濑口、刷牙，学会一定的口腔保健知识</a:t>
            </a:r>
            <a:endParaRPr lang="zh-CN" altLang="en-US" sz="1400" dirty="0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0C6F3501-5BF5-4C56-AE40-4A6EC5A9E8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1558" y="1722819"/>
            <a:ext cx="5382286" cy="538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69333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6A8D0C6-76EB-48F1-A5AB-139387F86271}"/>
              </a:ext>
            </a:extLst>
          </p:cNvPr>
          <p:cNvSpPr/>
          <p:nvPr/>
        </p:nvSpPr>
        <p:spPr>
          <a:xfrm>
            <a:off x="335360" y="260648"/>
            <a:ext cx="11593288" cy="63367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7486388-A5C8-41C9-8D06-4A03B897BF63}"/>
              </a:ext>
            </a:extLst>
          </p:cNvPr>
          <p:cNvSpPr/>
          <p:nvPr/>
        </p:nvSpPr>
        <p:spPr>
          <a:xfrm>
            <a:off x="624551" y="334147"/>
            <a:ext cx="2339102" cy="592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kumimoji="0" lang="zh-CN" altLang="en-US" b="1" dirty="0">
                <a:solidFill>
                  <a:srgbClr val="0070C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口腔护理适用症</a:t>
            </a:r>
            <a:endParaRPr kumimoji="0" lang="en-US" altLang="zh-CN" b="1" dirty="0">
              <a:solidFill>
                <a:srgbClr val="0070C0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4" name="Freeform 11">
            <a:extLst>
              <a:ext uri="{FF2B5EF4-FFF2-40B4-BE49-F238E27FC236}">
                <a16:creationId xmlns:a16="http://schemas.microsoft.com/office/drawing/2014/main" id="{4BAC7F74-6E97-47DD-8C32-B128F0F997C2}"/>
              </a:ext>
            </a:extLst>
          </p:cNvPr>
          <p:cNvSpPr/>
          <p:nvPr/>
        </p:nvSpPr>
        <p:spPr bwMode="auto">
          <a:xfrm>
            <a:off x="8626087" y="5260212"/>
            <a:ext cx="2324608" cy="0"/>
          </a:xfrm>
          <a:custGeom>
            <a:avLst/>
            <a:gdLst>
              <a:gd name="T0" fmla="*/ 1984 w 1984"/>
              <a:gd name="T1" fmla="*/ 0 w 1984"/>
              <a:gd name="T2" fmla="*/ 1984 w 198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984">
                <a:moveTo>
                  <a:pt x="1984" y="0"/>
                </a:moveTo>
                <a:lnTo>
                  <a:pt x="0" y="0"/>
                </a:lnTo>
                <a:lnTo>
                  <a:pt x="198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" name="Line 12">
            <a:extLst>
              <a:ext uri="{FF2B5EF4-FFF2-40B4-BE49-F238E27FC236}">
                <a16:creationId xmlns:a16="http://schemas.microsoft.com/office/drawing/2014/main" id="{32157D67-FF63-482F-A87C-BDC091AF99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26087" y="5260212"/>
            <a:ext cx="2324608" cy="0"/>
          </a:xfrm>
          <a:prstGeom prst="lin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F2A081F-EF3B-4F45-B25B-C8CC499826B0}"/>
              </a:ext>
            </a:extLst>
          </p:cNvPr>
          <p:cNvCxnSpPr>
            <a:stCxn id="41" idx="3"/>
          </p:cNvCxnSpPr>
          <p:nvPr/>
        </p:nvCxnSpPr>
        <p:spPr>
          <a:xfrm flipV="1">
            <a:off x="793423" y="2379896"/>
            <a:ext cx="0" cy="2022651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28CA36E-36DE-4E4B-89F6-6922FB67B557}"/>
              </a:ext>
            </a:extLst>
          </p:cNvPr>
          <p:cNvCxnSpPr/>
          <p:nvPr/>
        </p:nvCxnSpPr>
        <p:spPr>
          <a:xfrm flipV="1">
            <a:off x="3425639" y="2379895"/>
            <a:ext cx="0" cy="2022652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0D1B1F31-A293-4DD5-8014-F77D098E81DB}"/>
              </a:ext>
            </a:extLst>
          </p:cNvPr>
          <p:cNvCxnSpPr/>
          <p:nvPr/>
        </p:nvCxnSpPr>
        <p:spPr>
          <a:xfrm flipV="1">
            <a:off x="6075680" y="2379895"/>
            <a:ext cx="0" cy="2022652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3AE2595F-2D5D-4DE9-AD83-0F37568BF187}"/>
              </a:ext>
            </a:extLst>
          </p:cNvPr>
          <p:cNvCxnSpPr/>
          <p:nvPr/>
        </p:nvCxnSpPr>
        <p:spPr>
          <a:xfrm flipV="1">
            <a:off x="8709073" y="2379895"/>
            <a:ext cx="0" cy="2022652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24">
            <a:extLst>
              <a:ext uri="{FF2B5EF4-FFF2-40B4-BE49-F238E27FC236}">
                <a16:creationId xmlns:a16="http://schemas.microsoft.com/office/drawing/2014/main" id="{D6CED621-71FC-40D5-A5E2-BF7A2F584D86}"/>
              </a:ext>
            </a:extLst>
          </p:cNvPr>
          <p:cNvGrpSpPr/>
          <p:nvPr/>
        </p:nvGrpSpPr>
        <p:grpSpPr>
          <a:xfrm>
            <a:off x="8717479" y="4402547"/>
            <a:ext cx="2698373" cy="857668"/>
            <a:chOff x="6575446" y="3440667"/>
            <a:chExt cx="2023780" cy="643251"/>
          </a:xfrm>
        </p:grpSpPr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396F2AFC-354C-4B39-BF4A-A65A974283AB}"/>
                </a:ext>
              </a:extLst>
            </p:cNvPr>
            <p:cNvSpPr/>
            <p:nvPr/>
          </p:nvSpPr>
          <p:spPr bwMode="auto">
            <a:xfrm>
              <a:off x="6575446" y="3440667"/>
              <a:ext cx="2023780" cy="643251"/>
            </a:xfrm>
            <a:custGeom>
              <a:avLst/>
              <a:gdLst>
                <a:gd name="T0" fmla="*/ 1984 w 2303"/>
                <a:gd name="T1" fmla="*/ 732 h 732"/>
                <a:gd name="T2" fmla="*/ 0 w 2303"/>
                <a:gd name="T3" fmla="*/ 732 h 732"/>
                <a:gd name="T4" fmla="*/ 321 w 2303"/>
                <a:gd name="T5" fmla="*/ 366 h 732"/>
                <a:gd name="T6" fmla="*/ 0 w 2303"/>
                <a:gd name="T7" fmla="*/ 0 h 732"/>
                <a:gd name="T8" fmla="*/ 1984 w 2303"/>
                <a:gd name="T9" fmla="*/ 0 h 732"/>
                <a:gd name="T10" fmla="*/ 2303 w 2303"/>
                <a:gd name="T11" fmla="*/ 366 h 732"/>
                <a:gd name="T12" fmla="*/ 1984 w 2303"/>
                <a:gd name="T13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3" h="732">
                  <a:moveTo>
                    <a:pt x="1984" y="732"/>
                  </a:moveTo>
                  <a:lnTo>
                    <a:pt x="0" y="732"/>
                  </a:lnTo>
                  <a:lnTo>
                    <a:pt x="321" y="366"/>
                  </a:lnTo>
                  <a:lnTo>
                    <a:pt x="0" y="0"/>
                  </a:lnTo>
                  <a:lnTo>
                    <a:pt x="1984" y="0"/>
                  </a:lnTo>
                  <a:lnTo>
                    <a:pt x="2303" y="366"/>
                  </a:lnTo>
                  <a:lnTo>
                    <a:pt x="1984" y="73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12" name="组合 26">
              <a:extLst>
                <a:ext uri="{FF2B5EF4-FFF2-40B4-BE49-F238E27FC236}">
                  <a16:creationId xmlns:a16="http://schemas.microsoft.com/office/drawing/2014/main" id="{38F9A4BB-9D83-49D5-9C85-7B01166624FD}"/>
                </a:ext>
              </a:extLst>
            </p:cNvPr>
            <p:cNvGrpSpPr/>
            <p:nvPr/>
          </p:nvGrpSpPr>
          <p:grpSpPr>
            <a:xfrm>
              <a:off x="6964552" y="3576351"/>
              <a:ext cx="1372022" cy="388710"/>
              <a:chOff x="1491944" y="1784655"/>
              <a:chExt cx="1372022" cy="388710"/>
            </a:xfrm>
          </p:grpSpPr>
          <p:grpSp>
            <p:nvGrpSpPr>
              <p:cNvPr id="13" name="Group 6">
                <a:extLst>
                  <a:ext uri="{FF2B5EF4-FFF2-40B4-BE49-F238E27FC236}">
                    <a16:creationId xmlns:a16="http://schemas.microsoft.com/office/drawing/2014/main" id="{D5101BBA-9BC1-4141-B10E-CC36B89AF5EB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491944" y="1784655"/>
                <a:ext cx="415760" cy="371881"/>
                <a:chOff x="833" y="1348"/>
                <a:chExt cx="379" cy="339"/>
              </a:xfrm>
              <a:solidFill>
                <a:schemeClr val="bg1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5" name="Freeform 7">
                  <a:extLst>
                    <a:ext uri="{FF2B5EF4-FFF2-40B4-BE49-F238E27FC236}">
                      <a16:creationId xmlns:a16="http://schemas.microsoft.com/office/drawing/2014/main" id="{BB0554E8-8B05-4316-85B5-39013C6B8B71}"/>
                    </a:ext>
                  </a:extLst>
                </p:cNvPr>
                <p:cNvSpPr/>
                <p:nvPr/>
              </p:nvSpPr>
              <p:spPr bwMode="auto">
                <a:xfrm>
                  <a:off x="1101" y="1360"/>
                  <a:ext cx="111" cy="315"/>
                </a:xfrm>
                <a:custGeom>
                  <a:avLst/>
                  <a:gdLst>
                    <a:gd name="T0" fmla="*/ 15 w 19"/>
                    <a:gd name="T1" fmla="*/ 27 h 54"/>
                    <a:gd name="T2" fmla="*/ 0 w 19"/>
                    <a:gd name="T3" fmla="*/ 3 h 54"/>
                    <a:gd name="T4" fmla="*/ 2 w 19"/>
                    <a:gd name="T5" fmla="*/ 0 h 54"/>
                    <a:gd name="T6" fmla="*/ 19 w 19"/>
                    <a:gd name="T7" fmla="*/ 27 h 54"/>
                    <a:gd name="T8" fmla="*/ 1 w 19"/>
                    <a:gd name="T9" fmla="*/ 54 h 54"/>
                    <a:gd name="T10" fmla="*/ 0 w 19"/>
                    <a:gd name="T11" fmla="*/ 51 h 54"/>
                    <a:gd name="T12" fmla="*/ 15 w 19"/>
                    <a:gd name="T13" fmla="*/ 2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54">
                      <a:moveTo>
                        <a:pt x="15" y="27"/>
                      </a:moveTo>
                      <a:cubicBezTo>
                        <a:pt x="15" y="16"/>
                        <a:pt x="9" y="7"/>
                        <a:pt x="0" y="3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2" y="5"/>
                        <a:pt x="19" y="15"/>
                        <a:pt x="19" y="27"/>
                      </a:cubicBezTo>
                      <a:cubicBezTo>
                        <a:pt x="19" y="39"/>
                        <a:pt x="11" y="49"/>
                        <a:pt x="1" y="54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9" y="47"/>
                        <a:pt x="15" y="38"/>
                        <a:pt x="15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Freeform 8">
                  <a:extLst>
                    <a:ext uri="{FF2B5EF4-FFF2-40B4-BE49-F238E27FC236}">
                      <a16:creationId xmlns:a16="http://schemas.microsoft.com/office/drawing/2014/main" id="{715402CF-E9E7-40DE-891A-28AF9FCBE866}"/>
                    </a:ext>
                  </a:extLst>
                </p:cNvPr>
                <p:cNvSpPr/>
                <p:nvPr/>
              </p:nvSpPr>
              <p:spPr bwMode="auto">
                <a:xfrm>
                  <a:off x="1060" y="1389"/>
                  <a:ext cx="99" cy="257"/>
                </a:xfrm>
                <a:custGeom>
                  <a:avLst/>
                  <a:gdLst>
                    <a:gd name="T0" fmla="*/ 14 w 17"/>
                    <a:gd name="T1" fmla="*/ 22 h 44"/>
                    <a:gd name="T2" fmla="*/ 1 w 17"/>
                    <a:gd name="T3" fmla="*/ 3 h 44"/>
                    <a:gd name="T4" fmla="*/ 2 w 17"/>
                    <a:gd name="T5" fmla="*/ 0 h 44"/>
                    <a:gd name="T6" fmla="*/ 17 w 17"/>
                    <a:gd name="T7" fmla="*/ 22 h 44"/>
                    <a:gd name="T8" fmla="*/ 2 w 17"/>
                    <a:gd name="T9" fmla="*/ 44 h 44"/>
                    <a:gd name="T10" fmla="*/ 0 w 17"/>
                    <a:gd name="T11" fmla="*/ 41 h 44"/>
                    <a:gd name="T12" fmla="*/ 14 w 17"/>
                    <a:gd name="T13" fmla="*/ 2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44">
                      <a:moveTo>
                        <a:pt x="14" y="22"/>
                      </a:moveTo>
                      <a:cubicBezTo>
                        <a:pt x="14" y="13"/>
                        <a:pt x="8" y="6"/>
                        <a:pt x="1" y="3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1" y="3"/>
                        <a:pt x="17" y="12"/>
                        <a:pt x="17" y="22"/>
                      </a:cubicBezTo>
                      <a:cubicBezTo>
                        <a:pt x="17" y="32"/>
                        <a:pt x="11" y="41"/>
                        <a:pt x="2" y="44"/>
                      </a:cubicBez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8" y="38"/>
                        <a:pt x="14" y="31"/>
                        <a:pt x="14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Freeform 9">
                  <a:extLst>
                    <a:ext uri="{FF2B5EF4-FFF2-40B4-BE49-F238E27FC236}">
                      <a16:creationId xmlns:a16="http://schemas.microsoft.com/office/drawing/2014/main" id="{21F16633-BC75-4D13-8A47-C33E72CC4B8E}"/>
                    </a:ext>
                  </a:extLst>
                </p:cNvPr>
                <p:cNvSpPr/>
                <p:nvPr/>
              </p:nvSpPr>
              <p:spPr bwMode="auto">
                <a:xfrm>
                  <a:off x="915" y="1348"/>
                  <a:ext cx="110" cy="339"/>
                </a:xfrm>
                <a:custGeom>
                  <a:avLst/>
                  <a:gdLst>
                    <a:gd name="T0" fmla="*/ 0 w 110"/>
                    <a:gd name="T1" fmla="*/ 99 h 339"/>
                    <a:gd name="T2" fmla="*/ 0 w 110"/>
                    <a:gd name="T3" fmla="*/ 240 h 339"/>
                    <a:gd name="T4" fmla="*/ 70 w 110"/>
                    <a:gd name="T5" fmla="*/ 298 h 339"/>
                    <a:gd name="T6" fmla="*/ 70 w 110"/>
                    <a:gd name="T7" fmla="*/ 175 h 339"/>
                    <a:gd name="T8" fmla="*/ 81 w 110"/>
                    <a:gd name="T9" fmla="*/ 175 h 339"/>
                    <a:gd name="T10" fmla="*/ 81 w 110"/>
                    <a:gd name="T11" fmla="*/ 310 h 339"/>
                    <a:gd name="T12" fmla="*/ 110 w 110"/>
                    <a:gd name="T13" fmla="*/ 339 h 339"/>
                    <a:gd name="T14" fmla="*/ 110 w 110"/>
                    <a:gd name="T15" fmla="*/ 0 h 339"/>
                    <a:gd name="T16" fmla="*/ 0 w 110"/>
                    <a:gd name="T17" fmla="*/ 99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0" h="339">
                      <a:moveTo>
                        <a:pt x="0" y="99"/>
                      </a:moveTo>
                      <a:lnTo>
                        <a:pt x="0" y="240"/>
                      </a:lnTo>
                      <a:lnTo>
                        <a:pt x="70" y="298"/>
                      </a:lnTo>
                      <a:lnTo>
                        <a:pt x="70" y="175"/>
                      </a:lnTo>
                      <a:lnTo>
                        <a:pt x="81" y="175"/>
                      </a:lnTo>
                      <a:lnTo>
                        <a:pt x="81" y="310"/>
                      </a:lnTo>
                      <a:lnTo>
                        <a:pt x="110" y="339"/>
                      </a:lnTo>
                      <a:lnTo>
                        <a:pt x="110" y="0"/>
                      </a:lnTo>
                      <a:lnTo>
                        <a:pt x="0" y="9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Freeform 10">
                  <a:extLst>
                    <a:ext uri="{FF2B5EF4-FFF2-40B4-BE49-F238E27FC236}">
                      <a16:creationId xmlns:a16="http://schemas.microsoft.com/office/drawing/2014/main" id="{3905EB77-F579-432F-9E7E-94CEE2AC6867}"/>
                    </a:ext>
                  </a:extLst>
                </p:cNvPr>
                <p:cNvSpPr/>
                <p:nvPr/>
              </p:nvSpPr>
              <p:spPr bwMode="auto">
                <a:xfrm>
                  <a:off x="833" y="1453"/>
                  <a:ext cx="64" cy="129"/>
                </a:xfrm>
                <a:custGeom>
                  <a:avLst/>
                  <a:gdLst>
                    <a:gd name="T0" fmla="*/ 0 w 64"/>
                    <a:gd name="T1" fmla="*/ 0 h 129"/>
                    <a:gd name="T2" fmla="*/ 0 w 64"/>
                    <a:gd name="T3" fmla="*/ 129 h 129"/>
                    <a:gd name="T4" fmla="*/ 35 w 64"/>
                    <a:gd name="T5" fmla="*/ 129 h 129"/>
                    <a:gd name="T6" fmla="*/ 35 w 64"/>
                    <a:gd name="T7" fmla="*/ 59 h 129"/>
                    <a:gd name="T8" fmla="*/ 47 w 64"/>
                    <a:gd name="T9" fmla="*/ 59 h 129"/>
                    <a:gd name="T10" fmla="*/ 47 w 64"/>
                    <a:gd name="T11" fmla="*/ 129 h 129"/>
                    <a:gd name="T12" fmla="*/ 64 w 64"/>
                    <a:gd name="T13" fmla="*/ 129 h 129"/>
                    <a:gd name="T14" fmla="*/ 64 w 64"/>
                    <a:gd name="T15" fmla="*/ 0 h 129"/>
                    <a:gd name="T16" fmla="*/ 0 w 64"/>
                    <a:gd name="T17" fmla="*/ 0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4" h="129">
                      <a:moveTo>
                        <a:pt x="0" y="0"/>
                      </a:moveTo>
                      <a:lnTo>
                        <a:pt x="0" y="129"/>
                      </a:lnTo>
                      <a:lnTo>
                        <a:pt x="35" y="129"/>
                      </a:lnTo>
                      <a:lnTo>
                        <a:pt x="35" y="59"/>
                      </a:lnTo>
                      <a:lnTo>
                        <a:pt x="47" y="59"/>
                      </a:lnTo>
                      <a:lnTo>
                        <a:pt x="47" y="129"/>
                      </a:lnTo>
                      <a:lnTo>
                        <a:pt x="64" y="129"/>
                      </a:lnTo>
                      <a:lnTo>
                        <a:pt x="6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4" name="TextBox 28">
                <a:extLst>
                  <a:ext uri="{FF2B5EF4-FFF2-40B4-BE49-F238E27FC236}">
                    <a16:creationId xmlns:a16="http://schemas.microsoft.com/office/drawing/2014/main" id="{71228AB3-FB93-45E5-B049-870E5B245E1D}"/>
                  </a:ext>
                </a:extLst>
              </p:cNvPr>
              <p:cNvSpPr txBox="1"/>
              <p:nvPr/>
            </p:nvSpPr>
            <p:spPr>
              <a:xfrm>
                <a:off x="1853833" y="1831925"/>
                <a:ext cx="1010133" cy="341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 indent="0" algn="ctr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zh-CN" altLang="en-US" sz="1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操作者准备</a:t>
                </a:r>
                <a:endParaRPr lang="en-US" altLang="zh-CN" sz="1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33">
            <a:extLst>
              <a:ext uri="{FF2B5EF4-FFF2-40B4-BE49-F238E27FC236}">
                <a16:creationId xmlns:a16="http://schemas.microsoft.com/office/drawing/2014/main" id="{77E781A8-AA89-4E52-B76B-97A05DD630F1}"/>
              </a:ext>
            </a:extLst>
          </p:cNvPr>
          <p:cNvGrpSpPr/>
          <p:nvPr/>
        </p:nvGrpSpPr>
        <p:grpSpPr>
          <a:xfrm>
            <a:off x="6075736" y="4402547"/>
            <a:ext cx="2701888" cy="857668"/>
            <a:chOff x="4594140" y="3440667"/>
            <a:chExt cx="2026416" cy="643251"/>
          </a:xfrm>
        </p:grpSpPr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4A04D6F6-CF7D-43CC-BBC1-4E1D7CA745DE}"/>
                </a:ext>
              </a:extLst>
            </p:cNvPr>
            <p:cNvSpPr/>
            <p:nvPr/>
          </p:nvSpPr>
          <p:spPr bwMode="auto">
            <a:xfrm>
              <a:off x="4594140" y="3440667"/>
              <a:ext cx="2026416" cy="643251"/>
            </a:xfrm>
            <a:custGeom>
              <a:avLst/>
              <a:gdLst>
                <a:gd name="T0" fmla="*/ 1985 w 2306"/>
                <a:gd name="T1" fmla="*/ 732 h 732"/>
                <a:gd name="T2" fmla="*/ 0 w 2306"/>
                <a:gd name="T3" fmla="*/ 732 h 732"/>
                <a:gd name="T4" fmla="*/ 322 w 2306"/>
                <a:gd name="T5" fmla="*/ 366 h 732"/>
                <a:gd name="T6" fmla="*/ 0 w 2306"/>
                <a:gd name="T7" fmla="*/ 0 h 732"/>
                <a:gd name="T8" fmla="*/ 1985 w 2306"/>
                <a:gd name="T9" fmla="*/ 0 h 732"/>
                <a:gd name="T10" fmla="*/ 2306 w 2306"/>
                <a:gd name="T11" fmla="*/ 366 h 732"/>
                <a:gd name="T12" fmla="*/ 1985 w 2306"/>
                <a:gd name="T13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6" h="732">
                  <a:moveTo>
                    <a:pt x="1985" y="732"/>
                  </a:moveTo>
                  <a:lnTo>
                    <a:pt x="0" y="732"/>
                  </a:lnTo>
                  <a:lnTo>
                    <a:pt x="322" y="366"/>
                  </a:lnTo>
                  <a:lnTo>
                    <a:pt x="0" y="0"/>
                  </a:lnTo>
                  <a:lnTo>
                    <a:pt x="1985" y="0"/>
                  </a:lnTo>
                  <a:lnTo>
                    <a:pt x="2306" y="366"/>
                  </a:lnTo>
                  <a:lnTo>
                    <a:pt x="1985" y="73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21" name="组合 35">
              <a:extLst>
                <a:ext uri="{FF2B5EF4-FFF2-40B4-BE49-F238E27FC236}">
                  <a16:creationId xmlns:a16="http://schemas.microsoft.com/office/drawing/2014/main" id="{9955993D-CFE6-4DE0-82D1-5382D764AAAA}"/>
                </a:ext>
              </a:extLst>
            </p:cNvPr>
            <p:cNvGrpSpPr/>
            <p:nvPr/>
          </p:nvGrpSpPr>
          <p:grpSpPr>
            <a:xfrm>
              <a:off x="5068931" y="3515742"/>
              <a:ext cx="1206806" cy="493098"/>
              <a:chOff x="6086862" y="1851804"/>
              <a:chExt cx="1206806" cy="493098"/>
            </a:xfrm>
          </p:grpSpPr>
          <p:grpSp>
            <p:nvGrpSpPr>
              <p:cNvPr id="22" name="Group 29">
                <a:extLst>
                  <a:ext uri="{FF2B5EF4-FFF2-40B4-BE49-F238E27FC236}">
                    <a16:creationId xmlns:a16="http://schemas.microsoft.com/office/drawing/2014/main" id="{F8E56BAE-1E18-466C-A94B-9D0414FD142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086862" y="1851804"/>
                <a:ext cx="234382" cy="493098"/>
                <a:chOff x="4377" y="1861"/>
                <a:chExt cx="183" cy="385"/>
              </a:xfrm>
              <a:solidFill>
                <a:schemeClr val="bg1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4" name="Freeform 30">
                  <a:extLst>
                    <a:ext uri="{FF2B5EF4-FFF2-40B4-BE49-F238E27FC236}">
                      <a16:creationId xmlns:a16="http://schemas.microsoft.com/office/drawing/2014/main" id="{17BE2B3A-445A-4194-9140-F1B12C881B23}"/>
                    </a:ext>
                  </a:extLst>
                </p:cNvPr>
                <p:cNvSpPr/>
                <p:nvPr/>
              </p:nvSpPr>
              <p:spPr bwMode="auto">
                <a:xfrm>
                  <a:off x="4473" y="1967"/>
                  <a:ext cx="87" cy="125"/>
                </a:xfrm>
                <a:custGeom>
                  <a:avLst/>
                  <a:gdLst>
                    <a:gd name="T0" fmla="*/ 3 w 18"/>
                    <a:gd name="T1" fmla="*/ 10 h 26"/>
                    <a:gd name="T2" fmla="*/ 5 w 18"/>
                    <a:gd name="T3" fmla="*/ 16 h 26"/>
                    <a:gd name="T4" fmla="*/ 0 w 18"/>
                    <a:gd name="T5" fmla="*/ 22 h 26"/>
                    <a:gd name="T6" fmla="*/ 0 w 18"/>
                    <a:gd name="T7" fmla="*/ 26 h 26"/>
                    <a:gd name="T8" fmla="*/ 18 w 18"/>
                    <a:gd name="T9" fmla="*/ 26 h 26"/>
                    <a:gd name="T10" fmla="*/ 11 w 18"/>
                    <a:gd name="T11" fmla="*/ 8 h 26"/>
                    <a:gd name="T12" fmla="*/ 0 w 18"/>
                    <a:gd name="T13" fmla="*/ 0 h 26"/>
                    <a:gd name="T14" fmla="*/ 0 w 18"/>
                    <a:gd name="T15" fmla="*/ 8 h 26"/>
                    <a:gd name="T16" fmla="*/ 3 w 18"/>
                    <a:gd name="T17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26">
                      <a:moveTo>
                        <a:pt x="3" y="10"/>
                      </a:moveTo>
                      <a:cubicBezTo>
                        <a:pt x="4" y="12"/>
                        <a:pt x="5" y="14"/>
                        <a:pt x="5" y="16"/>
                      </a:cubicBezTo>
                      <a:cubicBezTo>
                        <a:pt x="5" y="19"/>
                        <a:pt x="3" y="22"/>
                        <a:pt x="0" y="22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7" y="19"/>
                        <a:pt x="15" y="13"/>
                        <a:pt x="11" y="8"/>
                      </a:cubicBezTo>
                      <a:cubicBezTo>
                        <a:pt x="8" y="3"/>
                        <a:pt x="4" y="0"/>
                        <a:pt x="0" y="0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8"/>
                        <a:pt x="3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Freeform 31">
                  <a:extLst>
                    <a:ext uri="{FF2B5EF4-FFF2-40B4-BE49-F238E27FC236}">
                      <a16:creationId xmlns:a16="http://schemas.microsoft.com/office/drawing/2014/main" id="{7BCB945B-4E08-4B2C-AA39-449A1F0BF201}"/>
                    </a:ext>
                  </a:extLst>
                </p:cNvPr>
                <p:cNvSpPr/>
                <p:nvPr/>
              </p:nvSpPr>
              <p:spPr bwMode="auto">
                <a:xfrm>
                  <a:off x="4464" y="1952"/>
                  <a:ext cx="5" cy="0"/>
                </a:xfrm>
                <a:custGeom>
                  <a:avLst/>
                  <a:gdLst>
                    <a:gd name="T0" fmla="*/ 1 w 1"/>
                    <a:gd name="T1" fmla="*/ 0 w 1"/>
                    <a:gd name="T2" fmla="*/ 0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 32">
                  <a:extLst>
                    <a:ext uri="{FF2B5EF4-FFF2-40B4-BE49-F238E27FC236}">
                      <a16:creationId xmlns:a16="http://schemas.microsoft.com/office/drawing/2014/main" id="{475A01FB-E602-4B0F-ABF8-C5C7453688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77" y="2106"/>
                  <a:ext cx="183" cy="140"/>
                </a:xfrm>
                <a:custGeom>
                  <a:avLst/>
                  <a:gdLst>
                    <a:gd name="T0" fmla="*/ 0 w 38"/>
                    <a:gd name="T1" fmla="*/ 0 h 29"/>
                    <a:gd name="T2" fmla="*/ 0 w 38"/>
                    <a:gd name="T3" fmla="*/ 3 h 29"/>
                    <a:gd name="T4" fmla="*/ 6 w 38"/>
                    <a:gd name="T5" fmla="*/ 22 h 29"/>
                    <a:gd name="T6" fmla="*/ 19 w 38"/>
                    <a:gd name="T7" fmla="*/ 29 h 29"/>
                    <a:gd name="T8" fmla="*/ 33 w 38"/>
                    <a:gd name="T9" fmla="*/ 22 h 29"/>
                    <a:gd name="T10" fmla="*/ 38 w 38"/>
                    <a:gd name="T11" fmla="*/ 3 h 29"/>
                    <a:gd name="T12" fmla="*/ 38 w 38"/>
                    <a:gd name="T13" fmla="*/ 0 h 29"/>
                    <a:gd name="T14" fmla="*/ 0 w 38"/>
                    <a:gd name="T15" fmla="*/ 0 h 29"/>
                    <a:gd name="T16" fmla="*/ 22 w 38"/>
                    <a:gd name="T17" fmla="*/ 23 h 29"/>
                    <a:gd name="T18" fmla="*/ 22 w 38"/>
                    <a:gd name="T19" fmla="*/ 23 h 29"/>
                    <a:gd name="T20" fmla="*/ 22 w 38"/>
                    <a:gd name="T21" fmla="*/ 23 h 29"/>
                    <a:gd name="T22" fmla="*/ 21 w 38"/>
                    <a:gd name="T23" fmla="*/ 22 h 29"/>
                    <a:gd name="T24" fmla="*/ 22 w 38"/>
                    <a:gd name="T25" fmla="*/ 21 h 29"/>
                    <a:gd name="T26" fmla="*/ 34 w 38"/>
                    <a:gd name="T27" fmla="*/ 6 h 29"/>
                    <a:gd name="T28" fmla="*/ 34 w 38"/>
                    <a:gd name="T29" fmla="*/ 5 h 29"/>
                    <a:gd name="T30" fmla="*/ 35 w 38"/>
                    <a:gd name="T31" fmla="*/ 4 h 29"/>
                    <a:gd name="T32" fmla="*/ 36 w 38"/>
                    <a:gd name="T33" fmla="*/ 5 h 29"/>
                    <a:gd name="T34" fmla="*/ 36 w 38"/>
                    <a:gd name="T35" fmla="*/ 6 h 29"/>
                    <a:gd name="T36" fmla="*/ 22 w 38"/>
                    <a:gd name="T37" fmla="*/ 23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8" h="29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11"/>
                        <a:pt x="2" y="17"/>
                        <a:pt x="6" y="22"/>
                      </a:cubicBezTo>
                      <a:cubicBezTo>
                        <a:pt x="9" y="26"/>
                        <a:pt x="14" y="29"/>
                        <a:pt x="19" y="29"/>
                      </a:cubicBezTo>
                      <a:cubicBezTo>
                        <a:pt x="24" y="29"/>
                        <a:pt x="29" y="26"/>
                        <a:pt x="33" y="22"/>
                      </a:cubicBezTo>
                      <a:cubicBezTo>
                        <a:pt x="36" y="17"/>
                        <a:pt x="38" y="11"/>
                        <a:pt x="38" y="3"/>
                      </a:cubicBezTo>
                      <a:cubicBezTo>
                        <a:pt x="38" y="2"/>
                        <a:pt x="38" y="1"/>
                        <a:pt x="38" y="0"/>
                      </a:cubicBezTo>
                      <a:lnTo>
                        <a:pt x="0" y="0"/>
                      </a:lnTo>
                      <a:close/>
                      <a:moveTo>
                        <a:pt x="22" y="23"/>
                      </a:move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21" y="23"/>
                        <a:pt x="21" y="22"/>
                        <a:pt x="21" y="22"/>
                      </a:cubicBezTo>
                      <a:cubicBezTo>
                        <a:pt x="21" y="21"/>
                        <a:pt x="21" y="21"/>
                        <a:pt x="22" y="21"/>
                      </a:cubicBezTo>
                      <a:cubicBezTo>
                        <a:pt x="28" y="21"/>
                        <a:pt x="34" y="14"/>
                        <a:pt x="34" y="6"/>
                      </a:cubicBezTo>
                      <a:cubicBezTo>
                        <a:pt x="34" y="5"/>
                        <a:pt x="34" y="5"/>
                        <a:pt x="34" y="5"/>
                      </a:cubicBezTo>
                      <a:cubicBezTo>
                        <a:pt x="34" y="5"/>
                        <a:pt x="34" y="4"/>
                        <a:pt x="35" y="4"/>
                      </a:cubicBezTo>
                      <a:cubicBezTo>
                        <a:pt x="35" y="4"/>
                        <a:pt x="36" y="5"/>
                        <a:pt x="36" y="5"/>
                      </a:cubicBezTo>
                      <a:cubicBezTo>
                        <a:pt x="36" y="6"/>
                        <a:pt x="36" y="6"/>
                        <a:pt x="36" y="6"/>
                      </a:cubicBezTo>
                      <a:cubicBezTo>
                        <a:pt x="36" y="15"/>
                        <a:pt x="30" y="23"/>
                        <a:pt x="22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33">
                  <a:extLst>
                    <a:ext uri="{FF2B5EF4-FFF2-40B4-BE49-F238E27FC236}">
                      <a16:creationId xmlns:a16="http://schemas.microsoft.com/office/drawing/2014/main" id="{E1887002-F96C-4BE5-8BBB-277B51974F34}"/>
                    </a:ext>
                  </a:extLst>
                </p:cNvPr>
                <p:cNvSpPr/>
                <p:nvPr/>
              </p:nvSpPr>
              <p:spPr bwMode="auto">
                <a:xfrm>
                  <a:off x="4377" y="1967"/>
                  <a:ext cx="87" cy="125"/>
                </a:xfrm>
                <a:custGeom>
                  <a:avLst/>
                  <a:gdLst>
                    <a:gd name="T0" fmla="*/ 13 w 18"/>
                    <a:gd name="T1" fmla="*/ 16 h 26"/>
                    <a:gd name="T2" fmla="*/ 15 w 18"/>
                    <a:gd name="T3" fmla="*/ 10 h 26"/>
                    <a:gd name="T4" fmla="*/ 18 w 18"/>
                    <a:gd name="T5" fmla="*/ 8 h 26"/>
                    <a:gd name="T6" fmla="*/ 18 w 18"/>
                    <a:gd name="T7" fmla="*/ 0 h 26"/>
                    <a:gd name="T8" fmla="*/ 7 w 18"/>
                    <a:gd name="T9" fmla="*/ 8 h 26"/>
                    <a:gd name="T10" fmla="*/ 0 w 18"/>
                    <a:gd name="T11" fmla="*/ 26 h 26"/>
                    <a:gd name="T12" fmla="*/ 18 w 18"/>
                    <a:gd name="T13" fmla="*/ 26 h 26"/>
                    <a:gd name="T14" fmla="*/ 18 w 18"/>
                    <a:gd name="T15" fmla="*/ 22 h 26"/>
                    <a:gd name="T16" fmla="*/ 13 w 18"/>
                    <a:gd name="T17" fmla="*/ 1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26">
                      <a:moveTo>
                        <a:pt x="13" y="16"/>
                      </a:moveTo>
                      <a:cubicBezTo>
                        <a:pt x="13" y="14"/>
                        <a:pt x="14" y="12"/>
                        <a:pt x="15" y="10"/>
                      </a:cubicBezTo>
                      <a:cubicBezTo>
                        <a:pt x="15" y="9"/>
                        <a:pt x="16" y="8"/>
                        <a:pt x="18" y="8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4" y="0"/>
                        <a:pt x="10" y="3"/>
                        <a:pt x="7" y="8"/>
                      </a:cubicBezTo>
                      <a:cubicBezTo>
                        <a:pt x="3" y="13"/>
                        <a:pt x="1" y="20"/>
                        <a:pt x="0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5" y="22"/>
                        <a:pt x="13" y="19"/>
                        <a:pt x="13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 34">
                  <a:extLst>
                    <a:ext uri="{FF2B5EF4-FFF2-40B4-BE49-F238E27FC236}">
                      <a16:creationId xmlns:a16="http://schemas.microsoft.com/office/drawing/2014/main" id="{DD6E621E-022E-460F-A96A-D695408E30AD}"/>
                    </a:ext>
                  </a:extLst>
                </p:cNvPr>
                <p:cNvSpPr/>
                <p:nvPr/>
              </p:nvSpPr>
              <p:spPr bwMode="auto">
                <a:xfrm>
                  <a:off x="4469" y="1952"/>
                  <a:ext cx="4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0 w 1"/>
                    <a:gd name="T4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Freeform 35">
                  <a:extLst>
                    <a:ext uri="{FF2B5EF4-FFF2-40B4-BE49-F238E27FC236}">
                      <a16:creationId xmlns:a16="http://schemas.microsoft.com/office/drawing/2014/main" id="{9BB72E5A-D817-4B81-894E-3CC23AA14A74}"/>
                    </a:ext>
                  </a:extLst>
                </p:cNvPr>
                <p:cNvSpPr/>
                <p:nvPr/>
              </p:nvSpPr>
              <p:spPr bwMode="auto">
                <a:xfrm>
                  <a:off x="4425" y="1861"/>
                  <a:ext cx="58" cy="91"/>
                </a:xfrm>
                <a:custGeom>
                  <a:avLst/>
                  <a:gdLst>
                    <a:gd name="T0" fmla="*/ 2 w 12"/>
                    <a:gd name="T1" fmla="*/ 8 h 19"/>
                    <a:gd name="T2" fmla="*/ 8 w 12"/>
                    <a:gd name="T3" fmla="*/ 10 h 19"/>
                    <a:gd name="T4" fmla="*/ 10 w 12"/>
                    <a:gd name="T5" fmla="*/ 11 h 19"/>
                    <a:gd name="T6" fmla="*/ 10 w 12"/>
                    <a:gd name="T7" fmla="*/ 12 h 19"/>
                    <a:gd name="T8" fmla="*/ 8 w 12"/>
                    <a:gd name="T9" fmla="*/ 17 h 19"/>
                    <a:gd name="T10" fmla="*/ 8 w 12"/>
                    <a:gd name="T11" fmla="*/ 19 h 19"/>
                    <a:gd name="T12" fmla="*/ 9 w 12"/>
                    <a:gd name="T13" fmla="*/ 19 h 19"/>
                    <a:gd name="T14" fmla="*/ 10 w 12"/>
                    <a:gd name="T15" fmla="*/ 18 h 19"/>
                    <a:gd name="T16" fmla="*/ 10 w 12"/>
                    <a:gd name="T17" fmla="*/ 18 h 19"/>
                    <a:gd name="T18" fmla="*/ 12 w 12"/>
                    <a:gd name="T19" fmla="*/ 12 h 19"/>
                    <a:gd name="T20" fmla="*/ 10 w 12"/>
                    <a:gd name="T21" fmla="*/ 9 h 19"/>
                    <a:gd name="T22" fmla="*/ 5 w 12"/>
                    <a:gd name="T23" fmla="*/ 7 h 19"/>
                    <a:gd name="T24" fmla="*/ 3 w 12"/>
                    <a:gd name="T25" fmla="*/ 7 h 19"/>
                    <a:gd name="T26" fmla="*/ 2 w 12"/>
                    <a:gd name="T27" fmla="*/ 5 h 19"/>
                    <a:gd name="T28" fmla="*/ 4 w 12"/>
                    <a:gd name="T29" fmla="*/ 1 h 19"/>
                    <a:gd name="T30" fmla="*/ 3 w 12"/>
                    <a:gd name="T31" fmla="*/ 0 h 19"/>
                    <a:gd name="T32" fmla="*/ 2 w 12"/>
                    <a:gd name="T33" fmla="*/ 0 h 19"/>
                    <a:gd name="T34" fmla="*/ 0 w 12"/>
                    <a:gd name="T35" fmla="*/ 5 h 19"/>
                    <a:gd name="T36" fmla="*/ 2 w 12"/>
                    <a:gd name="T37" fmla="*/ 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19">
                      <a:moveTo>
                        <a:pt x="2" y="8"/>
                      </a:moveTo>
                      <a:cubicBezTo>
                        <a:pt x="4" y="9"/>
                        <a:pt x="6" y="10"/>
                        <a:pt x="8" y="10"/>
                      </a:cubicBezTo>
                      <a:cubicBezTo>
                        <a:pt x="8" y="10"/>
                        <a:pt x="9" y="11"/>
                        <a:pt x="10" y="11"/>
                      </a:cubicBezTo>
                      <a:cubicBezTo>
                        <a:pt x="10" y="11"/>
                        <a:pt x="10" y="12"/>
                        <a:pt x="10" y="12"/>
                      </a:cubicBezTo>
                      <a:cubicBezTo>
                        <a:pt x="10" y="13"/>
                        <a:pt x="10" y="15"/>
                        <a:pt x="8" y="17"/>
                      </a:cubicBezTo>
                      <a:cubicBezTo>
                        <a:pt x="8" y="18"/>
                        <a:pt x="8" y="18"/>
                        <a:pt x="8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1" y="16"/>
                        <a:pt x="12" y="14"/>
                        <a:pt x="12" y="12"/>
                      </a:cubicBezTo>
                      <a:cubicBezTo>
                        <a:pt x="12" y="11"/>
                        <a:pt x="11" y="10"/>
                        <a:pt x="10" y="9"/>
                      </a:cubicBezTo>
                      <a:cubicBezTo>
                        <a:pt x="8" y="8"/>
                        <a:pt x="6" y="8"/>
                        <a:pt x="5" y="7"/>
                      </a:cubicBezTo>
                      <a:cubicBezTo>
                        <a:pt x="4" y="7"/>
                        <a:pt x="3" y="7"/>
                        <a:pt x="3" y="7"/>
                      </a:cubicBezTo>
                      <a:cubicBezTo>
                        <a:pt x="2" y="6"/>
                        <a:pt x="2" y="6"/>
                        <a:pt x="2" y="5"/>
                      </a:cubicBezTo>
                      <a:cubicBezTo>
                        <a:pt x="2" y="4"/>
                        <a:pt x="2" y="3"/>
                        <a:pt x="4" y="1"/>
                      </a:cubicBezTo>
                      <a:cubicBezTo>
                        <a:pt x="4" y="1"/>
                        <a:pt x="4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2"/>
                        <a:pt x="0" y="4"/>
                        <a:pt x="0" y="5"/>
                      </a:cubicBezTo>
                      <a:cubicBezTo>
                        <a:pt x="0" y="7"/>
                        <a:pt x="1" y="8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3" name="TextBox 45">
                <a:extLst>
                  <a:ext uri="{FF2B5EF4-FFF2-40B4-BE49-F238E27FC236}">
                    <a16:creationId xmlns:a16="http://schemas.microsoft.com/office/drawing/2014/main" id="{7A076E43-454D-4413-9815-5E2859BEF1BA}"/>
                  </a:ext>
                </a:extLst>
              </p:cNvPr>
              <p:cNvSpPr txBox="1"/>
              <p:nvPr/>
            </p:nvSpPr>
            <p:spPr>
              <a:xfrm>
                <a:off x="6283535" y="1968354"/>
                <a:ext cx="1010133" cy="341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 indent="0" algn="ctr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zh-CN" altLang="en-US" sz="1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操作者准备</a:t>
                </a:r>
                <a:endParaRPr lang="en-US" altLang="zh-CN" sz="1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0" name="组合 52">
            <a:extLst>
              <a:ext uri="{FF2B5EF4-FFF2-40B4-BE49-F238E27FC236}">
                <a16:creationId xmlns:a16="http://schemas.microsoft.com/office/drawing/2014/main" id="{8FA4B196-C879-4DAD-AF73-6D2BF91DFDB4}"/>
              </a:ext>
            </a:extLst>
          </p:cNvPr>
          <p:cNvGrpSpPr/>
          <p:nvPr/>
        </p:nvGrpSpPr>
        <p:grpSpPr>
          <a:xfrm>
            <a:off x="3425646" y="4402547"/>
            <a:ext cx="2700716" cy="857668"/>
            <a:chOff x="2613712" y="3440667"/>
            <a:chExt cx="2025537" cy="643251"/>
          </a:xfrm>
        </p:grpSpPr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EAB810A2-FFDD-467F-9A24-706B3CAC4293}"/>
                </a:ext>
              </a:extLst>
            </p:cNvPr>
            <p:cNvSpPr/>
            <p:nvPr/>
          </p:nvSpPr>
          <p:spPr bwMode="auto">
            <a:xfrm>
              <a:off x="2613712" y="3440667"/>
              <a:ext cx="2025537" cy="643251"/>
            </a:xfrm>
            <a:custGeom>
              <a:avLst/>
              <a:gdLst>
                <a:gd name="T0" fmla="*/ 1984 w 2305"/>
                <a:gd name="T1" fmla="*/ 732 h 732"/>
                <a:gd name="T2" fmla="*/ 0 w 2305"/>
                <a:gd name="T3" fmla="*/ 732 h 732"/>
                <a:gd name="T4" fmla="*/ 321 w 2305"/>
                <a:gd name="T5" fmla="*/ 366 h 732"/>
                <a:gd name="T6" fmla="*/ 0 w 2305"/>
                <a:gd name="T7" fmla="*/ 0 h 732"/>
                <a:gd name="T8" fmla="*/ 1984 w 2305"/>
                <a:gd name="T9" fmla="*/ 0 h 732"/>
                <a:gd name="T10" fmla="*/ 2305 w 2305"/>
                <a:gd name="T11" fmla="*/ 366 h 732"/>
                <a:gd name="T12" fmla="*/ 1984 w 2305"/>
                <a:gd name="T13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5" h="732">
                  <a:moveTo>
                    <a:pt x="1984" y="732"/>
                  </a:moveTo>
                  <a:lnTo>
                    <a:pt x="0" y="732"/>
                  </a:lnTo>
                  <a:lnTo>
                    <a:pt x="321" y="366"/>
                  </a:lnTo>
                  <a:lnTo>
                    <a:pt x="0" y="0"/>
                  </a:lnTo>
                  <a:lnTo>
                    <a:pt x="1984" y="0"/>
                  </a:lnTo>
                  <a:lnTo>
                    <a:pt x="2305" y="366"/>
                  </a:lnTo>
                  <a:lnTo>
                    <a:pt x="1984" y="73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32" name="组合 54">
              <a:extLst>
                <a:ext uri="{FF2B5EF4-FFF2-40B4-BE49-F238E27FC236}">
                  <a16:creationId xmlns:a16="http://schemas.microsoft.com/office/drawing/2014/main" id="{63FA8336-34A5-4507-B483-99329B8B6E59}"/>
                </a:ext>
              </a:extLst>
            </p:cNvPr>
            <p:cNvGrpSpPr/>
            <p:nvPr/>
          </p:nvGrpSpPr>
          <p:grpSpPr>
            <a:xfrm>
              <a:off x="2973796" y="3605948"/>
              <a:ext cx="1342913" cy="376785"/>
              <a:chOff x="1641394" y="3123021"/>
              <a:chExt cx="1342913" cy="376785"/>
            </a:xfrm>
          </p:grpSpPr>
          <p:grpSp>
            <p:nvGrpSpPr>
              <p:cNvPr id="33" name="Group 20">
                <a:extLst>
                  <a:ext uri="{FF2B5EF4-FFF2-40B4-BE49-F238E27FC236}">
                    <a16:creationId xmlns:a16="http://schemas.microsoft.com/office/drawing/2014/main" id="{1EDB7688-D997-4174-9CDE-7F1A2CF3F2C5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641394" y="3123021"/>
                <a:ext cx="433721" cy="332887"/>
                <a:chOff x="1066" y="1895"/>
                <a:chExt cx="314" cy="241"/>
              </a:xfrm>
              <a:solidFill>
                <a:schemeClr val="bg1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5" name="Freeform 21">
                  <a:extLst>
                    <a:ext uri="{FF2B5EF4-FFF2-40B4-BE49-F238E27FC236}">
                      <a16:creationId xmlns:a16="http://schemas.microsoft.com/office/drawing/2014/main" id="{B1E67884-3901-48CB-BC78-BD86025C073B}"/>
                    </a:ext>
                  </a:extLst>
                </p:cNvPr>
                <p:cNvSpPr/>
                <p:nvPr/>
              </p:nvSpPr>
              <p:spPr bwMode="auto">
                <a:xfrm>
                  <a:off x="1066" y="2128"/>
                  <a:ext cx="314" cy="8"/>
                </a:xfrm>
                <a:custGeom>
                  <a:avLst/>
                  <a:gdLst>
                    <a:gd name="T0" fmla="*/ 2 w 76"/>
                    <a:gd name="T1" fmla="*/ 2 h 2"/>
                    <a:gd name="T2" fmla="*/ 0 w 76"/>
                    <a:gd name="T3" fmla="*/ 1 h 2"/>
                    <a:gd name="T4" fmla="*/ 2 w 76"/>
                    <a:gd name="T5" fmla="*/ 0 h 2"/>
                    <a:gd name="T6" fmla="*/ 75 w 76"/>
                    <a:gd name="T7" fmla="*/ 0 h 2"/>
                    <a:gd name="T8" fmla="*/ 76 w 76"/>
                    <a:gd name="T9" fmla="*/ 1 h 2"/>
                    <a:gd name="T10" fmla="*/ 75 w 76"/>
                    <a:gd name="T11" fmla="*/ 2 h 2"/>
                    <a:gd name="T12" fmla="*/ 2 w 76"/>
                    <a:gd name="T13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6" h="2">
                      <a:moveTo>
                        <a:pt x="2" y="2"/>
                      </a:move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76" y="0"/>
                        <a:pt x="76" y="1"/>
                      </a:cubicBezTo>
                      <a:cubicBezTo>
                        <a:pt x="76" y="2"/>
                        <a:pt x="75" y="2"/>
                        <a:pt x="75" y="2"/>
                      </a:cubicBezTo>
                      <a:lnTo>
                        <a:pt x="2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Rectangle 22">
                  <a:extLst>
                    <a:ext uri="{FF2B5EF4-FFF2-40B4-BE49-F238E27FC236}">
                      <a16:creationId xmlns:a16="http://schemas.microsoft.com/office/drawing/2014/main" id="{A6CC86BD-0660-4C15-9CAB-447700CC90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7" y="1949"/>
                  <a:ext cx="46" cy="15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Rectangle 23">
                  <a:extLst>
                    <a:ext uri="{FF2B5EF4-FFF2-40B4-BE49-F238E27FC236}">
                      <a16:creationId xmlns:a16="http://schemas.microsoft.com/office/drawing/2014/main" id="{5AC62070-09EF-4D51-888A-9BC1BE72D6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73" y="1895"/>
                  <a:ext cx="46" cy="20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Rectangle 24">
                  <a:extLst>
                    <a:ext uri="{FF2B5EF4-FFF2-40B4-BE49-F238E27FC236}">
                      <a16:creationId xmlns:a16="http://schemas.microsoft.com/office/drawing/2014/main" id="{EEBC6BD1-06A7-454A-98F0-3CC21872B8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35" y="1961"/>
                  <a:ext cx="46" cy="14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Rectangle 25">
                  <a:extLst>
                    <a:ext uri="{FF2B5EF4-FFF2-40B4-BE49-F238E27FC236}">
                      <a16:creationId xmlns:a16="http://schemas.microsoft.com/office/drawing/2014/main" id="{E78F63B3-CA91-4FE1-9F3A-EBEDBDB017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06" y="2007"/>
                  <a:ext cx="45" cy="9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4" name="TextBox 56">
                <a:extLst>
                  <a:ext uri="{FF2B5EF4-FFF2-40B4-BE49-F238E27FC236}">
                    <a16:creationId xmlns:a16="http://schemas.microsoft.com/office/drawing/2014/main" id="{00439B54-49AE-46B0-BAAC-9A9D8EEF8E8A}"/>
                  </a:ext>
                </a:extLst>
              </p:cNvPr>
              <p:cNvSpPr txBox="1"/>
              <p:nvPr/>
            </p:nvSpPr>
            <p:spPr>
              <a:xfrm>
                <a:off x="1974174" y="3158366"/>
                <a:ext cx="1010133" cy="341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 indent="0" algn="ctr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zh-CN" altLang="en-US" sz="1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操作者准备</a:t>
                </a:r>
                <a:endParaRPr lang="en-US" altLang="zh-CN" sz="1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0" name="组合 68">
            <a:extLst>
              <a:ext uri="{FF2B5EF4-FFF2-40B4-BE49-F238E27FC236}">
                <a16:creationId xmlns:a16="http://schemas.microsoft.com/office/drawing/2014/main" id="{BB007D26-C662-4C52-95C9-D5D9C4EE44F1}"/>
              </a:ext>
            </a:extLst>
          </p:cNvPr>
          <p:cNvGrpSpPr/>
          <p:nvPr/>
        </p:nvGrpSpPr>
        <p:grpSpPr>
          <a:xfrm>
            <a:off x="793423" y="4402547"/>
            <a:ext cx="2701888" cy="857668"/>
            <a:chOff x="632405" y="3440667"/>
            <a:chExt cx="2026416" cy="643251"/>
          </a:xfrm>
        </p:grpSpPr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BABEA808-A145-42DE-A7E7-C4E729E0ACE1}"/>
                </a:ext>
              </a:extLst>
            </p:cNvPr>
            <p:cNvSpPr/>
            <p:nvPr/>
          </p:nvSpPr>
          <p:spPr bwMode="auto">
            <a:xfrm>
              <a:off x="632405" y="3440667"/>
              <a:ext cx="2026416" cy="643251"/>
            </a:xfrm>
            <a:custGeom>
              <a:avLst/>
              <a:gdLst>
                <a:gd name="T0" fmla="*/ 1984 w 2306"/>
                <a:gd name="T1" fmla="*/ 732 h 732"/>
                <a:gd name="T2" fmla="*/ 0 w 2306"/>
                <a:gd name="T3" fmla="*/ 732 h 732"/>
                <a:gd name="T4" fmla="*/ 321 w 2306"/>
                <a:gd name="T5" fmla="*/ 366 h 732"/>
                <a:gd name="T6" fmla="*/ 0 w 2306"/>
                <a:gd name="T7" fmla="*/ 0 h 732"/>
                <a:gd name="T8" fmla="*/ 1984 w 2306"/>
                <a:gd name="T9" fmla="*/ 0 h 732"/>
                <a:gd name="T10" fmla="*/ 2306 w 2306"/>
                <a:gd name="T11" fmla="*/ 366 h 732"/>
                <a:gd name="T12" fmla="*/ 1984 w 2306"/>
                <a:gd name="T13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6" h="732">
                  <a:moveTo>
                    <a:pt x="1984" y="732"/>
                  </a:moveTo>
                  <a:lnTo>
                    <a:pt x="0" y="732"/>
                  </a:lnTo>
                  <a:lnTo>
                    <a:pt x="321" y="366"/>
                  </a:lnTo>
                  <a:lnTo>
                    <a:pt x="0" y="0"/>
                  </a:lnTo>
                  <a:lnTo>
                    <a:pt x="1984" y="0"/>
                  </a:lnTo>
                  <a:lnTo>
                    <a:pt x="2306" y="366"/>
                  </a:lnTo>
                  <a:lnTo>
                    <a:pt x="1984" y="73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42" name="组合 70">
              <a:extLst>
                <a:ext uri="{FF2B5EF4-FFF2-40B4-BE49-F238E27FC236}">
                  <a16:creationId xmlns:a16="http://schemas.microsoft.com/office/drawing/2014/main" id="{8A1C47DC-403A-478A-93FF-F1E4563CA95D}"/>
                </a:ext>
              </a:extLst>
            </p:cNvPr>
            <p:cNvGrpSpPr/>
            <p:nvPr/>
          </p:nvGrpSpPr>
          <p:grpSpPr>
            <a:xfrm>
              <a:off x="1072594" y="3573700"/>
              <a:ext cx="1363342" cy="385463"/>
              <a:chOff x="6008914" y="3093443"/>
              <a:chExt cx="1363342" cy="385463"/>
            </a:xfrm>
          </p:grpSpPr>
          <p:grpSp>
            <p:nvGrpSpPr>
              <p:cNvPr id="43" name="Group 14">
                <a:extLst>
                  <a:ext uri="{FF2B5EF4-FFF2-40B4-BE49-F238E27FC236}">
                    <a16:creationId xmlns:a16="http://schemas.microsoft.com/office/drawing/2014/main" id="{6BB6C59B-1163-4E74-A657-404B63C2E549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008914" y="3093443"/>
                <a:ext cx="390557" cy="351799"/>
                <a:chOff x="4645" y="1318"/>
                <a:chExt cx="262" cy="236"/>
              </a:xfrm>
              <a:solidFill>
                <a:schemeClr val="bg1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5" name="Freeform 15">
                  <a:extLst>
                    <a:ext uri="{FF2B5EF4-FFF2-40B4-BE49-F238E27FC236}">
                      <a16:creationId xmlns:a16="http://schemas.microsoft.com/office/drawing/2014/main" id="{3752B541-FEFC-4214-8591-964FF3D3059B}"/>
                    </a:ext>
                  </a:extLst>
                </p:cNvPr>
                <p:cNvSpPr/>
                <p:nvPr/>
              </p:nvSpPr>
              <p:spPr bwMode="auto">
                <a:xfrm>
                  <a:off x="4645" y="1425"/>
                  <a:ext cx="262" cy="129"/>
                </a:xfrm>
                <a:custGeom>
                  <a:avLst/>
                  <a:gdLst>
                    <a:gd name="T0" fmla="*/ 44 w 71"/>
                    <a:gd name="T1" fmla="*/ 6 h 35"/>
                    <a:gd name="T2" fmla="*/ 42 w 71"/>
                    <a:gd name="T3" fmla="*/ 8 h 35"/>
                    <a:gd name="T4" fmla="*/ 29 w 71"/>
                    <a:gd name="T5" fmla="*/ 8 h 35"/>
                    <a:gd name="T6" fmla="*/ 27 w 71"/>
                    <a:gd name="T7" fmla="*/ 6 h 35"/>
                    <a:gd name="T8" fmla="*/ 27 w 71"/>
                    <a:gd name="T9" fmla="*/ 0 h 35"/>
                    <a:gd name="T10" fmla="*/ 0 w 71"/>
                    <a:gd name="T11" fmla="*/ 0 h 35"/>
                    <a:gd name="T12" fmla="*/ 0 w 71"/>
                    <a:gd name="T13" fmla="*/ 28 h 35"/>
                    <a:gd name="T14" fmla="*/ 7 w 71"/>
                    <a:gd name="T15" fmla="*/ 35 h 35"/>
                    <a:gd name="T16" fmla="*/ 64 w 71"/>
                    <a:gd name="T17" fmla="*/ 35 h 35"/>
                    <a:gd name="T18" fmla="*/ 71 w 71"/>
                    <a:gd name="T19" fmla="*/ 28 h 35"/>
                    <a:gd name="T20" fmla="*/ 71 w 71"/>
                    <a:gd name="T21" fmla="*/ 0 h 35"/>
                    <a:gd name="T22" fmla="*/ 44 w 71"/>
                    <a:gd name="T23" fmla="*/ 0 h 35"/>
                    <a:gd name="T24" fmla="*/ 44 w 71"/>
                    <a:gd name="T25" fmla="*/ 6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1" h="35">
                      <a:moveTo>
                        <a:pt x="44" y="6"/>
                      </a:moveTo>
                      <a:cubicBezTo>
                        <a:pt x="44" y="7"/>
                        <a:pt x="43" y="8"/>
                        <a:pt x="42" y="8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28" y="8"/>
                        <a:pt x="27" y="7"/>
                        <a:pt x="27" y="6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31"/>
                        <a:pt x="3" y="35"/>
                        <a:pt x="7" y="35"/>
                      </a:cubicBezTo>
                      <a:cubicBezTo>
                        <a:pt x="64" y="35"/>
                        <a:pt x="64" y="35"/>
                        <a:pt x="64" y="35"/>
                      </a:cubicBezTo>
                      <a:cubicBezTo>
                        <a:pt x="68" y="35"/>
                        <a:pt x="71" y="31"/>
                        <a:pt x="71" y="28"/>
                      </a:cubicBez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44" y="0"/>
                        <a:pt x="44" y="0"/>
                        <a:pt x="44" y="0"/>
                      </a:cubicBezTo>
                      <a:lnTo>
                        <a:pt x="44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16">
                  <a:extLst>
                    <a:ext uri="{FF2B5EF4-FFF2-40B4-BE49-F238E27FC236}">
                      <a16:creationId xmlns:a16="http://schemas.microsoft.com/office/drawing/2014/main" id="{E3F01BAA-C4C0-430D-8EB8-218E12396BD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45" y="1318"/>
                  <a:ext cx="262" cy="100"/>
                </a:xfrm>
                <a:custGeom>
                  <a:avLst/>
                  <a:gdLst>
                    <a:gd name="T0" fmla="*/ 64 w 71"/>
                    <a:gd name="T1" fmla="*/ 12 h 27"/>
                    <a:gd name="T2" fmla="*/ 47 w 71"/>
                    <a:gd name="T3" fmla="*/ 12 h 27"/>
                    <a:gd name="T4" fmla="*/ 47 w 71"/>
                    <a:gd name="T5" fmla="*/ 5 h 27"/>
                    <a:gd name="T6" fmla="*/ 43 w 71"/>
                    <a:gd name="T7" fmla="*/ 0 h 27"/>
                    <a:gd name="T8" fmla="*/ 28 w 71"/>
                    <a:gd name="T9" fmla="*/ 0 h 27"/>
                    <a:gd name="T10" fmla="*/ 23 w 71"/>
                    <a:gd name="T11" fmla="*/ 5 h 27"/>
                    <a:gd name="T12" fmla="*/ 23 w 71"/>
                    <a:gd name="T13" fmla="*/ 12 h 27"/>
                    <a:gd name="T14" fmla="*/ 7 w 71"/>
                    <a:gd name="T15" fmla="*/ 12 h 27"/>
                    <a:gd name="T16" fmla="*/ 0 w 71"/>
                    <a:gd name="T17" fmla="*/ 19 h 27"/>
                    <a:gd name="T18" fmla="*/ 0 w 71"/>
                    <a:gd name="T19" fmla="*/ 27 h 27"/>
                    <a:gd name="T20" fmla="*/ 71 w 71"/>
                    <a:gd name="T21" fmla="*/ 27 h 27"/>
                    <a:gd name="T22" fmla="*/ 71 w 71"/>
                    <a:gd name="T23" fmla="*/ 19 h 27"/>
                    <a:gd name="T24" fmla="*/ 64 w 71"/>
                    <a:gd name="T25" fmla="*/ 12 h 27"/>
                    <a:gd name="T26" fmla="*/ 28 w 71"/>
                    <a:gd name="T27" fmla="*/ 5 h 27"/>
                    <a:gd name="T28" fmla="*/ 43 w 71"/>
                    <a:gd name="T29" fmla="*/ 5 h 27"/>
                    <a:gd name="T30" fmla="*/ 43 w 71"/>
                    <a:gd name="T31" fmla="*/ 12 h 27"/>
                    <a:gd name="T32" fmla="*/ 28 w 71"/>
                    <a:gd name="T33" fmla="*/ 12 h 27"/>
                    <a:gd name="T34" fmla="*/ 28 w 71"/>
                    <a:gd name="T35" fmla="*/ 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1" h="27">
                      <a:moveTo>
                        <a:pt x="64" y="12"/>
                      </a:moveTo>
                      <a:cubicBezTo>
                        <a:pt x="47" y="12"/>
                        <a:pt x="47" y="12"/>
                        <a:pt x="47" y="12"/>
                      </a:cubicBezTo>
                      <a:cubicBezTo>
                        <a:pt x="47" y="5"/>
                        <a:pt x="47" y="5"/>
                        <a:pt x="47" y="5"/>
                      </a:cubicBezTo>
                      <a:cubicBezTo>
                        <a:pt x="47" y="2"/>
                        <a:pt x="45" y="0"/>
                        <a:pt x="43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5" y="0"/>
                        <a:pt x="23" y="2"/>
                        <a:pt x="23" y="5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3" y="12"/>
                        <a:pt x="0" y="15"/>
                        <a:pt x="0" y="19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71" y="27"/>
                        <a:pt x="71" y="27"/>
                        <a:pt x="71" y="27"/>
                      </a:cubicBezTo>
                      <a:cubicBezTo>
                        <a:pt x="71" y="19"/>
                        <a:pt x="71" y="19"/>
                        <a:pt x="71" y="19"/>
                      </a:cubicBezTo>
                      <a:cubicBezTo>
                        <a:pt x="71" y="15"/>
                        <a:pt x="68" y="12"/>
                        <a:pt x="64" y="12"/>
                      </a:cubicBezTo>
                      <a:close/>
                      <a:moveTo>
                        <a:pt x="28" y="5"/>
                      </a:move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3" y="12"/>
                        <a:pt x="43" y="12"/>
                        <a:pt x="43" y="12"/>
                      </a:cubicBezTo>
                      <a:cubicBezTo>
                        <a:pt x="28" y="12"/>
                        <a:pt x="28" y="12"/>
                        <a:pt x="28" y="12"/>
                      </a:cubicBezTo>
                      <a:lnTo>
                        <a:pt x="28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4" name="TextBox 72">
                <a:extLst>
                  <a:ext uri="{FF2B5EF4-FFF2-40B4-BE49-F238E27FC236}">
                    <a16:creationId xmlns:a16="http://schemas.microsoft.com/office/drawing/2014/main" id="{49D25609-87F5-4819-8728-C88B94932D2A}"/>
                  </a:ext>
                </a:extLst>
              </p:cNvPr>
              <p:cNvSpPr txBox="1"/>
              <p:nvPr/>
            </p:nvSpPr>
            <p:spPr>
              <a:xfrm>
                <a:off x="6362123" y="3137466"/>
                <a:ext cx="1010133" cy="341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 indent="0" algn="ctr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zh-CN" altLang="en-US" sz="1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操作者准备</a:t>
                </a:r>
                <a:endParaRPr lang="en-US" altLang="zh-CN" sz="1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7" name="矩形 1">
            <a:extLst>
              <a:ext uri="{FF2B5EF4-FFF2-40B4-BE49-F238E27FC236}">
                <a16:creationId xmlns:a16="http://schemas.microsoft.com/office/drawing/2014/main" id="{AA5AA785-0FDB-4656-8F15-76DA504A1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7774" y="2661104"/>
            <a:ext cx="2548477" cy="61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3" tIns="60956" rIns="121913" bIns="60956">
            <a:spAutoFit/>
          </a:bodyPr>
          <a:lstStyle/>
          <a:p>
            <a:pPr algn="just">
              <a:defRPr/>
            </a:pPr>
            <a:r>
              <a:rPr kumimoji="0"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另一碗放漱口水及吸水管）压舌板）棉签，石蜡油。</a:t>
            </a:r>
            <a:endParaRPr lang="zh-CN" altLang="en-US" sz="1600" kern="0" dirty="0">
              <a:cs typeface="+mn-ea"/>
              <a:sym typeface="+mn-lt"/>
            </a:endParaRPr>
          </a:p>
        </p:txBody>
      </p:sp>
      <p:sp>
        <p:nvSpPr>
          <p:cNvPr id="48" name="矩形 1">
            <a:extLst>
              <a:ext uri="{FF2B5EF4-FFF2-40B4-BE49-F238E27FC236}">
                <a16:creationId xmlns:a16="http://schemas.microsoft.com/office/drawing/2014/main" id="{5B61A3D6-42B1-4E1E-9540-B3231D7C4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7277" y="2628785"/>
            <a:ext cx="2423246" cy="90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3" tIns="60956" rIns="121913" bIns="60956">
            <a:spAutoFit/>
          </a:bodyPr>
          <a:lstStyle/>
          <a:p>
            <a:pPr marL="0" lvl="1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1800" dirty="0">
                <a:solidFill>
                  <a:srgbClr val="000000"/>
                </a:solidFill>
                <a:cs typeface="+mn-ea"/>
                <a:sym typeface="+mn-lt"/>
              </a:rPr>
              <a:t>口护包（内放弯血管钳、镊子、治疗巾、</a:t>
            </a:r>
            <a:endParaRPr kumimoji="0" lang="zh-CN" altLang="en-US" sz="1800" dirty="0">
              <a:cs typeface="+mn-ea"/>
              <a:sym typeface="+mn-lt"/>
            </a:endParaRPr>
          </a:p>
        </p:txBody>
      </p:sp>
      <p:sp>
        <p:nvSpPr>
          <p:cNvPr id="49" name="矩形 1">
            <a:extLst>
              <a:ext uri="{FF2B5EF4-FFF2-40B4-BE49-F238E27FC236}">
                <a16:creationId xmlns:a16="http://schemas.microsoft.com/office/drawing/2014/main" id="{F22A15E9-09CE-4500-AC93-DD8EA1421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6848" y="2605818"/>
            <a:ext cx="2471687" cy="90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3" tIns="60956" rIns="121913" bIns="60956">
            <a:spAutoFit/>
          </a:bodyPr>
          <a:lstStyle/>
          <a:p>
            <a:pPr marL="0" lvl="1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1800" dirty="0">
                <a:solidFill>
                  <a:srgbClr val="000000"/>
                </a:solidFill>
                <a:cs typeface="+mn-ea"/>
                <a:sym typeface="+mn-lt"/>
              </a:rPr>
              <a:t>治疗盘内放治疗碗</a:t>
            </a:r>
            <a:r>
              <a:rPr kumimoji="0" lang="en-US" altLang="zh-CN" sz="1800" dirty="0">
                <a:solidFill>
                  <a:srgbClr val="000000"/>
                </a:solidFill>
                <a:cs typeface="+mn-ea"/>
                <a:sym typeface="+mn-lt"/>
              </a:rPr>
              <a:t>2</a:t>
            </a:r>
            <a:r>
              <a:rPr kumimoji="0" lang="zh-CN" altLang="en-US" sz="1800" dirty="0">
                <a:solidFill>
                  <a:srgbClr val="000000"/>
                </a:solidFill>
                <a:cs typeface="+mn-ea"/>
                <a:sym typeface="+mn-lt"/>
              </a:rPr>
              <a:t>个（内放生理盐水棉球，</a:t>
            </a:r>
            <a:endParaRPr kumimoji="0" lang="zh-CN" altLang="en-US" sz="1800" dirty="0">
              <a:cs typeface="+mn-ea"/>
              <a:sym typeface="+mn-lt"/>
            </a:endParaRPr>
          </a:p>
        </p:txBody>
      </p:sp>
      <p:sp>
        <p:nvSpPr>
          <p:cNvPr id="50" name="矩形 1">
            <a:extLst>
              <a:ext uri="{FF2B5EF4-FFF2-40B4-BE49-F238E27FC236}">
                <a16:creationId xmlns:a16="http://schemas.microsoft.com/office/drawing/2014/main" id="{79ADE351-1FF2-4F7E-BE88-6DA137507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346" y="2558983"/>
            <a:ext cx="2624729" cy="131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3" tIns="60956" rIns="121913" bIns="60956">
            <a:spAutoFit/>
          </a:bodyPr>
          <a:lstStyle/>
          <a:p>
            <a:pPr marL="0" lvl="1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1800" dirty="0">
                <a:solidFill>
                  <a:srgbClr val="000000"/>
                </a:solidFill>
                <a:cs typeface="+mn-ea"/>
                <a:sym typeface="+mn-lt"/>
              </a:rPr>
              <a:t>衣帽整洁，修剪指甲，洗手，戴口罩。治疗车上层：</a:t>
            </a:r>
            <a:endParaRPr kumimoji="0" lang="zh-CN" altLang="en-US" sz="18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7976098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B829823-6417-4E78-BA07-C92405B0A0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0687F9E-ACB1-453A-9F1A-86A41C5989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9460"/>
            <a:ext cx="12192000" cy="178853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A996C70-2148-49F1-BDBC-B121B700A6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9978" y="2034329"/>
            <a:ext cx="3905708" cy="278934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A40A0DB-DD1E-4A71-8AEA-8176439D69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348" y="-1120"/>
            <a:ext cx="3857579" cy="1788539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957F1369-25FE-4EA8-84E7-574BD02262CA}"/>
              </a:ext>
            </a:extLst>
          </p:cNvPr>
          <p:cNvSpPr/>
          <p:nvPr/>
        </p:nvSpPr>
        <p:spPr>
          <a:xfrm>
            <a:off x="340384" y="439047"/>
            <a:ext cx="6096000" cy="8933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关注口腔健康</a:t>
            </a:r>
            <a:endParaRPr lang="en-US" altLang="zh-CN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注重护理</a:t>
            </a:r>
            <a:endParaRPr lang="en-US" altLang="zh-CN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口腔健康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4BD4B9D-F89D-450B-849C-035EC996EEA3}"/>
              </a:ext>
            </a:extLst>
          </p:cNvPr>
          <p:cNvSpPr/>
          <p:nvPr/>
        </p:nvSpPr>
        <p:spPr>
          <a:xfrm>
            <a:off x="3046600" y="545160"/>
            <a:ext cx="6588224" cy="351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10000"/>
              </a:lnSpc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注重护理口腔健康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0EFB932-0A3D-4E71-8963-3F62B619EF1A}"/>
              </a:ext>
            </a:extLst>
          </p:cNvPr>
          <p:cNvGrpSpPr/>
          <p:nvPr/>
        </p:nvGrpSpPr>
        <p:grpSpPr>
          <a:xfrm>
            <a:off x="85241" y="587430"/>
            <a:ext cx="3184321" cy="1675890"/>
            <a:chOff x="85241" y="587430"/>
            <a:chExt cx="3184321" cy="1675890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6CBEDD2F-179F-4F90-A07B-9D63A8004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337" y="587430"/>
              <a:ext cx="1800225" cy="1076325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45484EDE-CDB3-4B31-9FF7-EACE5BEE1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41" y="1700678"/>
              <a:ext cx="941056" cy="562642"/>
            </a:xfrm>
            <a:prstGeom prst="rect">
              <a:avLst/>
            </a:prstGeom>
          </p:spPr>
        </p:pic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E27579F7-4495-4496-9810-6C33590B7D97}"/>
              </a:ext>
            </a:extLst>
          </p:cNvPr>
          <p:cNvSpPr/>
          <p:nvPr/>
        </p:nvSpPr>
        <p:spPr>
          <a:xfrm>
            <a:off x="2363924" y="2034329"/>
            <a:ext cx="1675459" cy="1924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kumimoji="0" lang="en-US" altLang="zh-CN" sz="8800" b="1" dirty="0">
                <a:solidFill>
                  <a:srgbClr val="0070C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02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EBA4A1FD-A5DF-4E0B-9D36-3019D428FF4E}"/>
              </a:ext>
            </a:extLst>
          </p:cNvPr>
          <p:cNvSpPr/>
          <p:nvPr/>
        </p:nvSpPr>
        <p:spPr>
          <a:xfrm>
            <a:off x="4871864" y="2532037"/>
            <a:ext cx="6340197" cy="13417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kumimoji="0"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口腔护理常用药物</a:t>
            </a:r>
            <a:endParaRPr kumimoji="0" lang="en-US" altLang="zh-CN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FBEABB41-52CD-470E-BB1D-263D3DEBDA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88288" y="3202894"/>
            <a:ext cx="3773452" cy="377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01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3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6A8D0C6-76EB-48F1-A5AB-139387F86271}"/>
              </a:ext>
            </a:extLst>
          </p:cNvPr>
          <p:cNvSpPr/>
          <p:nvPr/>
        </p:nvSpPr>
        <p:spPr>
          <a:xfrm>
            <a:off x="335360" y="260648"/>
            <a:ext cx="11593288" cy="63367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7486388-A5C8-41C9-8D06-4A03B897BF63}"/>
              </a:ext>
            </a:extLst>
          </p:cNvPr>
          <p:cNvSpPr/>
          <p:nvPr/>
        </p:nvSpPr>
        <p:spPr>
          <a:xfrm>
            <a:off x="624551" y="334147"/>
            <a:ext cx="2646878" cy="592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kumimoji="0" lang="zh-CN" altLang="en-US" b="1" dirty="0">
                <a:solidFill>
                  <a:srgbClr val="0070C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口腔护理常用药物</a:t>
            </a:r>
            <a:endParaRPr kumimoji="0" lang="en-US" altLang="zh-CN" b="1" dirty="0">
              <a:solidFill>
                <a:srgbClr val="0070C0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4" name="Rectangle 73">
            <a:extLst>
              <a:ext uri="{FF2B5EF4-FFF2-40B4-BE49-F238E27FC236}">
                <a16:creationId xmlns:a16="http://schemas.microsoft.com/office/drawing/2014/main" id="{DA07E8F3-3185-4F69-A37A-E8648B660F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692696"/>
            <a:ext cx="7772400" cy="8874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zh-CN" altLang="en-US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口腔护理常用溶液 </a:t>
            </a:r>
          </a:p>
        </p:txBody>
      </p:sp>
      <p:graphicFrame>
        <p:nvGraphicFramePr>
          <p:cNvPr id="5" name="Group 74">
            <a:extLst>
              <a:ext uri="{FF2B5EF4-FFF2-40B4-BE49-F238E27FC236}">
                <a16:creationId xmlns:a16="http://schemas.microsoft.com/office/drawing/2014/main" id="{35A0C3B4-08AC-45B5-9F1C-09A2AE07D5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2815316"/>
              </p:ext>
            </p:extLst>
          </p:nvPr>
        </p:nvGraphicFramePr>
        <p:xfrm>
          <a:off x="1127448" y="1766987"/>
          <a:ext cx="10279143" cy="4398317"/>
        </p:xfrm>
        <a:graphic>
          <a:graphicData uri="http://schemas.openxmlformats.org/drawingml/2006/table">
            <a:tbl>
              <a:tblPr/>
              <a:tblGrid>
                <a:gridCol w="3196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3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59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790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     </a:t>
                      </a:r>
                      <a:r>
                        <a:rPr kumimoji="1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溶液名称</a:t>
                      </a:r>
                    </a:p>
                  </a:txBody>
                  <a:tcPr marT="45715" marB="45715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浓度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作  用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90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生理盐水（中性）</a:t>
                      </a:r>
                    </a:p>
                  </a:txBody>
                  <a:tcPr marT="45715" marB="45715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1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清洁口腔，预防感染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90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复方硼沙溶液（朵贝尔）中性</a:t>
                      </a:r>
                    </a:p>
                  </a:txBody>
                  <a:tcPr marT="45715" marB="45715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1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轻度抑菌、除臭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90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过氧化氢溶液（偏酸性）</a:t>
                      </a:r>
                    </a:p>
                  </a:txBody>
                  <a:tcPr marT="45715" marB="45715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1%</a:t>
                      </a: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～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3%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抗菌防臭，适用于口腔感染有溃烂坏死组织者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90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碳酸氢钠溶液</a:t>
                      </a:r>
                    </a:p>
                  </a:txBody>
                  <a:tcPr marT="45715" marB="45715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1%</a:t>
                      </a: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～</a:t>
                      </a: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4%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属碱性溶液，适用于真菌感染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90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呋喃西林溶液</a:t>
                      </a:r>
                    </a:p>
                  </a:txBody>
                  <a:tcPr marT="45715" marB="45715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．</a:t>
                      </a: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02%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清洁口腔，广谱抗菌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90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醋酸溶液（碱性）</a:t>
                      </a:r>
                    </a:p>
                  </a:txBody>
                  <a:tcPr marT="45715" marB="45715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．</a:t>
                      </a: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1%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适用于绿脓杆菌感染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790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硼酸溶液（碱性）</a:t>
                      </a:r>
                    </a:p>
                  </a:txBody>
                  <a:tcPr marT="45715" marB="45715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2%</a:t>
                      </a: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～</a:t>
                      </a: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3%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酸性防腐溶液，有抑制细菌作用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790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甲硝唑溶液</a:t>
                      </a:r>
                    </a:p>
                  </a:txBody>
                  <a:tcPr marT="45715" marB="45715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  <a:r>
                        <a:rPr kumimoji="1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．</a:t>
                      </a: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08%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适用于厌氧菌感染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790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中药漱口液（金银花、野菊花）</a:t>
                      </a:r>
                    </a:p>
                  </a:txBody>
                  <a:tcPr marT="45715" marB="45715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1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清热、解毒、消肿、止血、抗菌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DBC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93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6A8D0C6-76EB-48F1-A5AB-139387F86271}"/>
              </a:ext>
            </a:extLst>
          </p:cNvPr>
          <p:cNvSpPr/>
          <p:nvPr/>
        </p:nvSpPr>
        <p:spPr>
          <a:xfrm>
            <a:off x="335360" y="260648"/>
            <a:ext cx="11593288" cy="63367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7486388-A5C8-41C9-8D06-4A03B897BF63}"/>
              </a:ext>
            </a:extLst>
          </p:cNvPr>
          <p:cNvSpPr/>
          <p:nvPr/>
        </p:nvSpPr>
        <p:spPr>
          <a:xfrm>
            <a:off x="624551" y="334147"/>
            <a:ext cx="2646878" cy="592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kumimoji="0" lang="zh-CN" altLang="en-US" b="1" dirty="0">
                <a:solidFill>
                  <a:srgbClr val="0070C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口腔护理常用药物</a:t>
            </a:r>
            <a:endParaRPr kumimoji="0" lang="en-US" altLang="zh-CN" b="1" dirty="0">
              <a:solidFill>
                <a:srgbClr val="0070C0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78016CAF-6282-4974-ACF0-5C3CB629DE60}"/>
              </a:ext>
            </a:extLst>
          </p:cNvPr>
          <p:cNvGrpSpPr/>
          <p:nvPr/>
        </p:nvGrpSpPr>
        <p:grpSpPr>
          <a:xfrm>
            <a:off x="1572930" y="2023867"/>
            <a:ext cx="1992705" cy="2873766"/>
            <a:chOff x="1572930" y="2023867"/>
            <a:chExt cx="1992705" cy="2873766"/>
          </a:xfrm>
        </p:grpSpPr>
        <p:sp>
          <p:nvSpPr>
            <p:cNvPr id="4" name="菱形 3">
              <a:extLst>
                <a:ext uri="{FF2B5EF4-FFF2-40B4-BE49-F238E27FC236}">
                  <a16:creationId xmlns:a16="http://schemas.microsoft.com/office/drawing/2014/main" id="{546EB76A-4CBF-4704-B46D-2C0466DF00EB}"/>
                </a:ext>
              </a:extLst>
            </p:cNvPr>
            <p:cNvSpPr/>
            <p:nvPr/>
          </p:nvSpPr>
          <p:spPr>
            <a:xfrm>
              <a:off x="1800890" y="2023867"/>
              <a:ext cx="1536786" cy="1498600"/>
            </a:xfrm>
            <a:prstGeom prst="diamond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archery_140449">
              <a:extLst>
                <a:ext uri="{FF2B5EF4-FFF2-40B4-BE49-F238E27FC236}">
                  <a16:creationId xmlns:a16="http://schemas.microsoft.com/office/drawing/2014/main" id="{1D96B20B-E5AF-4DE0-B508-47BCD2F9767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82997" y="2468201"/>
              <a:ext cx="572572" cy="571832"/>
            </a:xfrm>
            <a:custGeom>
              <a:avLst/>
              <a:gdLst>
                <a:gd name="connsiteX0" fmla="*/ 301042 w 602819"/>
                <a:gd name="connsiteY0" fmla="*/ 215161 h 602041"/>
                <a:gd name="connsiteX1" fmla="*/ 248582 w 602819"/>
                <a:gd name="connsiteY1" fmla="*/ 232889 h 602041"/>
                <a:gd name="connsiteX2" fmla="*/ 296199 w 602819"/>
                <a:gd name="connsiteY2" fmla="*/ 280434 h 602041"/>
                <a:gd name="connsiteX3" fmla="*/ 301042 w 602819"/>
                <a:gd name="connsiteY3" fmla="*/ 279628 h 602041"/>
                <a:gd name="connsiteX4" fmla="*/ 322833 w 602819"/>
                <a:gd name="connsiteY4" fmla="*/ 300580 h 602041"/>
                <a:gd name="connsiteX5" fmla="*/ 301042 w 602819"/>
                <a:gd name="connsiteY5" fmla="*/ 322338 h 602041"/>
                <a:gd name="connsiteX6" fmla="*/ 280058 w 602819"/>
                <a:gd name="connsiteY6" fmla="*/ 300580 h 602041"/>
                <a:gd name="connsiteX7" fmla="*/ 280865 w 602819"/>
                <a:gd name="connsiteY7" fmla="*/ 295745 h 602041"/>
                <a:gd name="connsiteX8" fmla="*/ 233247 w 602819"/>
                <a:gd name="connsiteY8" fmla="*/ 248200 h 602041"/>
                <a:gd name="connsiteX9" fmla="*/ 215491 w 602819"/>
                <a:gd name="connsiteY9" fmla="*/ 300580 h 602041"/>
                <a:gd name="connsiteX10" fmla="*/ 301042 w 602819"/>
                <a:gd name="connsiteY10" fmla="*/ 386805 h 602041"/>
                <a:gd name="connsiteX11" fmla="*/ 387400 w 602819"/>
                <a:gd name="connsiteY11" fmla="*/ 300580 h 602041"/>
                <a:gd name="connsiteX12" fmla="*/ 301042 w 602819"/>
                <a:gd name="connsiteY12" fmla="*/ 215161 h 602041"/>
                <a:gd name="connsiteX13" fmla="*/ 301042 w 602819"/>
                <a:gd name="connsiteY13" fmla="*/ 118459 h 602041"/>
                <a:gd name="connsiteX14" fmla="*/ 179979 w 602819"/>
                <a:gd name="connsiteY14" fmla="*/ 164392 h 602041"/>
                <a:gd name="connsiteX15" fmla="*/ 233247 w 602819"/>
                <a:gd name="connsiteY15" fmla="*/ 217578 h 602041"/>
                <a:gd name="connsiteX16" fmla="*/ 301042 w 602819"/>
                <a:gd name="connsiteY16" fmla="*/ 193403 h 602041"/>
                <a:gd name="connsiteX17" fmla="*/ 409191 w 602819"/>
                <a:gd name="connsiteY17" fmla="*/ 300580 h 602041"/>
                <a:gd name="connsiteX18" fmla="*/ 301042 w 602819"/>
                <a:gd name="connsiteY18" fmla="*/ 408563 h 602041"/>
                <a:gd name="connsiteX19" fmla="*/ 193700 w 602819"/>
                <a:gd name="connsiteY19" fmla="*/ 300580 h 602041"/>
                <a:gd name="connsiteX20" fmla="*/ 217912 w 602819"/>
                <a:gd name="connsiteY20" fmla="*/ 232889 h 602041"/>
                <a:gd name="connsiteX21" fmla="*/ 164645 w 602819"/>
                <a:gd name="connsiteY21" fmla="*/ 179703 h 602041"/>
                <a:gd name="connsiteX22" fmla="*/ 118641 w 602819"/>
                <a:gd name="connsiteY22" fmla="*/ 300580 h 602041"/>
                <a:gd name="connsiteX23" fmla="*/ 301042 w 602819"/>
                <a:gd name="connsiteY23" fmla="*/ 483506 h 602041"/>
                <a:gd name="connsiteX24" fmla="*/ 484250 w 602819"/>
                <a:gd name="connsiteY24" fmla="*/ 300580 h 602041"/>
                <a:gd name="connsiteX25" fmla="*/ 301042 w 602819"/>
                <a:gd name="connsiteY25" fmla="*/ 118459 h 602041"/>
                <a:gd name="connsiteX26" fmla="*/ 301021 w 602819"/>
                <a:gd name="connsiteY26" fmla="*/ 0 h 602041"/>
                <a:gd name="connsiteX27" fmla="*/ 602819 w 602819"/>
                <a:gd name="connsiteY27" fmla="*/ 300618 h 602041"/>
                <a:gd name="connsiteX28" fmla="*/ 521317 w 602819"/>
                <a:gd name="connsiteY28" fmla="*/ 506134 h 602041"/>
                <a:gd name="connsiteX29" fmla="*/ 598784 w 602819"/>
                <a:gd name="connsiteY29" fmla="*/ 583504 h 602041"/>
                <a:gd name="connsiteX30" fmla="*/ 597977 w 602819"/>
                <a:gd name="connsiteY30" fmla="*/ 598817 h 602041"/>
                <a:gd name="connsiteX31" fmla="*/ 590715 w 602819"/>
                <a:gd name="connsiteY31" fmla="*/ 602041 h 602041"/>
                <a:gd name="connsiteX32" fmla="*/ 583452 w 602819"/>
                <a:gd name="connsiteY32" fmla="*/ 598817 h 602041"/>
                <a:gd name="connsiteX33" fmla="*/ 505985 w 602819"/>
                <a:gd name="connsiteY33" fmla="*/ 520641 h 602041"/>
                <a:gd name="connsiteX34" fmla="*/ 301021 w 602819"/>
                <a:gd name="connsiteY34" fmla="*/ 602041 h 602041"/>
                <a:gd name="connsiteX35" fmla="*/ 96057 w 602819"/>
                <a:gd name="connsiteY35" fmla="*/ 520641 h 602041"/>
                <a:gd name="connsiteX36" fmla="*/ 18590 w 602819"/>
                <a:gd name="connsiteY36" fmla="*/ 598817 h 602041"/>
                <a:gd name="connsiteX37" fmla="*/ 10520 w 602819"/>
                <a:gd name="connsiteY37" fmla="*/ 602041 h 602041"/>
                <a:gd name="connsiteX38" fmla="*/ 3258 w 602819"/>
                <a:gd name="connsiteY38" fmla="*/ 598817 h 602041"/>
                <a:gd name="connsiteX39" fmla="*/ 3258 w 602819"/>
                <a:gd name="connsiteY39" fmla="*/ 583504 h 602041"/>
                <a:gd name="connsiteX40" fmla="*/ 80725 w 602819"/>
                <a:gd name="connsiteY40" fmla="*/ 506134 h 602041"/>
                <a:gd name="connsiteX41" fmla="*/ 30 w 602819"/>
                <a:gd name="connsiteY41" fmla="*/ 300618 h 602041"/>
                <a:gd name="connsiteX42" fmla="*/ 43605 w 602819"/>
                <a:gd name="connsiteY42" fmla="*/ 145070 h 602041"/>
                <a:gd name="connsiteX43" fmla="*/ 58130 w 602819"/>
                <a:gd name="connsiteY43" fmla="*/ 141041 h 602041"/>
                <a:gd name="connsiteX44" fmla="*/ 62165 w 602819"/>
                <a:gd name="connsiteY44" fmla="*/ 156354 h 602041"/>
                <a:gd name="connsiteX45" fmla="*/ 21818 w 602819"/>
                <a:gd name="connsiteY45" fmla="*/ 300618 h 602041"/>
                <a:gd name="connsiteX46" fmla="*/ 301021 w 602819"/>
                <a:gd name="connsiteY46" fmla="*/ 580281 h 602041"/>
                <a:gd name="connsiteX47" fmla="*/ 581031 w 602819"/>
                <a:gd name="connsiteY47" fmla="*/ 300618 h 602041"/>
                <a:gd name="connsiteX48" fmla="*/ 301021 w 602819"/>
                <a:gd name="connsiteY48" fmla="*/ 21761 h 602041"/>
                <a:gd name="connsiteX49" fmla="*/ 156578 w 602819"/>
                <a:gd name="connsiteY49" fmla="*/ 62058 h 602041"/>
                <a:gd name="connsiteX50" fmla="*/ 141246 w 602819"/>
                <a:gd name="connsiteY50" fmla="*/ 58028 h 602041"/>
                <a:gd name="connsiteX51" fmla="*/ 145280 w 602819"/>
                <a:gd name="connsiteY51" fmla="*/ 43521 h 602041"/>
                <a:gd name="connsiteX52" fmla="*/ 301021 w 602819"/>
                <a:gd name="connsiteY52" fmla="*/ 0 h 602041"/>
                <a:gd name="connsiteX53" fmla="*/ 54075 w 602819"/>
                <a:gd name="connsiteY53" fmla="*/ 0 h 602041"/>
                <a:gd name="connsiteX54" fmla="*/ 64567 w 602819"/>
                <a:gd name="connsiteY54" fmla="*/ 10476 h 602041"/>
                <a:gd name="connsiteX55" fmla="*/ 64567 w 602819"/>
                <a:gd name="connsiteY55" fmla="*/ 49157 h 602041"/>
                <a:gd name="connsiteX56" fmla="*/ 75059 w 602819"/>
                <a:gd name="connsiteY56" fmla="*/ 59633 h 602041"/>
                <a:gd name="connsiteX57" fmla="*/ 75059 w 602819"/>
                <a:gd name="connsiteY57" fmla="*/ 32234 h 602041"/>
                <a:gd name="connsiteX58" fmla="*/ 86358 w 602819"/>
                <a:gd name="connsiteY58" fmla="*/ 21758 h 602041"/>
                <a:gd name="connsiteX59" fmla="*/ 96850 w 602819"/>
                <a:gd name="connsiteY59" fmla="*/ 32234 h 602041"/>
                <a:gd name="connsiteX60" fmla="*/ 96850 w 602819"/>
                <a:gd name="connsiteY60" fmla="*/ 81390 h 602041"/>
                <a:gd name="connsiteX61" fmla="*/ 107342 w 602819"/>
                <a:gd name="connsiteY61" fmla="*/ 91866 h 602041"/>
                <a:gd name="connsiteX62" fmla="*/ 107342 w 602819"/>
                <a:gd name="connsiteY62" fmla="*/ 64468 h 602041"/>
                <a:gd name="connsiteX63" fmla="*/ 118641 w 602819"/>
                <a:gd name="connsiteY63" fmla="*/ 53992 h 602041"/>
                <a:gd name="connsiteX64" fmla="*/ 129133 w 602819"/>
                <a:gd name="connsiteY64" fmla="*/ 64468 h 602041"/>
                <a:gd name="connsiteX65" fmla="*/ 129133 w 602819"/>
                <a:gd name="connsiteY65" fmla="*/ 113624 h 602041"/>
                <a:gd name="connsiteX66" fmla="*/ 164645 w 602819"/>
                <a:gd name="connsiteY66" fmla="*/ 149081 h 602041"/>
                <a:gd name="connsiteX67" fmla="*/ 301042 w 602819"/>
                <a:gd name="connsiteY67" fmla="*/ 96701 h 602041"/>
                <a:gd name="connsiteX68" fmla="*/ 506041 w 602819"/>
                <a:gd name="connsiteY68" fmla="*/ 300580 h 602041"/>
                <a:gd name="connsiteX69" fmla="*/ 301042 w 602819"/>
                <a:gd name="connsiteY69" fmla="*/ 505264 h 602041"/>
                <a:gd name="connsiteX70" fmla="*/ 96850 w 602819"/>
                <a:gd name="connsiteY70" fmla="*/ 300580 h 602041"/>
                <a:gd name="connsiteX71" fmla="*/ 149310 w 602819"/>
                <a:gd name="connsiteY71" fmla="*/ 164392 h 602041"/>
                <a:gd name="connsiteX72" fmla="*/ 113799 w 602819"/>
                <a:gd name="connsiteY72" fmla="*/ 128935 h 602041"/>
                <a:gd name="connsiteX73" fmla="*/ 64567 w 602819"/>
                <a:gd name="connsiteY73" fmla="*/ 128935 h 602041"/>
                <a:gd name="connsiteX74" fmla="*/ 54075 w 602819"/>
                <a:gd name="connsiteY74" fmla="*/ 118459 h 602041"/>
                <a:gd name="connsiteX75" fmla="*/ 64567 w 602819"/>
                <a:gd name="connsiteY75" fmla="*/ 107177 h 602041"/>
                <a:gd name="connsiteX76" fmla="*/ 92007 w 602819"/>
                <a:gd name="connsiteY76" fmla="*/ 107177 h 602041"/>
                <a:gd name="connsiteX77" fmla="*/ 81515 w 602819"/>
                <a:gd name="connsiteY77" fmla="*/ 96701 h 602041"/>
                <a:gd name="connsiteX78" fmla="*/ 32283 w 602819"/>
                <a:gd name="connsiteY78" fmla="*/ 96701 h 602041"/>
                <a:gd name="connsiteX79" fmla="*/ 21791 w 602819"/>
                <a:gd name="connsiteY79" fmla="*/ 86226 h 602041"/>
                <a:gd name="connsiteX80" fmla="*/ 32283 w 602819"/>
                <a:gd name="connsiteY80" fmla="*/ 74944 h 602041"/>
                <a:gd name="connsiteX81" fmla="*/ 59724 w 602819"/>
                <a:gd name="connsiteY81" fmla="*/ 74944 h 602041"/>
                <a:gd name="connsiteX82" fmla="*/ 49232 w 602819"/>
                <a:gd name="connsiteY82" fmla="*/ 64468 h 602041"/>
                <a:gd name="connsiteX83" fmla="*/ 10492 w 602819"/>
                <a:gd name="connsiteY83" fmla="*/ 64468 h 602041"/>
                <a:gd name="connsiteX84" fmla="*/ 0 w 602819"/>
                <a:gd name="connsiteY84" fmla="*/ 53992 h 602041"/>
                <a:gd name="connsiteX85" fmla="*/ 10492 w 602819"/>
                <a:gd name="connsiteY85" fmla="*/ 42710 h 602041"/>
                <a:gd name="connsiteX86" fmla="*/ 27441 w 602819"/>
                <a:gd name="connsiteY86" fmla="*/ 42710 h 602041"/>
                <a:gd name="connsiteX87" fmla="*/ 13720 w 602819"/>
                <a:gd name="connsiteY87" fmla="*/ 29011 h 602041"/>
                <a:gd name="connsiteX88" fmla="*/ 13720 w 602819"/>
                <a:gd name="connsiteY88" fmla="*/ 13700 h 602041"/>
                <a:gd name="connsiteX89" fmla="*/ 29055 w 602819"/>
                <a:gd name="connsiteY89" fmla="*/ 13700 h 602041"/>
                <a:gd name="connsiteX90" fmla="*/ 42775 w 602819"/>
                <a:gd name="connsiteY90" fmla="*/ 27399 h 602041"/>
                <a:gd name="connsiteX91" fmla="*/ 42775 w 602819"/>
                <a:gd name="connsiteY91" fmla="*/ 10476 h 602041"/>
                <a:gd name="connsiteX92" fmla="*/ 54075 w 602819"/>
                <a:gd name="connsiteY92" fmla="*/ 0 h 60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602819" h="602041">
                  <a:moveTo>
                    <a:pt x="301042" y="215161"/>
                  </a:moveTo>
                  <a:cubicBezTo>
                    <a:pt x="281672" y="215161"/>
                    <a:pt x="263109" y="221607"/>
                    <a:pt x="248582" y="232889"/>
                  </a:cubicBezTo>
                  <a:lnTo>
                    <a:pt x="296199" y="280434"/>
                  </a:lnTo>
                  <a:cubicBezTo>
                    <a:pt x="297814" y="279628"/>
                    <a:pt x="299428" y="279628"/>
                    <a:pt x="301042" y="279628"/>
                  </a:cubicBezTo>
                  <a:cubicBezTo>
                    <a:pt x="313148" y="279628"/>
                    <a:pt x="322833" y="289298"/>
                    <a:pt x="322833" y="300580"/>
                  </a:cubicBezTo>
                  <a:cubicBezTo>
                    <a:pt x="322833" y="312668"/>
                    <a:pt x="313148" y="322338"/>
                    <a:pt x="301042" y="322338"/>
                  </a:cubicBezTo>
                  <a:cubicBezTo>
                    <a:pt x="289743" y="322338"/>
                    <a:pt x="280058" y="312668"/>
                    <a:pt x="280058" y="300580"/>
                  </a:cubicBezTo>
                  <a:cubicBezTo>
                    <a:pt x="280058" y="298968"/>
                    <a:pt x="280058" y="297357"/>
                    <a:pt x="280865" y="295745"/>
                  </a:cubicBezTo>
                  <a:lnTo>
                    <a:pt x="233247" y="248200"/>
                  </a:lnTo>
                  <a:cubicBezTo>
                    <a:pt x="221948" y="262705"/>
                    <a:pt x="215491" y="281240"/>
                    <a:pt x="215491" y="300580"/>
                  </a:cubicBezTo>
                  <a:cubicBezTo>
                    <a:pt x="215491" y="348125"/>
                    <a:pt x="254231" y="386805"/>
                    <a:pt x="301042" y="386805"/>
                  </a:cubicBezTo>
                  <a:cubicBezTo>
                    <a:pt x="348660" y="386805"/>
                    <a:pt x="387400" y="348125"/>
                    <a:pt x="387400" y="300580"/>
                  </a:cubicBezTo>
                  <a:cubicBezTo>
                    <a:pt x="387400" y="253841"/>
                    <a:pt x="348660" y="215161"/>
                    <a:pt x="301042" y="215161"/>
                  </a:cubicBezTo>
                  <a:close/>
                  <a:moveTo>
                    <a:pt x="301042" y="118459"/>
                  </a:moveTo>
                  <a:cubicBezTo>
                    <a:pt x="255038" y="118459"/>
                    <a:pt x="212263" y="136188"/>
                    <a:pt x="179979" y="164392"/>
                  </a:cubicBezTo>
                  <a:lnTo>
                    <a:pt x="233247" y="217578"/>
                  </a:lnTo>
                  <a:cubicBezTo>
                    <a:pt x="251810" y="202267"/>
                    <a:pt x="275215" y="193403"/>
                    <a:pt x="301042" y="193403"/>
                  </a:cubicBezTo>
                  <a:cubicBezTo>
                    <a:pt x="360766" y="193403"/>
                    <a:pt x="409191" y="241753"/>
                    <a:pt x="409191" y="300580"/>
                  </a:cubicBezTo>
                  <a:cubicBezTo>
                    <a:pt x="409191" y="360212"/>
                    <a:pt x="360766" y="408563"/>
                    <a:pt x="301042" y="408563"/>
                  </a:cubicBezTo>
                  <a:cubicBezTo>
                    <a:pt x="242125" y="408563"/>
                    <a:pt x="193700" y="360212"/>
                    <a:pt x="193700" y="300580"/>
                  </a:cubicBezTo>
                  <a:cubicBezTo>
                    <a:pt x="193700" y="274793"/>
                    <a:pt x="202578" y="251423"/>
                    <a:pt x="217912" y="232889"/>
                  </a:cubicBezTo>
                  <a:lnTo>
                    <a:pt x="164645" y="179703"/>
                  </a:lnTo>
                  <a:cubicBezTo>
                    <a:pt x="136397" y="211937"/>
                    <a:pt x="118641" y="254647"/>
                    <a:pt x="118641" y="300580"/>
                  </a:cubicBezTo>
                  <a:cubicBezTo>
                    <a:pt x="118641" y="401310"/>
                    <a:pt x="200157" y="483506"/>
                    <a:pt x="301042" y="483506"/>
                  </a:cubicBezTo>
                  <a:cubicBezTo>
                    <a:pt x="401927" y="483506"/>
                    <a:pt x="484250" y="401310"/>
                    <a:pt x="484250" y="300580"/>
                  </a:cubicBezTo>
                  <a:cubicBezTo>
                    <a:pt x="484250" y="199849"/>
                    <a:pt x="401927" y="118459"/>
                    <a:pt x="301042" y="118459"/>
                  </a:cubicBezTo>
                  <a:close/>
                  <a:moveTo>
                    <a:pt x="301021" y="0"/>
                  </a:moveTo>
                  <a:cubicBezTo>
                    <a:pt x="467252" y="0"/>
                    <a:pt x="602819" y="134593"/>
                    <a:pt x="602819" y="300618"/>
                  </a:cubicBezTo>
                  <a:cubicBezTo>
                    <a:pt x="602819" y="380406"/>
                    <a:pt x="572155" y="452135"/>
                    <a:pt x="521317" y="506134"/>
                  </a:cubicBezTo>
                  <a:lnTo>
                    <a:pt x="598784" y="583504"/>
                  </a:lnTo>
                  <a:cubicBezTo>
                    <a:pt x="602819" y="587534"/>
                    <a:pt x="602819" y="594788"/>
                    <a:pt x="597977" y="598817"/>
                  </a:cubicBezTo>
                  <a:cubicBezTo>
                    <a:pt x="596363" y="600429"/>
                    <a:pt x="593136" y="602041"/>
                    <a:pt x="590715" y="602041"/>
                  </a:cubicBezTo>
                  <a:cubicBezTo>
                    <a:pt x="588294" y="602041"/>
                    <a:pt x="585066" y="600429"/>
                    <a:pt x="583452" y="598817"/>
                  </a:cubicBezTo>
                  <a:lnTo>
                    <a:pt x="505985" y="520641"/>
                  </a:lnTo>
                  <a:cubicBezTo>
                    <a:pt x="452727" y="571415"/>
                    <a:pt x="380102" y="602041"/>
                    <a:pt x="301021" y="602041"/>
                  </a:cubicBezTo>
                  <a:cubicBezTo>
                    <a:pt x="221940" y="602041"/>
                    <a:pt x="150122" y="571415"/>
                    <a:pt x="96057" y="520641"/>
                  </a:cubicBezTo>
                  <a:lnTo>
                    <a:pt x="18590" y="598817"/>
                  </a:lnTo>
                  <a:cubicBezTo>
                    <a:pt x="16169" y="600429"/>
                    <a:pt x="13748" y="602041"/>
                    <a:pt x="10520" y="602041"/>
                  </a:cubicBezTo>
                  <a:cubicBezTo>
                    <a:pt x="8099" y="602041"/>
                    <a:pt x="5679" y="600429"/>
                    <a:pt x="3258" y="598817"/>
                  </a:cubicBezTo>
                  <a:cubicBezTo>
                    <a:pt x="-777" y="594788"/>
                    <a:pt x="-777" y="587534"/>
                    <a:pt x="3258" y="583504"/>
                  </a:cubicBezTo>
                  <a:lnTo>
                    <a:pt x="80725" y="506134"/>
                  </a:lnTo>
                  <a:cubicBezTo>
                    <a:pt x="30694" y="452135"/>
                    <a:pt x="30" y="379600"/>
                    <a:pt x="30" y="300618"/>
                  </a:cubicBezTo>
                  <a:cubicBezTo>
                    <a:pt x="30" y="245814"/>
                    <a:pt x="15362" y="191815"/>
                    <a:pt x="43605" y="145070"/>
                  </a:cubicBezTo>
                  <a:cubicBezTo>
                    <a:pt x="46833" y="139429"/>
                    <a:pt x="53288" y="137817"/>
                    <a:pt x="58130" y="141041"/>
                  </a:cubicBezTo>
                  <a:cubicBezTo>
                    <a:pt x="63779" y="144264"/>
                    <a:pt x="65393" y="150712"/>
                    <a:pt x="62165" y="156354"/>
                  </a:cubicBezTo>
                  <a:cubicBezTo>
                    <a:pt x="35536" y="199875"/>
                    <a:pt x="21818" y="249843"/>
                    <a:pt x="21818" y="300618"/>
                  </a:cubicBezTo>
                  <a:cubicBezTo>
                    <a:pt x="21818" y="454553"/>
                    <a:pt x="146894" y="580281"/>
                    <a:pt x="301021" y="580281"/>
                  </a:cubicBezTo>
                  <a:cubicBezTo>
                    <a:pt x="455148" y="580281"/>
                    <a:pt x="581031" y="454553"/>
                    <a:pt x="581031" y="300618"/>
                  </a:cubicBezTo>
                  <a:cubicBezTo>
                    <a:pt x="581031" y="146682"/>
                    <a:pt x="455148" y="21761"/>
                    <a:pt x="301021" y="21761"/>
                  </a:cubicBezTo>
                  <a:cubicBezTo>
                    <a:pt x="250183" y="21761"/>
                    <a:pt x="200153" y="35462"/>
                    <a:pt x="156578" y="62058"/>
                  </a:cubicBezTo>
                  <a:cubicBezTo>
                    <a:pt x="150929" y="65282"/>
                    <a:pt x="144473" y="63670"/>
                    <a:pt x="141246" y="58028"/>
                  </a:cubicBezTo>
                  <a:cubicBezTo>
                    <a:pt x="138018" y="53193"/>
                    <a:pt x="139632" y="46745"/>
                    <a:pt x="145280" y="43521"/>
                  </a:cubicBezTo>
                  <a:cubicBezTo>
                    <a:pt x="192083" y="15313"/>
                    <a:pt x="246149" y="0"/>
                    <a:pt x="301021" y="0"/>
                  </a:cubicBezTo>
                  <a:close/>
                  <a:moveTo>
                    <a:pt x="54075" y="0"/>
                  </a:moveTo>
                  <a:cubicBezTo>
                    <a:pt x="59724" y="0"/>
                    <a:pt x="64567" y="4835"/>
                    <a:pt x="64567" y="10476"/>
                  </a:cubicBezTo>
                  <a:lnTo>
                    <a:pt x="64567" y="49157"/>
                  </a:lnTo>
                  <a:lnTo>
                    <a:pt x="75059" y="59633"/>
                  </a:lnTo>
                  <a:lnTo>
                    <a:pt x="75059" y="32234"/>
                  </a:lnTo>
                  <a:cubicBezTo>
                    <a:pt x="75059" y="26593"/>
                    <a:pt x="79901" y="21758"/>
                    <a:pt x="86358" y="21758"/>
                  </a:cubicBezTo>
                  <a:cubicBezTo>
                    <a:pt x="92007" y="21758"/>
                    <a:pt x="96850" y="26593"/>
                    <a:pt x="96850" y="32234"/>
                  </a:cubicBezTo>
                  <a:lnTo>
                    <a:pt x="96850" y="81390"/>
                  </a:lnTo>
                  <a:lnTo>
                    <a:pt x="107342" y="91866"/>
                  </a:lnTo>
                  <a:lnTo>
                    <a:pt x="107342" y="64468"/>
                  </a:lnTo>
                  <a:cubicBezTo>
                    <a:pt x="107342" y="58827"/>
                    <a:pt x="112185" y="53992"/>
                    <a:pt x="118641" y="53992"/>
                  </a:cubicBezTo>
                  <a:cubicBezTo>
                    <a:pt x="124291" y="53992"/>
                    <a:pt x="129133" y="58827"/>
                    <a:pt x="129133" y="64468"/>
                  </a:cubicBezTo>
                  <a:lnTo>
                    <a:pt x="129133" y="113624"/>
                  </a:lnTo>
                  <a:lnTo>
                    <a:pt x="164645" y="149081"/>
                  </a:lnTo>
                  <a:cubicBezTo>
                    <a:pt x="200964" y="116848"/>
                    <a:pt x="248582" y="96701"/>
                    <a:pt x="301042" y="96701"/>
                  </a:cubicBezTo>
                  <a:cubicBezTo>
                    <a:pt x="414034" y="96701"/>
                    <a:pt x="506041" y="188568"/>
                    <a:pt x="506041" y="300580"/>
                  </a:cubicBezTo>
                  <a:cubicBezTo>
                    <a:pt x="506041" y="413398"/>
                    <a:pt x="414034" y="505264"/>
                    <a:pt x="301042" y="505264"/>
                  </a:cubicBezTo>
                  <a:cubicBezTo>
                    <a:pt x="188857" y="505264"/>
                    <a:pt x="96850" y="413398"/>
                    <a:pt x="96850" y="300580"/>
                  </a:cubicBezTo>
                  <a:cubicBezTo>
                    <a:pt x="96850" y="248200"/>
                    <a:pt x="117027" y="200655"/>
                    <a:pt x="149310" y="164392"/>
                  </a:cubicBezTo>
                  <a:lnTo>
                    <a:pt x="113799" y="128935"/>
                  </a:lnTo>
                  <a:lnTo>
                    <a:pt x="64567" y="128935"/>
                  </a:lnTo>
                  <a:cubicBezTo>
                    <a:pt x="58917" y="128935"/>
                    <a:pt x="54075" y="124100"/>
                    <a:pt x="54075" y="118459"/>
                  </a:cubicBezTo>
                  <a:cubicBezTo>
                    <a:pt x="54075" y="112013"/>
                    <a:pt x="58917" y="107177"/>
                    <a:pt x="64567" y="107177"/>
                  </a:cubicBezTo>
                  <a:lnTo>
                    <a:pt x="92007" y="107177"/>
                  </a:lnTo>
                  <a:lnTo>
                    <a:pt x="81515" y="96701"/>
                  </a:lnTo>
                  <a:lnTo>
                    <a:pt x="32283" y="96701"/>
                  </a:lnTo>
                  <a:cubicBezTo>
                    <a:pt x="26634" y="96701"/>
                    <a:pt x="21791" y="91866"/>
                    <a:pt x="21791" y="86226"/>
                  </a:cubicBezTo>
                  <a:cubicBezTo>
                    <a:pt x="21791" y="79779"/>
                    <a:pt x="26634" y="74944"/>
                    <a:pt x="32283" y="74944"/>
                  </a:cubicBezTo>
                  <a:lnTo>
                    <a:pt x="59724" y="74944"/>
                  </a:lnTo>
                  <a:lnTo>
                    <a:pt x="49232" y="64468"/>
                  </a:lnTo>
                  <a:lnTo>
                    <a:pt x="10492" y="64468"/>
                  </a:lnTo>
                  <a:cubicBezTo>
                    <a:pt x="4842" y="64468"/>
                    <a:pt x="0" y="59633"/>
                    <a:pt x="0" y="53992"/>
                  </a:cubicBezTo>
                  <a:cubicBezTo>
                    <a:pt x="0" y="47545"/>
                    <a:pt x="4842" y="42710"/>
                    <a:pt x="10492" y="42710"/>
                  </a:cubicBezTo>
                  <a:lnTo>
                    <a:pt x="27441" y="42710"/>
                  </a:lnTo>
                  <a:lnTo>
                    <a:pt x="13720" y="29011"/>
                  </a:lnTo>
                  <a:cubicBezTo>
                    <a:pt x="9685" y="24981"/>
                    <a:pt x="9685" y="17729"/>
                    <a:pt x="13720" y="13700"/>
                  </a:cubicBezTo>
                  <a:cubicBezTo>
                    <a:pt x="17756" y="9670"/>
                    <a:pt x="25020" y="9670"/>
                    <a:pt x="29055" y="13700"/>
                  </a:cubicBezTo>
                  <a:lnTo>
                    <a:pt x="42775" y="27399"/>
                  </a:lnTo>
                  <a:lnTo>
                    <a:pt x="42775" y="10476"/>
                  </a:lnTo>
                  <a:cubicBezTo>
                    <a:pt x="42775" y="4835"/>
                    <a:pt x="47618" y="0"/>
                    <a:pt x="540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5E264A4B-57CF-4F90-A7D4-5A8998D350A6}"/>
                </a:ext>
              </a:extLst>
            </p:cNvPr>
            <p:cNvSpPr txBox="1"/>
            <p:nvPr/>
          </p:nvSpPr>
          <p:spPr>
            <a:xfrm>
              <a:off x="1572930" y="3966801"/>
              <a:ext cx="1992705" cy="9308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just" eaLnBrk="1" hangingPunct="1">
                <a:lnSpc>
                  <a:spcPct val="15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西瓜霜：用于咽喉部炎症，清凉、润喉。</a:t>
              </a:r>
            </a:p>
            <a:p>
              <a:pPr eaLnBrk="1" hangingPunct="1">
                <a:lnSpc>
                  <a:spcPct val="150000"/>
                </a:lnSpc>
              </a:pPr>
              <a:endParaRPr lang="en-US" altLang="zh-CN" sz="1400" dirty="0"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55AA0C91-4E97-486F-82C4-A10347C3B2D3}"/>
              </a:ext>
            </a:extLst>
          </p:cNvPr>
          <p:cNvGrpSpPr/>
          <p:nvPr/>
        </p:nvGrpSpPr>
        <p:grpSpPr>
          <a:xfrm>
            <a:off x="3851574" y="2023867"/>
            <a:ext cx="1992705" cy="2548421"/>
            <a:chOff x="3851574" y="2023867"/>
            <a:chExt cx="1992705" cy="2548421"/>
          </a:xfrm>
        </p:grpSpPr>
        <p:sp>
          <p:nvSpPr>
            <p:cNvPr id="5" name="菱形 4">
              <a:extLst>
                <a:ext uri="{FF2B5EF4-FFF2-40B4-BE49-F238E27FC236}">
                  <a16:creationId xmlns:a16="http://schemas.microsoft.com/office/drawing/2014/main" id="{A714919C-DF2E-4023-AD8C-C10874E63C45}"/>
                </a:ext>
              </a:extLst>
            </p:cNvPr>
            <p:cNvSpPr/>
            <p:nvPr/>
          </p:nvSpPr>
          <p:spPr>
            <a:xfrm>
              <a:off x="4079534" y="2023867"/>
              <a:ext cx="1536786" cy="1498600"/>
            </a:xfrm>
            <a:prstGeom prst="diamond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" name="speaker-with-waves_106089">
              <a:extLst>
                <a:ext uri="{FF2B5EF4-FFF2-40B4-BE49-F238E27FC236}">
                  <a16:creationId xmlns:a16="http://schemas.microsoft.com/office/drawing/2014/main" id="{D5EC1B80-8C1B-4542-B7A3-34D51753EC6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84699" y="2511634"/>
              <a:ext cx="609685" cy="484966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07145" h="482946">
                  <a:moveTo>
                    <a:pt x="470526" y="166161"/>
                  </a:moveTo>
                  <a:cubicBezTo>
                    <a:pt x="473988" y="166216"/>
                    <a:pt x="477467" y="167592"/>
                    <a:pt x="480150" y="170271"/>
                  </a:cubicBezTo>
                  <a:cubicBezTo>
                    <a:pt x="498129" y="188519"/>
                    <a:pt x="508424" y="214444"/>
                    <a:pt x="508424" y="241382"/>
                  </a:cubicBezTo>
                  <a:cubicBezTo>
                    <a:pt x="508424" y="268466"/>
                    <a:pt x="498129" y="294390"/>
                    <a:pt x="480150" y="312639"/>
                  </a:cubicBezTo>
                  <a:cubicBezTo>
                    <a:pt x="477395" y="315391"/>
                    <a:pt x="473915" y="316694"/>
                    <a:pt x="470435" y="316694"/>
                  </a:cubicBezTo>
                  <a:cubicBezTo>
                    <a:pt x="466955" y="316694"/>
                    <a:pt x="463620" y="315391"/>
                    <a:pt x="461010" y="312784"/>
                  </a:cubicBezTo>
                  <a:cubicBezTo>
                    <a:pt x="455645" y="307570"/>
                    <a:pt x="455500" y="299025"/>
                    <a:pt x="460720" y="293666"/>
                  </a:cubicBezTo>
                  <a:cubicBezTo>
                    <a:pt x="473915" y="280486"/>
                    <a:pt x="481310" y="261369"/>
                    <a:pt x="481310" y="241382"/>
                  </a:cubicBezTo>
                  <a:cubicBezTo>
                    <a:pt x="481310" y="221540"/>
                    <a:pt x="473915" y="202423"/>
                    <a:pt x="460720" y="189098"/>
                  </a:cubicBezTo>
                  <a:cubicBezTo>
                    <a:pt x="455500" y="183885"/>
                    <a:pt x="455645" y="175340"/>
                    <a:pt x="461010" y="169981"/>
                  </a:cubicBezTo>
                  <a:cubicBezTo>
                    <a:pt x="463620" y="167374"/>
                    <a:pt x="467064" y="166107"/>
                    <a:pt x="470526" y="166161"/>
                  </a:cubicBezTo>
                  <a:close/>
                  <a:moveTo>
                    <a:pt x="35673" y="144822"/>
                  </a:moveTo>
                  <a:cubicBezTo>
                    <a:pt x="31032" y="144822"/>
                    <a:pt x="27117" y="148732"/>
                    <a:pt x="27117" y="153510"/>
                  </a:cubicBezTo>
                  <a:lnTo>
                    <a:pt x="27117" y="329451"/>
                  </a:lnTo>
                  <a:cubicBezTo>
                    <a:pt x="27117" y="334229"/>
                    <a:pt x="31032" y="338139"/>
                    <a:pt x="35673" y="338139"/>
                  </a:cubicBezTo>
                  <a:lnTo>
                    <a:pt x="94837" y="338139"/>
                  </a:lnTo>
                  <a:lnTo>
                    <a:pt x="94837" y="144822"/>
                  </a:lnTo>
                  <a:close/>
                  <a:moveTo>
                    <a:pt x="554259" y="128248"/>
                  </a:moveTo>
                  <a:cubicBezTo>
                    <a:pt x="557737" y="128285"/>
                    <a:pt x="561214" y="129624"/>
                    <a:pt x="563822" y="132229"/>
                  </a:cubicBezTo>
                  <a:cubicBezTo>
                    <a:pt x="591352" y="160169"/>
                    <a:pt x="607145" y="199979"/>
                    <a:pt x="607145" y="241381"/>
                  </a:cubicBezTo>
                  <a:cubicBezTo>
                    <a:pt x="607145" y="282784"/>
                    <a:pt x="591352" y="322594"/>
                    <a:pt x="563822" y="350534"/>
                  </a:cubicBezTo>
                  <a:cubicBezTo>
                    <a:pt x="561069" y="353284"/>
                    <a:pt x="557591" y="354587"/>
                    <a:pt x="554114" y="354587"/>
                  </a:cubicBezTo>
                  <a:cubicBezTo>
                    <a:pt x="550781" y="354587"/>
                    <a:pt x="547304" y="353284"/>
                    <a:pt x="544696" y="350678"/>
                  </a:cubicBezTo>
                  <a:cubicBezTo>
                    <a:pt x="539335" y="345467"/>
                    <a:pt x="539190" y="336926"/>
                    <a:pt x="544551" y="331570"/>
                  </a:cubicBezTo>
                  <a:cubicBezTo>
                    <a:pt x="567154" y="308697"/>
                    <a:pt x="580050" y="275835"/>
                    <a:pt x="580050" y="241381"/>
                  </a:cubicBezTo>
                  <a:cubicBezTo>
                    <a:pt x="580050" y="207072"/>
                    <a:pt x="567154" y="174211"/>
                    <a:pt x="544551" y="151193"/>
                  </a:cubicBezTo>
                  <a:cubicBezTo>
                    <a:pt x="539190" y="145982"/>
                    <a:pt x="539335" y="137296"/>
                    <a:pt x="544696" y="132085"/>
                  </a:cubicBezTo>
                  <a:cubicBezTo>
                    <a:pt x="547304" y="129479"/>
                    <a:pt x="550782" y="128212"/>
                    <a:pt x="554259" y="128248"/>
                  </a:cubicBezTo>
                  <a:close/>
                  <a:moveTo>
                    <a:pt x="328886" y="35493"/>
                  </a:moveTo>
                  <a:lnTo>
                    <a:pt x="121955" y="139609"/>
                  </a:lnTo>
                  <a:lnTo>
                    <a:pt x="121955" y="343352"/>
                  </a:lnTo>
                  <a:lnTo>
                    <a:pt x="328886" y="447468"/>
                  </a:lnTo>
                  <a:close/>
                  <a:moveTo>
                    <a:pt x="336281" y="1463"/>
                  </a:moveTo>
                  <a:cubicBezTo>
                    <a:pt x="340487" y="-709"/>
                    <a:pt x="345562" y="-419"/>
                    <a:pt x="349478" y="2042"/>
                  </a:cubicBezTo>
                  <a:cubicBezTo>
                    <a:pt x="353538" y="4504"/>
                    <a:pt x="356003" y="8848"/>
                    <a:pt x="356003" y="13482"/>
                  </a:cubicBezTo>
                  <a:lnTo>
                    <a:pt x="356003" y="469334"/>
                  </a:lnTo>
                  <a:cubicBezTo>
                    <a:pt x="356003" y="474113"/>
                    <a:pt x="353538" y="478457"/>
                    <a:pt x="349478" y="480919"/>
                  </a:cubicBezTo>
                  <a:cubicBezTo>
                    <a:pt x="347302" y="482222"/>
                    <a:pt x="344837" y="482946"/>
                    <a:pt x="342372" y="482946"/>
                  </a:cubicBezTo>
                  <a:cubicBezTo>
                    <a:pt x="340342" y="482946"/>
                    <a:pt x="338167" y="482367"/>
                    <a:pt x="336281" y="481498"/>
                  </a:cubicBezTo>
                  <a:lnTo>
                    <a:pt x="105278" y="365218"/>
                  </a:lnTo>
                  <a:lnTo>
                    <a:pt x="35673" y="365218"/>
                  </a:lnTo>
                  <a:cubicBezTo>
                    <a:pt x="16096" y="365218"/>
                    <a:pt x="0" y="349144"/>
                    <a:pt x="0" y="329451"/>
                  </a:cubicBezTo>
                  <a:lnTo>
                    <a:pt x="0" y="153510"/>
                  </a:lnTo>
                  <a:cubicBezTo>
                    <a:pt x="0" y="133817"/>
                    <a:pt x="16096" y="117743"/>
                    <a:pt x="35673" y="117743"/>
                  </a:cubicBezTo>
                  <a:lnTo>
                    <a:pt x="105278" y="1177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A5DFD8C3-8A8F-4BA6-BE20-4DE684372E39}"/>
                </a:ext>
              </a:extLst>
            </p:cNvPr>
            <p:cNvSpPr txBox="1"/>
            <p:nvPr/>
          </p:nvSpPr>
          <p:spPr>
            <a:xfrm>
              <a:off x="3851574" y="3966801"/>
              <a:ext cx="1992705" cy="6054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just" eaLnBrk="1" hangingPunct="1">
                <a:lnSpc>
                  <a:spcPct val="15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锡类散、冰硼散：用于口腔溃疡，清热、解毒、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A1F7DA0-3F6B-4EA6-8FE2-31EA75805E34}"/>
              </a:ext>
            </a:extLst>
          </p:cNvPr>
          <p:cNvGrpSpPr/>
          <p:nvPr/>
        </p:nvGrpSpPr>
        <p:grpSpPr>
          <a:xfrm>
            <a:off x="6192639" y="2023867"/>
            <a:ext cx="1992705" cy="2871586"/>
            <a:chOff x="6192639" y="2023867"/>
            <a:chExt cx="1992705" cy="2871586"/>
          </a:xfrm>
        </p:grpSpPr>
        <p:sp>
          <p:nvSpPr>
            <p:cNvPr id="6" name="菱形 5">
              <a:extLst>
                <a:ext uri="{FF2B5EF4-FFF2-40B4-BE49-F238E27FC236}">
                  <a16:creationId xmlns:a16="http://schemas.microsoft.com/office/drawing/2014/main" id="{F2E14064-0CF6-4DF1-9578-466F5ACDC3BF}"/>
                </a:ext>
              </a:extLst>
            </p:cNvPr>
            <p:cNvSpPr/>
            <p:nvPr/>
          </p:nvSpPr>
          <p:spPr>
            <a:xfrm>
              <a:off x="6358178" y="2023867"/>
              <a:ext cx="1536786" cy="1498600"/>
            </a:xfrm>
            <a:prstGeom prst="diamond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" name="handshake_215654">
              <a:extLst>
                <a:ext uri="{FF2B5EF4-FFF2-40B4-BE49-F238E27FC236}">
                  <a16:creationId xmlns:a16="http://schemas.microsoft.com/office/drawing/2014/main" id="{EFFDCFAE-1334-4836-978A-B1E17989FF8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55025" y="2556177"/>
              <a:ext cx="743092" cy="483856"/>
            </a:xfrm>
            <a:custGeom>
              <a:avLst/>
              <a:gdLst>
                <a:gd name="connsiteX0" fmla="*/ 507965 w 608866"/>
                <a:gd name="connsiteY0" fmla="*/ 18729 h 396458"/>
                <a:gd name="connsiteX1" fmla="*/ 446431 w 608866"/>
                <a:gd name="connsiteY1" fmla="*/ 48705 h 396458"/>
                <a:gd name="connsiteX2" fmla="*/ 529567 w 608866"/>
                <a:gd name="connsiteY2" fmla="*/ 218473 h 396458"/>
                <a:gd name="connsiteX3" fmla="*/ 591008 w 608866"/>
                <a:gd name="connsiteY3" fmla="*/ 188404 h 396458"/>
                <a:gd name="connsiteX4" fmla="*/ 78381 w 608866"/>
                <a:gd name="connsiteY4" fmla="*/ 16926 h 396458"/>
                <a:gd name="connsiteX5" fmla="*/ 17038 w 608866"/>
                <a:gd name="connsiteY5" fmla="*/ 195704 h 396458"/>
                <a:gd name="connsiteX6" fmla="*/ 81841 w 608866"/>
                <a:gd name="connsiteY6" fmla="*/ 217841 h 396458"/>
                <a:gd name="connsiteX7" fmla="*/ 143185 w 608866"/>
                <a:gd name="connsiteY7" fmla="*/ 39343 h 396458"/>
                <a:gd name="connsiteX8" fmla="*/ 142905 w 608866"/>
                <a:gd name="connsiteY8" fmla="*/ 39250 h 396458"/>
                <a:gd name="connsiteX9" fmla="*/ 141409 w 608866"/>
                <a:gd name="connsiteY9" fmla="*/ 38502 h 396458"/>
                <a:gd name="connsiteX10" fmla="*/ 513856 w 608866"/>
                <a:gd name="connsiteY10" fmla="*/ 1640 h 396458"/>
                <a:gd name="connsiteX11" fmla="*/ 518065 w 608866"/>
                <a:gd name="connsiteY11" fmla="*/ 5376 h 396458"/>
                <a:gd name="connsiteX12" fmla="*/ 608121 w 608866"/>
                <a:gd name="connsiteY12" fmla="*/ 188030 h 396458"/>
                <a:gd name="connsiteX13" fmla="*/ 604661 w 608866"/>
                <a:gd name="connsiteY13" fmla="*/ 198022 h 396458"/>
                <a:gd name="connsiteX14" fmla="*/ 530689 w 608866"/>
                <a:gd name="connsiteY14" fmla="*/ 234161 h 396458"/>
                <a:gd name="connsiteX15" fmla="*/ 498146 w 608866"/>
                <a:gd name="connsiteY15" fmla="*/ 264043 h 396458"/>
                <a:gd name="connsiteX16" fmla="*/ 411455 w 608866"/>
                <a:gd name="connsiteY16" fmla="*/ 323153 h 396458"/>
                <a:gd name="connsiteX17" fmla="*/ 268000 w 608866"/>
                <a:gd name="connsiteY17" fmla="*/ 393283 h 396458"/>
                <a:gd name="connsiteX18" fmla="*/ 254160 w 608866"/>
                <a:gd name="connsiteY18" fmla="*/ 396458 h 396458"/>
                <a:gd name="connsiteX19" fmla="*/ 243780 w 608866"/>
                <a:gd name="connsiteY19" fmla="*/ 394777 h 396458"/>
                <a:gd name="connsiteX20" fmla="*/ 225544 w 608866"/>
                <a:gd name="connsiteY20" fmla="*/ 378715 h 396458"/>
                <a:gd name="connsiteX21" fmla="*/ 222458 w 608866"/>
                <a:gd name="connsiteY21" fmla="*/ 361627 h 396458"/>
                <a:gd name="connsiteX22" fmla="*/ 208898 w 608866"/>
                <a:gd name="connsiteY22" fmla="*/ 368350 h 396458"/>
                <a:gd name="connsiteX23" fmla="*/ 195057 w 608866"/>
                <a:gd name="connsiteY23" fmla="*/ 371618 h 396458"/>
                <a:gd name="connsiteX24" fmla="*/ 166628 w 608866"/>
                <a:gd name="connsiteY24" fmla="*/ 353876 h 396458"/>
                <a:gd name="connsiteX25" fmla="*/ 163823 w 608866"/>
                <a:gd name="connsiteY25" fmla="*/ 334826 h 396458"/>
                <a:gd name="connsiteX26" fmla="*/ 159708 w 608866"/>
                <a:gd name="connsiteY26" fmla="*/ 335106 h 396458"/>
                <a:gd name="connsiteX27" fmla="*/ 131279 w 608866"/>
                <a:gd name="connsiteY27" fmla="*/ 317457 h 396458"/>
                <a:gd name="connsiteX28" fmla="*/ 137544 w 608866"/>
                <a:gd name="connsiteY28" fmla="*/ 281038 h 396458"/>
                <a:gd name="connsiteX29" fmla="*/ 124172 w 608866"/>
                <a:gd name="connsiteY29" fmla="*/ 267218 h 396458"/>
                <a:gd name="connsiteX30" fmla="*/ 122675 w 608866"/>
                <a:gd name="connsiteY30" fmla="*/ 243125 h 396458"/>
                <a:gd name="connsiteX31" fmla="*/ 138760 w 608866"/>
                <a:gd name="connsiteY31" fmla="*/ 224916 h 396458"/>
                <a:gd name="connsiteX32" fmla="*/ 193561 w 608866"/>
                <a:gd name="connsiteY32" fmla="*/ 198115 h 396458"/>
                <a:gd name="connsiteX33" fmla="*/ 203474 w 608866"/>
                <a:gd name="connsiteY33" fmla="*/ 201664 h 396458"/>
                <a:gd name="connsiteX34" fmla="*/ 200014 w 608866"/>
                <a:gd name="connsiteY34" fmla="*/ 211562 h 396458"/>
                <a:gd name="connsiteX35" fmla="*/ 145306 w 608866"/>
                <a:gd name="connsiteY35" fmla="*/ 238363 h 396458"/>
                <a:gd name="connsiteX36" fmla="*/ 136796 w 608866"/>
                <a:gd name="connsiteY36" fmla="*/ 247981 h 396458"/>
                <a:gd name="connsiteX37" fmla="*/ 137544 w 608866"/>
                <a:gd name="connsiteY37" fmla="*/ 260681 h 396458"/>
                <a:gd name="connsiteX38" fmla="*/ 147177 w 608866"/>
                <a:gd name="connsiteY38" fmla="*/ 269085 h 396458"/>
                <a:gd name="connsiteX39" fmla="*/ 159895 w 608866"/>
                <a:gd name="connsiteY39" fmla="*/ 268338 h 396458"/>
                <a:gd name="connsiteX40" fmla="*/ 196741 w 608866"/>
                <a:gd name="connsiteY40" fmla="*/ 250316 h 396458"/>
                <a:gd name="connsiteX41" fmla="*/ 262951 w 608866"/>
                <a:gd name="connsiteY41" fmla="*/ 217912 h 396458"/>
                <a:gd name="connsiteX42" fmla="*/ 272957 w 608866"/>
                <a:gd name="connsiteY42" fmla="*/ 221461 h 396458"/>
                <a:gd name="connsiteX43" fmla="*/ 269497 w 608866"/>
                <a:gd name="connsiteY43" fmla="*/ 231359 h 396458"/>
                <a:gd name="connsiteX44" fmla="*/ 166348 w 608866"/>
                <a:gd name="connsiteY44" fmla="*/ 281785 h 396458"/>
                <a:gd name="connsiteX45" fmla="*/ 152133 w 608866"/>
                <a:gd name="connsiteY45" fmla="*/ 288789 h 396458"/>
                <a:gd name="connsiteX46" fmla="*/ 144558 w 608866"/>
                <a:gd name="connsiteY46" fmla="*/ 311107 h 396458"/>
                <a:gd name="connsiteX47" fmla="*/ 166815 w 608866"/>
                <a:gd name="connsiteY47" fmla="*/ 318671 h 396458"/>
                <a:gd name="connsiteX48" fmla="*/ 180936 w 608866"/>
                <a:gd name="connsiteY48" fmla="*/ 311854 h 396458"/>
                <a:gd name="connsiteX49" fmla="*/ 210862 w 608866"/>
                <a:gd name="connsiteY49" fmla="*/ 297287 h 396458"/>
                <a:gd name="connsiteX50" fmla="*/ 296149 w 608866"/>
                <a:gd name="connsiteY50" fmla="*/ 255545 h 396458"/>
                <a:gd name="connsiteX51" fmla="*/ 306155 w 608866"/>
                <a:gd name="connsiteY51" fmla="*/ 259000 h 396458"/>
                <a:gd name="connsiteX52" fmla="*/ 302602 w 608866"/>
                <a:gd name="connsiteY52" fmla="*/ 268992 h 396458"/>
                <a:gd name="connsiteX53" fmla="*/ 187389 w 608866"/>
                <a:gd name="connsiteY53" fmla="*/ 325301 h 396458"/>
                <a:gd name="connsiteX54" fmla="*/ 179814 w 608866"/>
                <a:gd name="connsiteY54" fmla="*/ 347526 h 396458"/>
                <a:gd name="connsiteX55" fmla="*/ 202165 w 608866"/>
                <a:gd name="connsiteY55" fmla="*/ 355183 h 396458"/>
                <a:gd name="connsiteX56" fmla="*/ 241629 w 608866"/>
                <a:gd name="connsiteY56" fmla="*/ 335853 h 396458"/>
                <a:gd name="connsiteX57" fmla="*/ 320089 w 608866"/>
                <a:gd name="connsiteY57" fmla="*/ 297473 h 396458"/>
                <a:gd name="connsiteX58" fmla="*/ 330096 w 608866"/>
                <a:gd name="connsiteY58" fmla="*/ 301022 h 396458"/>
                <a:gd name="connsiteX59" fmla="*/ 326542 w 608866"/>
                <a:gd name="connsiteY59" fmla="*/ 310920 h 396458"/>
                <a:gd name="connsiteX60" fmla="*/ 246398 w 608866"/>
                <a:gd name="connsiteY60" fmla="*/ 350141 h 396458"/>
                <a:gd name="connsiteX61" fmla="*/ 237888 w 608866"/>
                <a:gd name="connsiteY61" fmla="*/ 359759 h 396458"/>
                <a:gd name="connsiteX62" fmla="*/ 238636 w 608866"/>
                <a:gd name="connsiteY62" fmla="*/ 372459 h 396458"/>
                <a:gd name="connsiteX63" fmla="*/ 248268 w 608866"/>
                <a:gd name="connsiteY63" fmla="*/ 380957 h 396458"/>
                <a:gd name="connsiteX64" fmla="*/ 260987 w 608866"/>
                <a:gd name="connsiteY64" fmla="*/ 380210 h 396458"/>
                <a:gd name="connsiteX65" fmla="*/ 404535 w 608866"/>
                <a:gd name="connsiteY65" fmla="*/ 310080 h 396458"/>
                <a:gd name="connsiteX66" fmla="*/ 487672 w 608866"/>
                <a:gd name="connsiteY66" fmla="*/ 253397 h 396458"/>
                <a:gd name="connsiteX67" fmla="*/ 516942 w 608866"/>
                <a:gd name="connsiteY67" fmla="*/ 226690 h 396458"/>
                <a:gd name="connsiteX68" fmla="*/ 429691 w 608866"/>
                <a:gd name="connsiteY68" fmla="*/ 48611 h 396458"/>
                <a:gd name="connsiteX69" fmla="*/ 433151 w 608866"/>
                <a:gd name="connsiteY69" fmla="*/ 38619 h 396458"/>
                <a:gd name="connsiteX70" fmla="*/ 508152 w 608866"/>
                <a:gd name="connsiteY70" fmla="*/ 2014 h 396458"/>
                <a:gd name="connsiteX71" fmla="*/ 513856 w 608866"/>
                <a:gd name="connsiteY71" fmla="*/ 1640 h 396458"/>
                <a:gd name="connsiteX72" fmla="*/ 76137 w 608866"/>
                <a:gd name="connsiteY72" fmla="*/ 393 h 396458"/>
                <a:gd name="connsiteX73" fmla="*/ 154874 w 608866"/>
                <a:gd name="connsiteY73" fmla="*/ 27200 h 396458"/>
                <a:gd name="connsiteX74" fmla="*/ 156744 w 608866"/>
                <a:gd name="connsiteY74" fmla="*/ 28134 h 396458"/>
                <a:gd name="connsiteX75" fmla="*/ 170023 w 608866"/>
                <a:gd name="connsiteY75" fmla="*/ 32898 h 396458"/>
                <a:gd name="connsiteX76" fmla="*/ 203781 w 608866"/>
                <a:gd name="connsiteY76" fmla="*/ 31030 h 396458"/>
                <a:gd name="connsiteX77" fmla="*/ 211542 w 608866"/>
                <a:gd name="connsiteY77" fmla="*/ 27294 h 396458"/>
                <a:gd name="connsiteX78" fmla="*/ 256427 w 608866"/>
                <a:gd name="connsiteY78" fmla="*/ 24585 h 396458"/>
                <a:gd name="connsiteX79" fmla="*/ 410347 w 608866"/>
                <a:gd name="connsiteY79" fmla="*/ 77639 h 396458"/>
                <a:gd name="connsiteX80" fmla="*/ 415397 w 608866"/>
                <a:gd name="connsiteY80" fmla="*/ 84831 h 396458"/>
                <a:gd name="connsiteX81" fmla="*/ 395946 w 608866"/>
                <a:gd name="connsiteY81" fmla="*/ 124809 h 396458"/>
                <a:gd name="connsiteX82" fmla="*/ 351528 w 608866"/>
                <a:gd name="connsiteY82" fmla="*/ 127331 h 396458"/>
                <a:gd name="connsiteX83" fmla="*/ 294019 w 608866"/>
                <a:gd name="connsiteY83" fmla="*/ 107622 h 396458"/>
                <a:gd name="connsiteX84" fmla="*/ 249695 w 608866"/>
                <a:gd name="connsiteY84" fmla="*/ 161050 h 396458"/>
                <a:gd name="connsiteX85" fmla="*/ 209298 w 608866"/>
                <a:gd name="connsiteY85" fmla="*/ 170858 h 396458"/>
                <a:gd name="connsiteX86" fmla="*/ 167966 w 608866"/>
                <a:gd name="connsiteY86" fmla="*/ 163385 h 396458"/>
                <a:gd name="connsiteX87" fmla="*/ 163384 w 608866"/>
                <a:gd name="connsiteY87" fmla="*/ 153951 h 396458"/>
                <a:gd name="connsiteX88" fmla="*/ 172828 w 608866"/>
                <a:gd name="connsiteY88" fmla="*/ 149375 h 396458"/>
                <a:gd name="connsiteX89" fmla="*/ 242588 w 608866"/>
                <a:gd name="connsiteY89" fmla="*/ 148067 h 396458"/>
                <a:gd name="connsiteX90" fmla="*/ 282237 w 608866"/>
                <a:gd name="connsiteY90" fmla="*/ 96414 h 396458"/>
                <a:gd name="connsiteX91" fmla="*/ 285977 w 608866"/>
                <a:gd name="connsiteY91" fmla="*/ 91650 h 396458"/>
                <a:gd name="connsiteX92" fmla="*/ 291962 w 608866"/>
                <a:gd name="connsiteY92" fmla="*/ 91183 h 396458"/>
                <a:gd name="connsiteX93" fmla="*/ 356672 w 608866"/>
                <a:gd name="connsiteY93" fmla="*/ 113227 h 396458"/>
                <a:gd name="connsiteX94" fmla="*/ 387530 w 608866"/>
                <a:gd name="connsiteY94" fmla="*/ 112573 h 396458"/>
                <a:gd name="connsiteX95" fmla="*/ 399874 w 608866"/>
                <a:gd name="connsiteY95" fmla="*/ 89782 h 396458"/>
                <a:gd name="connsiteX96" fmla="*/ 251658 w 608866"/>
                <a:gd name="connsiteY96" fmla="*/ 38782 h 396458"/>
                <a:gd name="connsiteX97" fmla="*/ 218275 w 608866"/>
                <a:gd name="connsiteY97" fmla="*/ 40837 h 396458"/>
                <a:gd name="connsiteX98" fmla="*/ 210513 w 608866"/>
                <a:gd name="connsiteY98" fmla="*/ 44574 h 396458"/>
                <a:gd name="connsiteX99" fmla="*/ 165160 w 608866"/>
                <a:gd name="connsiteY99" fmla="*/ 47189 h 396458"/>
                <a:gd name="connsiteX100" fmla="*/ 157118 w 608866"/>
                <a:gd name="connsiteY100" fmla="*/ 44387 h 396458"/>
                <a:gd name="connsiteX101" fmla="*/ 93437 w 608866"/>
                <a:gd name="connsiteY101" fmla="*/ 229890 h 396458"/>
                <a:gd name="connsiteX102" fmla="*/ 89696 w 608866"/>
                <a:gd name="connsiteY102" fmla="*/ 234187 h 396458"/>
                <a:gd name="connsiteX103" fmla="*/ 86423 w 608866"/>
                <a:gd name="connsiteY103" fmla="*/ 234934 h 396458"/>
                <a:gd name="connsiteX104" fmla="*/ 83992 w 608866"/>
                <a:gd name="connsiteY104" fmla="*/ 234374 h 396458"/>
                <a:gd name="connsiteX105" fmla="*/ 5068 w 608866"/>
                <a:gd name="connsiteY105" fmla="*/ 207379 h 396458"/>
                <a:gd name="connsiteX106" fmla="*/ 393 w 608866"/>
                <a:gd name="connsiteY106" fmla="*/ 197945 h 396458"/>
                <a:gd name="connsiteX107" fmla="*/ 66599 w 608866"/>
                <a:gd name="connsiteY107" fmla="*/ 4970 h 396458"/>
                <a:gd name="connsiteX108" fmla="*/ 70339 w 608866"/>
                <a:gd name="connsiteY108" fmla="*/ 766 h 396458"/>
                <a:gd name="connsiteX109" fmla="*/ 76137 w 608866"/>
                <a:gd name="connsiteY109" fmla="*/ 393 h 3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608866" h="396458">
                  <a:moveTo>
                    <a:pt x="507965" y="18729"/>
                  </a:moveTo>
                  <a:lnTo>
                    <a:pt x="446431" y="48705"/>
                  </a:lnTo>
                  <a:lnTo>
                    <a:pt x="529567" y="218473"/>
                  </a:lnTo>
                  <a:lnTo>
                    <a:pt x="591008" y="188404"/>
                  </a:lnTo>
                  <a:close/>
                  <a:moveTo>
                    <a:pt x="78381" y="16926"/>
                  </a:moveTo>
                  <a:lnTo>
                    <a:pt x="17038" y="195704"/>
                  </a:lnTo>
                  <a:lnTo>
                    <a:pt x="81841" y="217841"/>
                  </a:lnTo>
                  <a:lnTo>
                    <a:pt x="143185" y="39343"/>
                  </a:lnTo>
                  <a:lnTo>
                    <a:pt x="142905" y="39250"/>
                  </a:lnTo>
                  <a:lnTo>
                    <a:pt x="141409" y="38502"/>
                  </a:lnTo>
                  <a:close/>
                  <a:moveTo>
                    <a:pt x="513856" y="1640"/>
                  </a:moveTo>
                  <a:cubicBezTo>
                    <a:pt x="515727" y="2294"/>
                    <a:pt x="517223" y="3695"/>
                    <a:pt x="518065" y="5376"/>
                  </a:cubicBezTo>
                  <a:lnTo>
                    <a:pt x="608121" y="188030"/>
                  </a:lnTo>
                  <a:cubicBezTo>
                    <a:pt x="609898" y="191765"/>
                    <a:pt x="608402" y="196154"/>
                    <a:pt x="604661" y="198022"/>
                  </a:cubicBezTo>
                  <a:lnTo>
                    <a:pt x="530689" y="234161"/>
                  </a:lnTo>
                  <a:lnTo>
                    <a:pt x="498146" y="264043"/>
                  </a:lnTo>
                  <a:cubicBezTo>
                    <a:pt x="472241" y="287762"/>
                    <a:pt x="443158" y="307745"/>
                    <a:pt x="411455" y="323153"/>
                  </a:cubicBezTo>
                  <a:lnTo>
                    <a:pt x="268000" y="393283"/>
                  </a:lnTo>
                  <a:cubicBezTo>
                    <a:pt x="263605" y="395337"/>
                    <a:pt x="258836" y="396458"/>
                    <a:pt x="254160" y="396458"/>
                  </a:cubicBezTo>
                  <a:cubicBezTo>
                    <a:pt x="250606" y="396458"/>
                    <a:pt x="247146" y="395898"/>
                    <a:pt x="243780" y="394777"/>
                  </a:cubicBezTo>
                  <a:cubicBezTo>
                    <a:pt x="235831" y="391976"/>
                    <a:pt x="229284" y="386279"/>
                    <a:pt x="225544" y="378715"/>
                  </a:cubicBezTo>
                  <a:cubicBezTo>
                    <a:pt x="222832" y="373299"/>
                    <a:pt x="221803" y="367510"/>
                    <a:pt x="222458" y="361627"/>
                  </a:cubicBezTo>
                  <a:lnTo>
                    <a:pt x="208898" y="368350"/>
                  </a:lnTo>
                  <a:cubicBezTo>
                    <a:pt x="204409" y="370591"/>
                    <a:pt x="199640" y="371618"/>
                    <a:pt x="195057" y="371618"/>
                  </a:cubicBezTo>
                  <a:cubicBezTo>
                    <a:pt x="183274" y="371618"/>
                    <a:pt x="172052" y="365082"/>
                    <a:pt x="166628" y="353876"/>
                  </a:cubicBezTo>
                  <a:cubicBezTo>
                    <a:pt x="163636" y="347713"/>
                    <a:pt x="162888" y="341083"/>
                    <a:pt x="163823" y="334826"/>
                  </a:cubicBezTo>
                  <a:cubicBezTo>
                    <a:pt x="162513" y="335013"/>
                    <a:pt x="161111" y="335106"/>
                    <a:pt x="159708" y="335106"/>
                  </a:cubicBezTo>
                  <a:cubicBezTo>
                    <a:pt x="148018" y="335106"/>
                    <a:pt x="136796" y="328663"/>
                    <a:pt x="131279" y="317457"/>
                  </a:cubicBezTo>
                  <a:cubicBezTo>
                    <a:pt x="125200" y="304944"/>
                    <a:pt x="128099" y="290376"/>
                    <a:pt x="137544" y="281038"/>
                  </a:cubicBezTo>
                  <a:cubicBezTo>
                    <a:pt x="131840" y="277957"/>
                    <a:pt x="127071" y="273194"/>
                    <a:pt x="124172" y="267218"/>
                  </a:cubicBezTo>
                  <a:cubicBezTo>
                    <a:pt x="120431" y="259654"/>
                    <a:pt x="119963" y="251063"/>
                    <a:pt x="122675" y="243125"/>
                  </a:cubicBezTo>
                  <a:cubicBezTo>
                    <a:pt x="125481" y="235094"/>
                    <a:pt x="131185" y="228651"/>
                    <a:pt x="138760" y="224916"/>
                  </a:cubicBezTo>
                  <a:lnTo>
                    <a:pt x="193561" y="198115"/>
                  </a:lnTo>
                  <a:cubicBezTo>
                    <a:pt x="197115" y="196434"/>
                    <a:pt x="201603" y="197929"/>
                    <a:pt x="203474" y="201664"/>
                  </a:cubicBezTo>
                  <a:cubicBezTo>
                    <a:pt x="205251" y="205399"/>
                    <a:pt x="203754" y="209695"/>
                    <a:pt x="200014" y="211562"/>
                  </a:cubicBezTo>
                  <a:lnTo>
                    <a:pt x="145306" y="238363"/>
                  </a:lnTo>
                  <a:cubicBezTo>
                    <a:pt x="141285" y="240324"/>
                    <a:pt x="138293" y="243686"/>
                    <a:pt x="136796" y="247981"/>
                  </a:cubicBezTo>
                  <a:cubicBezTo>
                    <a:pt x="135300" y="252183"/>
                    <a:pt x="135581" y="256666"/>
                    <a:pt x="137544" y="260681"/>
                  </a:cubicBezTo>
                  <a:cubicBezTo>
                    <a:pt x="139508" y="264603"/>
                    <a:pt x="142875" y="267591"/>
                    <a:pt x="147177" y="269085"/>
                  </a:cubicBezTo>
                  <a:cubicBezTo>
                    <a:pt x="151385" y="270580"/>
                    <a:pt x="155874" y="270393"/>
                    <a:pt x="159895" y="268338"/>
                  </a:cubicBezTo>
                  <a:lnTo>
                    <a:pt x="196741" y="250316"/>
                  </a:lnTo>
                  <a:lnTo>
                    <a:pt x="262951" y="217912"/>
                  </a:lnTo>
                  <a:cubicBezTo>
                    <a:pt x="266598" y="216231"/>
                    <a:pt x="271087" y="217725"/>
                    <a:pt x="272957" y="221461"/>
                  </a:cubicBezTo>
                  <a:cubicBezTo>
                    <a:pt x="274734" y="225196"/>
                    <a:pt x="273237" y="229492"/>
                    <a:pt x="269497" y="231359"/>
                  </a:cubicBezTo>
                  <a:lnTo>
                    <a:pt x="166348" y="281785"/>
                  </a:lnTo>
                  <a:lnTo>
                    <a:pt x="152133" y="288789"/>
                  </a:lnTo>
                  <a:cubicBezTo>
                    <a:pt x="143904" y="292804"/>
                    <a:pt x="140537" y="302890"/>
                    <a:pt x="144558" y="311107"/>
                  </a:cubicBezTo>
                  <a:cubicBezTo>
                    <a:pt x="148486" y="319325"/>
                    <a:pt x="158586" y="322686"/>
                    <a:pt x="166815" y="318671"/>
                  </a:cubicBezTo>
                  <a:lnTo>
                    <a:pt x="180936" y="311854"/>
                  </a:lnTo>
                  <a:lnTo>
                    <a:pt x="210862" y="297287"/>
                  </a:lnTo>
                  <a:lnTo>
                    <a:pt x="296149" y="255545"/>
                  </a:lnTo>
                  <a:cubicBezTo>
                    <a:pt x="299796" y="253771"/>
                    <a:pt x="304285" y="255265"/>
                    <a:pt x="306155" y="259000"/>
                  </a:cubicBezTo>
                  <a:cubicBezTo>
                    <a:pt x="307839" y="262735"/>
                    <a:pt x="306342" y="267124"/>
                    <a:pt x="302602" y="268992"/>
                  </a:cubicBezTo>
                  <a:lnTo>
                    <a:pt x="187389" y="325301"/>
                  </a:lnTo>
                  <a:cubicBezTo>
                    <a:pt x="179159" y="329410"/>
                    <a:pt x="175793" y="339308"/>
                    <a:pt x="179814" y="347526"/>
                  </a:cubicBezTo>
                  <a:cubicBezTo>
                    <a:pt x="183835" y="355744"/>
                    <a:pt x="193935" y="359105"/>
                    <a:pt x="202165" y="355183"/>
                  </a:cubicBezTo>
                  <a:lnTo>
                    <a:pt x="241629" y="335853"/>
                  </a:lnTo>
                  <a:lnTo>
                    <a:pt x="320089" y="297473"/>
                  </a:lnTo>
                  <a:cubicBezTo>
                    <a:pt x="323737" y="295793"/>
                    <a:pt x="328225" y="297287"/>
                    <a:pt x="330096" y="301022"/>
                  </a:cubicBezTo>
                  <a:cubicBezTo>
                    <a:pt x="331779" y="304757"/>
                    <a:pt x="330283" y="309053"/>
                    <a:pt x="326542" y="310920"/>
                  </a:cubicBezTo>
                  <a:lnTo>
                    <a:pt x="246398" y="350141"/>
                  </a:lnTo>
                  <a:cubicBezTo>
                    <a:pt x="242377" y="352195"/>
                    <a:pt x="239384" y="355557"/>
                    <a:pt x="237888" y="359759"/>
                  </a:cubicBezTo>
                  <a:cubicBezTo>
                    <a:pt x="236392" y="363961"/>
                    <a:pt x="236672" y="368444"/>
                    <a:pt x="238636" y="372459"/>
                  </a:cubicBezTo>
                  <a:cubicBezTo>
                    <a:pt x="240694" y="376474"/>
                    <a:pt x="244060" y="379463"/>
                    <a:pt x="248268" y="380957"/>
                  </a:cubicBezTo>
                  <a:cubicBezTo>
                    <a:pt x="252477" y="382451"/>
                    <a:pt x="256965" y="382171"/>
                    <a:pt x="260987" y="380210"/>
                  </a:cubicBezTo>
                  <a:lnTo>
                    <a:pt x="404535" y="310080"/>
                  </a:lnTo>
                  <a:cubicBezTo>
                    <a:pt x="434835" y="295232"/>
                    <a:pt x="462890" y="276182"/>
                    <a:pt x="487672" y="253397"/>
                  </a:cubicBezTo>
                  <a:lnTo>
                    <a:pt x="516942" y="226690"/>
                  </a:lnTo>
                  <a:lnTo>
                    <a:pt x="429691" y="48611"/>
                  </a:lnTo>
                  <a:cubicBezTo>
                    <a:pt x="427914" y="44876"/>
                    <a:pt x="429411" y="40487"/>
                    <a:pt x="433151" y="38619"/>
                  </a:cubicBezTo>
                  <a:lnTo>
                    <a:pt x="508152" y="2014"/>
                  </a:lnTo>
                  <a:cubicBezTo>
                    <a:pt x="509835" y="1173"/>
                    <a:pt x="511986" y="1080"/>
                    <a:pt x="513856" y="1640"/>
                  </a:cubicBezTo>
                  <a:close/>
                  <a:moveTo>
                    <a:pt x="76137" y="393"/>
                  </a:moveTo>
                  <a:lnTo>
                    <a:pt x="154874" y="27200"/>
                  </a:lnTo>
                  <a:cubicBezTo>
                    <a:pt x="155529" y="27387"/>
                    <a:pt x="156183" y="27761"/>
                    <a:pt x="156744" y="28134"/>
                  </a:cubicBezTo>
                  <a:lnTo>
                    <a:pt x="170023" y="32898"/>
                  </a:lnTo>
                  <a:cubicBezTo>
                    <a:pt x="180964" y="36914"/>
                    <a:pt x="193307" y="36167"/>
                    <a:pt x="203781" y="31030"/>
                  </a:cubicBezTo>
                  <a:lnTo>
                    <a:pt x="211542" y="27294"/>
                  </a:lnTo>
                  <a:cubicBezTo>
                    <a:pt x="225475" y="20568"/>
                    <a:pt x="241840" y="19541"/>
                    <a:pt x="256427" y="24585"/>
                  </a:cubicBezTo>
                  <a:lnTo>
                    <a:pt x="410347" y="77639"/>
                  </a:lnTo>
                  <a:cubicBezTo>
                    <a:pt x="413339" y="78573"/>
                    <a:pt x="415490" y="81562"/>
                    <a:pt x="415397" y="84831"/>
                  </a:cubicBezTo>
                  <a:cubicBezTo>
                    <a:pt x="415210" y="85952"/>
                    <a:pt x="414368" y="112106"/>
                    <a:pt x="395946" y="124809"/>
                  </a:cubicBezTo>
                  <a:cubicBezTo>
                    <a:pt x="384444" y="132655"/>
                    <a:pt x="369576" y="133496"/>
                    <a:pt x="351528" y="127331"/>
                  </a:cubicBezTo>
                  <a:lnTo>
                    <a:pt x="294019" y="107622"/>
                  </a:lnTo>
                  <a:cubicBezTo>
                    <a:pt x="289156" y="120606"/>
                    <a:pt x="276345" y="146759"/>
                    <a:pt x="249695" y="161050"/>
                  </a:cubicBezTo>
                  <a:cubicBezTo>
                    <a:pt x="237445" y="167682"/>
                    <a:pt x="223979" y="170858"/>
                    <a:pt x="209298" y="170858"/>
                  </a:cubicBezTo>
                  <a:cubicBezTo>
                    <a:pt x="196393" y="170858"/>
                    <a:pt x="182553" y="168429"/>
                    <a:pt x="167966" y="163385"/>
                  </a:cubicBezTo>
                  <a:cubicBezTo>
                    <a:pt x="164132" y="162078"/>
                    <a:pt x="161981" y="157781"/>
                    <a:pt x="163384" y="153951"/>
                  </a:cubicBezTo>
                  <a:cubicBezTo>
                    <a:pt x="164786" y="150122"/>
                    <a:pt x="168994" y="147974"/>
                    <a:pt x="172828" y="149375"/>
                  </a:cubicBezTo>
                  <a:cubicBezTo>
                    <a:pt x="200134" y="158715"/>
                    <a:pt x="223605" y="158342"/>
                    <a:pt x="242588" y="148067"/>
                  </a:cubicBezTo>
                  <a:cubicBezTo>
                    <a:pt x="272511" y="132188"/>
                    <a:pt x="282050" y="96787"/>
                    <a:pt x="282237" y="96414"/>
                  </a:cubicBezTo>
                  <a:cubicBezTo>
                    <a:pt x="282798" y="94452"/>
                    <a:pt x="284107" y="92677"/>
                    <a:pt x="285977" y="91650"/>
                  </a:cubicBezTo>
                  <a:cubicBezTo>
                    <a:pt x="287847" y="90716"/>
                    <a:pt x="289905" y="90529"/>
                    <a:pt x="291962" y="91183"/>
                  </a:cubicBezTo>
                  <a:lnTo>
                    <a:pt x="356672" y="113227"/>
                  </a:lnTo>
                  <a:cubicBezTo>
                    <a:pt x="369857" y="117804"/>
                    <a:pt x="380330" y="117617"/>
                    <a:pt x="387530" y="112573"/>
                  </a:cubicBezTo>
                  <a:cubicBezTo>
                    <a:pt x="395666" y="106968"/>
                    <a:pt x="398752" y="96320"/>
                    <a:pt x="399874" y="89782"/>
                  </a:cubicBezTo>
                  <a:lnTo>
                    <a:pt x="251658" y="38782"/>
                  </a:lnTo>
                  <a:cubicBezTo>
                    <a:pt x="240811" y="35046"/>
                    <a:pt x="228561" y="35794"/>
                    <a:pt x="218275" y="40837"/>
                  </a:cubicBezTo>
                  <a:lnTo>
                    <a:pt x="210513" y="44574"/>
                  </a:lnTo>
                  <a:cubicBezTo>
                    <a:pt x="196393" y="51486"/>
                    <a:pt x="179842" y="52420"/>
                    <a:pt x="165160" y="47189"/>
                  </a:cubicBezTo>
                  <a:lnTo>
                    <a:pt x="157118" y="44387"/>
                  </a:lnTo>
                  <a:lnTo>
                    <a:pt x="93437" y="229890"/>
                  </a:lnTo>
                  <a:cubicBezTo>
                    <a:pt x="92782" y="231758"/>
                    <a:pt x="91473" y="233253"/>
                    <a:pt x="89696" y="234187"/>
                  </a:cubicBezTo>
                  <a:cubicBezTo>
                    <a:pt x="88668" y="234654"/>
                    <a:pt x="87545" y="234934"/>
                    <a:pt x="86423" y="234934"/>
                  </a:cubicBezTo>
                  <a:cubicBezTo>
                    <a:pt x="85582" y="234934"/>
                    <a:pt x="84834" y="234747"/>
                    <a:pt x="83992" y="234374"/>
                  </a:cubicBezTo>
                  <a:lnTo>
                    <a:pt x="5068" y="207379"/>
                  </a:lnTo>
                  <a:cubicBezTo>
                    <a:pt x="1141" y="205978"/>
                    <a:pt x="-916" y="201775"/>
                    <a:pt x="393" y="197945"/>
                  </a:cubicBezTo>
                  <a:lnTo>
                    <a:pt x="66599" y="4970"/>
                  </a:lnTo>
                  <a:cubicBezTo>
                    <a:pt x="67254" y="3102"/>
                    <a:pt x="68656" y="1607"/>
                    <a:pt x="70339" y="766"/>
                  </a:cubicBezTo>
                  <a:cubicBezTo>
                    <a:pt x="72116" y="-74"/>
                    <a:pt x="74267" y="-261"/>
                    <a:pt x="76137" y="3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E8A5B780-0CB2-490D-AC35-121BF0D8662E}"/>
                </a:ext>
              </a:extLst>
            </p:cNvPr>
            <p:cNvSpPr txBox="1"/>
            <p:nvPr/>
          </p:nvSpPr>
          <p:spPr>
            <a:xfrm>
              <a:off x="6192639" y="3966801"/>
              <a:ext cx="1992705" cy="92865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just" eaLnBrk="1" hangingPunct="1">
                <a:lnSpc>
                  <a:spcPct val="15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消炎、止痛。口腔涂膜：用于治疗口腔杂症、口腔溃疡等。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B20DC26-16FE-483A-BFE0-344A34241679}"/>
              </a:ext>
            </a:extLst>
          </p:cNvPr>
          <p:cNvGrpSpPr/>
          <p:nvPr/>
        </p:nvGrpSpPr>
        <p:grpSpPr>
          <a:xfrm>
            <a:off x="8551766" y="2023867"/>
            <a:ext cx="1992705" cy="2568255"/>
            <a:chOff x="8551766" y="2023867"/>
            <a:chExt cx="1992705" cy="2568255"/>
          </a:xfrm>
        </p:grpSpPr>
        <p:sp>
          <p:nvSpPr>
            <p:cNvPr id="7" name="菱形 6">
              <a:extLst>
                <a:ext uri="{FF2B5EF4-FFF2-40B4-BE49-F238E27FC236}">
                  <a16:creationId xmlns:a16="http://schemas.microsoft.com/office/drawing/2014/main" id="{0EBF92B6-3717-4BE2-ABC0-0EBA7DC0367A}"/>
                </a:ext>
              </a:extLst>
            </p:cNvPr>
            <p:cNvSpPr/>
            <p:nvPr/>
          </p:nvSpPr>
          <p:spPr>
            <a:xfrm>
              <a:off x="8636821" y="2023867"/>
              <a:ext cx="1536786" cy="1498600"/>
            </a:xfrm>
            <a:prstGeom prst="diamond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" name="logic-board-games_103231">
              <a:extLst>
                <a:ext uri="{FF2B5EF4-FFF2-40B4-BE49-F238E27FC236}">
                  <a16:creationId xmlns:a16="http://schemas.microsoft.com/office/drawing/2014/main" id="{C27A9D94-A370-4B18-9110-F89472C3C7E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58650" y="2386915"/>
              <a:ext cx="493128" cy="609685"/>
            </a:xfrm>
            <a:custGeom>
              <a:avLst/>
              <a:gdLst>
                <a:gd name="T0" fmla="*/ 278945 h 440259"/>
                <a:gd name="T1" fmla="*/ 278945 h 440259"/>
                <a:gd name="T2" fmla="*/ 278945 h 440259"/>
                <a:gd name="T3" fmla="*/ 278945 h 440259"/>
                <a:gd name="T4" fmla="*/ 278945 h 440259"/>
                <a:gd name="T5" fmla="*/ 278945 h 440259"/>
                <a:gd name="T6" fmla="*/ 278945 h 440259"/>
                <a:gd name="T7" fmla="*/ 278945 h 440259"/>
                <a:gd name="T8" fmla="*/ 278945 h 440259"/>
                <a:gd name="T9" fmla="*/ 278945 h 440259"/>
                <a:gd name="T10" fmla="*/ 278945 h 440259"/>
                <a:gd name="T11" fmla="*/ 278945 h 440259"/>
                <a:gd name="T12" fmla="*/ 278945 h 440259"/>
                <a:gd name="T13" fmla="*/ 278945 h 440259"/>
                <a:gd name="T14" fmla="*/ 278945 h 440259"/>
                <a:gd name="T15" fmla="*/ 278945 h 440259"/>
                <a:gd name="T16" fmla="*/ 278945 h 440259"/>
                <a:gd name="T17" fmla="*/ 278945 h 440259"/>
                <a:gd name="T18" fmla="*/ 278945 h 440259"/>
                <a:gd name="T19" fmla="*/ 278945 h 440259"/>
                <a:gd name="T20" fmla="*/ 278945 h 440259"/>
                <a:gd name="T21" fmla="*/ 278945 h 440259"/>
                <a:gd name="T22" fmla="*/ 278945 h 440259"/>
                <a:gd name="T23" fmla="*/ 278945 h 440259"/>
                <a:gd name="T24" fmla="*/ 278945 h 440259"/>
                <a:gd name="T25" fmla="*/ 278945 h 440259"/>
                <a:gd name="T26" fmla="*/ 278945 h 440259"/>
                <a:gd name="T27" fmla="*/ 278945 h 440259"/>
                <a:gd name="T28" fmla="*/ 278945 h 440259"/>
                <a:gd name="T29" fmla="*/ 278945 h 440259"/>
                <a:gd name="T30" fmla="*/ 278945 h 440259"/>
                <a:gd name="T31" fmla="*/ 278945 h 440259"/>
                <a:gd name="T32" fmla="*/ 278945 h 440259"/>
                <a:gd name="T33" fmla="*/ 278945 h 440259"/>
                <a:gd name="T34" fmla="*/ 278945 h 440259"/>
                <a:gd name="T35" fmla="*/ 278945 h 440259"/>
                <a:gd name="T36" fmla="*/ 278945 h 440259"/>
                <a:gd name="T37" fmla="*/ 278945 h 440259"/>
                <a:gd name="T38" fmla="*/ 278945 h 440259"/>
                <a:gd name="T39" fmla="*/ 278945 h 440259"/>
                <a:gd name="T40" fmla="*/ 278945 h 440259"/>
                <a:gd name="T41" fmla="*/ 278945 h 440259"/>
                <a:gd name="T42" fmla="*/ 278945 h 440259"/>
                <a:gd name="T43" fmla="*/ 278945 h 440259"/>
                <a:gd name="T44" fmla="*/ 278945 h 440259"/>
                <a:gd name="T45" fmla="*/ 278945 h 440259"/>
                <a:gd name="T46" fmla="*/ 88862 h 440259"/>
                <a:gd name="T47" fmla="*/ 88862 h 440259"/>
                <a:gd name="T48" fmla="*/ 278945 h 440259"/>
                <a:gd name="T49" fmla="*/ 278945 h 440259"/>
                <a:gd name="T50" fmla="*/ 278945 h 440259"/>
                <a:gd name="T51" fmla="*/ 278945 h 440259"/>
                <a:gd name="T52" fmla="*/ 278945 h 440259"/>
                <a:gd name="T53" fmla="*/ 278945 h 440259"/>
                <a:gd name="T54" fmla="*/ 278945 h 440259"/>
                <a:gd name="T55" fmla="*/ 278945 h 440259"/>
                <a:gd name="T56" fmla="*/ 278945 h 440259"/>
                <a:gd name="T57" fmla="*/ 278945 h 440259"/>
                <a:gd name="T58" fmla="*/ 278945 h 440259"/>
                <a:gd name="T59" fmla="*/ 278945 h 440259"/>
                <a:gd name="T60" fmla="*/ 278945 h 440259"/>
                <a:gd name="T61" fmla="*/ 278945 h 440259"/>
                <a:gd name="T62" fmla="*/ 278945 h 440259"/>
                <a:gd name="T63" fmla="*/ 278945 h 440259"/>
                <a:gd name="T64" fmla="*/ 278945 h 440259"/>
                <a:gd name="T65" fmla="*/ 278945 h 440259"/>
                <a:gd name="T66" fmla="*/ 278945 h 440259"/>
                <a:gd name="T67" fmla="*/ 278945 h 440259"/>
                <a:gd name="T68" fmla="*/ 88862 h 440259"/>
                <a:gd name="T69" fmla="*/ 88862 h 440259"/>
                <a:gd name="T70" fmla="*/ 278945 h 440259"/>
                <a:gd name="T71" fmla="*/ 278945 h 440259"/>
                <a:gd name="T72" fmla="*/ 278945 h 440259"/>
                <a:gd name="T73" fmla="*/ 278945 h 440259"/>
                <a:gd name="T74" fmla="*/ 278945 h 440259"/>
                <a:gd name="T75" fmla="*/ 278945 h 440259"/>
                <a:gd name="T76" fmla="*/ 278945 h 440259"/>
                <a:gd name="T77" fmla="*/ 278945 h 440259"/>
                <a:gd name="T78" fmla="*/ 278945 h 440259"/>
                <a:gd name="T79" fmla="*/ 278945 h 440259"/>
                <a:gd name="T80" fmla="*/ 278945 h 440259"/>
                <a:gd name="T81" fmla="*/ 278945 h 440259"/>
                <a:gd name="T82" fmla="*/ 278945 h 440259"/>
                <a:gd name="T83" fmla="*/ 278945 h 440259"/>
                <a:gd name="T84" fmla="*/ 278945 h 440259"/>
                <a:gd name="T85" fmla="*/ 278945 h 440259"/>
                <a:gd name="T86" fmla="*/ 278945 h 440259"/>
                <a:gd name="T87" fmla="*/ 278945 h 440259"/>
                <a:gd name="T88" fmla="*/ 278945 h 440259"/>
                <a:gd name="T89" fmla="*/ 278945 h 440259"/>
                <a:gd name="T90" fmla="*/ 278945 h 440259"/>
                <a:gd name="T91" fmla="*/ 278945 h 440259"/>
                <a:gd name="T92" fmla="*/ 278945 h 440259"/>
                <a:gd name="T93" fmla="*/ 278945 h 440259"/>
                <a:gd name="T94" fmla="*/ 278945 h 440259"/>
                <a:gd name="T95" fmla="*/ 278945 h 440259"/>
                <a:gd name="T96" fmla="*/ 278945 h 440259"/>
                <a:gd name="T97" fmla="*/ 278945 h 440259"/>
                <a:gd name="T98" fmla="*/ 278945 h 440259"/>
                <a:gd name="T99" fmla="*/ 278945 h 440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24" h="5974">
                  <a:moveTo>
                    <a:pt x="1726" y="3968"/>
                  </a:moveTo>
                  <a:lnTo>
                    <a:pt x="1726" y="4180"/>
                  </a:lnTo>
                  <a:cubicBezTo>
                    <a:pt x="1726" y="4269"/>
                    <a:pt x="1759" y="4351"/>
                    <a:pt x="1813" y="4413"/>
                  </a:cubicBezTo>
                  <a:lnTo>
                    <a:pt x="1813" y="5173"/>
                  </a:lnTo>
                  <a:cubicBezTo>
                    <a:pt x="1813" y="5349"/>
                    <a:pt x="1957" y="5492"/>
                    <a:pt x="2133" y="5492"/>
                  </a:cubicBezTo>
                  <a:lnTo>
                    <a:pt x="2691" y="5492"/>
                  </a:lnTo>
                  <a:cubicBezTo>
                    <a:pt x="2867" y="5492"/>
                    <a:pt x="3010" y="5349"/>
                    <a:pt x="3010" y="5173"/>
                  </a:cubicBezTo>
                  <a:lnTo>
                    <a:pt x="3010" y="4413"/>
                  </a:lnTo>
                  <a:cubicBezTo>
                    <a:pt x="3065" y="4351"/>
                    <a:pt x="3098" y="4269"/>
                    <a:pt x="3098" y="4180"/>
                  </a:cubicBezTo>
                  <a:lnTo>
                    <a:pt x="3098" y="3968"/>
                  </a:lnTo>
                  <a:cubicBezTo>
                    <a:pt x="3663" y="3702"/>
                    <a:pt x="4025" y="3138"/>
                    <a:pt x="4025" y="2508"/>
                  </a:cubicBezTo>
                  <a:cubicBezTo>
                    <a:pt x="4025" y="1618"/>
                    <a:pt x="3301" y="895"/>
                    <a:pt x="2412" y="895"/>
                  </a:cubicBezTo>
                  <a:cubicBezTo>
                    <a:pt x="1523" y="895"/>
                    <a:pt x="799" y="1618"/>
                    <a:pt x="799" y="2508"/>
                  </a:cubicBezTo>
                  <a:cubicBezTo>
                    <a:pt x="799" y="3138"/>
                    <a:pt x="1160" y="3702"/>
                    <a:pt x="1726" y="3968"/>
                  </a:cubicBezTo>
                  <a:close/>
                  <a:moveTo>
                    <a:pt x="2770" y="5173"/>
                  </a:moveTo>
                  <a:cubicBezTo>
                    <a:pt x="2770" y="5216"/>
                    <a:pt x="2734" y="5252"/>
                    <a:pt x="2691" y="5252"/>
                  </a:cubicBezTo>
                  <a:lnTo>
                    <a:pt x="2133" y="5252"/>
                  </a:lnTo>
                  <a:cubicBezTo>
                    <a:pt x="2090" y="5252"/>
                    <a:pt x="2053" y="5216"/>
                    <a:pt x="2053" y="5173"/>
                  </a:cubicBezTo>
                  <a:lnTo>
                    <a:pt x="2053" y="5014"/>
                  </a:lnTo>
                  <a:lnTo>
                    <a:pt x="2451" y="5014"/>
                  </a:lnTo>
                  <a:cubicBezTo>
                    <a:pt x="2517" y="5014"/>
                    <a:pt x="2571" y="4960"/>
                    <a:pt x="2571" y="4894"/>
                  </a:cubicBezTo>
                  <a:cubicBezTo>
                    <a:pt x="2571" y="4828"/>
                    <a:pt x="2517" y="4774"/>
                    <a:pt x="2451" y="4774"/>
                  </a:cubicBezTo>
                  <a:lnTo>
                    <a:pt x="2053" y="4774"/>
                  </a:lnTo>
                  <a:lnTo>
                    <a:pt x="2053" y="4534"/>
                  </a:lnTo>
                  <a:cubicBezTo>
                    <a:pt x="2063" y="4535"/>
                    <a:pt x="2072" y="4536"/>
                    <a:pt x="2082" y="4536"/>
                  </a:cubicBezTo>
                  <a:lnTo>
                    <a:pt x="2742" y="4536"/>
                  </a:lnTo>
                  <a:cubicBezTo>
                    <a:pt x="2752" y="4536"/>
                    <a:pt x="2761" y="4535"/>
                    <a:pt x="2770" y="4534"/>
                  </a:cubicBezTo>
                  <a:lnTo>
                    <a:pt x="2770" y="5173"/>
                  </a:lnTo>
                  <a:close/>
                  <a:moveTo>
                    <a:pt x="2412" y="1135"/>
                  </a:moveTo>
                  <a:cubicBezTo>
                    <a:pt x="3169" y="1135"/>
                    <a:pt x="3785" y="1751"/>
                    <a:pt x="3785" y="2508"/>
                  </a:cubicBezTo>
                  <a:cubicBezTo>
                    <a:pt x="3785" y="3067"/>
                    <a:pt x="3450" y="3566"/>
                    <a:pt x="2932" y="3778"/>
                  </a:cubicBezTo>
                  <a:cubicBezTo>
                    <a:pt x="2887" y="3797"/>
                    <a:pt x="2858" y="3840"/>
                    <a:pt x="2858" y="3889"/>
                  </a:cubicBezTo>
                  <a:lnTo>
                    <a:pt x="2858" y="4180"/>
                  </a:lnTo>
                  <a:cubicBezTo>
                    <a:pt x="2858" y="4244"/>
                    <a:pt x="2806" y="4296"/>
                    <a:pt x="2742" y="4296"/>
                  </a:cubicBezTo>
                  <a:lnTo>
                    <a:pt x="2082" y="4296"/>
                  </a:lnTo>
                  <a:cubicBezTo>
                    <a:pt x="2018" y="4296"/>
                    <a:pt x="1966" y="4244"/>
                    <a:pt x="1966" y="4180"/>
                  </a:cubicBezTo>
                  <a:lnTo>
                    <a:pt x="1966" y="3889"/>
                  </a:lnTo>
                  <a:cubicBezTo>
                    <a:pt x="1966" y="3840"/>
                    <a:pt x="1937" y="3797"/>
                    <a:pt x="1892" y="3778"/>
                  </a:cubicBezTo>
                  <a:cubicBezTo>
                    <a:pt x="1374" y="3566"/>
                    <a:pt x="1039" y="3067"/>
                    <a:pt x="1039" y="2508"/>
                  </a:cubicBezTo>
                  <a:cubicBezTo>
                    <a:pt x="1039" y="1751"/>
                    <a:pt x="1655" y="1135"/>
                    <a:pt x="2412" y="1135"/>
                  </a:cubicBezTo>
                  <a:close/>
                  <a:moveTo>
                    <a:pt x="2292" y="453"/>
                  </a:moveTo>
                  <a:lnTo>
                    <a:pt x="2292" y="120"/>
                  </a:lnTo>
                  <a:cubicBezTo>
                    <a:pt x="2292" y="54"/>
                    <a:pt x="2346" y="0"/>
                    <a:pt x="2412" y="0"/>
                  </a:cubicBezTo>
                  <a:cubicBezTo>
                    <a:pt x="2478" y="0"/>
                    <a:pt x="2532" y="54"/>
                    <a:pt x="2532" y="120"/>
                  </a:cubicBezTo>
                  <a:lnTo>
                    <a:pt x="2532" y="453"/>
                  </a:lnTo>
                  <a:cubicBezTo>
                    <a:pt x="2532" y="519"/>
                    <a:pt x="2478" y="573"/>
                    <a:pt x="2412" y="573"/>
                  </a:cubicBezTo>
                  <a:cubicBezTo>
                    <a:pt x="2346" y="573"/>
                    <a:pt x="2292" y="519"/>
                    <a:pt x="2292" y="453"/>
                  </a:cubicBezTo>
                  <a:close/>
                  <a:moveTo>
                    <a:pt x="2292" y="1561"/>
                  </a:moveTo>
                  <a:cubicBezTo>
                    <a:pt x="2292" y="1495"/>
                    <a:pt x="2346" y="1441"/>
                    <a:pt x="2412" y="1441"/>
                  </a:cubicBezTo>
                  <a:cubicBezTo>
                    <a:pt x="3033" y="1441"/>
                    <a:pt x="3539" y="1947"/>
                    <a:pt x="3539" y="2568"/>
                  </a:cubicBezTo>
                  <a:cubicBezTo>
                    <a:pt x="3539" y="2635"/>
                    <a:pt x="3485" y="2688"/>
                    <a:pt x="3419" y="2688"/>
                  </a:cubicBezTo>
                  <a:cubicBezTo>
                    <a:pt x="3353" y="2688"/>
                    <a:pt x="3299" y="2635"/>
                    <a:pt x="3299" y="2568"/>
                  </a:cubicBezTo>
                  <a:cubicBezTo>
                    <a:pt x="3299" y="2079"/>
                    <a:pt x="2901" y="1681"/>
                    <a:pt x="2412" y="1681"/>
                  </a:cubicBezTo>
                  <a:cubicBezTo>
                    <a:pt x="2346" y="1681"/>
                    <a:pt x="2292" y="1628"/>
                    <a:pt x="2292" y="1561"/>
                  </a:cubicBezTo>
                  <a:close/>
                  <a:moveTo>
                    <a:pt x="4117" y="706"/>
                  </a:moveTo>
                  <a:cubicBezTo>
                    <a:pt x="4164" y="753"/>
                    <a:pt x="4164" y="829"/>
                    <a:pt x="4117" y="876"/>
                  </a:cubicBezTo>
                  <a:lnTo>
                    <a:pt x="3896" y="1098"/>
                  </a:lnTo>
                  <a:cubicBezTo>
                    <a:pt x="3873" y="1121"/>
                    <a:pt x="3842" y="1133"/>
                    <a:pt x="3811" y="1133"/>
                  </a:cubicBezTo>
                  <a:cubicBezTo>
                    <a:pt x="3781" y="1133"/>
                    <a:pt x="3750" y="1121"/>
                    <a:pt x="3726" y="1098"/>
                  </a:cubicBezTo>
                  <a:cubicBezTo>
                    <a:pt x="3680" y="1051"/>
                    <a:pt x="3680" y="975"/>
                    <a:pt x="3726" y="928"/>
                  </a:cubicBezTo>
                  <a:lnTo>
                    <a:pt x="3948" y="706"/>
                  </a:lnTo>
                  <a:cubicBezTo>
                    <a:pt x="3995" y="660"/>
                    <a:pt x="4071" y="660"/>
                    <a:pt x="4117" y="706"/>
                  </a:cubicBezTo>
                  <a:close/>
                  <a:moveTo>
                    <a:pt x="4824" y="2412"/>
                  </a:moveTo>
                  <a:cubicBezTo>
                    <a:pt x="4824" y="2478"/>
                    <a:pt x="4770" y="2532"/>
                    <a:pt x="4704" y="2532"/>
                  </a:cubicBezTo>
                  <a:lnTo>
                    <a:pt x="4439" y="2532"/>
                  </a:lnTo>
                  <a:cubicBezTo>
                    <a:pt x="4373" y="2532"/>
                    <a:pt x="4319" y="2478"/>
                    <a:pt x="4319" y="2412"/>
                  </a:cubicBezTo>
                  <a:cubicBezTo>
                    <a:pt x="4319" y="2346"/>
                    <a:pt x="4373" y="2292"/>
                    <a:pt x="4439" y="2292"/>
                  </a:cubicBezTo>
                  <a:lnTo>
                    <a:pt x="4704" y="2292"/>
                  </a:lnTo>
                  <a:cubicBezTo>
                    <a:pt x="4770" y="2292"/>
                    <a:pt x="4824" y="2346"/>
                    <a:pt x="4824" y="2412"/>
                  </a:cubicBezTo>
                  <a:close/>
                  <a:moveTo>
                    <a:pt x="4029" y="5487"/>
                  </a:moveTo>
                  <a:cubicBezTo>
                    <a:pt x="4029" y="5652"/>
                    <a:pt x="3855" y="5775"/>
                    <a:pt x="3499" y="5863"/>
                  </a:cubicBezTo>
                  <a:cubicBezTo>
                    <a:pt x="3207" y="5934"/>
                    <a:pt x="2821" y="5974"/>
                    <a:pt x="2412" y="5974"/>
                  </a:cubicBezTo>
                  <a:cubicBezTo>
                    <a:pt x="1978" y="5974"/>
                    <a:pt x="1561" y="5928"/>
                    <a:pt x="1268" y="5848"/>
                  </a:cubicBezTo>
                  <a:cubicBezTo>
                    <a:pt x="950" y="5761"/>
                    <a:pt x="795" y="5643"/>
                    <a:pt x="795" y="5487"/>
                  </a:cubicBezTo>
                  <a:cubicBezTo>
                    <a:pt x="795" y="5302"/>
                    <a:pt x="1009" y="5170"/>
                    <a:pt x="1450" y="5083"/>
                  </a:cubicBezTo>
                  <a:cubicBezTo>
                    <a:pt x="1515" y="5070"/>
                    <a:pt x="1578" y="5113"/>
                    <a:pt x="1591" y="5178"/>
                  </a:cubicBezTo>
                  <a:cubicBezTo>
                    <a:pt x="1603" y="5243"/>
                    <a:pt x="1561" y="5306"/>
                    <a:pt x="1496" y="5319"/>
                  </a:cubicBezTo>
                  <a:cubicBezTo>
                    <a:pt x="1189" y="5379"/>
                    <a:pt x="1069" y="5454"/>
                    <a:pt x="1040" y="5486"/>
                  </a:cubicBezTo>
                  <a:cubicBezTo>
                    <a:pt x="1059" y="5506"/>
                    <a:pt x="1125" y="5560"/>
                    <a:pt x="1331" y="5617"/>
                  </a:cubicBezTo>
                  <a:cubicBezTo>
                    <a:pt x="1605" y="5691"/>
                    <a:pt x="1999" y="5734"/>
                    <a:pt x="2412" y="5734"/>
                  </a:cubicBezTo>
                  <a:cubicBezTo>
                    <a:pt x="2773" y="5734"/>
                    <a:pt x="3118" y="5702"/>
                    <a:pt x="3385" y="5643"/>
                  </a:cubicBezTo>
                  <a:cubicBezTo>
                    <a:pt x="3676" y="5579"/>
                    <a:pt x="3762" y="5510"/>
                    <a:pt x="3784" y="5486"/>
                  </a:cubicBezTo>
                  <a:cubicBezTo>
                    <a:pt x="3754" y="5454"/>
                    <a:pt x="3635" y="5379"/>
                    <a:pt x="3328" y="5319"/>
                  </a:cubicBezTo>
                  <a:cubicBezTo>
                    <a:pt x="3263" y="5306"/>
                    <a:pt x="3220" y="5243"/>
                    <a:pt x="3233" y="5178"/>
                  </a:cubicBezTo>
                  <a:cubicBezTo>
                    <a:pt x="3246" y="5113"/>
                    <a:pt x="3309" y="5070"/>
                    <a:pt x="3374" y="5083"/>
                  </a:cubicBezTo>
                  <a:cubicBezTo>
                    <a:pt x="3815" y="5170"/>
                    <a:pt x="4029" y="5302"/>
                    <a:pt x="4029" y="5487"/>
                  </a:cubicBezTo>
                  <a:close/>
                  <a:moveTo>
                    <a:pt x="928" y="1098"/>
                  </a:moveTo>
                  <a:lnTo>
                    <a:pt x="706" y="876"/>
                  </a:lnTo>
                  <a:cubicBezTo>
                    <a:pt x="660" y="829"/>
                    <a:pt x="660" y="753"/>
                    <a:pt x="706" y="706"/>
                  </a:cubicBezTo>
                  <a:cubicBezTo>
                    <a:pt x="753" y="660"/>
                    <a:pt x="829" y="660"/>
                    <a:pt x="876" y="706"/>
                  </a:cubicBezTo>
                  <a:lnTo>
                    <a:pt x="1098" y="928"/>
                  </a:lnTo>
                  <a:cubicBezTo>
                    <a:pt x="1144" y="975"/>
                    <a:pt x="1144" y="1051"/>
                    <a:pt x="1098" y="1098"/>
                  </a:cubicBezTo>
                  <a:cubicBezTo>
                    <a:pt x="1074" y="1121"/>
                    <a:pt x="1043" y="1133"/>
                    <a:pt x="1013" y="1133"/>
                  </a:cubicBezTo>
                  <a:cubicBezTo>
                    <a:pt x="982" y="1133"/>
                    <a:pt x="951" y="1121"/>
                    <a:pt x="928" y="1098"/>
                  </a:cubicBezTo>
                  <a:close/>
                  <a:moveTo>
                    <a:pt x="505" y="2412"/>
                  </a:moveTo>
                  <a:cubicBezTo>
                    <a:pt x="505" y="2478"/>
                    <a:pt x="451" y="2532"/>
                    <a:pt x="385" y="2532"/>
                  </a:cubicBezTo>
                  <a:lnTo>
                    <a:pt x="120" y="2532"/>
                  </a:lnTo>
                  <a:cubicBezTo>
                    <a:pt x="54" y="2532"/>
                    <a:pt x="0" y="2478"/>
                    <a:pt x="0" y="2412"/>
                  </a:cubicBezTo>
                  <a:cubicBezTo>
                    <a:pt x="0" y="2346"/>
                    <a:pt x="54" y="2292"/>
                    <a:pt x="120" y="2292"/>
                  </a:cubicBezTo>
                  <a:lnTo>
                    <a:pt x="385" y="2292"/>
                  </a:lnTo>
                  <a:cubicBezTo>
                    <a:pt x="451" y="2292"/>
                    <a:pt x="505" y="2346"/>
                    <a:pt x="505" y="24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507B1A80-3559-4625-B35E-0DD820E0027E}"/>
                </a:ext>
              </a:extLst>
            </p:cNvPr>
            <p:cNvSpPr txBox="1"/>
            <p:nvPr/>
          </p:nvSpPr>
          <p:spPr>
            <a:xfrm>
              <a:off x="8551766" y="3986635"/>
              <a:ext cx="1992705" cy="6054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just" eaLnBrk="1" hangingPunct="1">
                <a:lnSpc>
                  <a:spcPct val="15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液状石蜡：用于口唇干裂，可起到滋润和保湿的作用。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682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x4gisf3">
      <a:majorFont>
        <a:latin typeface="Adobe Arabic" panose="020F0302020204030204"/>
        <a:ea typeface="微软雅黑"/>
        <a:cs typeface=""/>
      </a:majorFont>
      <a:minorFont>
        <a:latin typeface="Adobe Arabic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3113</TotalTime>
  <Words>1686</Words>
  <Application>Microsoft Office PowerPoint</Application>
  <PresentationFormat>宽屏</PresentationFormat>
  <Paragraphs>194</Paragraphs>
  <Slides>24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阿里巴巴普惠体 Medium</vt:lpstr>
      <vt:lpstr>汉仪雅酷黑 75W</vt:lpstr>
      <vt:lpstr>华文行楷</vt:lpstr>
      <vt:lpstr>微软雅黑</vt:lpstr>
      <vt:lpstr>文悦古典明朝体 (非商业使用) W5</vt:lpstr>
      <vt:lpstr>字体视界-NWE粗楷体</vt:lpstr>
      <vt:lpstr>字体视界-简圆体</vt:lpstr>
      <vt:lpstr>Adobe Arabic</vt:lpstr>
      <vt:lpstr>Arial</vt:lpstr>
      <vt:lpstr>Calibri</vt:lpstr>
      <vt:lpstr>Times New Roman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口腔护理常用溶液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畅</dc:creator>
  <cp:lastModifiedBy>Windows 用户</cp:lastModifiedBy>
  <cp:revision>126</cp:revision>
  <dcterms:created xsi:type="dcterms:W3CDTF">2002-12-05T01:28:37Z</dcterms:created>
  <dcterms:modified xsi:type="dcterms:W3CDTF">2021-02-01T04:46:37Z</dcterms:modified>
</cp:coreProperties>
</file>